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6" r:id="rId3"/>
    <p:sldId id="325" r:id="rId4"/>
    <p:sldId id="340" r:id="rId5"/>
    <p:sldId id="327" r:id="rId6"/>
    <p:sldId id="328" r:id="rId7"/>
    <p:sldId id="329" r:id="rId8"/>
    <p:sldId id="330" r:id="rId9"/>
    <p:sldId id="341" r:id="rId10"/>
    <p:sldId id="331" r:id="rId11"/>
    <p:sldId id="332" r:id="rId12"/>
    <p:sldId id="333" r:id="rId13"/>
    <p:sldId id="344" r:id="rId14"/>
    <p:sldId id="345" r:id="rId15"/>
    <p:sldId id="334" r:id="rId16"/>
    <p:sldId id="346" r:id="rId17"/>
    <p:sldId id="342" r:id="rId18"/>
    <p:sldId id="335" r:id="rId19"/>
    <p:sldId id="336" r:id="rId20"/>
    <p:sldId id="337" r:id="rId21"/>
    <p:sldId id="338" r:id="rId22"/>
    <p:sldId id="339" r:id="rId23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 varScale="1">
        <p:scale>
          <a:sx n="81" d="100"/>
          <a:sy n="81" d="100"/>
        </p:scale>
        <p:origin x="1747" y="5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6B9A76E-99F9-458C-ABD6-16B46ADFDD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49BAA-3012-464E-9357-8955572651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291BA2-234D-4223-B524-494854A8CCAE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BC033-1A01-4528-8959-AA4CC10CA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305D7-ECFE-48A8-A052-4AFC0460D6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C34504-478E-4FB7-BABA-88F2B37FB93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9BF31F3-AE29-458A-A2D9-5C9CC1B161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BF6024-87FF-4F35-BAB5-DF1CD80105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BCD11E4-F5AC-4D06-A500-DAAB331C26B1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F5206DB-2B5A-482B-8231-B0524F7EF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19463CB-9218-486B-A56D-523B7D383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3D84A-BFD8-4A8F-BD9D-478ACCD85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86F8-EDB3-4C8E-9008-85676EE85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570D0B54-5A21-4DF1-95BE-D4D20B742A9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0A6127C-5D77-4524-88E6-85D814DA6D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C63A695A-CCF6-4F6A-AE08-07D70F583F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F270E4F1-C808-4884-A663-A77DD5D7F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184E39D-8086-4C42-A508-C3F624E68D4B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461919D3-FB7A-4598-ACBE-49CAFC47EB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7CC28BB5-94D0-49BF-BC6C-9C755E90A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7DF18F1-5D17-4D14-B7CB-D8CBF83F2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0285A5F-D507-4E02-9E6B-C7EAD41AA567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461919D3-FB7A-4598-ACBE-49CAFC47EB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7CC28BB5-94D0-49BF-BC6C-9C755E90A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7DF18F1-5D17-4D14-B7CB-D8CBF83F2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0285A5F-D507-4E02-9E6B-C7EAD41AA567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461919D3-FB7A-4598-ACBE-49CAFC47EB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7CC28BB5-94D0-49BF-BC6C-9C755E90A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7DF18F1-5D17-4D14-B7CB-D8CBF83F2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0285A5F-D507-4E02-9E6B-C7EAD41AA567}" type="slidenum">
              <a:rPr lang="ko-KR" altLang="en-US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2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223828C5-13BB-408E-BEDB-226CC58A6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6C69D719-531E-4F6D-8509-AF67AF52FB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3387055-5FA5-4E08-8AC7-C47637DC1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C427C18-30AB-44DF-880D-492CFF418B02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223828C5-13BB-408E-BEDB-226CC58A6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6C69D719-531E-4F6D-8509-AF67AF52FB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3387055-5FA5-4E08-8AC7-C47637DC1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C427C18-30AB-44DF-880D-492CFF418B02}" type="slidenum">
              <a:rPr lang="ko-KR" altLang="en-US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81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2700759D-AB04-43E6-9E54-E17F6B6382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AF57604-6DB1-465B-B090-C34EE7A503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2583E366-8D27-4593-8FE1-FCED436EA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C8FB7D4-EC32-4157-821B-12EF37B16BF0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3600BE0B-074F-4FFC-981C-650EA507D4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37E28A41-EF57-4B36-8DAD-C8057899B2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80BD0E7-AC9E-4F6D-B5A8-E79E9D814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C40B538-13CE-4C35-8939-B876603A3CD4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AB1AE2AC-B2E6-4E6B-A719-837B4E1AA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CF18804A-998B-4DF1-A94F-C5DCDEA4DF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FC80CFC3-7DF4-4579-9504-9AA76F687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1121B5E-8423-4264-A047-58AD0504F2CD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24872C8C-BE21-4DE6-A5BF-07DF964FCC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CE278BEB-1454-492C-B6B7-33B8A1EC71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B30353E6-4F62-4BD7-AE11-FD3BBB29D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25A916C-2F0D-409C-982D-38D0CB537597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9BA52027-6221-4F23-AA56-04A1AAB753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EAB02BC2-4959-4A0D-B674-603FB822EE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DB519814-0853-42BD-9FC8-DEBC93D7F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1AB618-8DFF-444D-A14F-0691C371CBF5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1F5C0D0C-9028-4437-A220-BFC5352BC9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DD70F6DE-646B-468D-BB50-CBA9EC9A0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4DBCDF1-99FC-4B41-9760-14BFBCFD3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8C19904-E0A5-45C4-8C22-5AB4C7E83A54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141FFFAB-3688-445C-9B4B-86F6FC3D2B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77506230-AAC7-4BB0-B4DA-EBE8BC2FF7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C406C283-F83F-453E-9076-105E43E73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D2E4713-3C65-4EEC-9F65-F4B29CDCE09B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FE48354-7504-4543-97A6-B63F472602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BE50565E-FA6E-4AF7-AB1B-F5D9163BEF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BF4CA544-CD2F-4961-9DB5-82A244A6D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95C0B8D-BB3E-4F1D-8008-ED366335E937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A15A252D-A3C8-4EA7-A3FA-ACF395E31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5230812B-4AF7-4C69-8190-7D3D1A287F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82AED51B-6C29-4B57-9AD3-9B78504D9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4773A98-BA9F-46B9-841F-6E12C3DA1734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375BC91F-EB1A-45B2-9C10-CD5C580AEB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7B0C5223-0E84-4CBB-B5CA-F7C0A598FA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C345338F-BBD4-47EF-A6E9-EABA3006D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3C6B3AF-7C55-4381-A074-B357E3E421B2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A2AAE9ED-8F34-486E-8967-5CC53AEFCA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125788E8-1CF1-4D51-B624-A6BB1438E7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79284150-D5D3-457E-819A-8238C258F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F80565C-74AF-4F65-991B-145AE49BBC55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210CDF4-0808-4A27-A613-5B4CD68B9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EEF6F96D-DD58-4DB9-B78F-C5318FA5CF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CE6D5CD3-D96E-433B-811B-BD128E63A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7F481B9-4F57-4FF2-B0E5-99F35F784174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B6D9C725-D6D2-472B-A53E-4E0005FC54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F2982BA2-92CB-4EEC-B5AD-C28775DF78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0C61190E-058D-46D7-9B53-D6900A2C9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155D36-8ADD-4E01-A5EE-B3392977BE4C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21CF9A0E-F78A-4932-94CA-BB7E172109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12DDC064-E9CF-412F-B924-40B4E5981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EEDAB0B-31F6-4B88-8E42-17C3ACB6D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0829F14-8894-46B3-A6C4-BD37F114C856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25E33-A765-4330-932D-3C6F7F47DC09}"/>
              </a:ext>
            </a:extLst>
          </p:cNvPr>
          <p:cNvSpPr txBox="1"/>
          <p:nvPr userDrawn="1"/>
        </p:nvSpPr>
        <p:spPr>
          <a:xfrm>
            <a:off x="1043608" y="476672"/>
            <a:ext cx="6192688" cy="24482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분석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  <p:extLst>
      <p:ext uri="{BB962C8B-B14F-4D97-AF65-F5344CB8AC3E}">
        <p14:creationId xmlns:p14="http://schemas.microsoft.com/office/powerpoint/2010/main" val="42538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5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6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7CF6D2-18E3-4438-B9FF-575E8EEFE9FD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3B4E82-DA37-468B-B5C6-C77B2308CB4E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E79342-C82F-48E9-B2D0-044E8EB05A75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47452E-9760-437A-978E-697672B2BA62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ED86A17-EE0E-49CC-B3DD-FE2665D0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2096" y="6563444"/>
            <a:ext cx="586408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0E836133-52DB-46B3-B054-6CA91BF15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6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8CAAA-E813-46BC-B8B2-1AF77825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2096" y="6563444"/>
            <a:ext cx="586408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0E836133-52DB-46B3-B054-6CA91BF15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6" r:id="rId2"/>
    <p:sldLayoutId id="2147484147" r:id="rId3"/>
    <p:sldLayoutId id="214748414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41BE0-2C1E-41CD-BFCD-3D2CA092A04E}"/>
              </a:ext>
            </a:extLst>
          </p:cNvPr>
          <p:cNvSpPr txBox="1"/>
          <p:nvPr/>
        </p:nvSpPr>
        <p:spPr>
          <a:xfrm>
            <a:off x="2608734" y="3746261"/>
            <a:ext cx="3942283" cy="182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9.1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기능모형 구축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76"/>
    </mc:Choice>
    <mc:Fallback xmlns="">
      <p:transition spd="slow" advTm="145376"/>
    </mc:Fallback>
  </mc:AlternateContent>
  <p:extLst>
    <p:ext uri="{3A86A75C-4F4B-4683-9AE1-C65F6400EC91}">
      <p14:laserTraceLst xmlns:p14="http://schemas.microsoft.com/office/powerpoint/2010/main">
        <p14:tracePtLst>
          <p14:tracePt t="162" x="3890963" y="2584450"/>
          <p14:tracePt t="169" x="3898900" y="2584450"/>
          <p14:tracePt t="177" x="3914775" y="2584450"/>
          <p14:tracePt t="185" x="3938588" y="2584450"/>
          <p14:tracePt t="193" x="3962400" y="2584450"/>
          <p14:tracePt t="201" x="3994150" y="2584450"/>
          <p14:tracePt t="209" x="4049713" y="2592388"/>
          <p14:tracePt t="217" x="4089400" y="2608263"/>
          <p14:tracePt t="225" x="4144963" y="2624138"/>
          <p14:tracePt t="233" x="4210050" y="2632075"/>
          <p14:tracePt t="241" x="4273550" y="2647950"/>
          <p14:tracePt t="249" x="4352925" y="2679700"/>
          <p14:tracePt t="257" x="4416425" y="2703513"/>
          <p14:tracePt t="265" x="4487863" y="2719388"/>
          <p14:tracePt t="273" x="4559300" y="2735263"/>
          <p14:tracePt t="281" x="4632325" y="2751138"/>
          <p14:tracePt t="289" x="4687888" y="2767013"/>
          <p14:tracePt t="296" x="4743450" y="2782888"/>
          <p14:tracePt t="305" x="4775200" y="2790825"/>
          <p14:tracePt t="314" x="4799013" y="2806700"/>
          <p14:tracePt t="321" x="4814888" y="2806700"/>
          <p14:tracePt t="329" x="4830763" y="2806700"/>
          <p14:tracePt t="337" x="4830763" y="2814638"/>
          <p14:tracePt t="3338" x="4822825" y="2814638"/>
          <p14:tracePt t="3361" x="4814888" y="2814638"/>
          <p14:tracePt t="27737" x="4806950" y="2814638"/>
          <p14:tracePt t="27753" x="4791075" y="2822575"/>
          <p14:tracePt t="27769" x="4783138" y="2822575"/>
          <p14:tracePt t="27785" x="4775200" y="2822575"/>
          <p14:tracePt t="27801" x="4767263" y="2822575"/>
          <p14:tracePt t="27857" x="4759325" y="2822575"/>
          <p14:tracePt t="27889" x="4751388" y="2822575"/>
          <p14:tracePt t="27929" x="4735513" y="2822575"/>
          <p14:tracePt t="27937" x="4735513" y="2814638"/>
          <p14:tracePt t="28321" x="4727575" y="2814638"/>
          <p14:tracePt t="28328" x="4719638" y="2814638"/>
          <p14:tracePt t="28337" x="4711700" y="2806700"/>
          <p14:tracePt t="28345" x="4703763" y="2806700"/>
          <p14:tracePt t="28361" x="4695825" y="2806700"/>
          <p14:tracePt t="28394" x="4687888" y="2798763"/>
          <p14:tracePt t="28401" x="4679950" y="2798763"/>
          <p14:tracePt t="28417" x="4672013" y="2798763"/>
          <p14:tracePt t="28433" x="4664075" y="2798763"/>
          <p14:tracePt t="28440" x="4656138" y="2798763"/>
          <p14:tracePt t="28449" x="4640263" y="2798763"/>
          <p14:tracePt t="28457" x="4632325" y="2798763"/>
          <p14:tracePt t="28464" x="4616450" y="2798763"/>
          <p14:tracePt t="28473" x="4600575" y="2798763"/>
          <p14:tracePt t="28481" x="4592638" y="2798763"/>
          <p14:tracePt t="28489" x="4576763" y="2798763"/>
          <p14:tracePt t="28497" x="4551363" y="2790825"/>
          <p14:tracePt t="28505" x="4535488" y="2790825"/>
          <p14:tracePt t="28513" x="4527550" y="2790825"/>
          <p14:tracePt t="28521" x="4519613" y="2782888"/>
          <p14:tracePt t="28529" x="4503738" y="2774950"/>
          <p14:tracePt t="28537" x="4487863" y="2774950"/>
          <p14:tracePt t="28546" x="4479925" y="2774950"/>
          <p14:tracePt t="28553" x="4471988" y="2774950"/>
          <p14:tracePt t="28561" x="4456113" y="2767013"/>
          <p14:tracePt t="28569" x="4440238" y="2767013"/>
          <p14:tracePt t="28577" x="4424363" y="2767013"/>
          <p14:tracePt t="28584" x="4416425" y="2759075"/>
          <p14:tracePt t="28593" x="4392613" y="2759075"/>
          <p14:tracePt t="28601" x="4384675" y="2759075"/>
          <p14:tracePt t="28609" x="4376738" y="2759075"/>
          <p14:tracePt t="28617" x="4368800" y="2759075"/>
          <p14:tracePt t="28633" x="4360863" y="2759075"/>
          <p14:tracePt t="28642" x="4352925" y="2759075"/>
          <p14:tracePt t="28657" x="4344988" y="2759075"/>
          <p14:tracePt t="28664" x="4337050" y="2767013"/>
          <p14:tracePt t="28681" x="4329113" y="2774950"/>
          <p14:tracePt t="28689" x="4313238" y="2774950"/>
          <p14:tracePt t="28697" x="4305300" y="2774950"/>
          <p14:tracePt t="28704" x="4289425" y="2782888"/>
          <p14:tracePt t="28713" x="4273550" y="2790825"/>
          <p14:tracePt t="28721" x="4249738" y="2798763"/>
          <p14:tracePt t="28729" x="4241800" y="2806700"/>
          <p14:tracePt t="28737" x="4217988" y="2814638"/>
          <p14:tracePt t="28744" x="4200525" y="2814638"/>
          <p14:tracePt t="28753" x="4200525" y="2822575"/>
          <p14:tracePt t="28761" x="4200525" y="2830513"/>
          <p14:tracePt t="28769" x="4192588" y="2830513"/>
          <p14:tracePt t="28777" x="4192588" y="2838450"/>
          <p14:tracePt t="28785" x="4184650" y="2846388"/>
          <p14:tracePt t="28793" x="4184650" y="2854325"/>
          <p14:tracePt t="28809" x="4176713" y="2862263"/>
          <p14:tracePt t="28841" x="4168775" y="2862263"/>
          <p14:tracePt t="28849" x="4168775" y="2870200"/>
          <p14:tracePt t="28873" x="4168775" y="2878138"/>
          <p14:tracePt t="28881" x="4176713" y="2878138"/>
          <p14:tracePt t="28889" x="4184650" y="2886075"/>
          <p14:tracePt t="28897" x="4192588" y="2886075"/>
          <p14:tracePt t="28913" x="4200525" y="2894013"/>
          <p14:tracePt t="28921" x="4210050" y="2894013"/>
          <p14:tracePt t="28929" x="4217988" y="2894013"/>
          <p14:tracePt t="28937" x="4225925" y="2901950"/>
          <p14:tracePt t="28946" x="4233863" y="2909888"/>
          <p14:tracePt t="28952" x="4241800" y="2909888"/>
          <p14:tracePt t="28961" x="4249738" y="2919413"/>
          <p14:tracePt t="28969" x="4265613" y="2919413"/>
          <p14:tracePt t="28977" x="4273550" y="2927350"/>
          <p14:tracePt t="28996" x="4289425" y="2935288"/>
          <p14:tracePt t="29009" x="4289425" y="2943225"/>
          <p14:tracePt t="29025" x="4289425" y="2951163"/>
          <p14:tracePt t="29033" x="4289425" y="2959100"/>
          <p14:tracePt t="29057" x="4289425" y="2967038"/>
          <p14:tracePt t="29064" x="4289425" y="2982913"/>
          <p14:tracePt t="29073" x="4289425" y="2990850"/>
          <p14:tracePt t="29081" x="4297363" y="3006725"/>
          <p14:tracePt t="29089" x="4313238" y="3022600"/>
          <p14:tracePt t="29097" x="4344988" y="3046413"/>
          <p14:tracePt t="29105" x="4408488" y="3086100"/>
          <p14:tracePt t="29112" x="4471988" y="3109913"/>
          <p14:tracePt t="29121" x="4503738" y="3133725"/>
          <p14:tracePt t="29129" x="4511675" y="3157538"/>
          <p14:tracePt t="29137" x="4511675" y="3165475"/>
          <p14:tracePt t="29145" x="4511675" y="3173413"/>
          <p14:tracePt t="29153" x="4511675" y="3181350"/>
          <p14:tracePt t="29161" x="4503738" y="3181350"/>
          <p14:tracePt t="29177" x="4495800" y="3181350"/>
          <p14:tracePt t="46041" x="4471988" y="3173413"/>
          <p14:tracePt t="46049" x="4448175" y="3165475"/>
          <p14:tracePt t="46057" x="4432300" y="3157538"/>
          <p14:tracePt t="46064" x="4416425" y="3141663"/>
          <p14:tracePt t="46072" x="4400550" y="3141663"/>
          <p14:tracePt t="46080" x="4392613" y="3125788"/>
          <p14:tracePt t="46089" x="4376738" y="3125788"/>
          <p14:tracePt t="46096" x="4368800" y="3109913"/>
          <p14:tracePt t="46104" x="4360863" y="3109913"/>
          <p14:tracePt t="46112" x="4352925" y="3109913"/>
          <p14:tracePt t="46121" x="4344988" y="3109913"/>
          <p14:tracePt t="46136" x="4337050" y="3109913"/>
          <p14:tracePt t="46241" x="4321175" y="3109913"/>
          <p14:tracePt t="46249" x="4297363" y="3109913"/>
          <p14:tracePt t="46257" x="4257675" y="3109913"/>
          <p14:tracePt t="46264" x="4217988" y="3109913"/>
          <p14:tracePt t="46272" x="4184650" y="3109913"/>
          <p14:tracePt t="46280" x="4137025" y="3109913"/>
          <p14:tracePt t="46289" x="4105275" y="3109913"/>
          <p14:tracePt t="46297" x="4081463" y="3109913"/>
          <p14:tracePt t="46305" x="4073525" y="3117850"/>
          <p14:tracePt t="46321" x="4081463" y="3125788"/>
          <p14:tracePt t="46328" x="4097338" y="3141663"/>
          <p14:tracePt t="46337" x="4137025" y="3149600"/>
          <p14:tracePt t="46345" x="4184650" y="3165475"/>
          <p14:tracePt t="46352" x="4225925" y="3165475"/>
          <p14:tracePt t="46361" x="4249738" y="3165475"/>
          <p14:tracePt t="46368" x="4281488" y="3157538"/>
          <p14:tracePt t="46376" x="4297363" y="3133725"/>
          <p14:tracePt t="46384" x="4313238" y="3101975"/>
          <p14:tracePt t="46392" x="4313238" y="3094038"/>
          <p14:tracePt t="46400" x="4313238" y="3046413"/>
          <p14:tracePt t="46409" x="4329113" y="3030538"/>
          <p14:tracePt t="46681" x="4344988" y="3030538"/>
          <p14:tracePt t="46689" x="4408488" y="3054350"/>
          <p14:tracePt t="46696" x="4448175" y="3078163"/>
          <p14:tracePt t="46704" x="4471988" y="3086100"/>
          <p14:tracePt t="46712" x="4511675" y="3109913"/>
          <p14:tracePt t="46720" x="4543425" y="3133725"/>
          <p14:tracePt t="46728" x="4567238" y="3157538"/>
          <p14:tracePt t="46737" x="4584700" y="3173413"/>
          <p14:tracePt t="46745" x="4600575" y="3181350"/>
          <p14:tracePt t="46753" x="4616450" y="3189288"/>
          <p14:tracePt t="46762" x="4640263" y="3189288"/>
          <p14:tracePt t="46768" x="4664075" y="3189288"/>
          <p14:tracePt t="46777" x="4695825" y="3197225"/>
          <p14:tracePt t="46784" x="4711700" y="3205163"/>
          <p14:tracePt t="46793" x="4735513" y="3205163"/>
          <p14:tracePt t="46801" x="4743450" y="3205163"/>
          <p14:tracePt t="46808" x="4751388" y="3205163"/>
          <p14:tracePt t="46817" x="4759325" y="3205163"/>
          <p14:tracePt t="46832" x="4767263" y="3205163"/>
          <p14:tracePt t="46858" x="4767263" y="3213100"/>
          <p14:tracePt t="46905" x="4775200" y="3213100"/>
          <p14:tracePt t="46921" x="4775200" y="3221038"/>
          <p14:tracePt t="46929" x="4783138" y="3221038"/>
          <p14:tracePt t="46945" x="4791075" y="3221038"/>
          <p14:tracePt t="46952" x="4799013" y="3221038"/>
          <p14:tracePt t="46961" x="4806950" y="3228975"/>
          <p14:tracePt t="46969" x="4822825" y="3236913"/>
          <p14:tracePt t="46977" x="4830763" y="3236913"/>
          <p14:tracePt t="46985" x="4838700" y="3236913"/>
          <p14:tracePt t="46993" x="4854575" y="3244850"/>
          <p14:tracePt t="47017" x="4862513" y="3244850"/>
          <p14:tracePt t="47041" x="4862513" y="3252788"/>
          <p14:tracePt t="47113" x="4862513" y="3262313"/>
          <p14:tracePt t="47121" x="4846638" y="3302000"/>
          <p14:tracePt t="47128" x="4838700" y="3325813"/>
          <p14:tracePt t="47137" x="4830763" y="3325813"/>
          <p14:tracePt t="47729" x="4822825" y="3325813"/>
          <p14:tracePt t="47736" x="4806950" y="3325813"/>
          <p14:tracePt t="47745" x="4783138" y="3317875"/>
          <p14:tracePt t="47752" x="4759325" y="3309938"/>
          <p14:tracePt t="47761" x="4727575" y="3302000"/>
          <p14:tracePt t="47768" x="4703763" y="3294063"/>
          <p14:tracePt t="47777" x="4687888" y="3278188"/>
          <p14:tracePt t="47784" x="4672013" y="3278188"/>
          <p14:tracePt t="47792" x="4648200" y="3262313"/>
          <p14:tracePt t="47800" x="4640263" y="3252788"/>
          <p14:tracePt t="47808" x="4632325" y="3252788"/>
          <p14:tracePt t="47816" x="4616450" y="3244850"/>
          <p14:tracePt t="47833" x="4608513" y="3236913"/>
          <p14:tracePt t="48153" x="4600575" y="3236913"/>
          <p14:tracePt t="48177" x="4584700" y="3236913"/>
          <p14:tracePt t="48193" x="4576763" y="3236913"/>
          <p14:tracePt t="48233" x="4567238" y="3236913"/>
          <p14:tracePt t="48273" x="4559300" y="3236913"/>
          <p14:tracePt t="48296" x="4543425" y="3236913"/>
          <p14:tracePt t="48361" x="4535488" y="3236913"/>
          <p14:tracePt t="48417" x="4527550" y="3236913"/>
          <p14:tracePt t="48448" x="4527550" y="3228975"/>
          <p14:tracePt t="48489" x="4519613" y="3228975"/>
          <p14:tracePt t="48505" x="4503738" y="3221038"/>
          <p14:tracePt t="48577" x="4495800" y="3221038"/>
          <p14:tracePt t="48592" x="4487863" y="3221038"/>
          <p14:tracePt t="48600" x="4479925" y="3221038"/>
          <p14:tracePt t="48609" x="4471988" y="3221038"/>
          <p14:tracePt t="48616" x="4464050" y="3221038"/>
          <p14:tracePt t="48624" x="4456113" y="3221038"/>
          <p14:tracePt t="48632" x="4440238" y="3213100"/>
          <p14:tracePt t="48641" x="4432300" y="3197225"/>
          <p14:tracePt t="48648" x="4408488" y="3165475"/>
          <p14:tracePt t="48656" x="4400550" y="3133725"/>
          <p14:tracePt t="48664" x="4392613" y="3078163"/>
          <p14:tracePt t="48672" x="4376738" y="3054350"/>
          <p14:tracePt t="48680" x="4352925" y="2990850"/>
          <p14:tracePt t="48688" x="4344988" y="2967038"/>
          <p14:tracePt t="49024" x="4368800" y="2967038"/>
          <p14:tracePt t="49032" x="4376738" y="2967038"/>
          <p14:tracePt t="49080" x="4376738" y="2959100"/>
          <p14:tracePt t="49112" x="4360863" y="2959100"/>
          <p14:tracePt t="49120" x="4352925" y="2959100"/>
          <p14:tracePt t="49128" x="4344988" y="2959100"/>
          <p14:tracePt t="49137" x="4321175" y="2967038"/>
          <p14:tracePt t="49145" x="4289425" y="2974975"/>
          <p14:tracePt t="49152" x="4249738" y="2974975"/>
          <p14:tracePt t="49161" x="4192588" y="2951163"/>
          <p14:tracePt t="49168" x="4137025" y="2927350"/>
          <p14:tracePt t="49177" x="4073525" y="2894013"/>
          <p14:tracePt t="49185" x="4041775" y="2878138"/>
          <p14:tracePt t="49192" x="3994150" y="2862263"/>
          <p14:tracePt t="49201" x="3962400" y="2838450"/>
          <p14:tracePt t="49208" x="3946525" y="2822575"/>
          <p14:tracePt t="49216" x="3938588" y="2814638"/>
          <p14:tracePt t="49225" x="3930650" y="2806700"/>
          <p14:tracePt t="49232" x="3930650" y="2798763"/>
          <p14:tracePt t="49240" x="3922713" y="2790825"/>
          <p14:tracePt t="49248" x="3914775" y="2782888"/>
          <p14:tracePt t="49256" x="3914775" y="2774950"/>
          <p14:tracePt t="49264" x="3914775" y="2767013"/>
          <p14:tracePt t="49272" x="3906838" y="2767013"/>
          <p14:tracePt t="49280" x="3906838" y="2759075"/>
          <p14:tracePt t="49312" x="3898900" y="2759075"/>
          <p14:tracePt t="55937" x="3898900" y="2743200"/>
          <p14:tracePt t="55961" x="3898900" y="2735263"/>
          <p14:tracePt t="55976" x="3898900" y="2727325"/>
          <p14:tracePt t="55992" x="3906838" y="2727325"/>
          <p14:tracePt t="56193" x="3906838" y="2735263"/>
          <p14:tracePt t="56209" x="3875088" y="2727325"/>
          <p14:tracePt t="56217" x="3833813" y="2695575"/>
          <p14:tracePt t="56224" x="3794125" y="2663825"/>
          <p14:tracePt t="56233" x="3786188" y="2624138"/>
          <p14:tracePt t="56240" x="3778250" y="2608263"/>
          <p14:tracePt t="56248" x="3762375" y="2600325"/>
          <p14:tracePt t="56529" x="3778250" y="2600325"/>
          <p14:tracePt t="56537" x="3802063" y="2632075"/>
          <p14:tracePt t="56544" x="3810000" y="2640013"/>
          <p14:tracePt t="56553" x="3817938" y="2647950"/>
          <p14:tracePt t="56561" x="3825875" y="2655888"/>
          <p14:tracePt t="56585" x="3825875" y="2663825"/>
          <p14:tracePt t="56592" x="3817938" y="2671763"/>
          <p14:tracePt t="56600" x="3810000" y="2671763"/>
          <p14:tracePt t="56609" x="3802063" y="2679700"/>
          <p14:tracePt t="56617" x="3786188" y="2687638"/>
          <p14:tracePt t="56624" x="3778250" y="2703513"/>
          <p14:tracePt t="56633" x="3778250" y="2727325"/>
          <p14:tracePt t="56640" x="3778250" y="2735263"/>
          <p14:tracePt t="56648" x="3786188" y="2751138"/>
          <p14:tracePt t="56657" x="3794125" y="2759075"/>
          <p14:tracePt t="56664" x="3794125" y="2767013"/>
          <p14:tracePt t="56745" x="3794125" y="2774950"/>
          <p14:tracePt t="56753" x="3802063" y="2774950"/>
          <p14:tracePt t="56768" x="3810000" y="2782888"/>
          <p14:tracePt t="56785" x="3817938" y="2782888"/>
          <p14:tracePt t="56841" x="3817938" y="2790825"/>
          <p14:tracePt t="56849" x="3825875" y="2790825"/>
          <p14:tracePt t="56857" x="3833813" y="2798763"/>
          <p14:tracePt t="56873" x="3843338" y="2806700"/>
          <p14:tracePt t="56881" x="3851275" y="2806700"/>
          <p14:tracePt t="56889" x="3859213" y="2814638"/>
          <p14:tracePt t="56897" x="3859213" y="2822575"/>
          <p14:tracePt t="56912" x="3859213" y="2830513"/>
          <p14:tracePt t="56912" x="3859213" y="2846388"/>
          <p14:tracePt t="56936" x="3859213" y="2822575"/>
          <p14:tracePt t="56944" x="3859213" y="2782888"/>
          <p14:tracePt t="56952" x="3859213" y="2735263"/>
          <p14:tracePt t="56961" x="3890963" y="2687638"/>
          <p14:tracePt t="56969" x="3906838" y="2663825"/>
          <p14:tracePt t="56977" x="3906838" y="2687638"/>
          <p14:tracePt t="57329" x="3906838" y="2695575"/>
          <p14:tracePt t="57336" x="3906838" y="2719388"/>
          <p14:tracePt t="57344" x="3898900" y="2743200"/>
          <p14:tracePt t="57352" x="3890963" y="2743200"/>
          <p14:tracePt t="57361" x="3883025" y="2743200"/>
          <p14:tracePt t="57385" x="3883025" y="2751138"/>
          <p14:tracePt t="57409" x="3906838" y="2743200"/>
          <p14:tracePt t="57416" x="3883025" y="2743200"/>
          <p14:tracePt t="57441" x="3883025" y="2751138"/>
          <p14:tracePt t="57457" x="3875088" y="2767013"/>
          <p14:tracePt t="57465" x="3859213" y="2782888"/>
          <p14:tracePt t="57473" x="3859213" y="2798763"/>
          <p14:tracePt t="57480" x="3859213" y="2822575"/>
          <p14:tracePt t="57488" x="3859213" y="2838450"/>
          <p14:tracePt t="57496" x="3851275" y="2862263"/>
          <p14:tracePt t="57505" x="3851275" y="2878138"/>
          <p14:tracePt t="57512" x="3851275" y="2886075"/>
          <p14:tracePt t="57528" x="3859213" y="2886075"/>
          <p14:tracePt t="57544" x="3859213" y="2894013"/>
          <p14:tracePt t="57632" x="3867150" y="2901950"/>
          <p14:tracePt t="57640" x="3875088" y="2901950"/>
          <p14:tracePt t="57648" x="3875088" y="2909888"/>
          <p14:tracePt t="57656" x="3883025" y="2927350"/>
          <p14:tracePt t="57664" x="3898900" y="2935288"/>
          <p14:tracePt t="57672" x="3914775" y="2951163"/>
          <p14:tracePt t="57680" x="3930650" y="2959100"/>
          <p14:tracePt t="57688" x="3938588" y="2974975"/>
          <p14:tracePt t="57696" x="3946525" y="2982913"/>
          <p14:tracePt t="57704" x="3954463" y="2990850"/>
          <p14:tracePt t="57712" x="3970338" y="2998788"/>
          <p14:tracePt t="57720" x="3978275" y="3006725"/>
          <p14:tracePt t="57728" x="3986213" y="3022600"/>
          <p14:tracePt t="57736" x="3994150" y="3030538"/>
          <p14:tracePt t="57745" x="4002088" y="3038475"/>
          <p14:tracePt t="57752" x="4017963" y="3054350"/>
          <p14:tracePt t="57761" x="4017963" y="3062288"/>
          <p14:tracePt t="57768" x="4033838" y="3070225"/>
          <p14:tracePt t="57776" x="4041775" y="3078163"/>
          <p14:tracePt t="57784" x="4049713" y="3086100"/>
          <p14:tracePt t="57792" x="4065588" y="3094038"/>
          <p14:tracePt t="57800" x="4073525" y="3117850"/>
          <p14:tracePt t="57808" x="4089400" y="3125788"/>
          <p14:tracePt t="57816" x="4097338" y="3141663"/>
          <p14:tracePt t="57824" x="4113213" y="3149600"/>
          <p14:tracePt t="57832" x="4129088" y="3157538"/>
          <p14:tracePt t="57840" x="4137025" y="3181350"/>
          <p14:tracePt t="57848" x="4152900" y="3189288"/>
          <p14:tracePt t="57856" x="4168775" y="3205163"/>
          <p14:tracePt t="57864" x="4184650" y="3221038"/>
          <p14:tracePt t="57873" x="4200525" y="3236913"/>
          <p14:tracePt t="57880" x="4217988" y="3252788"/>
          <p14:tracePt t="57888" x="4233863" y="3278188"/>
          <p14:tracePt t="57897" x="4257675" y="3302000"/>
          <p14:tracePt t="57911" x="4281488" y="3333750"/>
          <p14:tracePt t="57912" x="4297363" y="3357563"/>
          <p14:tracePt t="57920" x="4321175" y="3381375"/>
          <p14:tracePt t="57928" x="4344988" y="3405188"/>
          <p14:tracePt t="57936" x="4376738" y="3436938"/>
          <p14:tracePt t="57944" x="4400550" y="3460750"/>
          <p14:tracePt t="57952" x="4440238" y="3500438"/>
          <p14:tracePt t="57961" x="4471988" y="3532188"/>
          <p14:tracePt t="57968" x="4503738" y="3571875"/>
          <p14:tracePt t="57976" x="4527550" y="3605213"/>
          <p14:tracePt t="57984" x="4567238" y="3660775"/>
          <p14:tracePt t="57992" x="4600575" y="3716338"/>
          <p14:tracePt t="58000" x="4616450" y="3763963"/>
          <p14:tracePt t="58008" x="4640263" y="3803650"/>
          <p14:tracePt t="58016" x="4648200" y="3827463"/>
          <p14:tracePt t="58024" x="4656138" y="3835400"/>
          <p14:tracePt t="58033" x="4656138" y="3843338"/>
          <p14:tracePt t="58040" x="4672013" y="3843338"/>
          <p14:tracePt t="58056" x="4679950" y="3843338"/>
          <p14:tracePt t="58064" x="4703763" y="3843338"/>
          <p14:tracePt t="58072" x="4727575" y="3843338"/>
          <p14:tracePt t="58080" x="4743450" y="3859213"/>
          <p14:tracePt t="58088" x="4767263" y="3859213"/>
          <p14:tracePt t="58096" x="4775200" y="3875088"/>
          <p14:tracePt t="58104" x="4791075" y="3883025"/>
          <p14:tracePt t="58361" x="4791075" y="3867150"/>
          <p14:tracePt t="58368" x="4791075" y="3883025"/>
          <p14:tracePt t="58393" x="4799013" y="3883025"/>
          <p14:tracePt t="58401" x="4806950" y="3875088"/>
          <p14:tracePt t="58408" x="4814888" y="3859213"/>
          <p14:tracePt t="58416" x="4814888" y="3851275"/>
          <p14:tracePt t="58424" x="4814888" y="3843338"/>
          <p14:tracePt t="58432" x="4806950" y="3827463"/>
          <p14:tracePt t="58441" x="4799013" y="3819525"/>
          <p14:tracePt t="58448" x="4791075" y="3811588"/>
          <p14:tracePt t="58456" x="4775200" y="3811588"/>
          <p14:tracePt t="58472" x="4767263" y="3811588"/>
          <p14:tracePt t="58496" x="4759325" y="3811588"/>
          <p14:tracePt t="58520" x="4751388" y="3811588"/>
          <p14:tracePt t="58528" x="4743450" y="3819525"/>
          <p14:tracePt t="58536" x="4743450" y="3827463"/>
          <p14:tracePt t="58545" x="4735513" y="3827463"/>
          <p14:tracePt t="58553" x="4735513" y="3835400"/>
          <p14:tracePt t="58561" x="4719638" y="3851275"/>
          <p14:tracePt t="58569" x="4719638" y="3867150"/>
          <p14:tracePt t="58578" x="4711700" y="3883025"/>
          <p14:tracePt t="58584" x="4703763" y="3898900"/>
          <p14:tracePt t="58593" x="4695825" y="3914775"/>
          <p14:tracePt t="58600" x="4695825" y="3930650"/>
          <p14:tracePt t="58609" x="4687888" y="3956050"/>
          <p14:tracePt t="58617" x="4672013" y="3987800"/>
          <p14:tracePt t="58624" x="4664075" y="4003675"/>
          <p14:tracePt t="58632" x="4656138" y="4027488"/>
          <p14:tracePt t="58641" x="4640263" y="4051300"/>
          <p14:tracePt t="58648" x="4632325" y="4075113"/>
          <p14:tracePt t="58657" x="4616450" y="4098925"/>
          <p14:tracePt t="58664" x="4608513" y="4122738"/>
          <p14:tracePt t="58673" x="4600575" y="4146550"/>
          <p14:tracePt t="58680" x="4584700" y="4186238"/>
          <p14:tracePt t="58688" x="4559300" y="4217988"/>
          <p14:tracePt t="58696" x="4535488" y="4249738"/>
          <p14:tracePt t="58704" x="4519613" y="4291013"/>
          <p14:tracePt t="58712" x="4503738" y="4322763"/>
          <p14:tracePt t="58721" x="4495800" y="4338638"/>
          <p14:tracePt t="58728" x="4479925" y="4362450"/>
          <p14:tracePt t="58737" x="4479925" y="4386263"/>
          <p14:tracePt t="58745" x="4464050" y="4402138"/>
          <p14:tracePt t="58752" x="4456113" y="4410075"/>
          <p14:tracePt t="58761" x="4440238" y="4433888"/>
          <p14:tracePt t="58769" x="4432300" y="4441825"/>
          <p14:tracePt t="58776" x="4416425" y="4449763"/>
          <p14:tracePt t="58785" x="4400550" y="4457700"/>
          <p14:tracePt t="58792" x="4384675" y="4473575"/>
          <p14:tracePt t="58801" x="4376738" y="4473575"/>
          <p14:tracePt t="58808" x="4352925" y="4481513"/>
          <p14:tracePt t="58817" x="4329113" y="4497388"/>
          <p14:tracePt t="58824" x="4305300" y="4497388"/>
          <p14:tracePt t="58833" x="4281488" y="4513263"/>
          <p14:tracePt t="58840" x="4257675" y="4521200"/>
          <p14:tracePt t="58849" x="4225925" y="4529138"/>
          <p14:tracePt t="58856" x="4192588" y="4537075"/>
          <p14:tracePt t="58864" x="4160838" y="4537075"/>
          <p14:tracePt t="58873" x="4137025" y="4545013"/>
          <p14:tracePt t="58880" x="4105275" y="4545013"/>
          <p14:tracePt t="58889" x="4081463" y="4552950"/>
          <p14:tracePt t="58910" x="4025900" y="4560888"/>
          <p14:tracePt t="58912" x="4002088" y="4560888"/>
          <p14:tracePt t="58920" x="3970338" y="4560888"/>
          <p14:tracePt t="58928" x="3946525" y="4560888"/>
          <p14:tracePt t="58936" x="3914775" y="4560888"/>
          <p14:tracePt t="58944" x="3890963" y="4560888"/>
          <p14:tracePt t="58952" x="3859213" y="4560888"/>
          <p14:tracePt t="58961" x="3825875" y="4560888"/>
          <p14:tracePt t="58968" x="3786188" y="4560888"/>
          <p14:tracePt t="58977" x="3754438" y="4560888"/>
          <p14:tracePt t="58985" x="3730625" y="4560888"/>
          <p14:tracePt t="58993" x="3706813" y="4560888"/>
          <p14:tracePt t="59001" x="3683000" y="4560888"/>
          <p14:tracePt t="59009" x="3659188" y="4560888"/>
          <p14:tracePt t="59017" x="3635375" y="4560888"/>
          <p14:tracePt t="59024" x="3611563" y="4560888"/>
          <p14:tracePt t="59032" x="3595688" y="4560888"/>
          <p14:tracePt t="59040" x="3571875" y="4552950"/>
          <p14:tracePt t="59048" x="3556000" y="4552950"/>
          <p14:tracePt t="59057" x="3540125" y="4552950"/>
          <p14:tracePt t="59064" x="3516313" y="4552950"/>
          <p14:tracePt t="59073" x="3500438" y="4545013"/>
          <p14:tracePt t="59080" x="3476625" y="4545013"/>
          <p14:tracePt t="59089" x="3459163" y="4545013"/>
          <p14:tracePt t="59096" x="3443288" y="4545013"/>
          <p14:tracePt t="59105" x="3427413" y="4545013"/>
          <p14:tracePt t="59112" x="3419475" y="4545013"/>
          <p14:tracePt t="59120" x="3403600" y="4545013"/>
          <p14:tracePt t="59128" x="3395663" y="4545013"/>
          <p14:tracePt t="59137" x="3387725" y="4545013"/>
          <p14:tracePt t="59145" x="3379788" y="4545013"/>
          <p14:tracePt t="59152" x="3371850" y="4545013"/>
          <p14:tracePt t="59161" x="3371850" y="4537075"/>
          <p14:tracePt t="59169" x="3363913" y="4537075"/>
          <p14:tracePt t="59176" x="3355975" y="4537075"/>
          <p14:tracePt t="59184" x="3355975" y="4529138"/>
          <p14:tracePt t="59192" x="3348038" y="4529138"/>
          <p14:tracePt t="59201" x="3340100" y="4529138"/>
          <p14:tracePt t="59208" x="3332163" y="4529138"/>
          <p14:tracePt t="59217" x="3324225" y="4529138"/>
          <p14:tracePt t="59224" x="3324225" y="4521200"/>
          <p14:tracePt t="59233" x="3308350" y="4521200"/>
          <p14:tracePt t="59240" x="3300413" y="4521200"/>
          <p14:tracePt t="59249" x="3292475" y="4521200"/>
          <p14:tracePt t="59256" x="3276600" y="4513263"/>
          <p14:tracePt t="59265" x="3276600" y="4505325"/>
          <p14:tracePt t="59273" x="3268663" y="4505325"/>
          <p14:tracePt t="59280" x="3260725" y="4505325"/>
          <p14:tracePt t="59305" x="3252788" y="4505325"/>
          <p14:tracePt t="59312" x="3244850" y="4505325"/>
          <p14:tracePt t="59345" x="3236913" y="4505325"/>
          <p14:tracePt t="59369" x="3236913" y="4497388"/>
          <p14:tracePt t="59400" x="3228975" y="4489450"/>
          <p14:tracePt t="59425" x="3228975" y="4481513"/>
          <p14:tracePt t="59433" x="3228975" y="4473575"/>
          <p14:tracePt t="59440" x="3221038" y="4473575"/>
          <p14:tracePt t="59449" x="3221038" y="4465638"/>
          <p14:tracePt t="59457" x="3213100" y="4465638"/>
          <p14:tracePt t="59464" x="3213100" y="4457700"/>
          <p14:tracePt t="59480" x="3213100" y="4449763"/>
          <p14:tracePt t="59489" x="3213100" y="4441825"/>
          <p14:tracePt t="59496" x="3205163" y="4441825"/>
          <p14:tracePt t="59505" x="3205163" y="4433888"/>
          <p14:tracePt t="59512" x="3205163" y="4425950"/>
          <p14:tracePt t="59520" x="3197225" y="4425950"/>
          <p14:tracePt t="59537" x="3189288" y="4410075"/>
          <p14:tracePt t="59561" x="3181350" y="4402138"/>
          <p14:tracePt t="59576" x="3173413" y="4394200"/>
          <p14:tracePt t="59584" x="3173413" y="4386263"/>
          <p14:tracePt t="59592" x="3165475" y="4386263"/>
          <p14:tracePt t="59601" x="3157538" y="4386263"/>
          <p14:tracePt t="59617" x="3149600" y="4386263"/>
          <p14:tracePt t="59624" x="3149600" y="4378325"/>
          <p14:tracePt t="59632" x="3133725" y="4378325"/>
          <p14:tracePt t="59641" x="3125788" y="4370388"/>
          <p14:tracePt t="59648" x="3117850" y="4362450"/>
          <p14:tracePt t="59656" x="3109913" y="4362450"/>
          <p14:tracePt t="59665" x="3100388" y="4354513"/>
          <p14:tracePt t="59672" x="3092450" y="4354513"/>
          <p14:tracePt t="59689" x="3076575" y="4346575"/>
          <p14:tracePt t="59704" x="3068638" y="4338638"/>
          <p14:tracePt t="60113" x="3076575" y="4338638"/>
          <p14:tracePt t="60136" x="3084513" y="4338638"/>
          <p14:tracePt t="60144" x="3084513" y="4346575"/>
          <p14:tracePt t="60153" x="3084513" y="4354513"/>
          <p14:tracePt t="60168" x="3084513" y="4362450"/>
          <p14:tracePt t="60176" x="3084513" y="4370388"/>
          <p14:tracePt t="60184" x="3084513" y="4378325"/>
          <p14:tracePt t="60192" x="3084513" y="4394200"/>
          <p14:tracePt t="60200" x="3084513" y="4402138"/>
          <p14:tracePt t="60209" x="3084513" y="4418013"/>
          <p14:tracePt t="60217" x="3092450" y="4425950"/>
          <p14:tracePt t="60224" x="3092450" y="4433888"/>
          <p14:tracePt t="60232" x="3100388" y="4449763"/>
          <p14:tracePt t="60240" x="3109913" y="4457700"/>
          <p14:tracePt t="60248" x="3117850" y="4473575"/>
          <p14:tracePt t="60256" x="3117850" y="4481513"/>
          <p14:tracePt t="60264" x="3125788" y="4489450"/>
          <p14:tracePt t="60273" x="3133725" y="4497388"/>
          <p14:tracePt t="60280" x="3133725" y="4505325"/>
          <p14:tracePt t="60288" x="3141663" y="4521200"/>
          <p14:tracePt t="60297" x="3149600" y="4521200"/>
          <p14:tracePt t="60305" x="3157538" y="4529138"/>
          <p14:tracePt t="60313" x="3157538" y="4545013"/>
          <p14:tracePt t="60320" x="3165475" y="4568825"/>
          <p14:tracePt t="60328" x="3165475" y="4576763"/>
          <p14:tracePt t="60337" x="3173413" y="4592638"/>
          <p14:tracePt t="60344" x="3181350" y="4616450"/>
          <p14:tracePt t="60352" x="3189288" y="4633913"/>
          <p14:tracePt t="60361" x="3197225" y="4657725"/>
          <p14:tracePt t="60369" x="3213100" y="4689475"/>
          <p14:tracePt t="60377" x="3228975" y="4729163"/>
          <p14:tracePt t="60384" x="3244850" y="4752975"/>
          <p14:tracePt t="60392" x="3260725" y="4792663"/>
          <p14:tracePt t="60401" x="3276600" y="4824413"/>
          <p14:tracePt t="60408" x="3292475" y="4864100"/>
          <p14:tracePt t="60417" x="3292475" y="4895850"/>
          <p14:tracePt t="60424" x="3292475" y="4927600"/>
          <p14:tracePt t="60432" x="3292475" y="4935538"/>
          <p14:tracePt t="60449" x="3292475" y="4927600"/>
          <p14:tracePt t="60457" x="3292475" y="4895850"/>
          <p14:tracePt t="60464" x="3292475" y="4856163"/>
          <p14:tracePt t="60473" x="3292475" y="4832350"/>
          <p14:tracePt t="60480" x="3308350" y="4776788"/>
          <p14:tracePt t="60488" x="3308350" y="4729163"/>
          <p14:tracePt t="60777" x="3300413" y="4729163"/>
          <p14:tracePt t="60784" x="3292475" y="4729163"/>
          <p14:tracePt t="60801" x="3284538" y="4737100"/>
          <p14:tracePt t="60809" x="3284538" y="4752975"/>
          <p14:tracePt t="60816" x="3276600" y="4760913"/>
          <p14:tracePt t="60824" x="3268663" y="4776788"/>
          <p14:tracePt t="60832" x="3260725" y="4800600"/>
          <p14:tracePt t="60840" x="3260725" y="4816475"/>
          <p14:tracePt t="60849" x="3244850" y="4840288"/>
          <p14:tracePt t="60856" x="3236913" y="4856163"/>
          <p14:tracePt t="60865" x="3228975" y="4879975"/>
          <p14:tracePt t="60872" x="3213100" y="4911725"/>
          <p14:tracePt t="60880" x="3205163" y="4935538"/>
          <p14:tracePt t="60888" x="3189288" y="4959350"/>
          <p14:tracePt t="60896" x="3165475" y="4992688"/>
          <p14:tracePt t="60905" x="3157538" y="5016500"/>
          <p14:tracePt t="60912" x="3141663" y="5048250"/>
          <p14:tracePt t="60920" x="3133725" y="5080000"/>
          <p14:tracePt t="60928" x="3133725" y="5103813"/>
          <p14:tracePt t="60936" x="3133725" y="5127625"/>
          <p14:tracePt t="60944" x="3133725" y="5135563"/>
          <p14:tracePt t="60952" x="3133725" y="5143500"/>
          <p14:tracePt t="60961" x="3133725" y="5151438"/>
          <p14:tracePt t="60968" x="3133725" y="5175250"/>
          <p14:tracePt t="60977" x="3133725" y="5183188"/>
          <p14:tracePt t="60985" x="3133725" y="5199063"/>
          <p14:tracePt t="60993" x="3133725" y="5207000"/>
          <p14:tracePt t="61000" x="3133725" y="5222875"/>
          <p14:tracePt t="61009" x="3141663" y="5246688"/>
          <p14:tracePt t="61016" x="3141663" y="5262563"/>
          <p14:tracePt t="61024" x="3149600" y="5286375"/>
          <p14:tracePt t="61032" x="3165475" y="5302250"/>
          <p14:tracePt t="61040" x="3165475" y="5335588"/>
          <p14:tracePt t="61048" x="3173413" y="5359400"/>
          <p14:tracePt t="61056" x="3189288" y="5391150"/>
          <p14:tracePt t="61064" x="3197225" y="5414963"/>
          <p14:tracePt t="61073" x="3205163" y="5430838"/>
          <p14:tracePt t="61080" x="3213100" y="5438775"/>
          <p14:tracePt t="61089" x="3221038" y="5454650"/>
          <p14:tracePt t="61105" x="3221038" y="5470525"/>
          <p14:tracePt t="61120" x="3221038" y="5478463"/>
          <p14:tracePt t="61128" x="3221038" y="5486400"/>
          <p14:tracePt t="61137" x="3221038" y="5494338"/>
          <p14:tracePt t="61144" x="3221038" y="5510213"/>
          <p14:tracePt t="61152" x="3221038" y="5526088"/>
          <p14:tracePt t="61161" x="3221038" y="5534025"/>
          <p14:tracePt t="61169" x="3221038" y="5541963"/>
          <p14:tracePt t="61177" x="3228975" y="5557838"/>
          <p14:tracePt t="61184" x="3228975" y="5565775"/>
          <p14:tracePt t="61192" x="3228975" y="5573713"/>
          <p14:tracePt t="61201" x="3228975" y="5581650"/>
          <p14:tracePt t="61208" x="3228975" y="5589588"/>
          <p14:tracePt t="61217" x="3228975" y="5597525"/>
          <p14:tracePt t="61256" x="3228975" y="5605463"/>
          <p14:tracePt t="61289" x="3228975" y="5613400"/>
          <p14:tracePt t="61329" x="3228975" y="5629275"/>
          <p14:tracePt t="61369" x="3228975" y="5637213"/>
          <p14:tracePt t="61400" x="3228975" y="5645150"/>
          <p14:tracePt t="62064" x="3228975" y="5637213"/>
          <p14:tracePt t="62080" x="3228975" y="5629275"/>
          <p14:tracePt t="62105" x="3228975" y="5621338"/>
          <p14:tracePt t="62992" x="3228975" y="5613400"/>
          <p14:tracePt t="63393" x="3236913" y="5613400"/>
          <p14:tracePt t="63729" x="3244850" y="5613400"/>
          <p14:tracePt t="63769" x="3244850" y="5605463"/>
          <p14:tracePt t="64225" x="3252788" y="5605463"/>
          <p14:tracePt t="64241" x="3260725" y="5613400"/>
          <p14:tracePt t="64257" x="3276600" y="5621338"/>
          <p14:tracePt t="64273" x="3276600" y="5629275"/>
          <p14:tracePt t="64280" x="3284538" y="5629275"/>
          <p14:tracePt t="65057" x="3292475" y="5637213"/>
          <p14:tracePt t="65592" x="3292475" y="5629275"/>
          <p14:tracePt t="65609" x="3292475" y="5621338"/>
          <p14:tracePt t="65625" x="3292475" y="5613400"/>
          <p14:tracePt t="65632" x="3300413" y="5613400"/>
          <p14:tracePt t="65640" x="3300413" y="5605463"/>
          <p14:tracePt t="65665" x="3300413" y="5597525"/>
          <p14:tracePt t="65688" x="3300413" y="5589588"/>
          <p14:tracePt t="65889" x="3300413" y="5581650"/>
          <p14:tracePt t="65921" x="3300413" y="5573713"/>
          <p14:tracePt t="65977" x="3300413" y="5565775"/>
          <p14:tracePt t="68992" x="3300413" y="5557838"/>
          <p14:tracePt t="69041" x="3300413" y="5549900"/>
          <p14:tracePt t="70209" x="3300413" y="5541963"/>
          <p14:tracePt t="70217" x="3308350" y="5541963"/>
          <p14:tracePt t="70224" x="3308350" y="5534025"/>
          <p14:tracePt t="70408" x="3308350" y="5518150"/>
          <p14:tracePt t="70432" x="3308350" y="5510213"/>
          <p14:tracePt t="70440" x="3316288" y="5510213"/>
          <p14:tracePt t="70448" x="3316288" y="5502275"/>
          <p14:tracePt t="70481" x="3316288" y="5494338"/>
          <p14:tracePt t="71097" x="3316288" y="5486400"/>
          <p14:tracePt t="71120" x="3316288" y="5478463"/>
          <p14:tracePt t="71144" x="3316288" y="5470525"/>
          <p14:tracePt t="71593" x="3316288" y="5462588"/>
          <p14:tracePt t="71625" x="3316288" y="5454650"/>
          <p14:tracePt t="71656" x="3316288" y="5446713"/>
          <p14:tracePt t="74489" x="3316288" y="5438775"/>
          <p14:tracePt t="74496" x="3316288" y="5430838"/>
          <p14:tracePt t="74504" x="3316288" y="5422900"/>
          <p14:tracePt t="74529" x="3316288" y="5414963"/>
          <p14:tracePt t="74536" x="3316288" y="5407025"/>
          <p14:tracePt t="74552" x="3316288" y="5399088"/>
          <p14:tracePt t="74560" x="3308350" y="5399088"/>
          <p14:tracePt t="74609" x="3292475" y="5399088"/>
          <p14:tracePt t="74632" x="3284538" y="5399088"/>
          <p14:tracePt t="74649" x="3276600" y="5399088"/>
          <p14:tracePt t="74673" x="3268663" y="5407025"/>
          <p14:tracePt t="74712" x="3260725" y="5407025"/>
          <p14:tracePt t="74728" x="3260725" y="5414963"/>
          <p14:tracePt t="74841" x="3252788" y="5414963"/>
          <p14:tracePt t="74856" x="3252788" y="5407025"/>
          <p14:tracePt t="74873" x="3244850" y="5399088"/>
          <p14:tracePt t="74880" x="3244850" y="5391150"/>
          <p14:tracePt t="74904" x="3236913" y="5391150"/>
          <p14:tracePt t="74912" x="3236913" y="5383213"/>
          <p14:tracePt t="76272" x="3236913" y="5391150"/>
          <p14:tracePt t="76280" x="3236913" y="5399088"/>
          <p14:tracePt t="76288" x="3236913" y="5407025"/>
          <p14:tracePt t="76296" x="3236913" y="5414963"/>
          <p14:tracePt t="76304" x="3236913" y="5422900"/>
          <p14:tracePt t="76312" x="3236913" y="5430838"/>
          <p14:tracePt t="83256" x="3228975" y="5422900"/>
          <p14:tracePt t="83264" x="3221038" y="5422900"/>
          <p14:tracePt t="83272" x="3221038" y="5414963"/>
          <p14:tracePt t="83296" x="3221038" y="5407025"/>
          <p14:tracePt t="86361" x="3221038" y="5399088"/>
          <p14:tracePt t="86376" x="3213100" y="5391150"/>
          <p14:tracePt t="86400" x="3213100" y="5383213"/>
          <p14:tracePt t="86449" x="3213100" y="5375275"/>
          <p14:tracePt t="86609" x="3213100" y="5367338"/>
          <p14:tracePt t="86640" x="3205163" y="5367338"/>
          <p14:tracePt t="86648" x="3205163" y="5359400"/>
          <p14:tracePt t="86793" x="3205163" y="5351463"/>
          <p14:tracePt t="86808" x="3213100" y="5343525"/>
          <p14:tracePt t="86825" x="3221038" y="5343525"/>
          <p14:tracePt t="86953" x="3221038" y="5351463"/>
          <p14:tracePt t="86960" x="3221038" y="5359400"/>
          <p14:tracePt t="86985" x="3221038" y="5367338"/>
          <p14:tracePt t="86993" x="3213100" y="5367338"/>
          <p14:tracePt t="87016" x="3205163" y="5367338"/>
          <p14:tracePt t="87080" x="3197225" y="5375275"/>
          <p14:tracePt t="87096" x="3189288" y="5375275"/>
          <p14:tracePt t="87144" x="3181350" y="5383213"/>
          <p14:tracePt t="87160" x="3173413" y="5383213"/>
          <p14:tracePt t="91617" x="3157538" y="5391150"/>
          <p14:tracePt t="91624" x="3109913" y="5422900"/>
          <p14:tracePt t="91632" x="2997200" y="5462588"/>
          <p14:tracePt t="91640" x="2830513" y="5494338"/>
          <p14:tracePt t="91649" x="2630488" y="5494338"/>
          <p14:tracePt t="91656" x="2392363" y="5422900"/>
          <p14:tracePt t="91664" x="2224088" y="5327650"/>
          <p14:tracePt t="91672" x="2105025" y="5230813"/>
          <p14:tracePt t="91680" x="2097088" y="5230813"/>
          <p14:tracePt t="92008" x="2057400" y="5270500"/>
          <p14:tracePt t="92016" x="2033588" y="5351463"/>
          <p14:tracePt t="92024" x="2017713" y="5414963"/>
          <p14:tracePt t="92032" x="2017713" y="5478463"/>
          <p14:tracePt t="92040" x="2017713" y="5502275"/>
          <p14:tracePt t="92048" x="2041525" y="5510213"/>
          <p14:tracePt t="92056" x="2049463" y="5518150"/>
          <p14:tracePt t="92064" x="2065338" y="5526088"/>
          <p14:tracePt t="92112" x="2049463" y="5526088"/>
          <p14:tracePt t="92120" x="2041525" y="5534025"/>
          <p14:tracePt t="92128" x="2025650" y="5534025"/>
          <p14:tracePt t="92136" x="2008188" y="5534025"/>
          <p14:tracePt t="92152" x="2000250" y="5534025"/>
          <p14:tracePt t="92169" x="1992313" y="5534025"/>
          <p14:tracePt t="92176" x="1984375" y="5534025"/>
          <p14:tracePt t="92184" x="1984375" y="5526088"/>
          <p14:tracePt t="92193" x="1984375" y="5518150"/>
          <p14:tracePt t="92208" x="1976438" y="5510213"/>
          <p14:tracePt t="92216" x="1976438" y="5494338"/>
          <p14:tracePt t="92224" x="1968500" y="5494338"/>
          <p14:tracePt t="92232" x="1960563" y="5478463"/>
          <p14:tracePt t="92240" x="1960563" y="5462588"/>
          <p14:tracePt t="92248" x="1952625" y="5438775"/>
          <p14:tracePt t="92256" x="1944688" y="5414963"/>
          <p14:tracePt t="92264" x="1944688" y="5399088"/>
          <p14:tracePt t="92272" x="1928813" y="5375275"/>
          <p14:tracePt t="92280" x="1928813" y="5359400"/>
          <p14:tracePt t="92288" x="1928813" y="5343525"/>
          <p14:tracePt t="92296" x="1928813" y="5327650"/>
          <p14:tracePt t="92304" x="1928813" y="5319713"/>
          <p14:tracePt t="92312" x="1928813" y="5310188"/>
          <p14:tracePt t="92329" x="1928813" y="5302250"/>
          <p14:tracePt t="92344" x="1928813" y="5286375"/>
          <p14:tracePt t="92352" x="1928813" y="5278438"/>
          <p14:tracePt t="92360" x="1928813" y="5270500"/>
          <p14:tracePt t="92368" x="1928813" y="5262563"/>
          <p14:tracePt t="92665" x="1928813" y="5246688"/>
          <p14:tracePt t="92672" x="1928813" y="5230813"/>
          <p14:tracePt t="92680" x="1928813" y="5214938"/>
          <p14:tracePt t="92688" x="1936750" y="5199063"/>
          <p14:tracePt t="92696" x="1952625" y="5191125"/>
          <p14:tracePt t="92704" x="1976438" y="5175250"/>
          <p14:tracePt t="92712" x="1992313" y="5159375"/>
          <p14:tracePt t="92721" x="2017713" y="5151438"/>
          <p14:tracePt t="92728" x="2057400" y="5127625"/>
          <p14:tracePt t="92736" x="2097088" y="5103813"/>
          <p14:tracePt t="92744" x="2144713" y="5072063"/>
          <p14:tracePt t="92752" x="2192338" y="5048250"/>
          <p14:tracePt t="92760" x="2224088" y="5032375"/>
          <p14:tracePt t="92768" x="2279650" y="5008563"/>
          <p14:tracePt t="92776" x="2327275" y="4992688"/>
          <p14:tracePt t="92784" x="2392363" y="4967288"/>
          <p14:tracePt t="92793" x="2463800" y="4943475"/>
          <p14:tracePt t="92800" x="2519363" y="4919663"/>
          <p14:tracePt t="92808" x="2598738" y="4895850"/>
          <p14:tracePt t="92816" x="2670175" y="4887913"/>
          <p14:tracePt t="92824" x="2759075" y="4872038"/>
          <p14:tracePt t="92832" x="2830513" y="4864100"/>
          <p14:tracePt t="92840" x="2925763" y="4840288"/>
          <p14:tracePt t="92848" x="3005138" y="4816475"/>
          <p14:tracePt t="92856" x="3092450" y="4800600"/>
          <p14:tracePt t="92864" x="3181350" y="4792663"/>
          <p14:tracePt t="92872" x="3260725" y="4792663"/>
          <p14:tracePt t="92880" x="3348038" y="4792663"/>
          <p14:tracePt t="92893" x="3419475" y="4784725"/>
          <p14:tracePt t="92896" x="3508375" y="4776788"/>
          <p14:tracePt t="92904" x="3571875" y="4776788"/>
          <p14:tracePt t="92912" x="3651250" y="4768850"/>
          <p14:tracePt t="92920" x="3746500" y="4768850"/>
          <p14:tracePt t="92928" x="3825875" y="4760913"/>
          <p14:tracePt t="92936" x="3922713" y="4745038"/>
          <p14:tracePt t="92944" x="4033838" y="4745038"/>
          <p14:tracePt t="92952" x="4137025" y="4745038"/>
          <p14:tracePt t="92960" x="4265613" y="4737100"/>
          <p14:tracePt t="92968" x="4360863" y="4737100"/>
          <p14:tracePt t="92976" x="4456113" y="4737100"/>
          <p14:tracePt t="92984" x="4551363" y="4737100"/>
          <p14:tracePt t="92993" x="4640263" y="4721225"/>
          <p14:tracePt t="93000" x="4735513" y="4721225"/>
          <p14:tracePt t="93008" x="4822825" y="4713288"/>
          <p14:tracePt t="93016" x="4902200" y="4705350"/>
          <p14:tracePt t="93024" x="4991100" y="4705350"/>
          <p14:tracePt t="93032" x="5086350" y="4705350"/>
          <p14:tracePt t="93040" x="5157788" y="4697413"/>
          <p14:tracePt t="93048" x="5245100" y="4697413"/>
          <p14:tracePt t="93056" x="5318125" y="4689475"/>
          <p14:tracePt t="93064" x="5397500" y="4689475"/>
          <p14:tracePt t="93072" x="5461000" y="4673600"/>
          <p14:tracePt t="93080" x="5516563" y="4665663"/>
          <p14:tracePt t="93088" x="5572125" y="4649788"/>
          <p14:tracePt t="93096" x="5619750" y="4641850"/>
          <p14:tracePt t="93104" x="5643563" y="4624388"/>
          <p14:tracePt t="93112" x="5676900" y="4616450"/>
          <p14:tracePt t="93121" x="5700713" y="4608513"/>
          <p14:tracePt t="93128" x="5724525" y="4600575"/>
          <p14:tracePt t="93136" x="5740400" y="4592638"/>
          <p14:tracePt t="93144" x="5756275" y="4592638"/>
          <p14:tracePt t="93152" x="5780088" y="4584700"/>
          <p14:tracePt t="93160" x="5795963" y="4576763"/>
          <p14:tracePt t="93168" x="5819775" y="4568825"/>
          <p14:tracePt t="93176" x="5835650" y="4560888"/>
          <p14:tracePt t="93184" x="5859463" y="4560888"/>
          <p14:tracePt t="93193" x="5875338" y="4552950"/>
          <p14:tracePt t="93200" x="5899150" y="4537075"/>
          <p14:tracePt t="93209" x="5915025" y="4537075"/>
          <p14:tracePt t="93216" x="5946775" y="4529138"/>
          <p14:tracePt t="93224" x="5970588" y="4521200"/>
          <p14:tracePt t="93233" x="5994400" y="4513263"/>
          <p14:tracePt t="93240" x="6018213" y="4513263"/>
          <p14:tracePt t="93248" x="6043613" y="4505325"/>
          <p14:tracePt t="93257" x="6083300" y="4505325"/>
          <p14:tracePt t="93264" x="6122988" y="4497388"/>
          <p14:tracePt t="93272" x="6146800" y="4497388"/>
          <p14:tracePt t="93280" x="6178550" y="4481513"/>
          <p14:tracePt t="93288" x="6210300" y="4481513"/>
          <p14:tracePt t="93296" x="6242050" y="4473575"/>
          <p14:tracePt t="93304" x="6289675" y="4473575"/>
          <p14:tracePt t="93312" x="6329363" y="4465638"/>
          <p14:tracePt t="93320" x="6361113" y="4465638"/>
          <p14:tracePt t="93328" x="6410325" y="4465638"/>
          <p14:tracePt t="93336" x="6450013" y="4465638"/>
          <p14:tracePt t="93344" x="6497638" y="4457700"/>
          <p14:tracePt t="93352" x="6545263" y="4457700"/>
          <p14:tracePt t="93360" x="6584950" y="4449763"/>
          <p14:tracePt t="93368" x="6632575" y="4449763"/>
          <p14:tracePt t="93377" x="6664325" y="4441825"/>
          <p14:tracePt t="93384" x="6688138" y="4441825"/>
          <p14:tracePt t="93393" x="6704013" y="4441825"/>
          <p14:tracePt t="93400" x="6719888" y="4441825"/>
          <p14:tracePt t="93408" x="6735763" y="4433888"/>
          <p14:tracePt t="93416" x="6743700" y="4433888"/>
          <p14:tracePt t="93424" x="6751638" y="4433888"/>
          <p14:tracePt t="93440" x="6751638" y="4425950"/>
          <p14:tracePt t="95321" x="6743700" y="4425950"/>
          <p14:tracePt t="95336" x="6719888" y="4425950"/>
          <p14:tracePt t="95360" x="6711950" y="4425950"/>
          <p14:tracePt t="95496" x="6704013" y="4425950"/>
          <p14:tracePt t="95520" x="6696075" y="4425950"/>
          <p14:tracePt t="95528" x="6688138" y="4425950"/>
          <p14:tracePt t="107504" x="6696075" y="4425950"/>
          <p14:tracePt t="107512" x="6711950" y="4425950"/>
          <p14:tracePt t="107520" x="6727825" y="4425950"/>
          <p14:tracePt t="107656" x="6719888" y="4425950"/>
          <p14:tracePt t="107664" x="6696075" y="4425950"/>
          <p14:tracePt t="107672" x="6664325" y="4433888"/>
          <p14:tracePt t="107680" x="6608763" y="4449763"/>
          <p14:tracePt t="107688" x="6553200" y="4465638"/>
          <p14:tracePt t="107696" x="6537325" y="4473575"/>
          <p14:tracePt t="107704" x="6521450" y="4473575"/>
          <p14:tracePt t="107712" x="6521450" y="4481513"/>
          <p14:tracePt t="107728" x="6513513" y="4481513"/>
          <p14:tracePt t="107736" x="6505575" y="4481513"/>
          <p14:tracePt t="107744" x="6497638" y="4489450"/>
          <p14:tracePt t="107752" x="6481763" y="4497388"/>
          <p14:tracePt t="107760" x="6457950" y="4505325"/>
          <p14:tracePt t="107768" x="6434138" y="4521200"/>
          <p14:tracePt t="107776" x="6410325" y="4521200"/>
          <p14:tracePt t="107784" x="6376988" y="4505325"/>
          <p14:tracePt t="107792" x="6353175" y="4481513"/>
          <p14:tracePt t="107800" x="6329363" y="4441825"/>
          <p14:tracePt t="107809" x="6305550" y="4402138"/>
          <p14:tracePt t="107816" x="6297613" y="4378325"/>
          <p14:tracePt t="107824" x="6265863" y="4362450"/>
          <p14:tracePt t="107832" x="6226175" y="4322763"/>
          <p14:tracePt t="107840" x="6226175" y="4306888"/>
          <p14:tracePt t="107848" x="6226175" y="4314825"/>
          <p14:tracePt t="108104" x="6194425" y="4314825"/>
          <p14:tracePt t="108112" x="6138863" y="4330700"/>
          <p14:tracePt t="108120" x="6115050" y="4338638"/>
          <p14:tracePt t="108128" x="6075363" y="4346575"/>
          <p14:tracePt t="108136" x="6059488" y="4362450"/>
          <p14:tracePt t="108144" x="6043613" y="4394200"/>
          <p14:tracePt t="108152" x="6034088" y="4425950"/>
          <p14:tracePt t="108160" x="6018213" y="4473575"/>
          <p14:tracePt t="108168" x="6002338" y="4497388"/>
          <p14:tracePt t="108176" x="5986463" y="4545013"/>
          <p14:tracePt t="108184" x="5970588" y="4584700"/>
          <p14:tracePt t="108193" x="5946775" y="4608513"/>
          <p14:tracePt t="108200" x="5915025" y="4641850"/>
          <p14:tracePt t="108209" x="5891213" y="4673600"/>
          <p14:tracePt t="108216" x="5851525" y="4689475"/>
          <p14:tracePt t="108224" x="5803900" y="4713288"/>
          <p14:tracePt t="108232" x="5756275" y="4737100"/>
          <p14:tracePt t="108241" x="5700713" y="4760913"/>
          <p14:tracePt t="108248" x="5643563" y="4776788"/>
          <p14:tracePt t="108256" x="5588000" y="4800600"/>
          <p14:tracePt t="108264" x="5532438" y="4816475"/>
          <p14:tracePt t="108272" x="5468938" y="4824413"/>
          <p14:tracePt t="108280" x="5421313" y="4832350"/>
          <p14:tracePt t="108288" x="5357813" y="4840288"/>
          <p14:tracePt t="108297" x="5310188" y="4840288"/>
          <p14:tracePt t="108304" x="5260975" y="4840288"/>
          <p14:tracePt t="108312" x="5205413" y="4848225"/>
          <p14:tracePt t="108320" x="5157788" y="4848225"/>
          <p14:tracePt t="108328" x="5118100" y="4848225"/>
          <p14:tracePt t="108336" x="5070475" y="4848225"/>
          <p14:tracePt t="108344" x="5022850" y="4848225"/>
          <p14:tracePt t="108352" x="4975225" y="4848225"/>
          <p14:tracePt t="108360" x="4926013" y="4848225"/>
          <p14:tracePt t="108368" x="4862513" y="4848225"/>
          <p14:tracePt t="108376" x="4799013" y="4848225"/>
          <p14:tracePt t="108384" x="4719638" y="4848225"/>
          <p14:tracePt t="108392" x="4656138" y="4840288"/>
          <p14:tracePt t="108400" x="4584700" y="4840288"/>
          <p14:tracePt t="108409" x="4527550" y="4832350"/>
          <p14:tracePt t="108417" x="4464050" y="4824413"/>
          <p14:tracePt t="108424" x="4400550" y="4824413"/>
          <p14:tracePt t="108433" x="4329113" y="4808538"/>
          <p14:tracePt t="108440" x="4265613" y="4792663"/>
          <p14:tracePt t="108448" x="4200525" y="4776788"/>
          <p14:tracePt t="108456" x="4113213" y="4752975"/>
          <p14:tracePt t="108464" x="4033838" y="4729163"/>
          <p14:tracePt t="108472" x="3954463" y="4697413"/>
          <p14:tracePt t="108480" x="3883025" y="4689475"/>
          <p14:tracePt t="108488" x="3817938" y="4665663"/>
          <p14:tracePt t="108496" x="3746500" y="4649788"/>
          <p14:tracePt t="108504" x="3683000" y="4641850"/>
          <p14:tracePt t="108512" x="3619500" y="4624388"/>
          <p14:tracePt t="108520" x="3571875" y="4616450"/>
          <p14:tracePt t="108528" x="3508375" y="4600575"/>
          <p14:tracePt t="108536" x="3443288" y="4584700"/>
          <p14:tracePt t="108544" x="3395663" y="4576763"/>
          <p14:tracePt t="108552" x="3340100" y="4560888"/>
          <p14:tracePt t="108560" x="3308350" y="4552950"/>
          <p14:tracePt t="108568" x="3260725" y="4545013"/>
          <p14:tracePt t="108576" x="3213100" y="4529138"/>
          <p14:tracePt t="108584" x="3181350" y="4521200"/>
          <p14:tracePt t="108592" x="3149600" y="4521200"/>
          <p14:tracePt t="108600" x="3109913" y="4505325"/>
          <p14:tracePt t="108609" x="3060700" y="4489450"/>
          <p14:tracePt t="108616" x="3021013" y="4481513"/>
          <p14:tracePt t="108624" x="2981325" y="4457700"/>
          <p14:tracePt t="108632" x="2957513" y="4449763"/>
          <p14:tracePt t="108642" x="2925763" y="4441825"/>
          <p14:tracePt t="108648" x="2901950" y="4433888"/>
          <p14:tracePt t="108656" x="2870200" y="4425950"/>
          <p14:tracePt t="108664" x="2846388" y="4410075"/>
          <p14:tracePt t="108673" x="2830513" y="4402138"/>
          <p14:tracePt t="108680" x="2814638" y="4394200"/>
          <p14:tracePt t="108689" x="2806700" y="4394200"/>
          <p14:tracePt t="108696" x="2798763" y="4394200"/>
          <p14:tracePt t="108704" x="2798763" y="4378325"/>
          <p14:tracePt t="108728" x="2798763" y="4370388"/>
          <p14:tracePt t="108840" x="2798763" y="4362450"/>
          <p14:tracePt t="108928" x="2806700" y="4362450"/>
          <p14:tracePt t="108944" x="2806700" y="4370388"/>
          <p14:tracePt t="108952" x="2814638" y="4370388"/>
          <p14:tracePt t="108960" x="2814638" y="4378325"/>
          <p14:tracePt t="108976" x="2814638" y="4386263"/>
          <p14:tracePt t="108992" x="2822575" y="4394200"/>
          <p14:tracePt t="109064" x="2830513" y="4394200"/>
          <p14:tracePt t="109080" x="2838450" y="4394200"/>
          <p14:tracePt t="109104" x="2846388" y="4394200"/>
          <p14:tracePt t="109120" x="2854325" y="4394200"/>
          <p14:tracePt t="109136" x="2862263" y="4394200"/>
          <p14:tracePt t="109144" x="2870200" y="4394200"/>
          <p14:tracePt t="109160" x="2878138" y="4394200"/>
          <p14:tracePt t="109169" x="2886075" y="4394200"/>
          <p14:tracePt t="109176" x="2894013" y="4394200"/>
          <p14:tracePt t="109184" x="2901950" y="4386263"/>
          <p14:tracePt t="109192" x="2909888" y="4386263"/>
          <p14:tracePt t="109200" x="2917825" y="4386263"/>
          <p14:tracePt t="109216" x="2925763" y="4378325"/>
          <p14:tracePt t="109232" x="2933700" y="4378325"/>
          <p14:tracePt t="109248" x="2941638" y="4378325"/>
          <p14:tracePt t="109256" x="2949575" y="4378325"/>
          <p14:tracePt t="109264" x="2957513" y="4378325"/>
          <p14:tracePt t="109272" x="2965450" y="4378325"/>
          <p14:tracePt t="109280" x="2973388" y="4386263"/>
          <p14:tracePt t="109288" x="2981325" y="4386263"/>
          <p14:tracePt t="109296" x="2981325" y="4394200"/>
          <p14:tracePt t="109304" x="2997200" y="4394200"/>
          <p14:tracePt t="109320" x="3005138" y="4394200"/>
          <p14:tracePt t="109328" x="3005138" y="4402138"/>
          <p14:tracePt t="109336" x="3005138" y="4410075"/>
          <p14:tracePt t="109344" x="3013075" y="4410075"/>
          <p14:tracePt t="109352" x="3013075" y="4418013"/>
          <p14:tracePt t="109368" x="3021013" y="4425950"/>
          <p14:tracePt t="109376" x="3028950" y="4433888"/>
          <p14:tracePt t="109384" x="3028950" y="4441825"/>
          <p14:tracePt t="109392" x="3028950" y="4449763"/>
          <p14:tracePt t="109400" x="3028950" y="4457700"/>
          <p14:tracePt t="109408" x="3036888" y="4465638"/>
          <p14:tracePt t="109416" x="3044825" y="4473575"/>
          <p14:tracePt t="109424" x="3044825" y="4481513"/>
          <p14:tracePt t="109432" x="3052763" y="4489450"/>
          <p14:tracePt t="109440" x="3060700" y="4505325"/>
          <p14:tracePt t="109448" x="3060700" y="4513263"/>
          <p14:tracePt t="109456" x="3060700" y="4521200"/>
          <p14:tracePt t="109464" x="3060700" y="4537075"/>
          <p14:tracePt t="109472" x="3060700" y="4545013"/>
          <p14:tracePt t="109480" x="3060700" y="4552950"/>
          <p14:tracePt t="109488" x="3060700" y="4568825"/>
          <p14:tracePt t="109496" x="3068638" y="4584700"/>
          <p14:tracePt t="109504" x="3068638" y="4608513"/>
          <p14:tracePt t="109512" x="3068638" y="4624388"/>
          <p14:tracePt t="109520" x="3068638" y="4641850"/>
          <p14:tracePt t="109528" x="3068638" y="4657725"/>
          <p14:tracePt t="109536" x="3076575" y="4673600"/>
          <p14:tracePt t="109544" x="3076575" y="4689475"/>
          <p14:tracePt t="109552" x="3076575" y="4705350"/>
          <p14:tracePt t="109560" x="3076575" y="4721225"/>
          <p14:tracePt t="109568" x="3084513" y="4745038"/>
          <p14:tracePt t="109576" x="3084513" y="4752975"/>
          <p14:tracePt t="109584" x="3084513" y="4768850"/>
          <p14:tracePt t="109592" x="3084513" y="4784725"/>
          <p14:tracePt t="109600" x="3092450" y="4800600"/>
          <p14:tracePt t="109609" x="3092450" y="4824413"/>
          <p14:tracePt t="109616" x="3100388" y="4840288"/>
          <p14:tracePt t="109624" x="3100388" y="4856163"/>
          <p14:tracePt t="109632" x="3100388" y="4872038"/>
          <p14:tracePt t="109641" x="3117850" y="4895850"/>
          <p14:tracePt t="109648" x="3117850" y="4911725"/>
          <p14:tracePt t="109656" x="3125788" y="4919663"/>
          <p14:tracePt t="109664" x="3125788" y="4927600"/>
          <p14:tracePt t="109672" x="3125788" y="4943475"/>
          <p14:tracePt t="109680" x="3141663" y="4959350"/>
          <p14:tracePt t="109688" x="3149600" y="4976813"/>
          <p14:tracePt t="109696" x="3157538" y="4992688"/>
          <p14:tracePt t="109704" x="3165475" y="5008563"/>
          <p14:tracePt t="109712" x="3173413" y="5016500"/>
          <p14:tracePt t="109720" x="3189288" y="5032375"/>
          <p14:tracePt t="109728" x="3189288" y="5048250"/>
          <p14:tracePt t="109736" x="3205163" y="5056188"/>
          <p14:tracePt t="109744" x="3205163" y="5064125"/>
          <p14:tracePt t="109752" x="3221038" y="5072063"/>
          <p14:tracePt t="109760" x="3221038" y="5080000"/>
          <p14:tracePt t="109768" x="3228975" y="5080000"/>
          <p14:tracePt t="109776" x="3244850" y="5080000"/>
          <p14:tracePt t="109784" x="3252788" y="5080000"/>
          <p14:tracePt t="109792" x="3268663" y="5080000"/>
          <p14:tracePt t="109800" x="3284538" y="5080000"/>
          <p14:tracePt t="109808" x="3308350" y="5080000"/>
          <p14:tracePt t="109816" x="3324225" y="5080000"/>
          <p14:tracePt t="109824" x="3340100" y="5080000"/>
          <p14:tracePt t="109832" x="3363913" y="5080000"/>
          <p14:tracePt t="109840" x="3387725" y="5072063"/>
          <p14:tracePt t="109848" x="3395663" y="5064125"/>
          <p14:tracePt t="109856" x="3411538" y="5064125"/>
          <p14:tracePt t="109864" x="3427413" y="5048250"/>
          <p14:tracePt t="109872" x="3435350" y="5040313"/>
          <p14:tracePt t="109880" x="3451225" y="5032375"/>
          <p14:tracePt t="109888" x="3467100" y="5016500"/>
          <p14:tracePt t="109896" x="3476625" y="5000625"/>
          <p14:tracePt t="109904" x="3500438" y="4984750"/>
          <p14:tracePt t="109912" x="3508375" y="4967288"/>
          <p14:tracePt t="109920" x="3524250" y="4943475"/>
          <p14:tracePt t="109928" x="3540125" y="4911725"/>
          <p14:tracePt t="109936" x="3556000" y="4887913"/>
          <p14:tracePt t="109944" x="3563938" y="4864100"/>
          <p14:tracePt t="109952" x="3579813" y="4840288"/>
          <p14:tracePt t="109960" x="3595688" y="4816475"/>
          <p14:tracePt t="109968" x="3595688" y="4800600"/>
          <p14:tracePt t="109976" x="3603625" y="4776788"/>
          <p14:tracePt t="109984" x="3603625" y="4752975"/>
          <p14:tracePt t="109992" x="3611563" y="4729163"/>
          <p14:tracePt t="110000" x="3611563" y="4697413"/>
          <p14:tracePt t="110009" x="3611563" y="4673600"/>
          <p14:tracePt t="110016" x="3611563" y="4649788"/>
          <p14:tracePt t="110024" x="3611563" y="4624388"/>
          <p14:tracePt t="110032" x="3611563" y="4608513"/>
          <p14:tracePt t="110040" x="3611563" y="4592638"/>
          <p14:tracePt t="110048" x="3611563" y="4584700"/>
          <p14:tracePt t="110056" x="3611563" y="4568825"/>
          <p14:tracePt t="110075" x="3611563" y="4537075"/>
          <p14:tracePt t="110080" x="3611563" y="4529138"/>
          <p14:tracePt t="110088" x="3611563" y="4521200"/>
          <p14:tracePt t="110096" x="3619500" y="4505325"/>
          <p14:tracePt t="110104" x="3619500" y="4489450"/>
          <p14:tracePt t="110112" x="3619500" y="4481513"/>
          <p14:tracePt t="110120" x="3619500" y="4473575"/>
          <p14:tracePt t="110128" x="3627438" y="4457700"/>
          <p14:tracePt t="110137" x="3627438" y="4449763"/>
          <p14:tracePt t="110144" x="3635375" y="4441825"/>
          <p14:tracePt t="110152" x="3643313" y="4441825"/>
          <p14:tracePt t="110160" x="3643313" y="4433888"/>
          <p14:tracePt t="110168" x="3651250" y="4425950"/>
          <p14:tracePt t="110184" x="3659188" y="4418013"/>
          <p14:tracePt t="110200" x="3667125" y="4410075"/>
          <p14:tracePt t="110216" x="3675063" y="4410075"/>
          <p14:tracePt t="110224" x="3683000" y="4402138"/>
          <p14:tracePt t="110232" x="3690938" y="4394200"/>
          <p14:tracePt t="110248" x="3698875" y="4394200"/>
          <p14:tracePt t="110256" x="3706813" y="4394200"/>
          <p14:tracePt t="110264" x="3706813" y="4386263"/>
          <p14:tracePt t="110272" x="3714750" y="4386263"/>
          <p14:tracePt t="110296" x="3722688" y="4386263"/>
          <p14:tracePt t="110312" x="3730625" y="4386263"/>
          <p14:tracePt t="110320" x="3730625" y="4378325"/>
          <p14:tracePt t="110336" x="3738563" y="4378325"/>
          <p14:tracePt t="110344" x="3746500" y="4378325"/>
          <p14:tracePt t="110352" x="3754438" y="4378325"/>
          <p14:tracePt t="110360" x="3762375" y="4378325"/>
          <p14:tracePt t="110368" x="3770313" y="4378325"/>
          <p14:tracePt t="110376" x="3778250" y="4378325"/>
          <p14:tracePt t="110384" x="3794125" y="4378325"/>
          <p14:tracePt t="110392" x="3810000" y="4378325"/>
          <p14:tracePt t="110400" x="3825875" y="4378325"/>
          <p14:tracePt t="110409" x="3843338" y="4378325"/>
          <p14:tracePt t="110416" x="3859213" y="4378325"/>
          <p14:tracePt t="110424" x="3867150" y="4378325"/>
          <p14:tracePt t="110432" x="3883025" y="4378325"/>
          <p14:tracePt t="110440" x="3898900" y="4378325"/>
          <p14:tracePt t="110448" x="3914775" y="4378325"/>
          <p14:tracePt t="110456" x="3922713" y="4378325"/>
          <p14:tracePt t="110464" x="3930650" y="4378325"/>
          <p14:tracePt t="110472" x="3954463" y="4378325"/>
          <p14:tracePt t="110480" x="3970338" y="4378325"/>
          <p14:tracePt t="110488" x="3978275" y="4378325"/>
          <p14:tracePt t="110496" x="4010025" y="4378325"/>
          <p14:tracePt t="110504" x="4033838" y="4378325"/>
          <p14:tracePt t="110512" x="4057650" y="4378325"/>
          <p14:tracePt t="110520" x="4081463" y="4378325"/>
          <p14:tracePt t="110528" x="4113213" y="4378325"/>
          <p14:tracePt t="110536" x="4137025" y="4378325"/>
          <p14:tracePt t="110544" x="4176713" y="4378325"/>
          <p14:tracePt t="110552" x="4210050" y="4378325"/>
          <p14:tracePt t="110560" x="4241800" y="4378325"/>
          <p14:tracePt t="110568" x="4281488" y="4378325"/>
          <p14:tracePt t="110577" x="4305300" y="4378325"/>
          <p14:tracePt t="110584" x="4337050" y="4378325"/>
          <p14:tracePt t="110592" x="4368800" y="4378325"/>
          <p14:tracePt t="110600" x="4400550" y="4386263"/>
          <p14:tracePt t="110609" x="4432300" y="4386263"/>
          <p14:tracePt t="110616" x="4464050" y="4386263"/>
          <p14:tracePt t="110624" x="4503738" y="4394200"/>
          <p14:tracePt t="110632" x="4535488" y="4394200"/>
          <p14:tracePt t="110642" x="4567238" y="4394200"/>
          <p14:tracePt t="110648" x="4592638" y="4402138"/>
          <p14:tracePt t="110656" x="4624388" y="4410075"/>
          <p14:tracePt t="110664" x="4648200" y="4410075"/>
          <p14:tracePt t="110672" x="4687888" y="4410075"/>
          <p14:tracePt t="110680" x="4711700" y="4418013"/>
          <p14:tracePt t="110688" x="4751388" y="4418013"/>
          <p14:tracePt t="110696" x="4775200" y="4418013"/>
          <p14:tracePt t="110704" x="4806950" y="4418013"/>
          <p14:tracePt t="110712" x="4830763" y="4425950"/>
          <p14:tracePt t="110720" x="4854575" y="4425950"/>
          <p14:tracePt t="110728" x="4870450" y="4425950"/>
          <p14:tracePt t="110736" x="4894263" y="4425950"/>
          <p14:tracePt t="110744" x="4910138" y="4425950"/>
          <p14:tracePt t="110752" x="4926013" y="4425950"/>
          <p14:tracePt t="110760" x="4951413" y="4425950"/>
          <p14:tracePt t="110768" x="4959350" y="4425950"/>
          <p14:tracePt t="110776" x="4975225" y="4425950"/>
          <p14:tracePt t="110784" x="4983163" y="4425950"/>
          <p14:tracePt t="110792" x="4999038" y="4425950"/>
          <p14:tracePt t="110800" x="5006975" y="4425950"/>
          <p14:tracePt t="110808" x="5014913" y="4425950"/>
          <p14:tracePt t="110816" x="5030788" y="4425950"/>
          <p14:tracePt t="110824" x="5046663" y="4425950"/>
          <p14:tracePt t="110832" x="5062538" y="4425950"/>
          <p14:tracePt t="110840" x="5078413" y="4425950"/>
          <p14:tracePt t="110848" x="5094288" y="4425950"/>
          <p14:tracePt t="110856" x="5110163" y="4425950"/>
          <p14:tracePt t="110864" x="5118100" y="4425950"/>
          <p14:tracePt t="110872" x="5141913" y="4425950"/>
          <p14:tracePt t="110880" x="5149850" y="4425950"/>
          <p14:tracePt t="110888" x="5165725" y="4425950"/>
          <p14:tracePt t="110896" x="5173663" y="4425950"/>
          <p14:tracePt t="110904" x="5181600" y="4425950"/>
          <p14:tracePt t="110912" x="5197475" y="4425950"/>
          <p14:tracePt t="110920" x="5205413" y="4425950"/>
          <p14:tracePt t="110928" x="5221288" y="4425950"/>
          <p14:tracePt t="110936" x="5229225" y="4425950"/>
          <p14:tracePt t="110944" x="5253038" y="4425950"/>
          <p14:tracePt t="110952" x="5268913" y="4425950"/>
          <p14:tracePt t="110960" x="5292725" y="4425950"/>
          <p14:tracePt t="110968" x="5310188" y="4425950"/>
          <p14:tracePt t="110976" x="5326063" y="4425950"/>
          <p14:tracePt t="110984" x="5341938" y="4425950"/>
          <p14:tracePt t="110992" x="5357813" y="4425950"/>
          <p14:tracePt t="111000" x="5373688" y="4425950"/>
          <p14:tracePt t="111008" x="5397500" y="4425950"/>
          <p14:tracePt t="111016" x="5429250" y="4425950"/>
          <p14:tracePt t="111024" x="5453063" y="4425950"/>
          <p14:tracePt t="111032" x="5476875" y="4418013"/>
          <p14:tracePt t="111040" x="5500688" y="4418013"/>
          <p14:tracePt t="111048" x="5516563" y="4418013"/>
          <p14:tracePt t="111056" x="5548313" y="4410075"/>
          <p14:tracePt t="111064" x="5564188" y="4410075"/>
          <p14:tracePt t="111072" x="5595938" y="4402138"/>
          <p14:tracePt t="111080" x="5611813" y="4394200"/>
          <p14:tracePt t="111088" x="5635625" y="4394200"/>
          <p14:tracePt t="111096" x="5659438" y="4386263"/>
          <p14:tracePt t="111104" x="5676900" y="4386263"/>
          <p14:tracePt t="111112" x="5684838" y="4386263"/>
          <p14:tracePt t="111120" x="5700713" y="4378325"/>
          <p14:tracePt t="111128" x="5716588" y="4378325"/>
          <p14:tracePt t="111136" x="5724525" y="4370388"/>
          <p14:tracePt t="111144" x="5732463" y="4370388"/>
          <p14:tracePt t="111152" x="5740400" y="4370388"/>
          <p14:tracePt t="111160" x="5748338" y="4370388"/>
          <p14:tracePt t="111168" x="5756275" y="4370388"/>
          <p14:tracePt t="111192" x="5764213" y="4370388"/>
          <p14:tracePt t="111232" x="5772150" y="4370388"/>
          <p14:tracePt t="111296" x="5780088" y="4370388"/>
          <p14:tracePt t="111416" x="5788025" y="4370388"/>
          <p14:tracePt t="111432" x="5788025" y="4362450"/>
          <p14:tracePt t="111464" x="5795963" y="4354513"/>
          <p14:tracePt t="111489" x="5795963" y="4346575"/>
          <p14:tracePt t="111496" x="5803900" y="4346575"/>
          <p14:tracePt t="111680" x="5811838" y="4346575"/>
          <p14:tracePt t="111960" x="5819775" y="4346575"/>
          <p14:tracePt t="112056" x="5827713" y="4346575"/>
          <p14:tracePt t="112104" x="5835650" y="4346575"/>
          <p14:tracePt t="112120" x="5835650" y="4354513"/>
          <p14:tracePt t="112136" x="5843588" y="4354513"/>
          <p14:tracePt t="112304" x="5851525" y="4354513"/>
          <p14:tracePt t="112312" x="5859463" y="4354513"/>
          <p14:tracePt t="112336" x="5875338" y="4354513"/>
          <p14:tracePt t="112344" x="5883275" y="4354513"/>
          <p14:tracePt t="112360" x="5899150" y="4354513"/>
          <p14:tracePt t="112368" x="5915025" y="4354513"/>
          <p14:tracePt t="112376" x="5922963" y="4354513"/>
          <p14:tracePt t="112384" x="5930900" y="4354513"/>
          <p14:tracePt t="112392" x="5946775" y="4354513"/>
          <p14:tracePt t="112400" x="5954713" y="4354513"/>
          <p14:tracePt t="112408" x="5962650" y="4354513"/>
          <p14:tracePt t="112416" x="5970588" y="4354513"/>
          <p14:tracePt t="112424" x="5978525" y="4354513"/>
          <p14:tracePt t="112432" x="5986463" y="4362450"/>
          <p14:tracePt t="112440" x="6002338" y="4362450"/>
          <p14:tracePt t="112456" x="6010275" y="4362450"/>
          <p14:tracePt t="112472" x="6010275" y="4370388"/>
          <p14:tracePt t="112480" x="6018213" y="4370388"/>
          <p14:tracePt t="112512" x="6026150" y="4370388"/>
          <p14:tracePt t="112568" x="6034088" y="4370388"/>
          <p14:tracePt t="112592" x="6043613" y="4378325"/>
          <p14:tracePt t="112608" x="6051550" y="4378325"/>
          <p14:tracePt t="112616" x="6059488" y="4378325"/>
          <p14:tracePt t="112625" x="6067425" y="4378325"/>
          <p14:tracePt t="112632" x="6075363" y="4378325"/>
          <p14:tracePt t="112640" x="6083300" y="4378325"/>
          <p14:tracePt t="112648" x="6091238" y="4378325"/>
          <p14:tracePt t="112664" x="6099175" y="4386263"/>
          <p14:tracePt t="112672" x="6107113" y="4386263"/>
          <p14:tracePt t="112680" x="6115050" y="4386263"/>
          <p14:tracePt t="112688" x="6122988" y="4394200"/>
          <p14:tracePt t="112704" x="6130925" y="4394200"/>
          <p14:tracePt t="112712" x="6138863" y="4394200"/>
          <p14:tracePt t="112728" x="6146800" y="4394200"/>
          <p14:tracePt t="112744" x="6154738" y="4394200"/>
          <p14:tracePt t="112760" x="6162675" y="4394200"/>
          <p14:tracePt t="112768" x="6170613" y="4394200"/>
          <p14:tracePt t="112785" x="6178550" y="4394200"/>
          <p14:tracePt t="112800" x="6186488" y="4394200"/>
          <p14:tracePt t="112928" x="6194425" y="4402138"/>
          <p14:tracePt t="112936" x="6202363" y="4402138"/>
          <p14:tracePt t="112952" x="6202363" y="4410075"/>
          <p14:tracePt t="112968" x="6210300" y="4410075"/>
          <p14:tracePt t="113848" x="6210300" y="4418013"/>
          <p14:tracePt t="113856" x="6186488" y="4425950"/>
          <p14:tracePt t="113864" x="6170613" y="4433888"/>
          <p14:tracePt t="113872" x="6154738" y="4441825"/>
          <p14:tracePt t="113880" x="6146800" y="4441825"/>
          <p14:tracePt t="113908" x="6146800" y="4433888"/>
          <p14:tracePt t="113937" x="6146800" y="4394200"/>
          <p14:tracePt t="114152" x="6162675" y="4394200"/>
          <p14:tracePt t="114160" x="6178550" y="4386263"/>
          <p14:tracePt t="114168" x="6202363" y="4386263"/>
          <p14:tracePt t="114176" x="6210300" y="4370388"/>
          <p14:tracePt t="114184" x="6226175" y="4354513"/>
          <p14:tracePt t="114200" x="6226175" y="4338638"/>
          <p14:tracePt t="114208" x="6210300" y="4330700"/>
          <p14:tracePt t="114216" x="6186488" y="4330700"/>
          <p14:tracePt t="114224" x="6178550" y="4322763"/>
          <p14:tracePt t="114232" x="6170613" y="4314825"/>
          <p14:tracePt t="114240" x="6154738" y="4314825"/>
          <p14:tracePt t="114248" x="6146800" y="4314825"/>
          <p14:tracePt t="114256" x="6130925" y="4306888"/>
          <p14:tracePt t="114264" x="6115050" y="4306888"/>
          <p14:tracePt t="114272" x="6099175" y="4306888"/>
          <p14:tracePt t="114280" x="6075363" y="4306888"/>
          <p14:tracePt t="114288" x="6059488" y="4306888"/>
          <p14:tracePt t="114296" x="6018213" y="4314825"/>
          <p14:tracePt t="114304" x="5994400" y="4314825"/>
          <p14:tracePt t="114312" x="5970588" y="4330700"/>
          <p14:tracePt t="114320" x="5946775" y="4346575"/>
          <p14:tracePt t="114328" x="5922963" y="4346575"/>
          <p14:tracePt t="114336" x="5899150" y="4354513"/>
          <p14:tracePt t="114344" x="5883275" y="4362450"/>
          <p14:tracePt t="114352" x="5875338" y="4370388"/>
          <p14:tracePt t="114360" x="5867400" y="4370388"/>
          <p14:tracePt t="114368" x="5843588" y="4386263"/>
          <p14:tracePt t="114376" x="5835650" y="4386263"/>
          <p14:tracePt t="114384" x="5819775" y="4394200"/>
          <p14:tracePt t="114392" x="5795963" y="4418013"/>
          <p14:tracePt t="114400" x="5772150" y="4433888"/>
          <p14:tracePt t="114409" x="5756275" y="4449763"/>
          <p14:tracePt t="114416" x="5732463" y="4465638"/>
          <p14:tracePt t="114424" x="5716588" y="4481513"/>
          <p14:tracePt t="114432" x="5700713" y="4505325"/>
          <p14:tracePt t="114440" x="5667375" y="4537075"/>
          <p14:tracePt t="114448" x="5643563" y="4576763"/>
          <p14:tracePt t="114457" x="5611813" y="4616450"/>
          <p14:tracePt t="114464" x="5564188" y="4665663"/>
          <p14:tracePt t="114472" x="5524500" y="4697413"/>
          <p14:tracePt t="114480" x="5484813" y="4745038"/>
          <p14:tracePt t="114488" x="5445125" y="4784725"/>
          <p14:tracePt t="114496" x="5397500" y="4832350"/>
          <p14:tracePt t="114504" x="5349875" y="4879975"/>
          <p14:tracePt t="114512" x="5284788" y="4935538"/>
          <p14:tracePt t="114520" x="5221288" y="4976813"/>
          <p14:tracePt t="114528" x="5141913" y="5008563"/>
          <p14:tracePt t="114536" x="5046663" y="5032375"/>
          <p14:tracePt t="114544" x="4959350" y="5032375"/>
          <p14:tracePt t="114552" x="4862513" y="5008563"/>
          <p14:tracePt t="114560" x="4783138" y="4984750"/>
          <p14:tracePt t="114568" x="4719638" y="4951413"/>
          <p14:tracePt t="114576" x="4672013" y="4919663"/>
          <p14:tracePt t="114584" x="4616450" y="4887913"/>
          <p14:tracePt t="114592" x="4584700" y="4856163"/>
          <p14:tracePt t="114800" x="4608513" y="4856163"/>
          <p14:tracePt t="114808" x="4616450" y="4864100"/>
          <p14:tracePt t="114816" x="4624388" y="4879975"/>
          <p14:tracePt t="114824" x="4624388" y="4895850"/>
          <p14:tracePt t="114832" x="4624388" y="4911725"/>
          <p14:tracePt t="114840" x="4624388" y="4927600"/>
          <p14:tracePt t="114848" x="4608513" y="4951413"/>
          <p14:tracePt t="114856" x="4608513" y="4967288"/>
          <p14:tracePt t="114864" x="4608513" y="4984750"/>
          <p14:tracePt t="114872" x="4592638" y="4992688"/>
          <p14:tracePt t="114880" x="4584700" y="5008563"/>
          <p14:tracePt t="114888" x="4567238" y="5016500"/>
          <p14:tracePt t="114908" x="4527550" y="5048250"/>
          <p14:tracePt t="114912" x="4487863" y="5072063"/>
          <p14:tracePt t="114920" x="4440238" y="5103813"/>
          <p14:tracePt t="114928" x="4392613" y="5127625"/>
          <p14:tracePt t="114936" x="4337050" y="5159375"/>
          <p14:tracePt t="114944" x="4265613" y="5183188"/>
          <p14:tracePt t="114952" x="4225925" y="5191125"/>
          <p14:tracePt t="114960" x="4192588" y="5191125"/>
          <p14:tracePt t="114968" x="4160838" y="5191125"/>
          <p14:tracePt t="114976" x="4121150" y="5191125"/>
          <p14:tracePt t="114984" x="4089400" y="5199063"/>
          <p14:tracePt t="114992" x="4065588" y="5199063"/>
          <p14:tracePt t="115000" x="4041775" y="5199063"/>
          <p14:tracePt t="115008" x="4025900" y="5199063"/>
          <p14:tracePt t="115016" x="4017963" y="5199063"/>
          <p14:tracePt t="115024" x="4010025" y="5199063"/>
          <p14:tracePt t="115048" x="4002088" y="5199063"/>
          <p14:tracePt t="115056" x="3994150" y="5199063"/>
          <p14:tracePt t="115064" x="3986213" y="5199063"/>
          <p14:tracePt t="115080" x="3978275" y="5199063"/>
          <p14:tracePt t="115096" x="3970338" y="5199063"/>
          <p14:tracePt t="115104" x="3962400" y="5199063"/>
          <p14:tracePt t="115120" x="3954463" y="5199063"/>
          <p14:tracePt t="115128" x="3946525" y="5199063"/>
          <p14:tracePt t="115136" x="3930650" y="5199063"/>
          <p14:tracePt t="115144" x="3914775" y="5199063"/>
          <p14:tracePt t="115152" x="3898900" y="5199063"/>
          <p14:tracePt t="115160" x="3875088" y="5199063"/>
          <p14:tracePt t="115168" x="3859213" y="5199063"/>
          <p14:tracePt t="115176" x="3851275" y="5199063"/>
          <p14:tracePt t="115184" x="3833813" y="5199063"/>
          <p14:tracePt t="115192" x="3825875" y="5199063"/>
          <p14:tracePt t="115200" x="3810000" y="5199063"/>
          <p14:tracePt t="115208" x="3794125" y="5199063"/>
          <p14:tracePt t="115224" x="3778250" y="5199063"/>
          <p14:tracePt t="115264" x="3770313" y="5199063"/>
          <p14:tracePt t="115280" x="3762375" y="5199063"/>
          <p14:tracePt t="115288" x="3754438" y="5199063"/>
          <p14:tracePt t="115313" x="3746500" y="5199063"/>
          <p14:tracePt t="115320" x="3746500" y="5191125"/>
          <p14:tracePt t="115328" x="3738563" y="5191125"/>
          <p14:tracePt t="115344" x="3730625" y="5191125"/>
          <p14:tracePt t="115352" x="3722688" y="5183188"/>
          <p14:tracePt t="115360" x="3714750" y="5175250"/>
          <p14:tracePt t="115368" x="3706813" y="5167313"/>
          <p14:tracePt t="115376" x="3698875" y="5167313"/>
          <p14:tracePt t="115384" x="3675063" y="5151438"/>
          <p14:tracePt t="115392" x="3667125" y="5143500"/>
          <p14:tracePt t="115400" x="3651250" y="5127625"/>
          <p14:tracePt t="115408" x="3627438" y="5119688"/>
          <p14:tracePt t="115416" x="3611563" y="5111750"/>
          <p14:tracePt t="115424" x="3595688" y="5095875"/>
          <p14:tracePt t="115432" x="3579813" y="5095875"/>
          <p14:tracePt t="115440" x="3563938" y="5087938"/>
          <p14:tracePt t="115448" x="3548063" y="5080000"/>
          <p14:tracePt t="115464" x="3532188" y="5072063"/>
          <p14:tracePt t="115480" x="3524250" y="5064125"/>
          <p14:tracePt t="115632" x="3532188" y="5064125"/>
          <p14:tracePt t="115657" x="3540125" y="5064125"/>
          <p14:tracePt t="115664" x="3540125" y="5056188"/>
          <p14:tracePt t="115672" x="3548063" y="5056188"/>
          <p14:tracePt t="115688" x="3556000" y="5056188"/>
          <p14:tracePt t="115704" x="3571875" y="5056188"/>
          <p14:tracePt t="115712" x="3579813" y="5056188"/>
          <p14:tracePt t="115728" x="3595688" y="5056188"/>
          <p14:tracePt t="115736" x="3603625" y="5048250"/>
          <p14:tracePt t="115744" x="3627438" y="5048250"/>
          <p14:tracePt t="115752" x="3643313" y="5048250"/>
          <p14:tracePt t="115760" x="3667125" y="5040313"/>
          <p14:tracePt t="115768" x="3690938" y="5040313"/>
          <p14:tracePt t="115776" x="3714750" y="5040313"/>
          <p14:tracePt t="115784" x="3746500" y="5032375"/>
          <p14:tracePt t="115792" x="3786188" y="5032375"/>
          <p14:tracePt t="115800" x="3817938" y="5024438"/>
          <p14:tracePt t="115808" x="3851275" y="5024438"/>
          <p14:tracePt t="115816" x="3883025" y="5024438"/>
          <p14:tracePt t="115824" x="3914775" y="5024438"/>
          <p14:tracePt t="115832" x="3946525" y="5024438"/>
          <p14:tracePt t="115840" x="3970338" y="5024438"/>
          <p14:tracePt t="115848" x="4002088" y="5024438"/>
          <p14:tracePt t="115856" x="4025900" y="5024438"/>
          <p14:tracePt t="115864" x="4057650" y="5024438"/>
          <p14:tracePt t="115872" x="4089400" y="5024438"/>
          <p14:tracePt t="115880" x="4129088" y="5024438"/>
          <p14:tracePt t="115892" x="4160838" y="5024438"/>
          <p14:tracePt t="115896" x="4192588" y="5024438"/>
          <p14:tracePt t="115905" x="4225925" y="5024438"/>
          <p14:tracePt t="115912" x="4257675" y="5024438"/>
          <p14:tracePt t="115920" x="4289425" y="5024438"/>
          <p14:tracePt t="115928" x="4329113" y="5024438"/>
          <p14:tracePt t="115936" x="4360863" y="5024438"/>
          <p14:tracePt t="115944" x="4392613" y="5032375"/>
          <p14:tracePt t="115952" x="4424363" y="5032375"/>
          <p14:tracePt t="115960" x="4456113" y="5032375"/>
          <p14:tracePt t="115968" x="4503738" y="5032375"/>
          <p14:tracePt t="115976" x="4551363" y="5040313"/>
          <p14:tracePt t="115984" x="4576763" y="5040313"/>
          <p14:tracePt t="115992" x="4600575" y="5040313"/>
          <p14:tracePt t="116000" x="4640263" y="5040313"/>
          <p14:tracePt t="116008" x="4664075" y="5048250"/>
          <p14:tracePt t="116016" x="4695825" y="5048250"/>
          <p14:tracePt t="116024" x="4711700" y="5048250"/>
          <p14:tracePt t="116032" x="4735513" y="5048250"/>
          <p14:tracePt t="116040" x="4751388" y="5048250"/>
          <p14:tracePt t="116048" x="4767263" y="5048250"/>
          <p14:tracePt t="116056" x="4783138" y="5048250"/>
          <p14:tracePt t="116064" x="4799013" y="5048250"/>
          <p14:tracePt t="116072" x="4806950" y="5048250"/>
          <p14:tracePt t="116080" x="4814888" y="5048250"/>
          <p14:tracePt t="116088" x="4822825" y="5048250"/>
          <p14:tracePt t="116096" x="4830763" y="5048250"/>
          <p14:tracePt t="116112" x="4838700" y="5048250"/>
          <p14:tracePt t="116152" x="4846638" y="5048250"/>
          <p14:tracePt t="116185" x="4854575" y="5048250"/>
          <p14:tracePt t="116208" x="4862513" y="5048250"/>
          <p14:tracePt t="116889" x="4862513" y="5040313"/>
          <p14:tracePt t="117408" x="4854575" y="5056188"/>
          <p14:tracePt t="117416" x="4838700" y="5072063"/>
          <p14:tracePt t="117425" x="4814888" y="5087938"/>
          <p14:tracePt t="117432" x="4783138" y="5119688"/>
          <p14:tracePt t="117440" x="4743450" y="5151438"/>
          <p14:tracePt t="117448" x="4687888" y="5183188"/>
          <p14:tracePt t="117456" x="4608513" y="5214938"/>
          <p14:tracePt t="117464" x="4519613" y="5254625"/>
          <p14:tracePt t="117472" x="4432300" y="5286375"/>
          <p14:tracePt t="117480" x="4337050" y="5310188"/>
          <p14:tracePt t="117488" x="4249738" y="5343525"/>
          <p14:tracePt t="117496" x="4184650" y="5351463"/>
          <p14:tracePt t="117504" x="4129088" y="5359400"/>
          <p14:tracePt t="117512" x="4097338" y="5359400"/>
          <p14:tracePt t="117520" x="4073525" y="5359400"/>
          <p14:tracePt t="117528" x="4065588" y="5359400"/>
          <p14:tracePt t="117536" x="4057650" y="5335588"/>
          <p14:tracePt t="117544" x="4041775" y="5310188"/>
          <p14:tracePt t="117552" x="4033838" y="5286375"/>
          <p14:tracePt t="117560" x="4025900" y="5230813"/>
          <p14:tracePt t="117568" x="4041775" y="5230813"/>
          <p14:tracePt t="117768" x="4081463" y="5238750"/>
          <p14:tracePt t="117776" x="4089400" y="5254625"/>
          <p14:tracePt t="117784" x="4089400" y="5270500"/>
          <p14:tracePt t="117792" x="4105275" y="5286375"/>
          <p14:tracePt t="117800" x="4105275" y="5294313"/>
          <p14:tracePt t="117808" x="4105275" y="5302250"/>
          <p14:tracePt t="117816" x="4105275" y="5319713"/>
          <p14:tracePt t="117832" x="4097338" y="5319713"/>
          <p14:tracePt t="117840" x="4081463" y="5319713"/>
          <p14:tracePt t="117848" x="4065588" y="5335588"/>
          <p14:tracePt t="117856" x="4057650" y="5343525"/>
          <p14:tracePt t="117864" x="4049713" y="5359400"/>
          <p14:tracePt t="117872" x="4041775" y="5383213"/>
          <p14:tracePt t="117880" x="4025900" y="5399088"/>
          <p14:tracePt t="117896" x="4025900" y="5407025"/>
          <p14:tracePt t="117909" x="4010025" y="5407025"/>
          <p14:tracePt t="117912" x="3994150" y="5422900"/>
          <p14:tracePt t="117921" x="3978275" y="5430838"/>
          <p14:tracePt t="117928" x="3954463" y="5446713"/>
          <p14:tracePt t="117936" x="3938588" y="5470525"/>
          <p14:tracePt t="117944" x="3922713" y="5478463"/>
          <p14:tracePt t="117952" x="3906838" y="5502275"/>
          <p14:tracePt t="117960" x="3890963" y="5518150"/>
          <p14:tracePt t="117968" x="3883025" y="5534025"/>
          <p14:tracePt t="117976" x="3883025" y="5541963"/>
          <p14:tracePt t="117984" x="3867150" y="5549900"/>
          <p14:tracePt t="117992" x="3859213" y="5565775"/>
          <p14:tracePt t="118000" x="3851275" y="5573713"/>
          <p14:tracePt t="118008" x="3843338" y="5581650"/>
          <p14:tracePt t="118016" x="3833813" y="5589588"/>
          <p14:tracePt t="118024" x="3825875" y="5589588"/>
          <p14:tracePt t="118032" x="3817938" y="5605463"/>
          <p14:tracePt t="118040" x="3810000" y="5605463"/>
          <p14:tracePt t="118048" x="3802063" y="5621338"/>
          <p14:tracePt t="118056" x="3802063" y="5629275"/>
          <p14:tracePt t="118064" x="3786188" y="5645150"/>
          <p14:tracePt t="118080" x="3778250" y="5662613"/>
          <p14:tracePt t="118088" x="3770313" y="5670550"/>
          <p14:tracePt t="118096" x="3754438" y="5678488"/>
          <p14:tracePt t="118104" x="3746500" y="5694363"/>
          <p14:tracePt t="118112" x="3738563" y="5694363"/>
          <p14:tracePt t="118120" x="3730625" y="5702300"/>
          <p14:tracePt t="118128" x="3722688" y="5702300"/>
          <p14:tracePt t="118136" x="3706813" y="5702300"/>
          <p14:tracePt t="118144" x="3706813" y="5710238"/>
          <p14:tracePt t="118152" x="3698875" y="5710238"/>
          <p14:tracePt t="118160" x="3690938" y="5718175"/>
          <p14:tracePt t="118168" x="3683000" y="5718175"/>
          <p14:tracePt t="118176" x="3675063" y="5718175"/>
          <p14:tracePt t="118184" x="3667125" y="5726113"/>
          <p14:tracePt t="118192" x="3659188" y="5726113"/>
          <p14:tracePt t="118200" x="3651250" y="5726113"/>
          <p14:tracePt t="118216" x="3643313" y="5726113"/>
          <p14:tracePt t="118225" x="3635375" y="5726113"/>
          <p14:tracePt t="118232" x="3627438" y="5726113"/>
          <p14:tracePt t="118248" x="3619500" y="5726113"/>
          <p14:tracePt t="118272" x="3611563" y="5726113"/>
          <p14:tracePt t="118280" x="3603625" y="5726113"/>
          <p14:tracePt t="118296" x="3595688" y="5726113"/>
          <p14:tracePt t="118304" x="3587750" y="5734050"/>
          <p14:tracePt t="118312" x="3579813" y="5734050"/>
          <p14:tracePt t="118328" x="3571875" y="5734050"/>
          <p14:tracePt t="118344" x="3563938" y="5734050"/>
          <p14:tracePt t="118352" x="3556000" y="5734050"/>
          <p14:tracePt t="118360" x="3548063" y="5734050"/>
          <p14:tracePt t="118376" x="3540125" y="5734050"/>
          <p14:tracePt t="118384" x="3540125" y="5741988"/>
          <p14:tracePt t="118392" x="3524250" y="5741988"/>
          <p14:tracePt t="118409" x="3516313" y="5741988"/>
          <p14:tracePt t="118440" x="3508375" y="5741988"/>
          <p14:tracePt t="118504" x="3500438" y="5741988"/>
          <p14:tracePt t="118728" x="3500438" y="5734050"/>
          <p14:tracePt t="118760" x="3500438" y="5726113"/>
          <p14:tracePt t="118889" x="3500438" y="5718175"/>
          <p14:tracePt t="119073" x="3500438" y="5710238"/>
          <p14:tracePt t="119080" x="3500438" y="5702300"/>
          <p14:tracePt t="119096" x="3500438" y="5694363"/>
          <p14:tracePt t="119112" x="3500438" y="5686425"/>
          <p14:tracePt t="119128" x="3500438" y="5678488"/>
          <p14:tracePt t="119136" x="3500438" y="5670550"/>
          <p14:tracePt t="119152" x="3500438" y="5662613"/>
          <p14:tracePt t="119176" x="3500438" y="5653088"/>
          <p14:tracePt t="119200" x="3500438" y="5645150"/>
          <p14:tracePt t="119224" x="3500438" y="5637213"/>
          <p14:tracePt t="119264" x="3492500" y="5637213"/>
          <p14:tracePt t="119368" x="3484563" y="5637213"/>
          <p14:tracePt t="119408" x="3476625" y="5637213"/>
          <p14:tracePt t="119425" x="3476625" y="5629275"/>
          <p14:tracePt t="119488" x="3467100" y="5629275"/>
          <p14:tracePt t="119753" x="3459163" y="5629275"/>
          <p14:tracePt t="119848" x="3467100" y="5629275"/>
          <p14:tracePt t="119880" x="3476625" y="5629275"/>
          <p14:tracePt t="119920" x="3484563" y="5629275"/>
          <p14:tracePt t="119944" x="3492500" y="5629275"/>
          <p14:tracePt t="119960" x="3500438" y="5629275"/>
          <p14:tracePt t="119976" x="3508375" y="5629275"/>
          <p14:tracePt t="120000" x="3516313" y="5629275"/>
          <p14:tracePt t="120048" x="3524250" y="5629275"/>
          <p14:tracePt t="120073" x="3524250" y="5621338"/>
          <p14:tracePt t="120104" x="3532188" y="5621338"/>
          <p14:tracePt t="120128" x="3540125" y="5621338"/>
          <p14:tracePt t="120136" x="3548063" y="5621338"/>
          <p14:tracePt t="120160" x="3556000" y="5621338"/>
          <p14:tracePt t="120176" x="3563938" y="5621338"/>
          <p14:tracePt t="120200" x="3571875" y="5613400"/>
          <p14:tracePt t="120216" x="3587750" y="5613400"/>
          <p14:tracePt t="120232" x="3603625" y="5613400"/>
          <p14:tracePt t="120240" x="3619500" y="5613400"/>
          <p14:tracePt t="120248" x="3635375" y="5613400"/>
          <p14:tracePt t="120256" x="3643313" y="5613400"/>
          <p14:tracePt t="120264" x="3659188" y="5613400"/>
          <p14:tracePt t="120272" x="3675063" y="5621338"/>
          <p14:tracePt t="120280" x="3683000" y="5621338"/>
          <p14:tracePt t="120288" x="3698875" y="5629275"/>
          <p14:tracePt t="120296" x="3706813" y="5629275"/>
          <p14:tracePt t="120304" x="3722688" y="5629275"/>
          <p14:tracePt t="120312" x="3730625" y="5629275"/>
          <p14:tracePt t="120320" x="3738563" y="5629275"/>
          <p14:tracePt t="120328" x="3746500" y="5629275"/>
          <p14:tracePt t="120336" x="3754438" y="5629275"/>
          <p14:tracePt t="120352" x="3762375" y="5629275"/>
          <p14:tracePt t="120360" x="3770313" y="5629275"/>
          <p14:tracePt t="120368" x="3778250" y="5629275"/>
          <p14:tracePt t="120392" x="3786188" y="5629275"/>
          <p14:tracePt t="120400" x="3794125" y="5629275"/>
          <p14:tracePt t="120416" x="3802063" y="5629275"/>
          <p14:tracePt t="120448" x="3810000" y="5629275"/>
          <p14:tracePt t="120472" x="3817938" y="5629275"/>
          <p14:tracePt t="120480" x="3825875" y="5621338"/>
          <p14:tracePt t="120496" x="3843338" y="5613400"/>
          <p14:tracePt t="120520" x="3851275" y="5613400"/>
          <p14:tracePt t="120528" x="3859213" y="5613400"/>
          <p14:tracePt t="120544" x="3867150" y="5613400"/>
          <p14:tracePt t="120552" x="3875088" y="5605463"/>
          <p14:tracePt t="120568" x="3883025" y="5605463"/>
          <p14:tracePt t="120592" x="3890963" y="5605463"/>
          <p14:tracePt t="120849" x="3898900" y="5605463"/>
          <p14:tracePt t="120881" x="3906838" y="5605463"/>
          <p14:tracePt t="120904" x="3914775" y="5605463"/>
          <p14:tracePt t="120912" x="3914775" y="5597525"/>
          <p14:tracePt t="121496" x="3922713" y="5597525"/>
          <p14:tracePt t="121512" x="3930650" y="5597525"/>
          <p14:tracePt t="121568" x="3938588" y="5597525"/>
          <p14:tracePt t="121848" x="3946525" y="5597525"/>
          <p14:tracePt t="121896" x="3954463" y="5597525"/>
          <p14:tracePt t="121904" x="3962400" y="5597525"/>
          <p14:tracePt t="121936" x="3970338" y="5597525"/>
          <p14:tracePt t="121952" x="3970338" y="5605463"/>
          <p14:tracePt t="121968" x="3978275" y="5605463"/>
          <p14:tracePt t="121984" x="3986213" y="5605463"/>
          <p14:tracePt t="121992" x="3994150" y="5605463"/>
          <p14:tracePt t="122001" x="4002088" y="5605463"/>
          <p14:tracePt t="122016" x="4010025" y="5605463"/>
          <p14:tracePt t="122032" x="4025900" y="5605463"/>
          <p14:tracePt t="122056" x="4033838" y="5605463"/>
          <p14:tracePt t="122072" x="4049713" y="5597525"/>
          <p14:tracePt t="122080" x="4057650" y="5597525"/>
          <p14:tracePt t="122088" x="4065588" y="5597525"/>
          <p14:tracePt t="122096" x="4081463" y="5597525"/>
          <p14:tracePt t="122104" x="4097338" y="5597525"/>
          <p14:tracePt t="122112" x="4105275" y="5589588"/>
          <p14:tracePt t="122120" x="4121150" y="5589588"/>
          <p14:tracePt t="122128" x="4129088" y="5589588"/>
          <p14:tracePt t="122136" x="4137025" y="5589588"/>
          <p14:tracePt t="122144" x="4144963" y="5581650"/>
          <p14:tracePt t="122152" x="4168775" y="5581650"/>
          <p14:tracePt t="122168" x="4184650" y="5581650"/>
          <p14:tracePt t="122176" x="4192588" y="5581650"/>
          <p14:tracePt t="122191" x="4200525" y="5581650"/>
          <p14:tracePt t="122200" x="4217988" y="5581650"/>
          <p14:tracePt t="122208" x="4225925" y="5581650"/>
          <p14:tracePt t="122216" x="4241800" y="5581650"/>
          <p14:tracePt t="122224" x="4249738" y="5581650"/>
          <p14:tracePt t="122232" x="4265613" y="5581650"/>
          <p14:tracePt t="122240" x="4273550" y="5581650"/>
          <p14:tracePt t="122248" x="4281488" y="5581650"/>
          <p14:tracePt t="122256" x="4297363" y="5581650"/>
          <p14:tracePt t="122264" x="4305300" y="5581650"/>
          <p14:tracePt t="122272" x="4313238" y="5581650"/>
          <p14:tracePt t="122280" x="4321175" y="5581650"/>
          <p14:tracePt t="122289" x="4337050" y="5581650"/>
          <p14:tracePt t="122296" x="4344988" y="5581650"/>
          <p14:tracePt t="122304" x="4352925" y="5581650"/>
          <p14:tracePt t="122312" x="4360863" y="5581650"/>
          <p14:tracePt t="122320" x="4376738" y="5581650"/>
          <p14:tracePt t="122328" x="4384675" y="5581650"/>
          <p14:tracePt t="122336" x="4392613" y="5581650"/>
          <p14:tracePt t="122344" x="4408488" y="5581650"/>
          <p14:tracePt t="122352" x="4424363" y="5581650"/>
          <p14:tracePt t="122360" x="4440238" y="5581650"/>
          <p14:tracePt t="122368" x="4448175" y="5581650"/>
          <p14:tracePt t="122376" x="4464050" y="5581650"/>
          <p14:tracePt t="122384" x="4487863" y="5581650"/>
          <p14:tracePt t="122392" x="4511675" y="5581650"/>
          <p14:tracePt t="122400" x="4527550" y="5581650"/>
          <p14:tracePt t="122408" x="4551363" y="5581650"/>
          <p14:tracePt t="122416" x="4584700" y="5581650"/>
          <p14:tracePt t="122425" x="4608513" y="5581650"/>
          <p14:tracePt t="122432" x="4624388" y="5581650"/>
          <p14:tracePt t="122440" x="4648200" y="5581650"/>
          <p14:tracePt t="122448" x="4664075" y="5581650"/>
          <p14:tracePt t="122456" x="4672013" y="5581650"/>
          <p14:tracePt t="122464" x="4679950" y="5581650"/>
          <p14:tracePt t="122472" x="4695825" y="5581650"/>
          <p14:tracePt t="122480" x="4711700" y="5581650"/>
          <p14:tracePt t="122496" x="4719638" y="5581650"/>
          <p14:tracePt t="122512" x="4727575" y="5581650"/>
          <p14:tracePt t="122544" x="4727575" y="5573713"/>
          <p14:tracePt t="122616" x="4735513" y="5573713"/>
          <p14:tracePt t="122712" x="4743450" y="5573713"/>
          <p14:tracePt t="122720" x="4751388" y="5573713"/>
          <p14:tracePt t="122728" x="4759325" y="5573713"/>
          <p14:tracePt t="122736" x="4767263" y="5573713"/>
          <p14:tracePt t="122744" x="4775200" y="5573713"/>
          <p14:tracePt t="122752" x="4783138" y="5573713"/>
          <p14:tracePt t="122760" x="4806950" y="5573713"/>
          <p14:tracePt t="122769" x="4830763" y="5573713"/>
          <p14:tracePt t="122776" x="4838700" y="5581650"/>
          <p14:tracePt t="122785" x="4854575" y="5581650"/>
          <p14:tracePt t="122792" x="4878388" y="5581650"/>
          <p14:tracePt t="122800" x="4894263" y="5581650"/>
          <p14:tracePt t="122808" x="4918075" y="5589588"/>
          <p14:tracePt t="122816" x="4943475" y="5589588"/>
          <p14:tracePt t="122825" x="4959350" y="5589588"/>
          <p14:tracePt t="122832" x="4983163" y="5597525"/>
          <p14:tracePt t="122840" x="4991100" y="5597525"/>
          <p14:tracePt t="122848" x="4999038" y="5597525"/>
          <p14:tracePt t="122856" x="5006975" y="5597525"/>
          <p14:tracePt t="123048" x="5014913" y="5597525"/>
          <p14:tracePt t="123064" x="5022850" y="5597525"/>
          <p14:tracePt t="123072" x="5038725" y="5597525"/>
          <p14:tracePt t="123080" x="5054600" y="5597525"/>
          <p14:tracePt t="123088" x="5070475" y="5597525"/>
          <p14:tracePt t="123096" x="5094288" y="5597525"/>
          <p14:tracePt t="123104" x="5126038" y="5597525"/>
          <p14:tracePt t="123112" x="5149850" y="5597525"/>
          <p14:tracePt t="123120" x="5181600" y="5597525"/>
          <p14:tracePt t="123128" x="5205413" y="5597525"/>
          <p14:tracePt t="123136" x="5237163" y="5597525"/>
          <p14:tracePt t="123144" x="5260975" y="5597525"/>
          <p14:tracePt t="123152" x="5284788" y="5597525"/>
          <p14:tracePt t="123160" x="5300663" y="5597525"/>
          <p14:tracePt t="123168" x="5318125" y="5597525"/>
          <p14:tracePt t="123176" x="5341938" y="5597525"/>
          <p14:tracePt t="123184" x="5349875" y="5597525"/>
          <p14:tracePt t="123352" x="5357813" y="5597525"/>
          <p14:tracePt t="123360" x="5365750" y="5597525"/>
          <p14:tracePt t="123368" x="5373688" y="5597525"/>
          <p14:tracePt t="123384" x="5389563" y="5597525"/>
          <p14:tracePt t="123392" x="5405438" y="5597525"/>
          <p14:tracePt t="123400" x="5421313" y="5597525"/>
          <p14:tracePt t="123408" x="5437188" y="5581650"/>
          <p14:tracePt t="123416" x="5468938" y="5581650"/>
          <p14:tracePt t="123425" x="5508625" y="5573713"/>
          <p14:tracePt t="123432" x="5540375" y="5565775"/>
          <p14:tracePt t="123440" x="5580063" y="5557838"/>
          <p14:tracePt t="123448" x="5611813" y="5557838"/>
          <p14:tracePt t="123457" x="5643563" y="5549900"/>
          <p14:tracePt t="123464" x="5676900" y="5541963"/>
          <p14:tracePt t="123472" x="5708650" y="5541963"/>
          <p14:tracePt t="123480" x="5732463" y="5534025"/>
          <p14:tracePt t="123488" x="5756275" y="5534025"/>
          <p14:tracePt t="123496" x="5764213" y="5534025"/>
          <p14:tracePt t="123504" x="5772150" y="5534025"/>
          <p14:tracePt t="123512" x="5780088" y="5534025"/>
          <p14:tracePt t="123688" x="5788025" y="5534025"/>
          <p14:tracePt t="123704" x="5795963" y="5534025"/>
          <p14:tracePt t="123720" x="5803900" y="5534025"/>
          <p14:tracePt t="123744" x="5811838" y="5534025"/>
          <p14:tracePt t="123776" x="5819775" y="5534025"/>
          <p14:tracePt t="123800" x="5827713" y="5534025"/>
          <p14:tracePt t="123808" x="5835650" y="5534025"/>
          <p14:tracePt t="123824" x="5843588" y="5534025"/>
          <p14:tracePt t="124760" x="5851525" y="5534025"/>
          <p14:tracePt t="124784" x="5859463" y="5534025"/>
          <p14:tracePt t="124808" x="5867400" y="5534025"/>
          <p14:tracePt t="124864" x="5875338" y="5534025"/>
          <p14:tracePt t="124952" x="5883275" y="5534025"/>
          <p14:tracePt t="124968" x="5891213" y="5534025"/>
          <p14:tracePt t="124976" x="5899150" y="5534025"/>
          <p14:tracePt t="125000" x="5907088" y="5534025"/>
          <p14:tracePt t="125120" x="5915025" y="5534025"/>
          <p14:tracePt t="125152" x="5922963" y="5534025"/>
          <p14:tracePt t="125160" x="5930900" y="5534025"/>
          <p14:tracePt t="125176" x="5938838" y="5534025"/>
          <p14:tracePt t="125192" x="5946775" y="5534025"/>
          <p14:tracePt t="125208" x="5962650" y="5534025"/>
          <p14:tracePt t="125224" x="5970588" y="5534025"/>
          <p14:tracePt t="125240" x="5978525" y="5534025"/>
          <p14:tracePt t="125256" x="5986463" y="5534025"/>
          <p14:tracePt t="125272" x="5994400" y="5534025"/>
          <p14:tracePt t="125312" x="6002338" y="5534025"/>
          <p14:tracePt t="125720" x="5986463" y="5534025"/>
          <p14:tracePt t="126512" x="5978525" y="5534025"/>
          <p14:tracePt t="126642" x="5978525" y="5526088"/>
          <p14:tracePt t="127721" x="5978525" y="5518150"/>
          <p14:tracePt t="131200" x="5978525" y="5510213"/>
          <p14:tracePt t="131768" x="5978525" y="5502275"/>
          <p14:tracePt t="132232" x="5978525" y="5494338"/>
          <p14:tracePt t="132241" x="5978525" y="5486400"/>
          <p14:tracePt t="140528" x="5970588" y="5486400"/>
          <p14:tracePt t="140544" x="5970588" y="5470525"/>
          <p14:tracePt t="140552" x="5970588" y="5438775"/>
          <p14:tracePt t="140560" x="5970588" y="5391150"/>
          <p14:tracePt t="140568" x="5970588" y="5351463"/>
          <p14:tracePt t="140576" x="5970588" y="5278438"/>
          <p14:tracePt t="140584" x="5970588" y="5222875"/>
          <p14:tracePt t="140592" x="5970588" y="5143500"/>
          <p14:tracePt t="140600" x="5970588" y="5103813"/>
          <p14:tracePt t="140608" x="5962650" y="5080000"/>
          <p14:tracePt t="140952" x="5962650" y="5095875"/>
          <p14:tracePt t="140968" x="5962650" y="5111750"/>
          <p14:tracePt t="140984" x="5962650" y="5119688"/>
          <p14:tracePt t="140992" x="5954713" y="5119688"/>
          <p14:tracePt t="141032" x="5962650" y="5127625"/>
          <p14:tracePt t="141048" x="5970588" y="5127625"/>
          <p14:tracePt t="141056" x="5970588" y="5135563"/>
          <p14:tracePt t="141064" x="5978525" y="5135563"/>
          <p14:tracePt t="141080" x="5978525" y="5143500"/>
          <p14:tracePt t="141088" x="5986463" y="5143500"/>
          <p14:tracePt t="141120" x="5994400" y="5143500"/>
          <p14:tracePt t="141312" x="5994400" y="5135563"/>
          <p14:tracePt t="141328" x="5994400" y="5127625"/>
          <p14:tracePt t="141336" x="5994400" y="5119688"/>
          <p14:tracePt t="141360" x="5994400" y="5111750"/>
          <p14:tracePt t="141368" x="5994400" y="5103813"/>
          <p14:tracePt t="141384" x="5986463" y="5095875"/>
          <p14:tracePt t="141408" x="5986463" y="5087938"/>
          <p14:tracePt t="141464" x="5986463" y="5080000"/>
          <p14:tracePt t="141488" x="5986463" y="5072063"/>
          <p14:tracePt t="141553" x="5986463" y="5064125"/>
          <p14:tracePt t="142056" x="5978525" y="5064125"/>
          <p14:tracePt t="142064" x="5978525" y="5048250"/>
          <p14:tracePt t="142080" x="5978525" y="5040313"/>
          <p14:tracePt t="142088" x="5978525" y="5032375"/>
          <p14:tracePt t="142096" x="5994400" y="5024438"/>
          <p14:tracePt t="142104" x="6002338" y="5024438"/>
          <p14:tracePt t="142112" x="6010275" y="5016500"/>
          <p14:tracePt t="142120" x="6026150" y="5008563"/>
          <p14:tracePt t="142128" x="6034088" y="5000625"/>
          <p14:tracePt t="142136" x="6043613" y="4992688"/>
          <p14:tracePt t="142144" x="6051550" y="4976813"/>
          <p14:tracePt t="142152" x="6059488" y="4976813"/>
          <p14:tracePt t="142160" x="6067425" y="4967288"/>
          <p14:tracePt t="142168" x="6075363" y="4967288"/>
          <p14:tracePt t="142176" x="6075363" y="4951413"/>
          <p14:tracePt t="142184" x="6083300" y="4951413"/>
          <p14:tracePt t="142192" x="6083300" y="4943475"/>
          <p14:tracePt t="142208" x="6091238" y="4935538"/>
          <p14:tracePt t="142216" x="6091238" y="4927600"/>
          <p14:tracePt t="142224" x="6099175" y="4919663"/>
          <p14:tracePt t="142232" x="6107113" y="4919663"/>
          <p14:tracePt t="142248" x="6115050" y="4903788"/>
          <p14:tracePt t="142264" x="6130925" y="4903788"/>
          <p14:tracePt t="142272" x="6130925" y="4895850"/>
          <p14:tracePt t="142280" x="6146800" y="4895850"/>
          <p14:tracePt t="142288" x="6154738" y="4887913"/>
          <p14:tracePt t="142296" x="6162675" y="4887913"/>
          <p14:tracePt t="142304" x="6178550" y="4879975"/>
          <p14:tracePt t="142312" x="6194425" y="4864100"/>
          <p14:tracePt t="142320" x="6210300" y="4832350"/>
          <p14:tracePt t="142328" x="6234113" y="4816475"/>
          <p14:tracePt t="142336" x="6257925" y="4792663"/>
          <p14:tracePt t="142344" x="6281738" y="4768850"/>
          <p14:tracePt t="142352" x="6313488" y="4745038"/>
          <p14:tracePt t="142360" x="6329363" y="4737100"/>
          <p14:tracePt t="142368" x="6345238" y="4729163"/>
          <p14:tracePt t="142376" x="6361113" y="4729163"/>
          <p14:tracePt t="142384" x="6361113" y="4713288"/>
          <p14:tracePt t="142392" x="6376988" y="4721225"/>
          <p14:tracePt t="142689" x="6384925" y="4721225"/>
          <p14:tracePt t="142696" x="6392863" y="4729163"/>
          <p14:tracePt t="142704" x="6392863" y="4737100"/>
          <p14:tracePt t="142712" x="6402388" y="4745038"/>
          <p14:tracePt t="142728" x="6418263" y="4752975"/>
          <p14:tracePt t="142736" x="6418263" y="4760913"/>
          <p14:tracePt t="142744" x="6410325" y="4768850"/>
          <p14:tracePt t="142760" x="6418263" y="4768850"/>
          <p14:tracePt t="142784" x="6426200" y="4768850"/>
          <p14:tracePt t="142800" x="6434138" y="4768850"/>
          <p14:tracePt t="142808" x="6442075" y="4768850"/>
          <p14:tracePt t="142816" x="6442075" y="4760913"/>
          <p14:tracePt t="142824" x="6442075" y="4752975"/>
          <p14:tracePt t="142832" x="6442075" y="4745038"/>
          <p14:tracePt t="142840" x="6442075" y="4737100"/>
          <p14:tracePt t="142848" x="6442075" y="4729163"/>
          <p14:tracePt t="142856" x="6442075" y="4713288"/>
          <p14:tracePt t="142864" x="6442075" y="4705350"/>
          <p14:tracePt t="142872" x="6442075" y="4697413"/>
          <p14:tracePt t="142880" x="6450013" y="4681538"/>
          <p14:tracePt t="142891" x="6457950" y="4665663"/>
          <p14:tracePt t="142896" x="6465888" y="4657725"/>
          <p14:tracePt t="142904" x="6465888" y="4641850"/>
          <p14:tracePt t="142912" x="6473825" y="4624388"/>
          <p14:tracePt t="142920" x="6481763" y="4616450"/>
          <p14:tracePt t="142928" x="6481763" y="4608513"/>
          <p14:tracePt t="142936" x="6481763" y="4592638"/>
          <p14:tracePt t="142944" x="6481763" y="4576763"/>
          <p14:tracePt t="142952" x="6489700" y="4568825"/>
          <p14:tracePt t="142960" x="6489700" y="4552950"/>
          <p14:tracePt t="142968" x="6497638" y="4545013"/>
          <p14:tracePt t="142976" x="6497638" y="4537075"/>
          <p14:tracePt t="142984" x="6505575" y="4521200"/>
          <p14:tracePt t="142992" x="6505575" y="4513263"/>
          <p14:tracePt t="143000" x="6513513" y="4505325"/>
          <p14:tracePt t="143008" x="6513513" y="4489450"/>
          <p14:tracePt t="143016" x="6521450" y="4481513"/>
          <p14:tracePt t="143024" x="6521450" y="4473575"/>
          <p14:tracePt t="143032" x="6529388" y="4465638"/>
          <p14:tracePt t="143041" x="6529388" y="4457700"/>
          <p14:tracePt t="143048" x="6529388" y="4449763"/>
          <p14:tracePt t="143056" x="6537325" y="4449763"/>
          <p14:tracePt t="143064" x="6537325" y="4441825"/>
          <p14:tracePt t="143072" x="6537325" y="4433888"/>
          <p14:tracePt t="143080" x="6537325" y="4425950"/>
          <p14:tracePt t="143096" x="6545263" y="4418013"/>
          <p14:tracePt t="143112" x="6545263" y="4410075"/>
          <p14:tracePt t="143128" x="6545263" y="4402138"/>
          <p14:tracePt t="143144" x="6545263" y="4394200"/>
          <p14:tracePt t="143160" x="6553200" y="4394200"/>
          <p14:tracePt t="143184" x="6553200" y="4386263"/>
          <p14:tracePt t="143208" x="6553200" y="4378325"/>
          <p14:tracePt t="143224" x="6561138" y="4370388"/>
          <p14:tracePt t="143232" x="6561138" y="4362450"/>
          <p14:tracePt t="143272" x="6561138" y="4354513"/>
          <p14:tracePt t="143288" x="6561138" y="4346575"/>
          <p14:tracePt t="143304" x="6561138" y="4338638"/>
          <p14:tracePt t="143312" x="6561138" y="4330700"/>
          <p14:tracePt t="143328" x="6561138" y="4322763"/>
          <p14:tracePt t="143360" x="6561138" y="4314825"/>
          <p14:tracePt t="143432" x="6561138" y="4306888"/>
          <p14:tracePt t="143921" x="6545263" y="4306888"/>
          <p14:tracePt t="143928" x="6537325" y="4298950"/>
          <p14:tracePt t="143936" x="6513513" y="4298950"/>
          <p14:tracePt t="143944" x="6465888" y="4281488"/>
          <p14:tracePt t="143952" x="6410325" y="4257675"/>
          <p14:tracePt t="143960" x="6329363" y="4217988"/>
          <p14:tracePt t="143968" x="6242050" y="4178300"/>
          <p14:tracePt t="143976" x="6130925" y="4138613"/>
          <p14:tracePt t="143984" x="5970588" y="4083050"/>
          <p14:tracePt t="143992" x="5748338" y="3987800"/>
          <p14:tracePt t="144000" x="5508625" y="3906838"/>
          <p14:tracePt t="144008" x="5229225" y="3827463"/>
          <p14:tracePt t="144016" x="4902200" y="3756025"/>
          <p14:tracePt t="144023" x="4600575" y="3668713"/>
          <p14:tracePt t="144032" x="4281488" y="3579813"/>
          <p14:tracePt t="144041" x="3922713" y="3516313"/>
          <p14:tracePt t="144048" x="3540125" y="3429000"/>
          <p14:tracePt t="144056" x="3125788" y="3302000"/>
          <p14:tracePt t="144064" x="2701925" y="3205163"/>
          <p14:tracePt t="144072" x="2271713" y="3094038"/>
          <p14:tracePt t="144080" x="1841500" y="2982913"/>
          <p14:tracePt t="144088" x="1403350" y="2822575"/>
          <p14:tracePt t="144096" x="989013" y="2679700"/>
          <p14:tracePt t="144104" x="598488" y="2519363"/>
          <p14:tracePt t="144112" x="192088" y="23129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AA80-EA0B-4527-AE87-0A24A09F4F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1052736"/>
            <a:ext cx="5761335" cy="4317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모델에서의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Activity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상관관계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908D7475-695D-4DD2-A969-D5507963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1AD5AB-EC1F-40A7-A414-8D3B844A28D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1C61C8C1-8713-4997-A2E5-AD79D6B8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1" y="1480593"/>
            <a:ext cx="7772903" cy="50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08CB3-FCCB-4493-90CA-1D6DE7367B01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35"/>
    </mc:Choice>
    <mc:Fallback xmlns="">
      <p:transition spd="slow" advTm="260735"/>
    </mc:Fallback>
  </mc:AlternateContent>
  <p:extLst>
    <p:ext uri="{3A86A75C-4F4B-4683-9AE1-C65F6400EC91}">
      <p14:laserTraceLst xmlns:p14="http://schemas.microsoft.com/office/powerpoint/2010/main">
        <p14:tracePtLst>
          <p14:tracePt t="683" x="8809038" y="4170363"/>
          <p14:tracePt t="691" x="8585200" y="4186238"/>
          <p14:tracePt t="698" x="8339138" y="4210050"/>
          <p14:tracePt t="706" x="8123238" y="4210050"/>
          <p14:tracePt t="715" x="7924800" y="4225925"/>
          <p14:tracePt t="722" x="7716838" y="4217988"/>
          <p14:tracePt t="731" x="7518400" y="4194175"/>
          <p14:tracePt t="738" x="7302500" y="4146550"/>
          <p14:tracePt t="747" x="7135813" y="4122738"/>
          <p14:tracePt t="754" x="6991350" y="4106863"/>
          <p14:tracePt t="763" x="6896100" y="4075113"/>
          <p14:tracePt t="770" x="6808788" y="4051300"/>
          <p14:tracePt t="778" x="6792913" y="4051300"/>
          <p14:tracePt t="1122" x="6816725" y="4075113"/>
          <p14:tracePt t="1130" x="6816725" y="4083050"/>
          <p14:tracePt t="1138" x="6840538" y="4090988"/>
          <p14:tracePt t="1146" x="6848475" y="4098925"/>
          <p14:tracePt t="1154" x="6856413" y="4106863"/>
          <p14:tracePt t="1162" x="6872288" y="4114800"/>
          <p14:tracePt t="1170" x="6872288" y="4122738"/>
          <p14:tracePt t="1178" x="6888163" y="4122738"/>
          <p14:tracePt t="1226" x="6880225" y="4122738"/>
          <p14:tracePt t="1234" x="6872288" y="4122738"/>
          <p14:tracePt t="1266" x="6856413" y="4122738"/>
          <p14:tracePt t="1403" x="6848475" y="4122738"/>
          <p14:tracePt t="1418" x="6840538" y="4122738"/>
          <p14:tracePt t="1443" x="6832600" y="4122738"/>
          <p14:tracePt t="1458" x="6824663" y="4122738"/>
          <p14:tracePt t="1474" x="6824663" y="4114800"/>
          <p14:tracePt t="1491" x="6816725" y="4114800"/>
          <p14:tracePt t="1523" x="6808788" y="4114800"/>
          <p14:tracePt t="1642" x="6808788" y="4106863"/>
          <p14:tracePt t="1883" x="6808788" y="4098925"/>
          <p14:tracePt t="1923" x="6808788" y="4090988"/>
          <p14:tracePt t="1938" x="6808788" y="4083050"/>
          <p14:tracePt t="1963" x="6808788" y="4075113"/>
          <p14:tracePt t="1970" x="6808788" y="4067175"/>
          <p14:tracePt t="2002" x="6808788" y="4059238"/>
          <p14:tracePt t="2091" x="6800850" y="4051300"/>
          <p14:tracePt t="2099" x="6784975" y="4043363"/>
          <p14:tracePt t="2106" x="6759575" y="4035425"/>
          <p14:tracePt t="2115" x="6719888" y="4011613"/>
          <p14:tracePt t="2122" x="6664325" y="3987800"/>
          <p14:tracePt t="2130" x="6608763" y="3963988"/>
          <p14:tracePt t="2138" x="6513513" y="3922713"/>
          <p14:tracePt t="2147" x="6410325" y="3890963"/>
          <p14:tracePt t="2155" x="6305550" y="3867150"/>
          <p14:tracePt t="2162" x="6178550" y="3827463"/>
          <p14:tracePt t="2170" x="6051550" y="3787775"/>
          <p14:tracePt t="2178" x="5915025" y="3740150"/>
          <p14:tracePt t="2186" x="5780088" y="3692525"/>
          <p14:tracePt t="2194" x="5667375" y="3652838"/>
          <p14:tracePt t="2202" x="5540375" y="3579813"/>
          <p14:tracePt t="2210" x="5397500" y="3524250"/>
          <p14:tracePt t="2218" x="5276850" y="3468688"/>
          <p14:tracePt t="2226" x="5118100" y="3397250"/>
          <p14:tracePt t="2234" x="4991100" y="3333750"/>
          <p14:tracePt t="2242" x="4886325" y="3278188"/>
          <p14:tracePt t="2250" x="4791075" y="3236913"/>
          <p14:tracePt t="2259" x="4695825" y="3189288"/>
          <p14:tracePt t="2266" x="4648200" y="3165475"/>
          <p14:tracePt t="2715" x="4640263" y="3157538"/>
          <p14:tracePt t="2722" x="4640263" y="3165475"/>
          <p14:tracePt t="2731" x="4640263" y="3173413"/>
          <p14:tracePt t="2738" x="4624388" y="3189288"/>
          <p14:tracePt t="2746" x="4624388" y="3197225"/>
          <p14:tracePt t="2755" x="4624388" y="3205163"/>
          <p14:tracePt t="2763" x="4616450" y="3205163"/>
          <p14:tracePt t="2770" x="4592638" y="3205163"/>
          <p14:tracePt t="2778" x="4559300" y="3197225"/>
          <p14:tracePt t="2786" x="4519613" y="3173413"/>
          <p14:tracePt t="2795" x="4471988" y="3157538"/>
          <p14:tracePt t="2803" x="4416425" y="3141663"/>
          <p14:tracePt t="2810" x="4376738" y="3125788"/>
          <p14:tracePt t="2818" x="4337050" y="3109913"/>
          <p14:tracePt t="2826" x="4313238" y="3101975"/>
          <p14:tracePt t="2834" x="4281488" y="3094038"/>
          <p14:tracePt t="2842" x="4225925" y="3086100"/>
          <p14:tracePt t="2850" x="4184650" y="3078163"/>
          <p14:tracePt t="2859" x="4129088" y="3062288"/>
          <p14:tracePt t="2867" x="4089400" y="3054350"/>
          <p14:tracePt t="2875" x="4041775" y="3038475"/>
          <p14:tracePt t="2883" x="3994150" y="3030538"/>
          <p14:tracePt t="2891" x="3962400" y="3006725"/>
          <p14:tracePt t="2898" x="3914775" y="2982913"/>
          <p14:tracePt t="2906" x="3883025" y="2959100"/>
          <p14:tracePt t="2914" x="3833813" y="2927350"/>
          <p14:tracePt t="2922" x="3810000" y="2909888"/>
          <p14:tracePt t="2931" x="3762375" y="2894013"/>
          <p14:tracePt t="2938" x="3722688" y="2878138"/>
          <p14:tracePt t="2947" x="3690938" y="2862263"/>
          <p14:tracePt t="2954" x="3659188" y="2838450"/>
          <p14:tracePt t="2962" x="3627438" y="2830513"/>
          <p14:tracePt t="2970" x="3587750" y="2814638"/>
          <p14:tracePt t="2978" x="3556000" y="2790825"/>
          <p14:tracePt t="2986" x="3516313" y="2767013"/>
          <p14:tracePt t="2994" x="3492500" y="2759075"/>
          <p14:tracePt t="3002" x="3467100" y="2743200"/>
          <p14:tracePt t="3010" x="3435350" y="2727325"/>
          <p14:tracePt t="3019" x="3419475" y="2719388"/>
          <p14:tracePt t="3026" x="3403600" y="2711450"/>
          <p14:tracePt t="3034" x="3379788" y="2695575"/>
          <p14:tracePt t="3042" x="3355975" y="2695575"/>
          <p14:tracePt t="3050" x="3348038" y="2679700"/>
          <p14:tracePt t="3058" x="3332163" y="2671763"/>
          <p14:tracePt t="3066" x="3316288" y="2671763"/>
          <p14:tracePt t="3075" x="3300413" y="2663825"/>
          <p14:tracePt t="3082" x="3284538" y="2663825"/>
          <p14:tracePt t="3092" x="3276600" y="2655888"/>
          <p14:tracePt t="3099" x="3260725" y="2655888"/>
          <p14:tracePt t="3107" x="3244850" y="2647950"/>
          <p14:tracePt t="3124" x="3221038" y="2632075"/>
          <p14:tracePt t="3131" x="3205163" y="2632075"/>
          <p14:tracePt t="3138" x="3189288" y="2632075"/>
          <p14:tracePt t="3146" x="3181350" y="2632075"/>
          <p14:tracePt t="3154" x="3173413" y="2624138"/>
          <p14:tracePt t="3162" x="3165475" y="2624138"/>
          <p14:tracePt t="3170" x="3157538" y="2624138"/>
          <p14:tracePt t="3186" x="3149600" y="2624138"/>
          <p14:tracePt t="3194" x="3141663" y="2616200"/>
          <p14:tracePt t="3202" x="3133725" y="2616200"/>
          <p14:tracePt t="3210" x="3125788" y="2608263"/>
          <p14:tracePt t="3226" x="3117850" y="2608263"/>
          <p14:tracePt t="5363" x="3125788" y="2608263"/>
          <p14:tracePt t="5379" x="3133725" y="2600325"/>
          <p14:tracePt t="5386" x="3141663" y="2600325"/>
          <p14:tracePt t="5403" x="3149600" y="2584450"/>
          <p14:tracePt t="5410" x="3149600" y="2576513"/>
          <p14:tracePt t="5418" x="3157538" y="2559050"/>
          <p14:tracePt t="5426" x="3165475" y="2551113"/>
          <p14:tracePt t="5434" x="3173413" y="2527300"/>
          <p14:tracePt t="5442" x="3181350" y="2519363"/>
          <p14:tracePt t="5450" x="3197225" y="2503488"/>
          <p14:tracePt t="5459" x="3197225" y="2487613"/>
          <p14:tracePt t="5466" x="3213100" y="2479675"/>
          <p14:tracePt t="5474" x="3213100" y="2463800"/>
          <p14:tracePt t="5482" x="3228975" y="2439988"/>
          <p14:tracePt t="5491" x="3236913" y="2432050"/>
          <p14:tracePt t="5498" x="3252788" y="2416175"/>
          <p14:tracePt t="5507" x="3252788" y="2400300"/>
          <p14:tracePt t="5514" x="3260725" y="2384425"/>
          <p14:tracePt t="5523" x="3276600" y="2376488"/>
          <p14:tracePt t="5531" x="3276600" y="2360613"/>
          <p14:tracePt t="5539" x="3284538" y="2352675"/>
          <p14:tracePt t="5546" x="3292475" y="2336800"/>
          <p14:tracePt t="5554" x="3308350" y="2328863"/>
          <p14:tracePt t="5563" x="3324225" y="2305050"/>
          <p14:tracePt t="5570" x="3332163" y="2289175"/>
          <p14:tracePt t="5578" x="3355975" y="2273300"/>
          <p14:tracePt t="5586" x="3371850" y="2241550"/>
          <p14:tracePt t="5594" x="3387725" y="2224088"/>
          <p14:tracePt t="5602" x="3395663" y="2208213"/>
          <p14:tracePt t="5610" x="3411538" y="2192338"/>
          <p14:tracePt t="5619" x="3427413" y="2160588"/>
          <p14:tracePt t="5626" x="3443288" y="2144713"/>
          <p14:tracePt t="5634" x="3451225" y="2128838"/>
          <p14:tracePt t="5642" x="3459163" y="2112963"/>
          <p14:tracePt t="5650" x="3467100" y="2097088"/>
          <p14:tracePt t="5658" x="3476625" y="2081213"/>
          <p14:tracePt t="5666" x="3492500" y="2073275"/>
          <p14:tracePt t="5674" x="3500438" y="2057400"/>
          <p14:tracePt t="5682" x="3516313" y="2049463"/>
          <p14:tracePt t="5690" x="3524250" y="2033588"/>
          <p14:tracePt t="5699" x="3524250" y="2017713"/>
          <p14:tracePt t="5706" x="3532188" y="2017713"/>
          <p14:tracePt t="5714" x="3540125" y="2001838"/>
          <p14:tracePt t="5722" x="3548063" y="1993900"/>
          <p14:tracePt t="5730" x="3548063" y="1985963"/>
          <p14:tracePt t="5738" x="3556000" y="1978025"/>
          <p14:tracePt t="5746" x="3556000" y="1970088"/>
          <p14:tracePt t="5754" x="3563938" y="1962150"/>
          <p14:tracePt t="5770" x="3571875" y="1954213"/>
          <p14:tracePt t="5778" x="3571875" y="1946275"/>
          <p14:tracePt t="5786" x="3587750" y="1946275"/>
          <p14:tracePt t="5794" x="3587750" y="1930400"/>
          <p14:tracePt t="5802" x="3603625" y="1930400"/>
          <p14:tracePt t="5810" x="3603625" y="1922463"/>
          <p14:tracePt t="5819" x="3619500" y="1914525"/>
          <p14:tracePt t="5826" x="3627438" y="1914525"/>
          <p14:tracePt t="5835" x="3635375" y="1906588"/>
          <p14:tracePt t="5851" x="3643313" y="1898650"/>
          <p14:tracePt t="5858" x="3651250" y="1898650"/>
          <p14:tracePt t="5875" x="3659188" y="1898650"/>
          <p14:tracePt t="5882" x="3667125" y="1898650"/>
          <p14:tracePt t="5891" x="3667125" y="1890713"/>
          <p14:tracePt t="5899" x="3675063" y="1890713"/>
          <p14:tracePt t="5922" x="3683000" y="1890713"/>
          <p14:tracePt t="6155" x="3690938" y="1890713"/>
          <p14:tracePt t="6171" x="3690938" y="1898650"/>
          <p14:tracePt t="6178" x="3690938" y="1906588"/>
          <p14:tracePt t="6186" x="3698875" y="1914525"/>
          <p14:tracePt t="6210" x="3698875" y="1922463"/>
          <p14:tracePt t="6226" x="3698875" y="1930400"/>
          <p14:tracePt t="6275" x="3706813" y="1930400"/>
          <p14:tracePt t="6282" x="3706813" y="1938338"/>
          <p14:tracePt t="6315" x="3706813" y="1946275"/>
          <p14:tracePt t="6330" x="3706813" y="1962150"/>
          <p14:tracePt t="6346" x="3706813" y="1970088"/>
          <p14:tracePt t="6355" x="3706813" y="1978025"/>
          <p14:tracePt t="6362" x="3706813" y="1985963"/>
          <p14:tracePt t="6370" x="3706813" y="1993900"/>
          <p14:tracePt t="6386" x="3714750" y="2009775"/>
          <p14:tracePt t="6403" x="3714750" y="2017713"/>
          <p14:tracePt t="6706" x="3714750" y="2025650"/>
          <p14:tracePt t="6714" x="3706813" y="2025650"/>
          <p14:tracePt t="6722" x="3690938" y="2025650"/>
          <p14:tracePt t="6731" x="3683000" y="2025650"/>
          <p14:tracePt t="6738" x="3667125" y="2025650"/>
          <p14:tracePt t="6746" x="3651250" y="2009775"/>
          <p14:tracePt t="6754" x="3643313" y="1978025"/>
          <p14:tracePt t="6763" x="3627438" y="1962150"/>
          <p14:tracePt t="6771" x="3611563" y="1954213"/>
          <p14:tracePt t="6778" x="3595688" y="1930400"/>
          <p14:tracePt t="7155" x="3579813" y="1938338"/>
          <p14:tracePt t="7162" x="3532188" y="1954213"/>
          <p14:tracePt t="7170" x="3484563" y="1962150"/>
          <p14:tracePt t="7178" x="3443288" y="1970088"/>
          <p14:tracePt t="7186" x="3395663" y="1978025"/>
          <p14:tracePt t="7194" x="3348038" y="2001838"/>
          <p14:tracePt t="7202" x="3300413" y="2033588"/>
          <p14:tracePt t="7210" x="3260725" y="2057400"/>
          <p14:tracePt t="7218" x="3236913" y="2081213"/>
          <p14:tracePt t="7226" x="3213100" y="2097088"/>
          <p14:tracePt t="7234" x="3165475" y="2112963"/>
          <p14:tracePt t="7242" x="3125788" y="2120900"/>
          <p14:tracePt t="7250" x="3084513" y="2120900"/>
          <p14:tracePt t="7258" x="3052763" y="2128838"/>
          <p14:tracePt t="7266" x="3021013" y="2128838"/>
          <p14:tracePt t="7275" x="2981325" y="2128838"/>
          <p14:tracePt t="7282" x="2965450" y="2128838"/>
          <p14:tracePt t="7292" x="2957513" y="2128838"/>
          <p14:tracePt t="7298" x="2949575" y="2128838"/>
          <p14:tracePt t="7306" x="2941638" y="2128838"/>
          <p14:tracePt t="7331" x="2933700" y="2128838"/>
          <p14:tracePt t="7346" x="2925763" y="2128838"/>
          <p14:tracePt t="7602" x="2917825" y="2136775"/>
          <p14:tracePt t="7610" x="2917825" y="2144713"/>
          <p14:tracePt t="7618" x="2917825" y="2152650"/>
          <p14:tracePt t="7626" x="2909888" y="2160588"/>
          <p14:tracePt t="7651" x="2909888" y="2176463"/>
          <p14:tracePt t="7658" x="2901950" y="2176463"/>
          <p14:tracePt t="7666" x="2901950" y="2184400"/>
          <p14:tracePt t="7683" x="2894013" y="2184400"/>
          <p14:tracePt t="7706" x="2894013" y="2192338"/>
          <p14:tracePt t="7946" x="2894013" y="2200275"/>
          <p14:tracePt t="7962" x="2894013" y="2208213"/>
          <p14:tracePt t="7971" x="2886075" y="2224088"/>
          <p14:tracePt t="7987" x="2878138" y="2224088"/>
          <p14:tracePt t="7994" x="2870200" y="2224088"/>
          <p14:tracePt t="8002" x="2854325" y="2216150"/>
          <p14:tracePt t="8010" x="2830513" y="2200275"/>
          <p14:tracePt t="8018" x="2806700" y="2184400"/>
          <p14:tracePt t="8026" x="2798763" y="2160588"/>
          <p14:tracePt t="8034" x="2782888" y="2136775"/>
          <p14:tracePt t="8042" x="2767013" y="2112963"/>
          <p14:tracePt t="8467" x="2751138" y="2112963"/>
          <p14:tracePt t="8491" x="2733675" y="2120900"/>
          <p14:tracePt t="8499" x="2725738" y="2120900"/>
          <p14:tracePt t="8539" x="2725738" y="2136775"/>
          <p14:tracePt t="8587" x="2709863" y="2136775"/>
          <p14:tracePt t="8602" x="2709863" y="2144713"/>
          <p14:tracePt t="8627" x="2709863" y="2152650"/>
          <p14:tracePt t="8642" x="2709863" y="2160588"/>
          <p14:tracePt t="8667" x="2709863" y="2168525"/>
          <p14:tracePt t="8698" x="2709863" y="2184400"/>
          <p14:tracePt t="9051" x="2709863" y="2192338"/>
          <p14:tracePt t="9083" x="2709863" y="2200275"/>
          <p14:tracePt t="9123" x="2709863" y="2208213"/>
          <p14:tracePt t="9155" x="2709863" y="2216150"/>
          <p14:tracePt t="9186" x="2717800" y="2216150"/>
          <p14:tracePt t="9195" x="2717800" y="2224088"/>
          <p14:tracePt t="9227" x="2717800" y="2233613"/>
          <p14:tracePt t="9251" x="2725738" y="2233613"/>
          <p14:tracePt t="9258" x="2725738" y="2241550"/>
          <p14:tracePt t="9274" x="2725738" y="2249488"/>
          <p14:tracePt t="9282" x="2733675" y="2249488"/>
          <p14:tracePt t="9298" x="2733675" y="2257425"/>
          <p14:tracePt t="9306" x="2741613" y="2265363"/>
          <p14:tracePt t="9314" x="2751138" y="2265363"/>
          <p14:tracePt t="9322" x="2759075" y="2273300"/>
          <p14:tracePt t="9330" x="2767013" y="2281238"/>
          <p14:tracePt t="9338" x="2774950" y="2305050"/>
          <p14:tracePt t="9347" x="2782888" y="2312988"/>
          <p14:tracePt t="9354" x="2790825" y="2328863"/>
          <p14:tracePt t="9362" x="2798763" y="2352675"/>
          <p14:tracePt t="9370" x="2806700" y="2368550"/>
          <p14:tracePt t="9378" x="2814638" y="2376488"/>
          <p14:tracePt t="9386" x="2822575" y="2392363"/>
          <p14:tracePt t="9394" x="2822575" y="2400300"/>
          <p14:tracePt t="9402" x="2838450" y="2408238"/>
          <p14:tracePt t="9410" x="2846388" y="2416175"/>
          <p14:tracePt t="9418" x="2854325" y="2424113"/>
          <p14:tracePt t="9426" x="2862263" y="2432050"/>
          <p14:tracePt t="9434" x="2870200" y="2439988"/>
          <p14:tracePt t="9458" x="2878138" y="2439988"/>
          <p14:tracePt t="9466" x="2878138" y="2447925"/>
          <p14:tracePt t="9483" x="2886075" y="2455863"/>
          <p14:tracePt t="9499" x="2894013" y="2463800"/>
          <p14:tracePt t="9506" x="2894013" y="2471738"/>
          <p14:tracePt t="9514" x="2909888" y="2471738"/>
          <p14:tracePt t="9522" x="2909888" y="2479675"/>
          <p14:tracePt t="9531" x="2917825" y="2479675"/>
          <p14:tracePt t="9546" x="2925763" y="2487613"/>
          <p14:tracePt t="9570" x="2933700" y="2487613"/>
          <p14:tracePt t="9578" x="2933700" y="2495550"/>
          <p14:tracePt t="9586" x="2941638" y="2503488"/>
          <p14:tracePt t="9626" x="2949575" y="2503488"/>
          <p14:tracePt t="9642" x="2949575" y="2511425"/>
          <p14:tracePt t="9658" x="2957513" y="2519363"/>
          <p14:tracePt t="9675" x="2965450" y="2527300"/>
          <p14:tracePt t="9682" x="2973388" y="2535238"/>
          <p14:tracePt t="9698" x="2981325" y="2543175"/>
          <p14:tracePt t="9706" x="2997200" y="2551113"/>
          <p14:tracePt t="9714" x="3005138" y="2566988"/>
          <p14:tracePt t="9722" x="3021013" y="2576513"/>
          <p14:tracePt t="9730" x="3028950" y="2592388"/>
          <p14:tracePt t="9738" x="3044825" y="2592388"/>
          <p14:tracePt t="9746" x="3060700" y="2608263"/>
          <p14:tracePt t="9754" x="3076575" y="2624138"/>
          <p14:tracePt t="9762" x="3092450" y="2640013"/>
          <p14:tracePt t="9770" x="3109913" y="2655888"/>
          <p14:tracePt t="9778" x="3125788" y="2671763"/>
          <p14:tracePt t="9786" x="3141663" y="2687638"/>
          <p14:tracePt t="9794" x="3157538" y="2695575"/>
          <p14:tracePt t="9802" x="3173413" y="2711450"/>
          <p14:tracePt t="9810" x="3189288" y="2727325"/>
          <p14:tracePt t="9819" x="3197225" y="2743200"/>
          <p14:tracePt t="9826" x="3205163" y="2751138"/>
          <p14:tracePt t="9834" x="3221038" y="2767013"/>
          <p14:tracePt t="9843" x="3228975" y="2774950"/>
          <p14:tracePt t="9850" x="3244850" y="2790825"/>
          <p14:tracePt t="9858" x="3252788" y="2798763"/>
          <p14:tracePt t="9867" x="3268663" y="2806700"/>
          <p14:tracePt t="9874" x="3268663" y="2814638"/>
          <p14:tracePt t="9892" x="3292475" y="2830513"/>
          <p14:tracePt t="9898" x="3300413" y="2846388"/>
          <p14:tracePt t="9906" x="3308350" y="2846388"/>
          <p14:tracePt t="9914" x="3316288" y="2854325"/>
          <p14:tracePt t="9922" x="3324225" y="2854325"/>
          <p14:tracePt t="9931" x="3324225" y="2862263"/>
          <p14:tracePt t="9938" x="3332163" y="2870200"/>
          <p14:tracePt t="9946" x="3340100" y="2870200"/>
          <p14:tracePt t="9954" x="3348038" y="2878138"/>
          <p14:tracePt t="9962" x="3355975" y="2886075"/>
          <p14:tracePt t="9970" x="3363913" y="2886075"/>
          <p14:tracePt t="9987" x="3371850" y="2886075"/>
          <p14:tracePt t="10003" x="3371850" y="2894013"/>
          <p14:tracePt t="10051" x="3371850" y="2870200"/>
          <p14:tracePt t="10058" x="3363913" y="2862263"/>
          <p14:tracePt t="10067" x="3363913" y="2846388"/>
          <p14:tracePt t="10074" x="3348038" y="2830513"/>
          <p14:tracePt t="10082" x="3340100" y="2774950"/>
          <p14:tracePt t="10091" x="3340100" y="2743200"/>
          <p14:tracePt t="10098" x="3332163" y="2743200"/>
          <p14:tracePt t="10395" x="3332163" y="2735263"/>
          <p14:tracePt t="10410" x="3332163" y="2751138"/>
          <p14:tracePt t="10418" x="3340100" y="2751138"/>
          <p14:tracePt t="10426" x="3340100" y="2759075"/>
          <p14:tracePt t="10435" x="3348038" y="2759075"/>
          <p14:tracePt t="10451" x="3355975" y="2759075"/>
          <p14:tracePt t="10458" x="3363913" y="2767013"/>
          <p14:tracePt t="10467" x="3371850" y="2782888"/>
          <p14:tracePt t="10474" x="3371850" y="2790825"/>
          <p14:tracePt t="10482" x="3371850" y="2798763"/>
          <p14:tracePt t="10491" x="3379788" y="2814638"/>
          <p14:tracePt t="10498" x="3387725" y="2822575"/>
          <p14:tracePt t="10506" x="3387725" y="2838450"/>
          <p14:tracePt t="10514" x="3395663" y="2846388"/>
          <p14:tracePt t="10522" x="3411538" y="2854325"/>
          <p14:tracePt t="10531" x="3411538" y="2870200"/>
          <p14:tracePt t="10538" x="3427413" y="2878138"/>
          <p14:tracePt t="10546" x="3435350" y="2894013"/>
          <p14:tracePt t="10554" x="3443288" y="2894013"/>
          <p14:tracePt t="10563" x="3451225" y="2901950"/>
          <p14:tracePt t="10570" x="3459163" y="2901950"/>
          <p14:tracePt t="10587" x="3467100" y="2909888"/>
          <p14:tracePt t="10602" x="3467100" y="2919413"/>
          <p14:tracePt t="10610" x="3476625" y="2919413"/>
          <p14:tracePt t="10618" x="3484563" y="2927350"/>
          <p14:tracePt t="10626" x="3492500" y="2935288"/>
          <p14:tracePt t="10634" x="3500438" y="2943225"/>
          <p14:tracePt t="10642" x="3508375" y="2943225"/>
          <p14:tracePt t="10650" x="3516313" y="2951163"/>
          <p14:tracePt t="10658" x="3524250" y="2959100"/>
          <p14:tracePt t="10666" x="3532188" y="2967038"/>
          <p14:tracePt t="10675" x="3540125" y="2967038"/>
          <p14:tracePt t="10683" x="3548063" y="2982913"/>
          <p14:tracePt t="10691" x="3556000" y="2982913"/>
          <p14:tracePt t="10699" x="3571875" y="2990850"/>
          <p14:tracePt t="10706" x="3579813" y="3006725"/>
          <p14:tracePt t="10714" x="3595688" y="3022600"/>
          <p14:tracePt t="10722" x="3611563" y="3030538"/>
          <p14:tracePt t="10731" x="3619500" y="3046413"/>
          <p14:tracePt t="10738" x="3643313" y="3062288"/>
          <p14:tracePt t="10746" x="3659188" y="3070225"/>
          <p14:tracePt t="10754" x="3675063" y="3094038"/>
          <p14:tracePt t="10763" x="3706813" y="3109913"/>
          <p14:tracePt t="10770" x="3714750" y="3133725"/>
          <p14:tracePt t="10778" x="3738563" y="3141663"/>
          <p14:tracePt t="10786" x="3754438" y="3157538"/>
          <p14:tracePt t="10794" x="3770313" y="3165475"/>
          <p14:tracePt t="10802" x="3778250" y="3181350"/>
          <p14:tracePt t="10810" x="3802063" y="3181350"/>
          <p14:tracePt t="10818" x="3810000" y="3197225"/>
          <p14:tracePt t="10826" x="3817938" y="3205163"/>
          <p14:tracePt t="10834" x="3843338" y="3221038"/>
          <p14:tracePt t="10842" x="3851275" y="3228975"/>
          <p14:tracePt t="10850" x="3859213" y="3236913"/>
          <p14:tracePt t="10858" x="3875088" y="3252788"/>
          <p14:tracePt t="10866" x="3883025" y="3270250"/>
          <p14:tracePt t="10874" x="3898900" y="3278188"/>
          <p14:tracePt t="10882" x="3906838" y="3294063"/>
          <p14:tracePt t="10891" x="3922713" y="3302000"/>
          <p14:tracePt t="10898" x="3930650" y="3317875"/>
          <p14:tracePt t="10906" x="3946525" y="3333750"/>
          <p14:tracePt t="10914" x="3954463" y="3349625"/>
          <p14:tracePt t="10922" x="3962400" y="3357563"/>
          <p14:tracePt t="10931" x="3970338" y="3357563"/>
          <p14:tracePt t="10938" x="3978275" y="3365500"/>
          <p14:tracePt t="10946" x="3994150" y="3373438"/>
          <p14:tracePt t="10962" x="4002088" y="3381375"/>
          <p14:tracePt t="10979" x="4010025" y="3389313"/>
          <p14:tracePt t="10986" x="4017963" y="3389313"/>
          <p14:tracePt t="10994" x="4025900" y="3397250"/>
          <p14:tracePt t="11010" x="4041775" y="3413125"/>
          <p14:tracePt t="11026" x="4049713" y="3421063"/>
          <p14:tracePt t="11034" x="4057650" y="3429000"/>
          <p14:tracePt t="11042" x="4065588" y="3436938"/>
          <p14:tracePt t="11051" x="4073525" y="3444875"/>
          <p14:tracePt t="11058" x="4081463" y="3452813"/>
          <p14:tracePt t="11067" x="4089400" y="3452813"/>
          <p14:tracePt t="11075" x="4097338" y="3468688"/>
          <p14:tracePt t="11083" x="4113213" y="3468688"/>
          <p14:tracePt t="11099" x="4121150" y="3468688"/>
          <p14:tracePt t="11108" x="4129088" y="3484563"/>
          <p14:tracePt t="11114" x="4137025" y="3484563"/>
          <p14:tracePt t="11123" x="4137025" y="3492500"/>
          <p14:tracePt t="11130" x="4144963" y="3492500"/>
          <p14:tracePt t="11138" x="4152900" y="3508375"/>
          <p14:tracePt t="11146" x="4160838" y="3508375"/>
          <p14:tracePt t="11162" x="4176713" y="3516313"/>
          <p14:tracePt t="11170" x="4176713" y="3524250"/>
          <p14:tracePt t="11178" x="4184650" y="3532188"/>
          <p14:tracePt t="11186" x="4192588" y="3540125"/>
          <p14:tracePt t="11194" x="4200525" y="3540125"/>
          <p14:tracePt t="11202" x="4200525" y="3548063"/>
          <p14:tracePt t="11210" x="4217988" y="3548063"/>
          <p14:tracePt t="11218" x="4225925" y="3556000"/>
          <p14:tracePt t="11226" x="4233863" y="3563938"/>
          <p14:tracePt t="11234" x="4241800" y="3563938"/>
          <p14:tracePt t="11242" x="4241800" y="3571875"/>
          <p14:tracePt t="11250" x="4257675" y="3571875"/>
          <p14:tracePt t="11258" x="4257675" y="3587750"/>
          <p14:tracePt t="11266" x="4273550" y="3587750"/>
          <p14:tracePt t="11274" x="4281488" y="3595688"/>
          <p14:tracePt t="11282" x="4289425" y="3605213"/>
          <p14:tracePt t="11291" x="4297363" y="3605213"/>
          <p14:tracePt t="11298" x="4297363" y="3613150"/>
          <p14:tracePt t="11306" x="4305300" y="3621088"/>
          <p14:tracePt t="11314" x="4313238" y="3621088"/>
          <p14:tracePt t="11330" x="4321175" y="3629025"/>
          <p14:tracePt t="11346" x="4329113" y="3629025"/>
          <p14:tracePt t="11362" x="4337050" y="3636963"/>
          <p14:tracePt t="11370" x="4344988" y="3636963"/>
          <p14:tracePt t="11386" x="4352925" y="3636963"/>
          <p14:tracePt t="11394" x="4352925" y="3644900"/>
          <p14:tracePt t="11402" x="4360863" y="3652838"/>
          <p14:tracePt t="11410" x="4368800" y="3652838"/>
          <p14:tracePt t="11418" x="4376738" y="3652838"/>
          <p14:tracePt t="11426" x="4376738" y="3660775"/>
          <p14:tracePt t="11434" x="4392613" y="3660775"/>
          <p14:tracePt t="11442" x="4400550" y="3668713"/>
          <p14:tracePt t="11450" x="4408488" y="3676650"/>
          <p14:tracePt t="11458" x="4416425" y="3684588"/>
          <p14:tracePt t="11466" x="4432300" y="3692525"/>
          <p14:tracePt t="11475" x="4440238" y="3700463"/>
          <p14:tracePt t="11483" x="4464050" y="3708400"/>
          <p14:tracePt t="11491" x="4479925" y="3724275"/>
          <p14:tracePt t="11498" x="4495800" y="3732213"/>
          <p14:tracePt t="11506" x="4511675" y="3740150"/>
          <p14:tracePt t="11514" x="4535488" y="3756025"/>
          <p14:tracePt t="11522" x="4551363" y="3756025"/>
          <p14:tracePt t="11530" x="4559300" y="3756025"/>
          <p14:tracePt t="11538" x="4576763" y="3763963"/>
          <p14:tracePt t="11546" x="4592638" y="3771900"/>
          <p14:tracePt t="11554" x="4608513" y="3771900"/>
          <p14:tracePt t="11563" x="4624388" y="3771900"/>
          <p14:tracePt t="11571" x="4632325" y="3779838"/>
          <p14:tracePt t="11578" x="4648200" y="3779838"/>
          <p14:tracePt t="11586" x="4656138" y="3779838"/>
          <p14:tracePt t="11594" x="4664075" y="3779838"/>
          <p14:tracePt t="11602" x="4672013" y="3779838"/>
          <p14:tracePt t="11610" x="4679950" y="3779838"/>
          <p14:tracePt t="11619" x="4687888" y="3787775"/>
          <p14:tracePt t="11626" x="4695825" y="3787775"/>
          <p14:tracePt t="11634" x="4703763" y="3787775"/>
          <p14:tracePt t="11642" x="4703763" y="3795713"/>
          <p14:tracePt t="11651" x="4711700" y="3795713"/>
          <p14:tracePt t="11667" x="4719638" y="3795713"/>
          <p14:tracePt t="11675" x="4727575" y="3803650"/>
          <p14:tracePt t="11682" x="4735513" y="3803650"/>
          <p14:tracePt t="11691" x="4743450" y="3803650"/>
          <p14:tracePt t="11698" x="4751388" y="3811588"/>
          <p14:tracePt t="11706" x="4759325" y="3819525"/>
          <p14:tracePt t="11714" x="4767263" y="3819525"/>
          <p14:tracePt t="11723" x="4775200" y="3819525"/>
          <p14:tracePt t="11738" x="4783138" y="3827463"/>
          <p14:tracePt t="11746" x="4791075" y="3827463"/>
          <p14:tracePt t="11762" x="4799013" y="3827463"/>
          <p14:tracePt t="11786" x="4806950" y="3835400"/>
          <p14:tracePt t="11874" x="4814888" y="3835400"/>
          <p14:tracePt t="11906" x="4814888" y="3843338"/>
          <p14:tracePt t="11914" x="4822825" y="3843338"/>
          <p14:tracePt t="11922" x="4830763" y="3843338"/>
          <p14:tracePt t="11930" x="4830763" y="3851275"/>
          <p14:tracePt t="11938" x="4838700" y="3851275"/>
          <p14:tracePt t="11946" x="4846638" y="3859213"/>
          <p14:tracePt t="11962" x="4854575" y="3859213"/>
          <p14:tracePt t="11970" x="4862513" y="3867150"/>
          <p14:tracePt t="11986" x="4878388" y="3875088"/>
          <p14:tracePt t="12002" x="4886325" y="3883025"/>
          <p14:tracePt t="12010" x="4894263" y="3883025"/>
          <p14:tracePt t="12018" x="4902200" y="3890963"/>
          <p14:tracePt t="12026" x="4902200" y="3898900"/>
          <p14:tracePt t="12034" x="4910138" y="3898900"/>
          <p14:tracePt t="12042" x="4918075" y="3898900"/>
          <p14:tracePt t="12050" x="4926013" y="3906838"/>
          <p14:tracePt t="12058" x="4943475" y="3906838"/>
          <p14:tracePt t="12066" x="4943475" y="3914775"/>
          <p14:tracePt t="12074" x="4951413" y="3922713"/>
          <p14:tracePt t="12082" x="4967288" y="3922713"/>
          <p14:tracePt t="12098" x="4975225" y="3930650"/>
          <p14:tracePt t="12124" x="4991100" y="3930650"/>
          <p14:tracePt t="12130" x="4999038" y="3930650"/>
          <p14:tracePt t="12146" x="5006975" y="3938588"/>
          <p14:tracePt t="12162" x="5014913" y="3938588"/>
          <p14:tracePt t="12274" x="5022850" y="3938588"/>
          <p14:tracePt t="12298" x="5030788" y="3938588"/>
          <p14:tracePt t="12314" x="5046663" y="3948113"/>
          <p14:tracePt t="12330" x="5054600" y="3948113"/>
          <p14:tracePt t="12338" x="5062538" y="3948113"/>
          <p14:tracePt t="12346" x="5070475" y="3956050"/>
          <p14:tracePt t="12354" x="5070475" y="3963988"/>
          <p14:tracePt t="12362" x="5086350" y="3963988"/>
          <p14:tracePt t="12370" x="5094288" y="3963988"/>
          <p14:tracePt t="12378" x="5102225" y="3971925"/>
          <p14:tracePt t="12394" x="5110163" y="3971925"/>
          <p14:tracePt t="12410" x="5118100" y="3971925"/>
          <p14:tracePt t="12418" x="5118100" y="3979863"/>
          <p14:tracePt t="12426" x="5126038" y="3979863"/>
          <p14:tracePt t="12434" x="5133975" y="3979863"/>
          <p14:tracePt t="12458" x="5141913" y="3979863"/>
          <p14:tracePt t="12483" x="5141913" y="3987800"/>
          <p14:tracePt t="12522" x="5149850" y="3987800"/>
          <p14:tracePt t="12579" x="5149850" y="3995738"/>
          <p14:tracePt t="12594" x="5149850" y="4011613"/>
          <p14:tracePt t="12602" x="5149850" y="4019550"/>
          <p14:tracePt t="12610" x="5141913" y="4019550"/>
          <p14:tracePt t="12618" x="5133975" y="4011613"/>
          <p14:tracePt t="12626" x="5102225" y="3987800"/>
          <p14:tracePt t="12634" x="5102225" y="3948113"/>
          <p14:tracePt t="12642" x="5102225" y="3930650"/>
          <p14:tracePt t="12651" x="5102225" y="3906838"/>
          <p14:tracePt t="13066" x="5094288" y="3906838"/>
          <p14:tracePt t="13082" x="5086350" y="3914775"/>
          <p14:tracePt t="13106" x="5086350" y="3922713"/>
          <p14:tracePt t="13114" x="5078413" y="3938588"/>
          <p14:tracePt t="13130" x="5078413" y="3956050"/>
          <p14:tracePt t="13146" x="5094288" y="3971925"/>
          <p14:tracePt t="13154" x="5110163" y="3979863"/>
          <p14:tracePt t="13162" x="5126038" y="3995738"/>
          <p14:tracePt t="13170" x="5141913" y="4003675"/>
          <p14:tracePt t="13178" x="5157788" y="4003675"/>
          <p14:tracePt t="13186" x="5165725" y="4011613"/>
          <p14:tracePt t="13194" x="5173663" y="4011613"/>
          <p14:tracePt t="13531" x="5173663" y="4019550"/>
          <p14:tracePt t="13538" x="5181600" y="4027488"/>
          <p14:tracePt t="13554" x="5181600" y="4035425"/>
          <p14:tracePt t="13570" x="5189538" y="4043363"/>
          <p14:tracePt t="13578" x="5189538" y="4051300"/>
          <p14:tracePt t="13594" x="5189538" y="4059238"/>
          <p14:tracePt t="13850" x="5197475" y="4059238"/>
          <p14:tracePt t="13930" x="5197475" y="4067175"/>
          <p14:tracePt t="13938" x="5205413" y="4067175"/>
          <p14:tracePt t="13954" x="5213350" y="4067175"/>
          <p14:tracePt t="13970" x="5213350" y="4075113"/>
          <p14:tracePt t="14018" x="5221288" y="4083050"/>
          <p14:tracePt t="14211" x="5229225" y="4083050"/>
          <p14:tracePt t="14274" x="5229225" y="4090988"/>
          <p14:tracePt t="14330" x="5237163" y="4090988"/>
          <p14:tracePt t="14346" x="5245100" y="4090988"/>
          <p14:tracePt t="14378" x="5245100" y="4098925"/>
          <p14:tracePt t="14394" x="5245100" y="4106863"/>
          <p14:tracePt t="14402" x="5253038" y="4114800"/>
          <p14:tracePt t="14426" x="5260975" y="4122738"/>
          <p14:tracePt t="14450" x="5260975" y="4130675"/>
          <p14:tracePt t="14466" x="5268913" y="4130675"/>
          <p14:tracePt t="14483" x="5268913" y="4138613"/>
          <p14:tracePt t="14490" x="5276850" y="4138613"/>
          <p14:tracePt t="14683" x="5276850" y="4146550"/>
          <p14:tracePt t="14707" x="5284788" y="4146550"/>
          <p14:tracePt t="14723" x="5284788" y="4154488"/>
          <p14:tracePt t="14738" x="5292725" y="4170363"/>
          <p14:tracePt t="14754" x="5300663" y="4170363"/>
          <p14:tracePt t="14762" x="5310188" y="4178300"/>
          <p14:tracePt t="14778" x="5318125" y="4186238"/>
          <p14:tracePt t="14787" x="5318125" y="4194175"/>
          <p14:tracePt t="14810" x="5326063" y="4194175"/>
          <p14:tracePt t="15026" x="5326063" y="4202113"/>
          <p14:tracePt t="15042" x="5334000" y="4210050"/>
          <p14:tracePt t="15066" x="5334000" y="4217988"/>
          <p14:tracePt t="15074" x="5341938" y="4225925"/>
          <p14:tracePt t="15090" x="5341938" y="4233863"/>
          <p14:tracePt t="15098" x="5349875" y="4233863"/>
          <p14:tracePt t="15107" x="5349875" y="4241800"/>
          <p14:tracePt t="15122" x="5349875" y="4249738"/>
          <p14:tracePt t="15130" x="5357813" y="4249738"/>
          <p14:tracePt t="15138" x="5365750" y="4249738"/>
          <p14:tracePt t="15147" x="5365750" y="4257675"/>
          <p14:tracePt t="15154" x="5365750" y="4265613"/>
          <p14:tracePt t="15170" x="5365750" y="4273550"/>
          <p14:tracePt t="15178" x="5373688" y="4273550"/>
          <p14:tracePt t="15194" x="5373688" y="4281488"/>
          <p14:tracePt t="15202" x="5381625" y="4291013"/>
          <p14:tracePt t="15219" x="5389563" y="4298950"/>
          <p14:tracePt t="15235" x="5397500" y="4306888"/>
          <p14:tracePt t="15242" x="5405438" y="4314825"/>
          <p14:tracePt t="15250" x="5405438" y="4322763"/>
          <p14:tracePt t="15258" x="5421313" y="4330700"/>
          <p14:tracePt t="15266" x="5429250" y="4338638"/>
          <p14:tracePt t="15274" x="5437188" y="4338638"/>
          <p14:tracePt t="15282" x="5453063" y="4354513"/>
          <p14:tracePt t="15291" x="5461000" y="4362450"/>
          <p14:tracePt t="15298" x="5484813" y="4378325"/>
          <p14:tracePt t="15306" x="5492750" y="4378325"/>
          <p14:tracePt t="15314" x="5500688" y="4386263"/>
          <p14:tracePt t="15323" x="5508625" y="4402138"/>
          <p14:tracePt t="15330" x="5516563" y="4402138"/>
          <p14:tracePt t="15339" x="5524500" y="4410075"/>
          <p14:tracePt t="15346" x="5532438" y="4418013"/>
          <p14:tracePt t="15354" x="5540375" y="4418013"/>
          <p14:tracePt t="15362" x="5540375" y="4425950"/>
          <p14:tracePt t="15371" x="5548313" y="4425950"/>
          <p14:tracePt t="15378" x="5548313" y="4433888"/>
          <p14:tracePt t="15394" x="5556250" y="4441825"/>
          <p14:tracePt t="15402" x="5564188" y="4441825"/>
          <p14:tracePt t="15442" x="5564188" y="4449763"/>
          <p14:tracePt t="15467" x="5572125" y="4449763"/>
          <p14:tracePt t="15474" x="5572125" y="4457700"/>
          <p14:tracePt t="15490" x="5580063" y="4457700"/>
          <p14:tracePt t="15498" x="5580063" y="4465638"/>
          <p14:tracePt t="15506" x="5588000" y="4473575"/>
          <p14:tracePt t="15523" x="5595938" y="4473575"/>
          <p14:tracePt t="15531" x="5595938" y="4481513"/>
          <p14:tracePt t="15546" x="5595938" y="4489450"/>
          <p14:tracePt t="15554" x="5603875" y="4489450"/>
          <p14:tracePt t="15562" x="5603875" y="4497388"/>
          <p14:tracePt t="15578" x="5603875" y="4505325"/>
          <p14:tracePt t="15586" x="5619750" y="4513263"/>
          <p14:tracePt t="15603" x="5619750" y="4521200"/>
          <p14:tracePt t="15619" x="5619750" y="4529138"/>
          <p14:tracePt t="15666" x="5619750" y="4537075"/>
          <p14:tracePt t="15690" x="5627688" y="4537075"/>
          <p14:tracePt t="15698" x="5627688" y="4545013"/>
          <p14:tracePt t="15714" x="5627688" y="4552950"/>
          <p14:tracePt t="15722" x="5627688" y="4560888"/>
          <p14:tracePt t="15730" x="5635625" y="4568825"/>
          <p14:tracePt t="15738" x="5643563" y="4568825"/>
          <p14:tracePt t="15746" x="5643563" y="4576763"/>
          <p14:tracePt t="15754" x="5643563" y="4584700"/>
          <p14:tracePt t="15762" x="5651500" y="4600575"/>
          <p14:tracePt t="15770" x="5659438" y="4608513"/>
          <p14:tracePt t="15786" x="5667375" y="4624388"/>
          <p14:tracePt t="15802" x="5667375" y="4633913"/>
          <p14:tracePt t="15810" x="5676900" y="4641850"/>
          <p14:tracePt t="15818" x="5676900" y="4649788"/>
          <p14:tracePt t="15826" x="5684838" y="4649788"/>
          <p14:tracePt t="15834" x="5684838" y="4657725"/>
          <p14:tracePt t="15842" x="5692775" y="4665663"/>
          <p14:tracePt t="15850" x="5692775" y="4673600"/>
          <p14:tracePt t="15866" x="5700713" y="4681538"/>
          <p14:tracePt t="15874" x="5700713" y="4689475"/>
          <p14:tracePt t="15882" x="5700713" y="4697413"/>
          <p14:tracePt t="15891" x="5708650" y="4705350"/>
          <p14:tracePt t="15907" x="5708650" y="4713288"/>
          <p14:tracePt t="15914" x="5716588" y="4721225"/>
          <p14:tracePt t="15930" x="5716588" y="4729163"/>
          <p14:tracePt t="15939" x="5732463" y="4737100"/>
          <p14:tracePt t="15946" x="5732463" y="4745038"/>
          <p14:tracePt t="15954" x="5732463" y="4752975"/>
          <p14:tracePt t="15963" x="5740400" y="4760913"/>
          <p14:tracePt t="15970" x="5748338" y="4760913"/>
          <p14:tracePt t="15978" x="5748338" y="4768850"/>
          <p14:tracePt t="15994" x="5756275" y="4776788"/>
          <p14:tracePt t="16002" x="5756275" y="4784725"/>
          <p14:tracePt t="16018" x="5772150" y="4792663"/>
          <p14:tracePt t="16034" x="5780088" y="4800600"/>
          <p14:tracePt t="16042" x="5780088" y="4808538"/>
          <p14:tracePt t="16050" x="5788025" y="4808538"/>
          <p14:tracePt t="16058" x="5795963" y="4816475"/>
          <p14:tracePt t="16074" x="5803900" y="4824413"/>
          <p14:tracePt t="16082" x="5811838" y="4824413"/>
          <p14:tracePt t="16091" x="5827713" y="4832350"/>
          <p14:tracePt t="16098" x="5835650" y="4840288"/>
          <p14:tracePt t="16106" x="5851525" y="4840288"/>
          <p14:tracePt t="16114" x="5859463" y="4848225"/>
          <p14:tracePt t="16122" x="5867400" y="4848225"/>
          <p14:tracePt t="16130" x="5875338" y="4856163"/>
          <p14:tracePt t="16155" x="5883275" y="4864100"/>
          <p14:tracePt t="16194" x="5891213" y="4872038"/>
          <p14:tracePt t="16219" x="5891213" y="4879975"/>
          <p14:tracePt t="16226" x="5899150" y="4879975"/>
          <p14:tracePt t="16250" x="5899150" y="4887913"/>
          <p14:tracePt t="16266" x="5907088" y="4887913"/>
          <p14:tracePt t="16282" x="5907088" y="4895850"/>
          <p14:tracePt t="16330" x="5907088" y="4903788"/>
          <p14:tracePt t="16339" x="5915025" y="4903788"/>
          <p14:tracePt t="16346" x="5915025" y="4911725"/>
          <p14:tracePt t="16386" x="5915025" y="4919663"/>
          <p14:tracePt t="16403" x="5922963" y="4919663"/>
          <p14:tracePt t="16458" x="5922963" y="4927600"/>
          <p14:tracePt t="16474" x="5930900" y="4927600"/>
          <p14:tracePt t="16506" x="5930900" y="4935538"/>
          <p14:tracePt t="16522" x="5930900" y="4943475"/>
          <p14:tracePt t="16531" x="5938838" y="4943475"/>
          <p14:tracePt t="16563" x="5938838" y="4951413"/>
          <p14:tracePt t="16570" x="5946775" y="4951413"/>
          <p14:tracePt t="16586" x="5946775" y="4959350"/>
          <p14:tracePt t="16594" x="5954713" y="4959350"/>
          <p14:tracePt t="16602" x="5954713" y="4967288"/>
          <p14:tracePt t="16618" x="5962650" y="4976813"/>
          <p14:tracePt t="16634" x="5970588" y="4984750"/>
          <p14:tracePt t="16642" x="5978525" y="4984750"/>
          <p14:tracePt t="16666" x="5986463" y="4992688"/>
          <p14:tracePt t="16674" x="5986463" y="5000625"/>
          <p14:tracePt t="16691" x="5994400" y="5000625"/>
          <p14:tracePt t="16779" x="6002338" y="5000625"/>
          <p14:tracePt t="16794" x="6010275" y="5008563"/>
          <p14:tracePt t="16819" x="6018213" y="5016500"/>
          <p14:tracePt t="16834" x="6026150" y="5016500"/>
          <p14:tracePt t="16842" x="6026150" y="5024438"/>
          <p14:tracePt t="16850" x="6034088" y="5024438"/>
          <p14:tracePt t="16867" x="6034088" y="5032375"/>
          <p14:tracePt t="16874" x="6043613" y="5032375"/>
          <p14:tracePt t="16882" x="6043613" y="5040313"/>
          <p14:tracePt t="16890" x="6051550" y="5040313"/>
          <p14:tracePt t="16962" x="6051550" y="5048250"/>
          <p14:tracePt t="16978" x="6059488" y="5048250"/>
          <p14:tracePt t="17034" x="6059488" y="5056188"/>
          <p14:tracePt t="17042" x="6067425" y="5056188"/>
          <p14:tracePt t="17099" x="6075363" y="5056188"/>
          <p14:tracePt t="17114" x="6083300" y="5064125"/>
          <p14:tracePt t="17130" x="6083300" y="5072063"/>
          <p14:tracePt t="17139" x="6091238" y="5072063"/>
          <p14:tracePt t="17155" x="6099175" y="5072063"/>
          <p14:tracePt t="17179" x="6107113" y="5072063"/>
          <p14:tracePt t="17186" x="6115050" y="5080000"/>
          <p14:tracePt t="17203" x="6122988" y="5080000"/>
          <p14:tracePt t="17219" x="6130925" y="5080000"/>
          <p14:tracePt t="17235" x="6138863" y="5080000"/>
          <p14:tracePt t="17242" x="6146800" y="5087938"/>
          <p14:tracePt t="17258" x="6154738" y="5087938"/>
          <p14:tracePt t="17274" x="6162675" y="5087938"/>
          <p14:tracePt t="17298" x="6170613" y="5087938"/>
          <p14:tracePt t="17314" x="6178550" y="5087938"/>
          <p14:tracePt t="17323" x="6178550" y="5095875"/>
          <p14:tracePt t="17354" x="6186488" y="5095875"/>
          <p14:tracePt t="17387" x="6194425" y="5095875"/>
          <p14:tracePt t="17426" x="6202363" y="5095875"/>
          <p14:tracePt t="17442" x="6210300" y="5103813"/>
          <p14:tracePt t="17466" x="6218238" y="5103813"/>
          <p14:tracePt t="17482" x="6226175" y="5103813"/>
          <p14:tracePt t="17490" x="6226175" y="5111750"/>
          <p14:tracePt t="17498" x="6234113" y="5111750"/>
          <p14:tracePt t="17506" x="6242050" y="5111750"/>
          <p14:tracePt t="17538" x="6249988" y="5119688"/>
          <p14:tracePt t="18786" x="6249988" y="5127625"/>
          <p14:tracePt t="18794" x="6249988" y="5135563"/>
          <p14:tracePt t="18826" x="6249988" y="5143500"/>
          <p14:tracePt t="18907" x="6249988" y="5135563"/>
          <p14:tracePt t="18923" x="6249988" y="5127625"/>
          <p14:tracePt t="18930" x="6242050" y="5127625"/>
          <p14:tracePt t="18946" x="6242050" y="5119688"/>
          <p14:tracePt t="19058" x="6234113" y="5119688"/>
          <p14:tracePt t="19226" x="6234113" y="5111750"/>
          <p14:tracePt t="19474" x="6234113" y="5103813"/>
          <p14:tracePt t="19482" x="6226175" y="5095875"/>
          <p14:tracePt t="19490" x="6210300" y="5056188"/>
          <p14:tracePt t="19498" x="6178550" y="5008563"/>
          <p14:tracePt t="19506" x="6138863" y="4959350"/>
          <p14:tracePt t="19514" x="6091238" y="4895850"/>
          <p14:tracePt t="19522" x="6075363" y="4824413"/>
          <p14:tracePt t="19530" x="6075363" y="4808538"/>
          <p14:tracePt t="19971" x="6059488" y="4800600"/>
          <p14:tracePt t="19979" x="6043613" y="4784725"/>
          <p14:tracePt t="19986" x="6002338" y="4768850"/>
          <p14:tracePt t="19994" x="5978525" y="4745038"/>
          <p14:tracePt t="20002" x="5946775" y="4737100"/>
          <p14:tracePt t="20010" x="5907088" y="4721225"/>
          <p14:tracePt t="20018" x="5859463" y="4705350"/>
          <p14:tracePt t="20026" x="5811838" y="4697413"/>
          <p14:tracePt t="20034" x="5756275" y="4689475"/>
          <p14:tracePt t="20042" x="5692775" y="4673600"/>
          <p14:tracePt t="20050" x="5635625" y="4649788"/>
          <p14:tracePt t="20058" x="5564188" y="4608513"/>
          <p14:tracePt t="20066" x="5508625" y="4576763"/>
          <p14:tracePt t="20074" x="5453063" y="4537075"/>
          <p14:tracePt t="20082" x="5397500" y="4505325"/>
          <p14:tracePt t="20091" x="5349875" y="4473575"/>
          <p14:tracePt t="20098" x="5300663" y="4449763"/>
          <p14:tracePt t="20107" x="5253038" y="4425950"/>
          <p14:tracePt t="20114" x="5213350" y="4410075"/>
          <p14:tracePt t="20122" x="5181600" y="4402138"/>
          <p14:tracePt t="20130" x="5141913" y="4394200"/>
          <p14:tracePt t="20138" x="5118100" y="4378325"/>
          <p14:tracePt t="20146" x="5094288" y="4362450"/>
          <p14:tracePt t="20154" x="5070475" y="4354513"/>
          <p14:tracePt t="20162" x="5054600" y="4346575"/>
          <p14:tracePt t="20170" x="5046663" y="4346575"/>
          <p14:tracePt t="20178" x="5038725" y="4346575"/>
          <p14:tracePt t="20194" x="5038725" y="4338638"/>
          <p14:tracePt t="20202" x="5022850" y="4338638"/>
          <p14:tracePt t="20210" x="5014913" y="4322763"/>
          <p14:tracePt t="20218" x="4999038" y="4298950"/>
          <p14:tracePt t="20226" x="4983163" y="4265613"/>
          <p14:tracePt t="20234" x="4959350" y="4241800"/>
          <p14:tracePt t="20242" x="4933950" y="4202113"/>
          <p14:tracePt t="20691" x="4822825" y="4225925"/>
          <p14:tracePt t="20698" x="4576763" y="4298950"/>
          <p14:tracePt t="20706" x="4273550" y="4370388"/>
          <p14:tracePt t="20714" x="4025900" y="4410075"/>
          <p14:tracePt t="20722" x="3825875" y="4402138"/>
          <p14:tracePt t="20730" x="3683000" y="4394200"/>
          <p14:tracePt t="20738" x="3595688" y="4362450"/>
          <p14:tracePt t="20746" x="3548063" y="4338638"/>
          <p14:tracePt t="20754" x="3516313" y="4314825"/>
          <p14:tracePt t="20762" x="3484563" y="4281488"/>
          <p14:tracePt t="20770" x="3451225" y="4265613"/>
          <p14:tracePt t="20778" x="3411538" y="4257675"/>
          <p14:tracePt t="20786" x="3363913" y="4241800"/>
          <p14:tracePt t="20794" x="3300413" y="4217988"/>
          <p14:tracePt t="20802" x="3236913" y="4194175"/>
          <p14:tracePt t="20810" x="3149600" y="4162425"/>
          <p14:tracePt t="20818" x="3060700" y="4130675"/>
          <p14:tracePt t="20826" x="2989263" y="4083050"/>
          <p14:tracePt t="20834" x="2941638" y="4051300"/>
          <p14:tracePt t="20842" x="2909888" y="3987800"/>
          <p14:tracePt t="20850" x="2894013" y="3948113"/>
          <p14:tracePt t="20858" x="2870200" y="3898900"/>
          <p14:tracePt t="20866" x="2838450" y="3843338"/>
          <p14:tracePt t="20874" x="2798763" y="3795713"/>
          <p14:tracePt t="20882" x="2751138" y="3724275"/>
          <p14:tracePt t="20890" x="2709863" y="3668713"/>
          <p14:tracePt t="20898" x="2662238" y="3613150"/>
          <p14:tracePt t="20906" x="2606675" y="3548063"/>
          <p14:tracePt t="20914" x="2559050" y="3484563"/>
          <p14:tracePt t="20922" x="2503488" y="3405188"/>
          <p14:tracePt t="20930" x="2447925" y="3341688"/>
          <p14:tracePt t="20938" x="2384425" y="3262313"/>
          <p14:tracePt t="20946" x="2319338" y="3181350"/>
          <p14:tracePt t="20954" x="2239963" y="3109913"/>
          <p14:tracePt t="20962" x="2168525" y="3030538"/>
          <p14:tracePt t="20970" x="2097088" y="2951163"/>
          <p14:tracePt t="20978" x="2025650" y="2878138"/>
          <p14:tracePt t="20986" x="1968500" y="2806700"/>
          <p14:tracePt t="20994" x="1905000" y="2743200"/>
          <p14:tracePt t="21002" x="1849438" y="2679700"/>
          <p14:tracePt t="21010" x="1793875" y="2640013"/>
          <p14:tracePt t="21018" x="1746250" y="2592388"/>
          <p14:tracePt t="21026" x="1714500" y="2519363"/>
          <p14:tracePt t="21034" x="1690688" y="2463800"/>
          <p14:tracePt t="21042" x="1674813" y="2432050"/>
          <p14:tracePt t="21050" x="1658938" y="2392363"/>
          <p14:tracePt t="21058" x="1658938" y="2376488"/>
          <p14:tracePt t="21066" x="1651000" y="2368550"/>
          <p14:tracePt t="21074" x="1651000" y="2352675"/>
          <p14:tracePt t="21082" x="1651000" y="2328863"/>
          <p14:tracePt t="21091" x="1651000" y="2320925"/>
          <p14:tracePt t="21098" x="1651000" y="2305050"/>
          <p14:tracePt t="21108" x="1651000" y="2273300"/>
          <p14:tracePt t="21114" x="1651000" y="2224088"/>
          <p14:tracePt t="21122" x="1651000" y="2184400"/>
          <p14:tracePt t="21130" x="1651000" y="2144713"/>
          <p14:tracePt t="21138" x="1651000" y="2089150"/>
          <p14:tracePt t="21146" x="1651000" y="2041525"/>
          <p14:tracePt t="21154" x="1651000" y="1985963"/>
          <p14:tracePt t="21162" x="1641475" y="1946275"/>
          <p14:tracePt t="21170" x="1641475" y="1914525"/>
          <p14:tracePt t="21179" x="1633538" y="1873250"/>
          <p14:tracePt t="21186" x="1633538" y="1841500"/>
          <p14:tracePt t="21194" x="1633538" y="1817688"/>
          <p14:tracePt t="21203" x="1633538" y="1793875"/>
          <p14:tracePt t="21210" x="1633538" y="1778000"/>
          <p14:tracePt t="21218" x="1633538" y="1770063"/>
          <p14:tracePt t="21226" x="1633538" y="1754188"/>
          <p14:tracePt t="21475" x="1633538" y="1746250"/>
          <p14:tracePt t="21482" x="1651000" y="1738313"/>
          <p14:tracePt t="21490" x="1651000" y="1722438"/>
          <p14:tracePt t="21498" x="1666875" y="1714500"/>
          <p14:tracePt t="21507" x="1666875" y="1706563"/>
          <p14:tracePt t="21515" x="1682750" y="1698625"/>
          <p14:tracePt t="21522" x="1690688" y="1674813"/>
          <p14:tracePt t="21530" x="1698625" y="1666875"/>
          <p14:tracePt t="21538" x="1714500" y="1651000"/>
          <p14:tracePt t="21546" x="1722438" y="1627188"/>
          <p14:tracePt t="21554" x="1738313" y="1611313"/>
          <p14:tracePt t="21562" x="1746250" y="1595438"/>
          <p14:tracePt t="21570" x="1762125" y="1571625"/>
          <p14:tracePt t="21578" x="1778000" y="1547813"/>
          <p14:tracePt t="21586" x="1793875" y="1530350"/>
          <p14:tracePt t="21594" x="1809750" y="1506538"/>
          <p14:tracePt t="21602" x="1825625" y="1482725"/>
          <p14:tracePt t="21610" x="1833563" y="1466850"/>
          <p14:tracePt t="21618" x="1849438" y="1458913"/>
          <p14:tracePt t="21626" x="1857375" y="1443038"/>
          <p14:tracePt t="21634" x="1857375" y="1427163"/>
          <p14:tracePt t="21642" x="1865313" y="1419225"/>
          <p14:tracePt t="21650" x="1873250" y="1411288"/>
          <p14:tracePt t="21658" x="1873250" y="1403350"/>
          <p14:tracePt t="21666" x="1881188" y="1395413"/>
          <p14:tracePt t="21683" x="1881188" y="1387475"/>
          <p14:tracePt t="21707" x="1881188" y="1379538"/>
          <p14:tracePt t="21730" x="1881188" y="1371600"/>
          <p14:tracePt t="21738" x="1873250" y="1371600"/>
          <p14:tracePt t="21762" x="1865313" y="1371600"/>
          <p14:tracePt t="21778" x="1857375" y="1371600"/>
          <p14:tracePt t="21794" x="1849438" y="1371600"/>
          <p14:tracePt t="21802" x="1841500" y="1379538"/>
          <p14:tracePt t="21818" x="1841500" y="1387475"/>
          <p14:tracePt t="21826" x="1833563" y="1387475"/>
          <p14:tracePt t="21834" x="1833563" y="1403350"/>
          <p14:tracePt t="21842" x="1833563" y="1411288"/>
          <p14:tracePt t="21850" x="1833563" y="1427163"/>
          <p14:tracePt t="21858" x="1833563" y="1443038"/>
          <p14:tracePt t="21866" x="1833563" y="1458913"/>
          <p14:tracePt t="21874" x="1833563" y="1474788"/>
          <p14:tracePt t="21882" x="1833563" y="1498600"/>
          <p14:tracePt t="21891" x="1833563" y="1514475"/>
          <p14:tracePt t="21909" x="1833563" y="1538288"/>
          <p14:tracePt t="21914" x="1833563" y="1547813"/>
          <p14:tracePt t="21922" x="1833563" y="1563688"/>
          <p14:tracePt t="21931" x="1833563" y="1571625"/>
          <p14:tracePt t="21938" x="1833563" y="1579563"/>
          <p14:tracePt t="21954" x="1833563" y="1587500"/>
          <p14:tracePt t="21970" x="1825625" y="1587500"/>
          <p14:tracePt t="21978" x="1817688" y="1587500"/>
          <p14:tracePt t="21986" x="1817688" y="1603375"/>
          <p14:tracePt t="21994" x="1809750" y="1603375"/>
          <p14:tracePt t="22018" x="1801813" y="1611313"/>
          <p14:tracePt t="22099" x="1801813" y="1619250"/>
          <p14:tracePt t="22107" x="1825625" y="1627188"/>
          <p14:tracePt t="22114" x="1849438" y="1635125"/>
          <p14:tracePt t="22122" x="1881188" y="1651000"/>
          <p14:tracePt t="22130" x="1928813" y="1658938"/>
          <p14:tracePt t="22138" x="1984375" y="1674813"/>
          <p14:tracePt t="22146" x="2057400" y="1690688"/>
          <p14:tracePt t="22154" x="2136775" y="1706563"/>
          <p14:tracePt t="22162" x="2232025" y="1714500"/>
          <p14:tracePt t="22170" x="2319338" y="1722438"/>
          <p14:tracePt t="22178" x="2439988" y="1746250"/>
          <p14:tracePt t="22186" x="2543175" y="1754188"/>
          <p14:tracePt t="22194" x="2662238" y="1770063"/>
          <p14:tracePt t="22202" x="2782888" y="1778000"/>
          <p14:tracePt t="22210" x="2909888" y="1778000"/>
          <p14:tracePt t="22218" x="3021013" y="1778000"/>
          <p14:tracePt t="22226" x="3117850" y="1785938"/>
          <p14:tracePt t="22235" x="3205163" y="1785938"/>
          <p14:tracePt t="22242" x="3292475" y="1785938"/>
          <p14:tracePt t="22250" x="3340100" y="1785938"/>
          <p14:tracePt t="22258" x="3379788" y="1793875"/>
          <p14:tracePt t="22266" x="3395663" y="1793875"/>
          <p14:tracePt t="22283" x="3403600" y="1801813"/>
          <p14:tracePt t="22307" x="3403600" y="1809750"/>
          <p14:tracePt t="22314" x="3403600" y="1817688"/>
          <p14:tracePt t="22322" x="3387725" y="1817688"/>
          <p14:tracePt t="22331" x="3379788" y="1825625"/>
          <p14:tracePt t="22338" x="3371850" y="1841500"/>
          <p14:tracePt t="22346" x="3355975" y="1857375"/>
          <p14:tracePt t="22354" x="3348038" y="1881188"/>
          <p14:tracePt t="22362" x="3340100" y="1906588"/>
          <p14:tracePt t="22370" x="3324225" y="1938338"/>
          <p14:tracePt t="22379" x="3308350" y="1978025"/>
          <p14:tracePt t="22386" x="3292475" y="2009775"/>
          <p14:tracePt t="22394" x="3284538" y="2049463"/>
          <p14:tracePt t="22402" x="3260725" y="2097088"/>
          <p14:tracePt t="22411" x="3244850" y="2144713"/>
          <p14:tracePt t="22418" x="3213100" y="2192338"/>
          <p14:tracePt t="22426" x="3189288" y="2233613"/>
          <p14:tracePt t="22434" x="3157538" y="2289175"/>
          <p14:tracePt t="22442" x="3125788" y="2336800"/>
          <p14:tracePt t="22450" x="3092450" y="2368550"/>
          <p14:tracePt t="22458" x="3052763" y="2408238"/>
          <p14:tracePt t="22466" x="3013075" y="2439988"/>
          <p14:tracePt t="22474" x="2957513" y="2463800"/>
          <p14:tracePt t="22482" x="2894013" y="2479675"/>
          <p14:tracePt t="22490" x="2822575" y="2495550"/>
          <p14:tracePt t="22498" x="2759075" y="2503488"/>
          <p14:tracePt t="22507" x="2686050" y="2503488"/>
          <p14:tracePt t="22514" x="2622550" y="2503488"/>
          <p14:tracePt t="22522" x="2551113" y="2503488"/>
          <p14:tracePt t="22530" x="2479675" y="2503488"/>
          <p14:tracePt t="22538" x="2416175" y="2503488"/>
          <p14:tracePt t="22546" x="2351088" y="2495550"/>
          <p14:tracePt t="22554" x="2295525" y="2495550"/>
          <p14:tracePt t="22562" x="2232025" y="2479675"/>
          <p14:tracePt t="22570" x="2160588" y="2479675"/>
          <p14:tracePt t="22578" x="2105025" y="2471738"/>
          <p14:tracePt t="22586" x="2041525" y="2471738"/>
          <p14:tracePt t="22594" x="1976438" y="2463800"/>
          <p14:tracePt t="22602" x="1928813" y="2463800"/>
          <p14:tracePt t="22610" x="1873250" y="2455863"/>
          <p14:tracePt t="22618" x="1825625" y="2455863"/>
          <p14:tracePt t="22626" x="1770063" y="2447925"/>
          <p14:tracePt t="22634" x="1714500" y="2447925"/>
          <p14:tracePt t="22642" x="1658938" y="2447925"/>
          <p14:tracePt t="22650" x="1593850" y="2447925"/>
          <p14:tracePt t="22658" x="1530350" y="2447925"/>
          <p14:tracePt t="22666" x="1490663" y="2439988"/>
          <p14:tracePt t="22674" x="1443038" y="2439988"/>
          <p14:tracePt t="22682" x="1403350" y="2439988"/>
          <p14:tracePt t="22690" x="1371600" y="2439988"/>
          <p14:tracePt t="22698" x="1323975" y="2432050"/>
          <p14:tracePt t="22706" x="1284288" y="2424113"/>
          <p14:tracePt t="22714" x="1243013" y="2424113"/>
          <p14:tracePt t="22722" x="1211263" y="2416175"/>
          <p14:tracePt t="22730" x="1187450" y="2408238"/>
          <p14:tracePt t="22738" x="1163638" y="2400300"/>
          <p14:tracePt t="22747" x="1147763" y="2400300"/>
          <p14:tracePt t="22754" x="1139825" y="2392363"/>
          <p14:tracePt t="22770" x="1131888" y="2392363"/>
          <p14:tracePt t="22778" x="1131888" y="2384425"/>
          <p14:tracePt t="22802" x="1131888" y="2376488"/>
          <p14:tracePt t="22810" x="1123950" y="2368550"/>
          <p14:tracePt t="22818" x="1123950" y="2360613"/>
          <p14:tracePt t="22826" x="1116013" y="2344738"/>
          <p14:tracePt t="22834" x="1116013" y="2336800"/>
          <p14:tracePt t="22842" x="1108075" y="2328863"/>
          <p14:tracePt t="22850" x="1092200" y="2320925"/>
          <p14:tracePt t="22858" x="1084263" y="2312988"/>
          <p14:tracePt t="22866" x="1068388" y="2305050"/>
          <p14:tracePt t="22883" x="1060450" y="2297113"/>
          <p14:tracePt t="22891" x="1052513" y="2297113"/>
          <p14:tracePt t="22898" x="1044575" y="2297113"/>
          <p14:tracePt t="22914" x="1036638" y="2289175"/>
          <p14:tracePt t="22922" x="1028700" y="2281238"/>
          <p14:tracePt t="22931" x="1020763" y="2281238"/>
          <p14:tracePt t="22938" x="1012825" y="2273300"/>
          <p14:tracePt t="22947" x="996950" y="2273300"/>
          <p14:tracePt t="22954" x="989013" y="2273300"/>
          <p14:tracePt t="22962" x="981075" y="2265363"/>
          <p14:tracePt t="22970" x="973138" y="2265363"/>
          <p14:tracePt t="22978" x="965200" y="2265363"/>
          <p14:tracePt t="22986" x="965200" y="2257425"/>
          <p14:tracePt t="23002" x="957263" y="2257425"/>
          <p14:tracePt t="23114" x="981075" y="2257425"/>
          <p14:tracePt t="23122" x="996950" y="2257425"/>
          <p14:tracePt t="23131" x="1012825" y="2257425"/>
          <p14:tracePt t="23138" x="1028700" y="2257425"/>
          <p14:tracePt t="23146" x="1044575" y="2257425"/>
          <p14:tracePt t="23154" x="1076325" y="2257425"/>
          <p14:tracePt t="23162" x="1092200" y="2257425"/>
          <p14:tracePt t="23170" x="1123950" y="2257425"/>
          <p14:tracePt t="23178" x="1171575" y="2257425"/>
          <p14:tracePt t="23186" x="1211263" y="2257425"/>
          <p14:tracePt t="23194" x="1243013" y="2257425"/>
          <p14:tracePt t="23202" x="1292225" y="2257425"/>
          <p14:tracePt t="23210" x="1323975" y="2257425"/>
          <p14:tracePt t="23218" x="1371600" y="2265363"/>
          <p14:tracePt t="23226" x="1411288" y="2265363"/>
          <p14:tracePt t="23234" x="1458913" y="2265363"/>
          <p14:tracePt t="23242" x="1490663" y="2281238"/>
          <p14:tracePt t="23250" x="1538288" y="2289175"/>
          <p14:tracePt t="23258" x="1562100" y="2297113"/>
          <p14:tracePt t="23266" x="1593850" y="2305050"/>
          <p14:tracePt t="23274" x="1617663" y="2312988"/>
          <p14:tracePt t="23282" x="1641475" y="2312988"/>
          <p14:tracePt t="23291" x="1666875" y="2320925"/>
          <p14:tracePt t="23298" x="1690688" y="2320925"/>
          <p14:tracePt t="23307" x="1698625" y="2320925"/>
          <p14:tracePt t="23314" x="1706563" y="2320925"/>
          <p14:tracePt t="23330" x="1714500" y="2320925"/>
          <p14:tracePt t="23435" x="1714500" y="2328863"/>
          <p14:tracePt t="23538" x="1714500" y="2336800"/>
          <p14:tracePt t="23626" x="1698625" y="2336800"/>
          <p14:tracePt t="24394" x="1698625" y="2352675"/>
          <p14:tracePt t="24402" x="1706563" y="2352675"/>
          <p14:tracePt t="24410" x="1706563" y="2360613"/>
          <p14:tracePt t="24418" x="1714500" y="2376488"/>
          <p14:tracePt t="24426" x="1722438" y="2392363"/>
          <p14:tracePt t="24434" x="1730375" y="2408238"/>
          <p14:tracePt t="24442" x="1746250" y="2432050"/>
          <p14:tracePt t="24450" x="1746250" y="2455863"/>
          <p14:tracePt t="24458" x="1770063" y="2471738"/>
          <p14:tracePt t="24466" x="1770063" y="2487613"/>
          <p14:tracePt t="24474" x="1778000" y="2511425"/>
          <p14:tracePt t="24482" x="1801813" y="2535238"/>
          <p14:tracePt t="24490" x="1801813" y="2551113"/>
          <p14:tracePt t="24498" x="1817688" y="2551113"/>
          <p14:tracePt t="24507" x="1817688" y="2566988"/>
          <p14:tracePt t="24522" x="1825625" y="2566988"/>
          <p14:tracePt t="24618" x="1833563" y="2566988"/>
          <p14:tracePt t="24626" x="1833563" y="2559050"/>
          <p14:tracePt t="24650" x="1833563" y="2551113"/>
          <p14:tracePt t="24715" x="1841500" y="2551113"/>
          <p14:tracePt t="24946" x="1849438" y="2559050"/>
          <p14:tracePt t="24962" x="1849438" y="2576513"/>
          <p14:tracePt t="24970" x="1849438" y="2584450"/>
          <p14:tracePt t="24978" x="1857375" y="2592388"/>
          <p14:tracePt t="24986" x="1857375" y="2608263"/>
          <p14:tracePt t="24994" x="1865313" y="2608263"/>
          <p14:tracePt t="25002" x="1865313" y="2616200"/>
          <p14:tracePt t="25019" x="1873250" y="2624138"/>
          <p14:tracePt t="25035" x="1873250" y="2632075"/>
          <p14:tracePt t="25555" x="1873250" y="2640013"/>
          <p14:tracePt t="25587" x="1873250" y="2647950"/>
          <p14:tracePt t="25787" x="1881188" y="2655888"/>
          <p14:tracePt t="25794" x="1881188" y="2663825"/>
          <p14:tracePt t="25802" x="1889125" y="2671763"/>
          <p14:tracePt t="25818" x="1889125" y="2679700"/>
          <p14:tracePt t="25826" x="1897063" y="2687638"/>
          <p14:tracePt t="25834" x="1905000" y="2695575"/>
          <p14:tracePt t="25842" x="1905000" y="2703513"/>
          <p14:tracePt t="25850" x="1912938" y="2711450"/>
          <p14:tracePt t="25858" x="1912938" y="2719388"/>
          <p14:tracePt t="26530" x="1912938" y="2727325"/>
          <p14:tracePt t="26586" x="1920875" y="2727325"/>
          <p14:tracePt t="28722" x="1928813" y="2711450"/>
          <p14:tracePt t="28738" x="1928813" y="2703513"/>
          <p14:tracePt t="28746" x="1936750" y="2695575"/>
          <p14:tracePt t="28754" x="1944688" y="2687638"/>
          <p14:tracePt t="28762" x="1944688" y="2671763"/>
          <p14:tracePt t="28770" x="1952625" y="2663825"/>
          <p14:tracePt t="28778" x="1960563" y="2655888"/>
          <p14:tracePt t="28786" x="1968500" y="2640013"/>
          <p14:tracePt t="28802" x="1976438" y="2632075"/>
          <p14:tracePt t="28810" x="1984375" y="2624138"/>
          <p14:tracePt t="28818" x="1992313" y="2616200"/>
          <p14:tracePt t="28826" x="1992313" y="2608263"/>
          <p14:tracePt t="28834" x="2000250" y="2608263"/>
          <p14:tracePt t="28842" x="2000250" y="2600325"/>
          <p14:tracePt t="28850" x="2008188" y="2600325"/>
          <p14:tracePt t="28858" x="2017713" y="2600325"/>
          <p14:tracePt t="28882" x="2025650" y="2600325"/>
          <p14:tracePt t="28890" x="2033588" y="2600325"/>
          <p14:tracePt t="28898" x="2041525" y="2592388"/>
          <p14:tracePt t="28907" x="2049463" y="2592388"/>
          <p14:tracePt t="28914" x="2065338" y="2592388"/>
          <p14:tracePt t="28922" x="2081213" y="2592388"/>
          <p14:tracePt t="28930" x="2089150" y="2584450"/>
          <p14:tracePt t="28938" x="2105025" y="2584450"/>
          <p14:tracePt t="28946" x="2120900" y="2576513"/>
          <p14:tracePt t="28954" x="2136775" y="2566988"/>
          <p14:tracePt t="28962" x="2144713" y="2566988"/>
          <p14:tracePt t="28970" x="2160588" y="2566988"/>
          <p14:tracePt t="28978" x="2160588" y="2551113"/>
          <p14:tracePt t="28986" x="2176463" y="2551113"/>
          <p14:tracePt t="29002" x="2184400" y="2551113"/>
          <p14:tracePt t="29010" x="2192338" y="2543175"/>
          <p14:tracePt t="29026" x="2192338" y="2535238"/>
          <p14:tracePt t="29090" x="2200275" y="2535238"/>
          <p14:tracePt t="29138" x="2208213" y="2535238"/>
          <p14:tracePt t="29154" x="2216150" y="2535238"/>
          <p14:tracePt t="29170" x="2224088" y="2535238"/>
          <p14:tracePt t="29178" x="2232025" y="2535238"/>
          <p14:tracePt t="29186" x="2247900" y="2535238"/>
          <p14:tracePt t="29194" x="2263775" y="2535238"/>
          <p14:tracePt t="29202" x="2271713" y="2535238"/>
          <p14:tracePt t="29210" x="2287588" y="2543175"/>
          <p14:tracePt t="29218" x="2295525" y="2543175"/>
          <p14:tracePt t="29226" x="2311400" y="2543175"/>
          <p14:tracePt t="29234" x="2319338" y="2543175"/>
          <p14:tracePt t="29250" x="2327275" y="2543175"/>
          <p14:tracePt t="29698" x="2319338" y="2543175"/>
          <p14:tracePt t="29715" x="2311400" y="2543175"/>
          <p14:tracePt t="29730" x="2303463" y="2543175"/>
          <p14:tracePt t="29738" x="2295525" y="2543175"/>
          <p14:tracePt t="29754" x="2279650" y="2543175"/>
          <p14:tracePt t="29770" x="2271713" y="2543175"/>
          <p14:tracePt t="29778" x="2263775" y="2543175"/>
          <p14:tracePt t="29786" x="2247900" y="2535238"/>
          <p14:tracePt t="29794" x="2232025" y="2527300"/>
          <p14:tracePt t="29802" x="2216150" y="2519363"/>
          <p14:tracePt t="29810" x="2200275" y="2519363"/>
          <p14:tracePt t="29818" x="2168525" y="2503488"/>
          <p14:tracePt t="29826" x="2152650" y="2495550"/>
          <p14:tracePt t="29834" x="2136775" y="2495550"/>
          <p14:tracePt t="29842" x="2120900" y="2479675"/>
          <p14:tracePt t="29850" x="2097088" y="2471738"/>
          <p14:tracePt t="29858" x="2073275" y="2463800"/>
          <p14:tracePt t="29866" x="2049463" y="2447925"/>
          <p14:tracePt t="29874" x="2025650" y="2439988"/>
          <p14:tracePt t="29882" x="1984375" y="2424113"/>
          <p14:tracePt t="29890" x="1952625" y="2408238"/>
          <p14:tracePt t="29898" x="1912938" y="2392363"/>
          <p14:tracePt t="29906" x="1873250" y="2376488"/>
          <p14:tracePt t="29914" x="1825625" y="2360613"/>
          <p14:tracePt t="29922" x="1770063" y="2336800"/>
          <p14:tracePt t="29930" x="1722438" y="2320925"/>
          <p14:tracePt t="29938" x="1674813" y="2305050"/>
          <p14:tracePt t="29946" x="1633538" y="2305050"/>
          <p14:tracePt t="29954" x="1593850" y="2289175"/>
          <p14:tracePt t="29962" x="1562100" y="2281238"/>
          <p14:tracePt t="29970" x="1514475" y="2273300"/>
          <p14:tracePt t="29978" x="1490663" y="2257425"/>
          <p14:tracePt t="29986" x="1458913" y="2257425"/>
          <p14:tracePt t="29994" x="1435100" y="2257425"/>
          <p14:tracePt t="30002" x="1411288" y="2257425"/>
          <p14:tracePt t="30010" x="1387475" y="2257425"/>
          <p14:tracePt t="30018" x="1379538" y="2257425"/>
          <p14:tracePt t="30026" x="1371600" y="2257425"/>
          <p14:tracePt t="30034" x="1363663" y="2257425"/>
          <p14:tracePt t="30050" x="1355725" y="2257425"/>
          <p14:tracePt t="30107" x="1347788" y="2257425"/>
          <p14:tracePt t="30122" x="1339850" y="2257425"/>
          <p14:tracePt t="30146" x="1331913" y="2257425"/>
          <p14:tracePt t="30162" x="1323975" y="2249488"/>
          <p14:tracePt t="30170" x="1316038" y="2249488"/>
          <p14:tracePt t="30178" x="1308100" y="2241550"/>
          <p14:tracePt t="30186" x="1292225" y="2241550"/>
          <p14:tracePt t="30194" x="1266825" y="2233613"/>
          <p14:tracePt t="30202" x="1250950" y="2224088"/>
          <p14:tracePt t="30210" x="1227138" y="2216150"/>
          <p14:tracePt t="30218" x="1211263" y="2208213"/>
          <p14:tracePt t="30226" x="1187450" y="2200275"/>
          <p14:tracePt t="30234" x="1163638" y="2192338"/>
          <p14:tracePt t="30242" x="1139825" y="2192338"/>
          <p14:tracePt t="30250" x="1123950" y="2184400"/>
          <p14:tracePt t="30258" x="1116013" y="2168525"/>
          <p14:tracePt t="30266" x="1100138" y="2168525"/>
          <p14:tracePt t="30282" x="1100138" y="2160588"/>
          <p14:tracePt t="30290" x="1092200" y="2160588"/>
          <p14:tracePt t="30339" x="1100138" y="2160588"/>
          <p14:tracePt t="30355" x="1108075" y="2160588"/>
          <p14:tracePt t="30371" x="1116013" y="2152650"/>
          <p14:tracePt t="30378" x="1131888" y="2152650"/>
          <p14:tracePt t="30386" x="1139825" y="2144713"/>
          <p14:tracePt t="30394" x="1155700" y="2144713"/>
          <p14:tracePt t="30403" x="1171575" y="2144713"/>
          <p14:tracePt t="30410" x="1195388" y="2136775"/>
          <p14:tracePt t="30418" x="1211263" y="2128838"/>
          <p14:tracePt t="30426" x="1227138" y="2128838"/>
          <p14:tracePt t="30434" x="1243013" y="2120900"/>
          <p14:tracePt t="30442" x="1258888" y="2120900"/>
          <p14:tracePt t="30450" x="1274763" y="2120900"/>
          <p14:tracePt t="30458" x="1300163" y="2120900"/>
          <p14:tracePt t="30466" x="1308100" y="2120900"/>
          <p14:tracePt t="30474" x="1316038" y="2120900"/>
          <p14:tracePt t="30482" x="1331913" y="2120900"/>
          <p14:tracePt t="30490" x="1347788" y="2120900"/>
          <p14:tracePt t="30498" x="1363663" y="2120900"/>
          <p14:tracePt t="30507" x="1379538" y="2112963"/>
          <p14:tracePt t="30514" x="1403350" y="2112963"/>
          <p14:tracePt t="30522" x="1427163" y="2112963"/>
          <p14:tracePt t="30530" x="1466850" y="2112963"/>
          <p14:tracePt t="30538" x="1498600" y="2112963"/>
          <p14:tracePt t="30546" x="1530350" y="2112963"/>
          <p14:tracePt t="30554" x="1577975" y="2112963"/>
          <p14:tracePt t="30562" x="1633538" y="2112963"/>
          <p14:tracePt t="30570" x="1674813" y="2112963"/>
          <p14:tracePt t="30578" x="1722438" y="2120900"/>
          <p14:tracePt t="30587" x="1762125" y="2128838"/>
          <p14:tracePt t="30594" x="1809750" y="2136775"/>
          <p14:tracePt t="30602" x="1849438" y="2136775"/>
          <p14:tracePt t="30610" x="1881188" y="2136775"/>
          <p14:tracePt t="30618" x="1920875" y="2152650"/>
          <p14:tracePt t="30626" x="1944688" y="2152650"/>
          <p14:tracePt t="30634" x="1960563" y="2152650"/>
          <p14:tracePt t="30642" x="1976438" y="2152650"/>
          <p14:tracePt t="30650" x="1984375" y="2152650"/>
          <p14:tracePt t="30658" x="2000250" y="2152650"/>
          <p14:tracePt t="30682" x="2008188" y="2152650"/>
          <p14:tracePt t="30714" x="2017713" y="2152650"/>
          <p14:tracePt t="30722" x="2025650" y="2152650"/>
          <p14:tracePt t="30730" x="2033588" y="2152650"/>
          <p14:tracePt t="30746" x="2049463" y="2152650"/>
          <p14:tracePt t="30754" x="2057400" y="2152650"/>
          <p14:tracePt t="30770" x="2073275" y="2152650"/>
          <p14:tracePt t="30778" x="2081213" y="2152650"/>
          <p14:tracePt t="30786" x="2089150" y="2152650"/>
          <p14:tracePt t="30794" x="2105025" y="2152650"/>
          <p14:tracePt t="30802" x="2112963" y="2152650"/>
          <p14:tracePt t="30810" x="2128838" y="2152650"/>
          <p14:tracePt t="30818" x="2144713" y="2160588"/>
          <p14:tracePt t="30826" x="2160588" y="2168525"/>
          <p14:tracePt t="30834" x="2192338" y="2176463"/>
          <p14:tracePt t="30842" x="2224088" y="2176463"/>
          <p14:tracePt t="30850" x="2247900" y="2176463"/>
          <p14:tracePt t="30858" x="2279650" y="2184400"/>
          <p14:tracePt t="30866" x="2295525" y="2192338"/>
          <p14:tracePt t="30874" x="2319338" y="2192338"/>
          <p14:tracePt t="30882" x="2343150" y="2200275"/>
          <p14:tracePt t="30890" x="2351088" y="2200275"/>
          <p14:tracePt t="30898" x="2359025" y="2208213"/>
          <p14:tracePt t="30907" x="2366963" y="2208213"/>
          <p14:tracePt t="30922" x="2366963" y="2216150"/>
          <p14:tracePt t="30939" x="2366963" y="2224088"/>
          <p14:tracePt t="30954" x="2366963" y="2233613"/>
          <p14:tracePt t="30970" x="2366963" y="2241550"/>
          <p14:tracePt t="30986" x="2359025" y="2241550"/>
          <p14:tracePt t="30994" x="2351088" y="2249488"/>
          <p14:tracePt t="31002" x="2343150" y="2257425"/>
          <p14:tracePt t="31010" x="2327275" y="2257425"/>
          <p14:tracePt t="31018" x="2327275" y="2265363"/>
          <p14:tracePt t="31026" x="2311400" y="2265363"/>
          <p14:tracePt t="31034" x="2295525" y="2265363"/>
          <p14:tracePt t="31050" x="2279650" y="2265363"/>
          <p14:tracePt t="31058" x="2271713" y="2265363"/>
          <p14:tracePt t="31066" x="2255838" y="2265363"/>
          <p14:tracePt t="31074" x="2232025" y="2265363"/>
          <p14:tracePt t="31082" x="2208213" y="2265363"/>
          <p14:tracePt t="31090" x="2200275" y="2265363"/>
          <p14:tracePt t="31098" x="2192338" y="2257425"/>
          <p14:tracePt t="31107" x="2168525" y="2249488"/>
          <p14:tracePt t="31114" x="2160588" y="2241550"/>
          <p14:tracePt t="31122" x="2144713" y="2224088"/>
          <p14:tracePt t="31130" x="2128838" y="2216150"/>
          <p14:tracePt t="31139" x="2112963" y="2208213"/>
          <p14:tracePt t="31146" x="2105025" y="2200275"/>
          <p14:tracePt t="31154" x="2105025" y="2184400"/>
          <p14:tracePt t="31162" x="2097088" y="2168525"/>
          <p14:tracePt t="31170" x="2089150" y="2152650"/>
          <p14:tracePt t="31178" x="2089150" y="2144713"/>
          <p14:tracePt t="31186" x="2089150" y="2128838"/>
          <p14:tracePt t="31194" x="2089150" y="2112963"/>
          <p14:tracePt t="31210" x="2089150" y="2097088"/>
          <p14:tracePt t="31218" x="2097088" y="2089150"/>
          <p14:tracePt t="31226" x="2097088" y="2073275"/>
          <p14:tracePt t="31234" x="2112963" y="2057400"/>
          <p14:tracePt t="31242" x="2120900" y="2057400"/>
          <p14:tracePt t="31250" x="2136775" y="2041525"/>
          <p14:tracePt t="31258" x="2144713" y="2033588"/>
          <p14:tracePt t="31266" x="2152650" y="2033588"/>
          <p14:tracePt t="31274" x="2168525" y="2033588"/>
          <p14:tracePt t="31282" x="2176463" y="2025650"/>
          <p14:tracePt t="31291" x="2184400" y="2025650"/>
          <p14:tracePt t="31298" x="2192338" y="2025650"/>
          <p14:tracePt t="31307" x="2200275" y="2025650"/>
          <p14:tracePt t="31314" x="2208213" y="2017713"/>
          <p14:tracePt t="31330" x="2216150" y="2017713"/>
          <p14:tracePt t="31354" x="2224088" y="2017713"/>
          <p14:tracePt t="31426" x="2208213" y="2025650"/>
          <p14:tracePt t="31434" x="2200275" y="2025650"/>
          <p14:tracePt t="31442" x="2192338" y="2041525"/>
          <p14:tracePt t="31450" x="2168525" y="2049463"/>
          <p14:tracePt t="31458" x="2160588" y="2057400"/>
          <p14:tracePt t="31466" x="2144713" y="2065338"/>
          <p14:tracePt t="31474" x="2128838" y="2073275"/>
          <p14:tracePt t="31482" x="2105025" y="2081213"/>
          <p14:tracePt t="31490" x="2081213" y="2089150"/>
          <p14:tracePt t="31498" x="2057400" y="2089150"/>
          <p14:tracePt t="31507" x="2033588" y="2097088"/>
          <p14:tracePt t="31514" x="2008188" y="2105025"/>
          <p14:tracePt t="31522" x="1976438" y="2112963"/>
          <p14:tracePt t="31530" x="1936750" y="2120900"/>
          <p14:tracePt t="31538" x="1905000" y="2128838"/>
          <p14:tracePt t="31546" x="1865313" y="2128838"/>
          <p14:tracePt t="31554" x="1817688" y="2136775"/>
          <p14:tracePt t="31562" x="1762125" y="2144713"/>
          <p14:tracePt t="31571" x="1698625" y="2144713"/>
          <p14:tracePt t="31578" x="1658938" y="2144713"/>
          <p14:tracePt t="31586" x="1593850" y="2144713"/>
          <p14:tracePt t="31594" x="1538288" y="2144713"/>
          <p14:tracePt t="31602" x="1482725" y="2144713"/>
          <p14:tracePt t="31610" x="1427163" y="2152650"/>
          <p14:tracePt t="31618" x="1387475" y="2152650"/>
          <p14:tracePt t="31626" x="1331913" y="2152650"/>
          <p14:tracePt t="31634" x="1274763" y="2152650"/>
          <p14:tracePt t="31642" x="1227138" y="2152650"/>
          <p14:tracePt t="31650" x="1179513" y="2152650"/>
          <p14:tracePt t="31658" x="1139825" y="2152650"/>
          <p14:tracePt t="31666" x="1092200" y="2144713"/>
          <p14:tracePt t="31674" x="1052513" y="2144713"/>
          <p14:tracePt t="31682" x="1004888" y="2136775"/>
          <p14:tracePt t="31690" x="965200" y="2136775"/>
          <p14:tracePt t="31698" x="933450" y="2120900"/>
          <p14:tracePt t="31707" x="900113" y="2120900"/>
          <p14:tracePt t="31714" x="876300" y="2112963"/>
          <p14:tracePt t="31722" x="860425" y="2112963"/>
          <p14:tracePt t="31730" x="852488" y="2112963"/>
          <p14:tracePt t="31738" x="828675" y="2112963"/>
          <p14:tracePt t="31754" x="812800" y="2112963"/>
          <p14:tracePt t="31771" x="804863" y="2112963"/>
          <p14:tracePt t="31843" x="812800" y="2105025"/>
          <p14:tracePt t="31858" x="820738" y="2105025"/>
          <p14:tracePt t="31866" x="828675" y="2097088"/>
          <p14:tracePt t="31874" x="836613" y="2097088"/>
          <p14:tracePt t="31882" x="852488" y="2097088"/>
          <p14:tracePt t="31890" x="876300" y="2097088"/>
          <p14:tracePt t="31898" x="908050" y="2097088"/>
          <p14:tracePt t="31906" x="925513" y="2097088"/>
          <p14:tracePt t="31915" x="973138" y="2097088"/>
          <p14:tracePt t="31922" x="1012825" y="2097088"/>
          <p14:tracePt t="31930" x="1060450" y="2097088"/>
          <p14:tracePt t="31939" x="1123950" y="2105025"/>
          <p14:tracePt t="31946" x="1179513" y="2120900"/>
          <p14:tracePt t="31954" x="1258888" y="2128838"/>
          <p14:tracePt t="31963" x="1339850" y="2160588"/>
          <p14:tracePt t="31970" x="1427163" y="2168525"/>
          <p14:tracePt t="31978" x="1514475" y="2184400"/>
          <p14:tracePt t="31986" x="1609725" y="2192338"/>
          <p14:tracePt t="31994" x="1706563" y="2200275"/>
          <p14:tracePt t="32002" x="1785938" y="2208213"/>
          <p14:tracePt t="32010" x="1881188" y="2216150"/>
          <p14:tracePt t="32018" x="1960563" y="2224088"/>
          <p14:tracePt t="32026" x="2041525" y="2224088"/>
          <p14:tracePt t="32034" x="2105025" y="2241550"/>
          <p14:tracePt t="32042" x="2168525" y="2241550"/>
          <p14:tracePt t="32050" x="2224088" y="2249488"/>
          <p14:tracePt t="32058" x="2263775" y="2249488"/>
          <p14:tracePt t="32066" x="2287588" y="2257425"/>
          <p14:tracePt t="32074" x="2303463" y="2257425"/>
          <p14:tracePt t="32082" x="2319338" y="2257425"/>
          <p14:tracePt t="32090" x="2319338" y="2265363"/>
          <p14:tracePt t="32098" x="2327275" y="2265363"/>
          <p14:tracePt t="32506" x="2335213" y="2265363"/>
          <p14:tracePt t="32530" x="2343150" y="2265363"/>
          <p14:tracePt t="32554" x="2351088" y="2265363"/>
          <p14:tracePt t="32578" x="2359025" y="2265363"/>
          <p14:tracePt t="32594" x="2366963" y="2265363"/>
          <p14:tracePt t="32603" x="2374900" y="2265363"/>
          <p14:tracePt t="32620" x="2384425" y="2257425"/>
          <p14:tracePt t="32626" x="2392363" y="2249488"/>
          <p14:tracePt t="32634" x="2400300" y="2249488"/>
          <p14:tracePt t="32651" x="2432050" y="2233613"/>
          <p14:tracePt t="32658" x="2439988" y="2233613"/>
          <p14:tracePt t="32667" x="2447925" y="2233613"/>
          <p14:tracePt t="32674" x="2463800" y="2224088"/>
          <p14:tracePt t="32683" x="2487613" y="2216150"/>
          <p14:tracePt t="32690" x="2503488" y="2208213"/>
          <p14:tracePt t="32699" x="2527300" y="2208213"/>
          <p14:tracePt t="32707" x="2566988" y="2208213"/>
          <p14:tracePt t="32715" x="2590800" y="2200275"/>
          <p14:tracePt t="32722" x="2630488" y="2184400"/>
          <p14:tracePt t="32730" x="2662238" y="2184400"/>
          <p14:tracePt t="32738" x="2709863" y="2184400"/>
          <p14:tracePt t="32746" x="2759075" y="2176463"/>
          <p14:tracePt t="32754" x="2798763" y="2176463"/>
          <p14:tracePt t="32762" x="2838450" y="2176463"/>
          <p14:tracePt t="32770" x="2894013" y="2176463"/>
          <p14:tracePt t="32778" x="2949575" y="2176463"/>
          <p14:tracePt t="32786" x="3005138" y="2168525"/>
          <p14:tracePt t="32794" x="3052763" y="2168525"/>
          <p14:tracePt t="32802" x="3117850" y="2168525"/>
          <p14:tracePt t="32810" x="3165475" y="2168525"/>
          <p14:tracePt t="32818" x="3228975" y="2168525"/>
          <p14:tracePt t="32826" x="3284538" y="2168525"/>
          <p14:tracePt t="32834" x="3348038" y="2168525"/>
          <p14:tracePt t="32842" x="3395663" y="2168525"/>
          <p14:tracePt t="32850" x="3476625" y="2168525"/>
          <p14:tracePt t="32858" x="3540125" y="2168525"/>
          <p14:tracePt t="32866" x="3579813" y="2168525"/>
          <p14:tracePt t="32874" x="3651250" y="2168525"/>
          <p14:tracePt t="32882" x="3706813" y="2168525"/>
          <p14:tracePt t="32890" x="3762375" y="2168525"/>
          <p14:tracePt t="32898" x="3817938" y="2168525"/>
          <p14:tracePt t="32906" x="3875088" y="2168525"/>
          <p14:tracePt t="32914" x="3914775" y="2176463"/>
          <p14:tracePt t="32922" x="3962400" y="2176463"/>
          <p14:tracePt t="32930" x="4002088" y="2176463"/>
          <p14:tracePt t="32938" x="4041775" y="2176463"/>
          <p14:tracePt t="32946" x="4089400" y="2176463"/>
          <p14:tracePt t="32954" x="4129088" y="2176463"/>
          <p14:tracePt t="32962" x="4176713" y="2176463"/>
          <p14:tracePt t="32970" x="4225925" y="2176463"/>
          <p14:tracePt t="32978" x="4281488" y="2176463"/>
          <p14:tracePt t="32986" x="4329113" y="2176463"/>
          <p14:tracePt t="32995" x="4368800" y="2176463"/>
          <p14:tracePt t="33002" x="4408488" y="2176463"/>
          <p14:tracePt t="33010" x="4456113" y="2176463"/>
          <p14:tracePt t="33018" x="4495800" y="2176463"/>
          <p14:tracePt t="33026" x="4551363" y="2176463"/>
          <p14:tracePt t="33034" x="4592638" y="2176463"/>
          <p14:tracePt t="33042" x="4640263" y="2176463"/>
          <p14:tracePt t="33050" x="4679950" y="2176463"/>
          <p14:tracePt t="33058" x="4727575" y="2176463"/>
          <p14:tracePt t="33066" x="4775200" y="2176463"/>
          <p14:tracePt t="33074" x="4822825" y="2184400"/>
          <p14:tracePt t="33082" x="4862513" y="2184400"/>
          <p14:tracePt t="33090" x="4918075" y="2192338"/>
          <p14:tracePt t="33107" x="5014913" y="2192338"/>
          <p14:tracePt t="33114" x="5070475" y="2192338"/>
          <p14:tracePt t="33122" x="5118100" y="2192338"/>
          <p14:tracePt t="33130" x="5173663" y="2200275"/>
          <p14:tracePt t="33138" x="5213350" y="2200275"/>
          <p14:tracePt t="33146" x="5268913" y="2200275"/>
          <p14:tracePt t="33155" x="5310188" y="2200275"/>
          <p14:tracePt t="33162" x="5365750" y="2200275"/>
          <p14:tracePt t="33170" x="5405438" y="2208213"/>
          <p14:tracePt t="33178" x="5453063" y="2208213"/>
          <p14:tracePt t="33187" x="5508625" y="2208213"/>
          <p14:tracePt t="33194" x="5556250" y="2208213"/>
          <p14:tracePt t="33202" x="5603875" y="2208213"/>
          <p14:tracePt t="33210" x="5651500" y="2208213"/>
          <p14:tracePt t="33218" x="5708650" y="2208213"/>
          <p14:tracePt t="33226" x="5772150" y="2216150"/>
          <p14:tracePt t="33234" x="5835650" y="2216150"/>
          <p14:tracePt t="33242" x="5891213" y="2216150"/>
          <p14:tracePt t="33250" x="5946775" y="2216150"/>
          <p14:tracePt t="33258" x="6002338" y="2224088"/>
          <p14:tracePt t="33266" x="6051550" y="2224088"/>
          <p14:tracePt t="33274" x="6107113" y="2224088"/>
          <p14:tracePt t="33282" x="6154738" y="2233613"/>
          <p14:tracePt t="33290" x="6202363" y="2233613"/>
          <p14:tracePt t="33298" x="6249988" y="2233613"/>
          <p14:tracePt t="33307" x="6305550" y="2233613"/>
          <p14:tracePt t="33314" x="6337300" y="2233613"/>
          <p14:tracePt t="33322" x="6384925" y="2233613"/>
          <p14:tracePt t="33330" x="6426200" y="2233613"/>
          <p14:tracePt t="33338" x="6465888" y="2233613"/>
          <p14:tracePt t="33346" x="6505575" y="2233613"/>
          <p14:tracePt t="33354" x="6553200" y="2233613"/>
          <p14:tracePt t="33362" x="6584950" y="2233613"/>
          <p14:tracePt t="33370" x="6624638" y="2233613"/>
          <p14:tracePt t="33378" x="6664325" y="2233613"/>
          <p14:tracePt t="33386" x="6688138" y="2233613"/>
          <p14:tracePt t="33394" x="6719888" y="2233613"/>
          <p14:tracePt t="33403" x="6751638" y="2233613"/>
          <p14:tracePt t="33410" x="6777038" y="2233613"/>
          <p14:tracePt t="33419" x="6808788" y="2233613"/>
          <p14:tracePt t="33426" x="6832600" y="2233613"/>
          <p14:tracePt t="33434" x="6864350" y="2233613"/>
          <p14:tracePt t="33442" x="6880225" y="2233613"/>
          <p14:tracePt t="33450" x="6904038" y="2233613"/>
          <p14:tracePt t="33458" x="6927850" y="2233613"/>
          <p14:tracePt t="33466" x="6951663" y="2233613"/>
          <p14:tracePt t="33474" x="6967538" y="2233613"/>
          <p14:tracePt t="33482" x="6991350" y="2233613"/>
          <p14:tracePt t="33490" x="6999288" y="2233613"/>
          <p14:tracePt t="33498" x="7015163" y="2233613"/>
          <p14:tracePt t="33507" x="7038975" y="2233613"/>
          <p14:tracePt t="33514" x="7046913" y="2233613"/>
          <p14:tracePt t="33522" x="7062788" y="2233613"/>
          <p14:tracePt t="33530" x="7070725" y="2233613"/>
          <p14:tracePt t="33538" x="7086600" y="2233613"/>
          <p14:tracePt t="33546" x="7094538" y="2233613"/>
          <p14:tracePt t="33554" x="7102475" y="2233613"/>
          <p14:tracePt t="33562" x="7110413" y="2233613"/>
          <p14:tracePt t="33570" x="7126288" y="2233613"/>
          <p14:tracePt t="33578" x="7143750" y="2233613"/>
          <p14:tracePt t="33586" x="7151688" y="2233613"/>
          <p14:tracePt t="33594" x="7159625" y="2233613"/>
          <p14:tracePt t="33602" x="7183438" y="2233613"/>
          <p14:tracePt t="33610" x="7199313" y="2233613"/>
          <p14:tracePt t="33618" x="7207250" y="2233613"/>
          <p14:tracePt t="33626" x="7223125" y="2233613"/>
          <p14:tracePt t="33634" x="7239000" y="2233613"/>
          <p14:tracePt t="33642" x="7246938" y="2233613"/>
          <p14:tracePt t="33650" x="7270750" y="2233613"/>
          <p14:tracePt t="33658" x="7286625" y="2233613"/>
          <p14:tracePt t="33666" x="7310438" y="2233613"/>
          <p14:tracePt t="33674" x="7326313" y="2233613"/>
          <p14:tracePt t="33682" x="7350125" y="2233613"/>
          <p14:tracePt t="33690" x="7373938" y="2233613"/>
          <p14:tracePt t="33698" x="7397750" y="2233613"/>
          <p14:tracePt t="33707" x="7413625" y="2233613"/>
          <p14:tracePt t="33714" x="7437438" y="2233613"/>
          <p14:tracePt t="33722" x="7461250" y="2233613"/>
          <p14:tracePt t="33730" x="7485063" y="2233613"/>
          <p14:tracePt t="33738" x="7502525" y="2233613"/>
          <p14:tracePt t="33746" x="7526338" y="2233613"/>
          <p14:tracePt t="33754" x="7550150" y="2233613"/>
          <p14:tracePt t="33762" x="7573963" y="2233613"/>
          <p14:tracePt t="33770" x="7597775" y="2233613"/>
          <p14:tracePt t="33778" x="7621588" y="2233613"/>
          <p14:tracePt t="33786" x="7637463" y="2233613"/>
          <p14:tracePt t="33794" x="7653338" y="2224088"/>
          <p14:tracePt t="33802" x="7677150" y="2224088"/>
          <p14:tracePt t="33810" x="7700963" y="2224088"/>
          <p14:tracePt t="33818" x="7716838" y="2216150"/>
          <p14:tracePt t="33826" x="7732713" y="2216150"/>
          <p14:tracePt t="33834" x="7748588" y="2216150"/>
          <p14:tracePt t="33842" x="7764463" y="2216150"/>
          <p14:tracePt t="33850" x="7780338" y="2208213"/>
          <p14:tracePt t="33858" x="7788275" y="2208213"/>
          <p14:tracePt t="33866" x="7804150" y="2208213"/>
          <p14:tracePt t="33874" x="7812088" y="2200275"/>
          <p14:tracePt t="33882" x="7820025" y="2200275"/>
          <p14:tracePt t="33890" x="7835900" y="2200275"/>
          <p14:tracePt t="33899" x="7843838" y="2200275"/>
          <p14:tracePt t="33907" x="7851775" y="2200275"/>
          <p14:tracePt t="33914" x="7859713" y="2200275"/>
          <p14:tracePt t="33922" x="7869238" y="2200275"/>
          <p14:tracePt t="33931" x="7877175" y="2200275"/>
          <p14:tracePt t="33954" x="7885113" y="2200275"/>
          <p14:tracePt t="33962" x="7885113" y="2192338"/>
          <p14:tracePt t="33978" x="7893050" y="2192338"/>
          <p14:tracePt t="33994" x="7900988" y="2192338"/>
          <p14:tracePt t="34010" x="7908925" y="2192338"/>
          <p14:tracePt t="34018" x="7916863" y="2192338"/>
          <p14:tracePt t="34026" x="7932738" y="2192338"/>
          <p14:tracePt t="34042" x="7940675" y="2192338"/>
          <p14:tracePt t="34050" x="7940675" y="2184400"/>
          <p14:tracePt t="34058" x="7948613" y="2184400"/>
          <p14:tracePt t="34074" x="7956550" y="2184400"/>
          <p14:tracePt t="34090" x="7956550" y="2176463"/>
          <p14:tracePt t="34098" x="7964488" y="2176463"/>
          <p14:tracePt t="34107" x="7972425" y="2176463"/>
          <p14:tracePt t="34282" x="7980363" y="2176463"/>
          <p14:tracePt t="34418" x="7972425" y="2176463"/>
          <p14:tracePt t="34426" x="7964488" y="2176463"/>
          <p14:tracePt t="34434" x="7932738" y="2176463"/>
          <p14:tracePt t="34442" x="7908925" y="2192338"/>
          <p14:tracePt t="34450" x="7885113" y="2200275"/>
          <p14:tracePt t="34458" x="7835900" y="2208213"/>
          <p14:tracePt t="34466" x="7796213" y="2224088"/>
          <p14:tracePt t="34474" x="7740650" y="2241550"/>
          <p14:tracePt t="34482" x="7653338" y="2257425"/>
          <p14:tracePt t="34491" x="7558088" y="2281238"/>
          <p14:tracePt t="34498" x="7469188" y="2305050"/>
          <p14:tracePt t="34506" x="7358063" y="2336800"/>
          <p14:tracePt t="34514" x="7207250" y="2368550"/>
          <p14:tracePt t="34522" x="7038975" y="2400300"/>
          <p14:tracePt t="34530" x="6808788" y="2439988"/>
          <p14:tracePt t="34538" x="6561138" y="2479675"/>
          <p14:tracePt t="34546" x="6289675" y="2503488"/>
          <p14:tracePt t="34554" x="6002338" y="2527300"/>
          <p14:tracePt t="34562" x="5643563" y="2559050"/>
          <p14:tracePt t="34570" x="5341938" y="2576513"/>
          <p14:tracePt t="34578" x="5006975" y="2600325"/>
          <p14:tracePt t="34586" x="4727575" y="2616200"/>
          <p14:tracePt t="34594" x="4416425" y="2647950"/>
          <p14:tracePt t="34602" x="4129088" y="2655888"/>
          <p14:tracePt t="34610" x="3843338" y="2671763"/>
          <p14:tracePt t="34619" x="3635375" y="2695575"/>
          <p14:tracePt t="34626" x="3419475" y="2711450"/>
          <p14:tracePt t="34634" x="3221038" y="2711450"/>
          <p14:tracePt t="34642" x="3044825" y="2711450"/>
          <p14:tracePt t="34651" x="2909888" y="2719388"/>
          <p14:tracePt t="34658" x="2790825" y="2719388"/>
          <p14:tracePt t="34667" x="2678113" y="2719388"/>
          <p14:tracePt t="34674" x="2574925" y="2719388"/>
          <p14:tracePt t="34683" x="2463800" y="2719388"/>
          <p14:tracePt t="34690" x="2359025" y="2711450"/>
          <p14:tracePt t="34700" x="2247900" y="2679700"/>
          <p14:tracePt t="34707" x="2168525" y="2655888"/>
          <p14:tracePt t="34714" x="2089150" y="2624138"/>
          <p14:tracePt t="34722" x="2033588" y="2584450"/>
          <p14:tracePt t="34730" x="1984375" y="2566988"/>
          <p14:tracePt t="34738" x="1952625" y="2551113"/>
          <p14:tracePt t="34746" x="1928813" y="2535238"/>
          <p14:tracePt t="34754" x="1912938" y="2527300"/>
          <p14:tracePt t="34762" x="1897063" y="2527300"/>
          <p14:tracePt t="34770" x="1897063" y="2519363"/>
          <p14:tracePt t="34778" x="1897063" y="2511425"/>
          <p14:tracePt t="34786" x="1897063" y="2503488"/>
          <p14:tracePt t="34794" x="1889125" y="2503488"/>
          <p14:tracePt t="34834" x="1889125" y="2495550"/>
          <p14:tracePt t="34851" x="1905000" y="2495550"/>
          <p14:tracePt t="34866" x="1912938" y="2487613"/>
          <p14:tracePt t="34874" x="1912938" y="2479675"/>
          <p14:tracePt t="34882" x="1920875" y="2471738"/>
          <p14:tracePt t="34890" x="1928813" y="2447925"/>
          <p14:tracePt t="34898" x="1936750" y="2432050"/>
          <p14:tracePt t="34907" x="1936750" y="2408238"/>
          <p14:tracePt t="34914" x="1944688" y="2384425"/>
          <p14:tracePt t="34922" x="1960563" y="2344738"/>
          <p14:tracePt t="34930" x="1960563" y="2320925"/>
          <p14:tracePt t="34938" x="1960563" y="2281238"/>
          <p14:tracePt t="34946" x="1960563" y="2249488"/>
          <p14:tracePt t="34955" x="1968500" y="2208213"/>
          <p14:tracePt t="34962" x="1968500" y="2176463"/>
          <p14:tracePt t="34970" x="1976438" y="2128838"/>
          <p14:tracePt t="34978" x="1976438" y="2097088"/>
          <p14:tracePt t="34986" x="1984375" y="2057400"/>
          <p14:tracePt t="34994" x="1992313" y="2025650"/>
          <p14:tracePt t="35002" x="1992313" y="1993900"/>
          <p14:tracePt t="35010" x="1992313" y="1970088"/>
          <p14:tracePt t="35018" x="2000250" y="1946275"/>
          <p14:tracePt t="35026" x="2017713" y="1914525"/>
          <p14:tracePt t="35034" x="2025650" y="1898650"/>
          <p14:tracePt t="35042" x="2025650" y="1873250"/>
          <p14:tracePt t="35050" x="2041525" y="1857375"/>
          <p14:tracePt t="35058" x="2049463" y="1841500"/>
          <p14:tracePt t="35066" x="2057400" y="1817688"/>
          <p14:tracePt t="35074" x="2073275" y="1801813"/>
          <p14:tracePt t="35082" x="2081213" y="1785938"/>
          <p14:tracePt t="35090" x="2089150" y="1778000"/>
          <p14:tracePt t="35098" x="2112963" y="1754188"/>
          <p14:tracePt t="35107" x="2120900" y="1746250"/>
          <p14:tracePt t="35114" x="2136775" y="1730375"/>
          <p14:tracePt t="35122" x="2144713" y="1730375"/>
          <p14:tracePt t="35130" x="2152650" y="1722438"/>
          <p14:tracePt t="35138" x="2168525" y="1714500"/>
          <p14:tracePt t="35146" x="2176463" y="1714500"/>
          <p14:tracePt t="35154" x="2184400" y="1706563"/>
          <p14:tracePt t="35162" x="2200275" y="1706563"/>
          <p14:tracePt t="35178" x="2216150" y="1698625"/>
          <p14:tracePt t="35194" x="2224088" y="1698625"/>
          <p14:tracePt t="35202" x="2232025" y="1698625"/>
          <p14:tracePt t="35210" x="2239963" y="1698625"/>
          <p14:tracePt t="35218" x="2247900" y="1698625"/>
          <p14:tracePt t="35226" x="2255838" y="1698625"/>
          <p14:tracePt t="35234" x="2271713" y="1698625"/>
          <p14:tracePt t="35242" x="2287588" y="1698625"/>
          <p14:tracePt t="35250" x="2295525" y="1698625"/>
          <p14:tracePt t="35258" x="2303463" y="1698625"/>
          <p14:tracePt t="35266" x="2319338" y="1698625"/>
          <p14:tracePt t="35274" x="2335213" y="1698625"/>
          <p14:tracePt t="35282" x="2343150" y="1706563"/>
          <p14:tracePt t="35290" x="2359025" y="1714500"/>
          <p14:tracePt t="35298" x="2374900" y="1722438"/>
          <p14:tracePt t="35307" x="2392363" y="1730375"/>
          <p14:tracePt t="35314" x="2408238" y="1746250"/>
          <p14:tracePt t="35322" x="2424113" y="1754188"/>
          <p14:tracePt t="35330" x="2432050" y="1762125"/>
          <p14:tracePt t="35338" x="2439988" y="1770063"/>
          <p14:tracePt t="35346" x="2447925" y="1778000"/>
          <p14:tracePt t="35362" x="2455863" y="1793875"/>
          <p14:tracePt t="35370" x="2463800" y="1801813"/>
          <p14:tracePt t="35378" x="2463800" y="1809750"/>
          <p14:tracePt t="35386" x="2479675" y="1809750"/>
          <p14:tracePt t="35394" x="2479675" y="1825625"/>
          <p14:tracePt t="35402" x="2479675" y="1833563"/>
          <p14:tracePt t="35410" x="2479675" y="1841500"/>
          <p14:tracePt t="35418" x="2487613" y="1849438"/>
          <p14:tracePt t="35434" x="2487613" y="1865313"/>
          <p14:tracePt t="35442" x="2495550" y="1865313"/>
          <p14:tracePt t="35450" x="2495550" y="1873250"/>
          <p14:tracePt t="35458" x="2495550" y="1881188"/>
          <p14:tracePt t="35466" x="2495550" y="1890713"/>
          <p14:tracePt t="35474" x="2495550" y="1898650"/>
          <p14:tracePt t="35482" x="2495550" y="1906588"/>
          <p14:tracePt t="35490" x="2495550" y="1914525"/>
          <p14:tracePt t="35499" x="2495550" y="1930400"/>
          <p14:tracePt t="35506" x="2495550" y="1938338"/>
          <p14:tracePt t="35514" x="2495550" y="1946275"/>
          <p14:tracePt t="35522" x="2487613" y="1962150"/>
          <p14:tracePt t="35530" x="2487613" y="1970088"/>
          <p14:tracePt t="35546" x="2487613" y="1985963"/>
          <p14:tracePt t="35554" x="2479675" y="2001838"/>
          <p14:tracePt t="35562" x="2471738" y="2001838"/>
          <p14:tracePt t="35570" x="2463800" y="2017713"/>
          <p14:tracePt t="35578" x="2455863" y="2033588"/>
          <p14:tracePt t="35586" x="2447925" y="2057400"/>
          <p14:tracePt t="35594" x="2439988" y="2065338"/>
          <p14:tracePt t="35602" x="2432050" y="2089150"/>
          <p14:tracePt t="35610" x="2424113" y="2105025"/>
          <p14:tracePt t="35618" x="2408238" y="2120900"/>
          <p14:tracePt t="35626" x="2400300" y="2136775"/>
          <p14:tracePt t="35634" x="2384425" y="2152650"/>
          <p14:tracePt t="35642" x="2366963" y="2168525"/>
          <p14:tracePt t="35650" x="2359025" y="2184400"/>
          <p14:tracePt t="35658" x="2343150" y="2200275"/>
          <p14:tracePt t="35666" x="2319338" y="2208213"/>
          <p14:tracePt t="35674" x="2311400" y="2224088"/>
          <p14:tracePt t="35682" x="2295525" y="2241550"/>
          <p14:tracePt t="35691" x="2279650" y="2249488"/>
          <p14:tracePt t="35698" x="2263775" y="2265363"/>
          <p14:tracePt t="35707" x="2247900" y="2273300"/>
          <p14:tracePt t="35714" x="2239963" y="2273300"/>
          <p14:tracePt t="35722" x="2224088" y="2281238"/>
          <p14:tracePt t="35730" x="2216150" y="2289175"/>
          <p14:tracePt t="35738" x="2208213" y="2289175"/>
          <p14:tracePt t="35746" x="2200275" y="2289175"/>
          <p14:tracePt t="35754" x="2184400" y="2289175"/>
          <p14:tracePt t="35770" x="2168525" y="2289175"/>
          <p14:tracePt t="35786" x="2160588" y="2281238"/>
          <p14:tracePt t="35794" x="2152650" y="2281238"/>
          <p14:tracePt t="35802" x="2144713" y="2273300"/>
          <p14:tracePt t="35810" x="2128838" y="2265363"/>
          <p14:tracePt t="35818" x="2120900" y="2249488"/>
          <p14:tracePt t="35826" x="2112963" y="2241550"/>
          <p14:tracePt t="35834" x="2097088" y="2233613"/>
          <p14:tracePt t="35842" x="2089150" y="2224088"/>
          <p14:tracePt t="35850" x="2073275" y="2216150"/>
          <p14:tracePt t="35858" x="2065338" y="2200275"/>
          <p14:tracePt t="35866" x="2057400" y="2192338"/>
          <p14:tracePt t="35874" x="2049463" y="2184400"/>
          <p14:tracePt t="35882" x="2041525" y="2176463"/>
          <p14:tracePt t="35890" x="2041525" y="2168525"/>
          <p14:tracePt t="35898" x="2041525" y="2152650"/>
          <p14:tracePt t="35907" x="2033588" y="2144713"/>
          <p14:tracePt t="35914" x="2025650" y="2136775"/>
          <p14:tracePt t="35922" x="2025650" y="2128838"/>
          <p14:tracePt t="35930" x="2025650" y="2120900"/>
          <p14:tracePt t="35938" x="2017713" y="2105025"/>
          <p14:tracePt t="35947" x="2017713" y="2097088"/>
          <p14:tracePt t="35954" x="2017713" y="2089150"/>
          <p14:tracePt t="35963" x="2017713" y="2081213"/>
          <p14:tracePt t="35970" x="2017713" y="2065338"/>
          <p14:tracePt t="35978" x="2017713" y="2049463"/>
          <p14:tracePt t="35994" x="2017713" y="2033588"/>
          <p14:tracePt t="36002" x="2017713" y="2017713"/>
          <p14:tracePt t="36018" x="2017713" y="2001838"/>
          <p14:tracePt t="36026" x="2017713" y="1993900"/>
          <p14:tracePt t="36050" x="2017713" y="1985963"/>
          <p14:tracePt t="36058" x="2017713" y="1978025"/>
          <p14:tracePt t="36074" x="2025650" y="1970088"/>
          <p14:tracePt t="36090" x="2033588" y="1962150"/>
          <p14:tracePt t="36107" x="2041525" y="1962150"/>
          <p14:tracePt t="36114" x="2049463" y="1954213"/>
          <p14:tracePt t="36122" x="2057400" y="1946275"/>
          <p14:tracePt t="36130" x="2065338" y="1938338"/>
          <p14:tracePt t="36138" x="2073275" y="1938338"/>
          <p14:tracePt t="36146" x="2081213" y="1930400"/>
          <p14:tracePt t="36154" x="2089150" y="1930400"/>
          <p14:tracePt t="36162" x="2097088" y="1922463"/>
          <p14:tracePt t="36170" x="2105025" y="1914525"/>
          <p14:tracePt t="36178" x="2112963" y="1914525"/>
          <p14:tracePt t="36186" x="2120900" y="1914525"/>
          <p14:tracePt t="36194" x="2128838" y="1906588"/>
          <p14:tracePt t="36202" x="2136775" y="1906588"/>
          <p14:tracePt t="36210" x="2144713" y="1906588"/>
          <p14:tracePt t="36218" x="2152650" y="1898650"/>
          <p14:tracePt t="36234" x="2160588" y="1898650"/>
          <p14:tracePt t="36242" x="2168525" y="1898650"/>
          <p14:tracePt t="36274" x="2176463" y="1898650"/>
          <p14:tracePt t="36298" x="2184400" y="1898650"/>
          <p14:tracePt t="36323" x="2192338" y="1898650"/>
          <p14:tracePt t="36330" x="2200275" y="1898650"/>
          <p14:tracePt t="36346" x="2208213" y="1898650"/>
          <p14:tracePt t="36354" x="2216150" y="1898650"/>
          <p14:tracePt t="36370" x="2224088" y="1898650"/>
          <p14:tracePt t="36378" x="2232025" y="1898650"/>
          <p14:tracePt t="36386" x="2247900" y="1906588"/>
          <p14:tracePt t="36394" x="2255838" y="1914525"/>
          <p14:tracePt t="36402" x="2263775" y="1922463"/>
          <p14:tracePt t="36410" x="2279650" y="1930400"/>
          <p14:tracePt t="36426" x="2295525" y="1938338"/>
          <p14:tracePt t="36434" x="2303463" y="1946275"/>
          <p14:tracePt t="36442" x="2311400" y="1954213"/>
          <p14:tracePt t="36450" x="2311400" y="1962150"/>
          <p14:tracePt t="36458" x="2319338" y="1962150"/>
          <p14:tracePt t="36466" x="2335213" y="1970088"/>
          <p14:tracePt t="36474" x="2335213" y="1978025"/>
          <p14:tracePt t="36482" x="2343150" y="1985963"/>
          <p14:tracePt t="36490" x="2351088" y="1993900"/>
          <p14:tracePt t="36507" x="2351088" y="2001838"/>
          <p14:tracePt t="36514" x="2359025" y="2009775"/>
          <p14:tracePt t="36530" x="2359025" y="2017713"/>
          <p14:tracePt t="36546" x="2359025" y="2025650"/>
          <p14:tracePt t="36554" x="2366963" y="2033588"/>
          <p14:tracePt t="36570" x="2366963" y="2041525"/>
          <p14:tracePt t="36578" x="2374900" y="2041525"/>
          <p14:tracePt t="36586" x="2374900" y="2049463"/>
          <p14:tracePt t="36602" x="2374900" y="2065338"/>
          <p14:tracePt t="36610" x="2374900" y="2073275"/>
          <p14:tracePt t="36619" x="2384425" y="2073275"/>
          <p14:tracePt t="36635" x="2384425" y="2081213"/>
          <p14:tracePt t="36642" x="2384425" y="2089150"/>
          <p14:tracePt t="36658" x="2392363" y="2097088"/>
          <p14:tracePt t="36674" x="2400300" y="2097088"/>
          <p14:tracePt t="36682" x="2400300" y="2105025"/>
          <p14:tracePt t="36699" x="2408238" y="2112963"/>
          <p14:tracePt t="36706" x="2408238" y="2120900"/>
          <p14:tracePt t="36714" x="2416175" y="2120900"/>
          <p14:tracePt t="36722" x="2424113" y="2120900"/>
          <p14:tracePt t="36730" x="2432050" y="2120900"/>
          <p14:tracePt t="36738" x="2447925" y="2120900"/>
          <p14:tracePt t="36746" x="2455863" y="2128838"/>
          <p14:tracePt t="36754" x="2463800" y="2136775"/>
          <p14:tracePt t="36762" x="2479675" y="2136775"/>
          <p14:tracePt t="36770" x="2487613" y="2136775"/>
          <p14:tracePt t="36778" x="2503488" y="2136775"/>
          <p14:tracePt t="36786" x="2511425" y="2136775"/>
          <p14:tracePt t="36794" x="2527300" y="2136775"/>
          <p14:tracePt t="36802" x="2543175" y="2136775"/>
          <p14:tracePt t="36810" x="2551113" y="2136775"/>
          <p14:tracePt t="36818" x="2566988" y="2136775"/>
          <p14:tracePt t="36826" x="2582863" y="2136775"/>
          <p14:tracePt t="36834" x="2598738" y="2136775"/>
          <p14:tracePt t="36842" x="2614613" y="2136775"/>
          <p14:tracePt t="36850" x="2622550" y="2136775"/>
          <p14:tracePt t="36858" x="2638425" y="2136775"/>
          <p14:tracePt t="36866" x="2654300" y="2136775"/>
          <p14:tracePt t="36874" x="2678113" y="2136775"/>
          <p14:tracePt t="36882" x="2693988" y="2136775"/>
          <p14:tracePt t="36890" x="2717800" y="2136775"/>
          <p14:tracePt t="36898" x="2733675" y="2136775"/>
          <p14:tracePt t="36906" x="2767013" y="2136775"/>
          <p14:tracePt t="36915" x="2790825" y="2136775"/>
          <p14:tracePt t="36923" x="2822575" y="2136775"/>
          <p14:tracePt t="36931" x="2846388" y="2136775"/>
          <p14:tracePt t="36938" x="2878138" y="2136775"/>
          <p14:tracePt t="36946" x="2917825" y="2136775"/>
          <p14:tracePt t="36954" x="2957513" y="2136775"/>
          <p14:tracePt t="36963" x="2997200" y="2136775"/>
          <p14:tracePt t="36970" x="3036888" y="2136775"/>
          <p14:tracePt t="36979" x="3084513" y="2136775"/>
          <p14:tracePt t="36986" x="3125788" y="2136775"/>
          <p14:tracePt t="36994" x="3181350" y="2136775"/>
          <p14:tracePt t="37002" x="3236913" y="2136775"/>
          <p14:tracePt t="37010" x="3284538" y="2136775"/>
          <p14:tracePt t="37018" x="3340100" y="2136775"/>
          <p14:tracePt t="37026" x="3395663" y="2136775"/>
          <p14:tracePt t="37034" x="3459163" y="2136775"/>
          <p14:tracePt t="37042" x="3500438" y="2136775"/>
          <p14:tracePt t="37050" x="3556000" y="2136775"/>
          <p14:tracePt t="37058" x="3611563" y="2136775"/>
          <p14:tracePt t="37066" x="3667125" y="2144713"/>
          <p14:tracePt t="37074" x="3706813" y="2144713"/>
          <p14:tracePt t="37082" x="3754438" y="2144713"/>
          <p14:tracePt t="37090" x="3794125" y="2144713"/>
          <p14:tracePt t="37106" x="3883025" y="2152650"/>
          <p14:tracePt t="37115" x="3930650" y="2152650"/>
          <p14:tracePt t="37122" x="3962400" y="2160588"/>
          <p14:tracePt t="37130" x="4017963" y="2160588"/>
          <p14:tracePt t="37138" x="4073525" y="2168525"/>
          <p14:tracePt t="37146" x="4129088" y="2184400"/>
          <p14:tracePt t="37154" x="4192588" y="2184400"/>
          <p14:tracePt t="37162" x="4241800" y="2192338"/>
          <p14:tracePt t="37170" x="4313238" y="2200275"/>
          <p14:tracePt t="37178" x="4368800" y="2208213"/>
          <p14:tracePt t="37186" x="4432300" y="2216150"/>
          <p14:tracePt t="37194" x="4495800" y="2224088"/>
          <p14:tracePt t="37202" x="4551363" y="2224088"/>
          <p14:tracePt t="37210" x="4616450" y="2224088"/>
          <p14:tracePt t="37218" x="4679950" y="2233613"/>
          <p14:tracePt t="37226" x="4751388" y="2233613"/>
          <p14:tracePt t="37234" x="4814888" y="2233613"/>
          <p14:tracePt t="37242" x="4886325" y="2233613"/>
          <p14:tracePt t="37250" x="4967288" y="2233613"/>
          <p14:tracePt t="37258" x="5038725" y="2233613"/>
          <p14:tracePt t="37266" x="5102225" y="2241550"/>
          <p14:tracePt t="37274" x="5181600" y="2241550"/>
          <p14:tracePt t="37282" x="5245100" y="2241550"/>
          <p14:tracePt t="37290" x="5318125" y="2241550"/>
          <p14:tracePt t="37298" x="5373688" y="2241550"/>
          <p14:tracePt t="37307" x="5445125" y="2241550"/>
          <p14:tracePt t="37314" x="5500688" y="2241550"/>
          <p14:tracePt t="37323" x="5548313" y="2241550"/>
          <p14:tracePt t="37330" x="5595938" y="2241550"/>
          <p14:tracePt t="37338" x="5651500" y="2241550"/>
          <p14:tracePt t="37346" x="5692775" y="2241550"/>
          <p14:tracePt t="37354" x="5724525" y="2241550"/>
          <p14:tracePt t="37362" x="5772150" y="2241550"/>
          <p14:tracePt t="37370" x="5803900" y="2241550"/>
          <p14:tracePt t="37378" x="5843588" y="2241550"/>
          <p14:tracePt t="37386" x="5875338" y="2241550"/>
          <p14:tracePt t="37394" x="5907088" y="2241550"/>
          <p14:tracePt t="37402" x="5930900" y="2241550"/>
          <p14:tracePt t="37410" x="5962650" y="2241550"/>
          <p14:tracePt t="37418" x="5986463" y="2241550"/>
          <p14:tracePt t="37426" x="6010275" y="2241550"/>
          <p14:tracePt t="37434" x="6043613" y="2241550"/>
          <p14:tracePt t="37442" x="6067425" y="2241550"/>
          <p14:tracePt t="37450" x="6107113" y="2241550"/>
          <p14:tracePt t="37458" x="6130925" y="2241550"/>
          <p14:tracePt t="37466" x="6162675" y="2241550"/>
          <p14:tracePt t="37474" x="6178550" y="2241550"/>
          <p14:tracePt t="37482" x="6202363" y="2241550"/>
          <p14:tracePt t="37490" x="6226175" y="2241550"/>
          <p14:tracePt t="37498" x="6249988" y="2241550"/>
          <p14:tracePt t="37506" x="6273800" y="2241550"/>
          <p14:tracePt t="37514" x="6305550" y="2241550"/>
          <p14:tracePt t="37523" x="6329363" y="2241550"/>
          <p14:tracePt t="37530" x="6361113" y="2241550"/>
          <p14:tracePt t="37538" x="6384925" y="2241550"/>
          <p14:tracePt t="37546" x="6426200" y="2241550"/>
          <p14:tracePt t="37554" x="6457950" y="2241550"/>
          <p14:tracePt t="37562" x="6489700" y="2241550"/>
          <p14:tracePt t="37570" x="6521450" y="2241550"/>
          <p14:tracePt t="37578" x="6553200" y="2241550"/>
          <p14:tracePt t="37586" x="6584950" y="2241550"/>
          <p14:tracePt t="37594" x="6616700" y="2241550"/>
          <p14:tracePt t="37603" x="6648450" y="2241550"/>
          <p14:tracePt t="37610" x="6688138" y="2241550"/>
          <p14:tracePt t="37618" x="6719888" y="2241550"/>
          <p14:tracePt t="37626" x="6751638" y="2241550"/>
          <p14:tracePt t="37634" x="6808788" y="2241550"/>
          <p14:tracePt t="37642" x="6840538" y="2241550"/>
          <p14:tracePt t="37650" x="6872288" y="2241550"/>
          <p14:tracePt t="37658" x="6911975" y="2241550"/>
          <p14:tracePt t="37666" x="6951663" y="2241550"/>
          <p14:tracePt t="37674" x="6983413" y="2241550"/>
          <p14:tracePt t="37682" x="7015163" y="2241550"/>
          <p14:tracePt t="37690" x="7046913" y="2241550"/>
          <p14:tracePt t="37698" x="7078663" y="2241550"/>
          <p14:tracePt t="37706" x="7110413" y="2241550"/>
          <p14:tracePt t="37714" x="7135813" y="2241550"/>
          <p14:tracePt t="37722" x="7159625" y="2241550"/>
          <p14:tracePt t="37730" x="7175500" y="2241550"/>
          <p14:tracePt t="37738" x="7199313" y="2241550"/>
          <p14:tracePt t="37746" x="7215188" y="2241550"/>
          <p14:tracePt t="37754" x="7231063" y="2241550"/>
          <p14:tracePt t="37762" x="7239000" y="2241550"/>
          <p14:tracePt t="37770" x="7246938" y="2241550"/>
          <p14:tracePt t="37778" x="7262813" y="2241550"/>
          <p14:tracePt t="37794" x="7270750" y="2241550"/>
          <p14:tracePt t="37802" x="7286625" y="2241550"/>
          <p14:tracePt t="37810" x="7294563" y="2241550"/>
          <p14:tracePt t="37818" x="7302500" y="2241550"/>
          <p14:tracePt t="37826" x="7310438" y="2241550"/>
          <p14:tracePt t="37834" x="7326313" y="2241550"/>
          <p14:tracePt t="37842" x="7334250" y="2241550"/>
          <p14:tracePt t="37850" x="7342188" y="2241550"/>
          <p14:tracePt t="37858" x="7350125" y="2241550"/>
          <p14:tracePt t="37866" x="7358063" y="2241550"/>
          <p14:tracePt t="37874" x="7366000" y="2241550"/>
          <p14:tracePt t="37882" x="7381875" y="2241550"/>
          <p14:tracePt t="37890" x="7389813" y="2241550"/>
          <p14:tracePt t="37898" x="7405688" y="2241550"/>
          <p14:tracePt t="37907" x="7413625" y="2241550"/>
          <p14:tracePt t="37914" x="7437438" y="2241550"/>
          <p14:tracePt t="37923" x="7453313" y="2241550"/>
          <p14:tracePt t="37930" x="7469188" y="2241550"/>
          <p14:tracePt t="37938" x="7493000" y="2241550"/>
          <p14:tracePt t="37946" x="7510463" y="2241550"/>
          <p14:tracePt t="37954" x="7526338" y="2241550"/>
          <p14:tracePt t="37963" x="7550150" y="2241550"/>
          <p14:tracePt t="37970" x="7558088" y="2249488"/>
          <p14:tracePt t="37979" x="7589838" y="2249488"/>
          <p14:tracePt t="37986" x="7613650" y="2249488"/>
          <p14:tracePt t="37994" x="7637463" y="2249488"/>
          <p14:tracePt t="38002" x="7653338" y="2249488"/>
          <p14:tracePt t="38010" x="7677150" y="2249488"/>
          <p14:tracePt t="38018" x="7693025" y="2249488"/>
          <p14:tracePt t="38026" x="7716838" y="2249488"/>
          <p14:tracePt t="38034" x="7732713" y="2249488"/>
          <p14:tracePt t="38042" x="7748588" y="2249488"/>
          <p14:tracePt t="38050" x="7772400" y="2249488"/>
          <p14:tracePt t="38058" x="7788275" y="2249488"/>
          <p14:tracePt t="38066" x="7812088" y="2257425"/>
          <p14:tracePt t="38074" x="7835900" y="2257425"/>
          <p14:tracePt t="38082" x="7859713" y="2257425"/>
          <p14:tracePt t="38090" x="7885113" y="2257425"/>
          <p14:tracePt t="38098" x="7908925" y="2257425"/>
          <p14:tracePt t="38106" x="7924800" y="2257425"/>
          <p14:tracePt t="38114" x="7948613" y="2257425"/>
          <p14:tracePt t="38122" x="7972425" y="2257425"/>
          <p14:tracePt t="38130" x="7988300" y="2257425"/>
          <p14:tracePt t="38138" x="8012113" y="2257425"/>
          <p14:tracePt t="38146" x="8020050" y="2257425"/>
          <p14:tracePt t="38154" x="8035925" y="2257425"/>
          <p14:tracePt t="38162" x="8043863" y="2257425"/>
          <p14:tracePt t="38171" x="8067675" y="2249488"/>
          <p14:tracePt t="38178" x="8075613" y="2249488"/>
          <p14:tracePt t="38186" x="8083550" y="2249488"/>
          <p14:tracePt t="38194" x="8091488" y="2249488"/>
          <p14:tracePt t="38202" x="8107363" y="2249488"/>
          <p14:tracePt t="38218" x="8115300" y="2249488"/>
          <p14:tracePt t="38250" x="8123238" y="2249488"/>
          <p14:tracePt t="38442" x="8131175" y="2249488"/>
          <p14:tracePt t="38474" x="8139113" y="2249488"/>
          <p14:tracePt t="38490" x="8147050" y="2241550"/>
          <p14:tracePt t="38506" x="8154988" y="2241550"/>
          <p14:tracePt t="38514" x="8162925" y="2241550"/>
          <p14:tracePt t="38522" x="8162925" y="2233613"/>
          <p14:tracePt t="38530" x="8170863" y="2233613"/>
          <p14:tracePt t="38538" x="8178800" y="2224088"/>
          <p14:tracePt t="38546" x="8186738" y="2224088"/>
          <p14:tracePt t="38562" x="8194675" y="2216150"/>
          <p14:tracePt t="40059" x="8194675" y="2208213"/>
          <p14:tracePt t="40066" x="8202613" y="2208213"/>
          <p14:tracePt t="40466" x="8202613" y="2200275"/>
          <p14:tracePt t="40474" x="8202613" y="2192338"/>
          <p14:tracePt t="40514" x="8202613" y="2184400"/>
          <p14:tracePt t="40538" x="8194675" y="2184400"/>
          <p14:tracePt t="40554" x="8186738" y="2184400"/>
          <p14:tracePt t="40562" x="8186738" y="2176463"/>
          <p14:tracePt t="40642" x="8178800" y="2176463"/>
          <p14:tracePt t="40650" x="8170863" y="2176463"/>
          <p14:tracePt t="40666" x="8154988" y="2176463"/>
          <p14:tracePt t="40674" x="8147050" y="2176463"/>
          <p14:tracePt t="40682" x="8123238" y="2176463"/>
          <p14:tracePt t="40690" x="8115300" y="2176463"/>
          <p14:tracePt t="40698" x="8099425" y="2176463"/>
          <p14:tracePt t="40706" x="8091488" y="2176463"/>
          <p14:tracePt t="40714" x="8075613" y="2176463"/>
          <p14:tracePt t="40723" x="8043863" y="2176463"/>
          <p14:tracePt t="40730" x="8020050" y="2184400"/>
          <p14:tracePt t="40738" x="7988300" y="2192338"/>
          <p14:tracePt t="40746" x="7940675" y="2192338"/>
          <p14:tracePt t="40754" x="7869238" y="2192338"/>
          <p14:tracePt t="40762" x="7772400" y="2216150"/>
          <p14:tracePt t="40770" x="7653338" y="2233613"/>
          <p14:tracePt t="40778" x="7510463" y="2257425"/>
          <p14:tracePt t="40786" x="7381875" y="2257425"/>
          <p14:tracePt t="40794" x="7239000" y="2265363"/>
          <p14:tracePt t="40802" x="7126288" y="2265363"/>
          <p14:tracePt t="40810" x="7015163" y="2289175"/>
          <p14:tracePt t="40818" x="6911975" y="2297113"/>
          <p14:tracePt t="40826" x="6832600" y="2312988"/>
          <p14:tracePt t="40834" x="6759575" y="2312988"/>
          <p14:tracePt t="40898" x="6711950" y="2328863"/>
          <p14:tracePt t="40906" x="6624638" y="2368550"/>
          <p14:tracePt t="40914" x="6537325" y="2400300"/>
          <p14:tracePt t="40923" x="6442075" y="2447925"/>
          <p14:tracePt t="40930" x="6329363" y="2495550"/>
          <p14:tracePt t="40938" x="6226175" y="2527300"/>
          <p14:tracePt t="40946" x="6138863" y="2576513"/>
          <p14:tracePt t="40954" x="6083300" y="2616200"/>
          <p14:tracePt t="40962" x="6026150" y="2663825"/>
          <p14:tracePt t="40970" x="5978525" y="2671763"/>
          <p14:tracePt t="40978" x="5946775" y="2671763"/>
          <p14:tracePt t="40986" x="5907088" y="2671763"/>
          <p14:tracePt t="40995" x="5843588" y="2647950"/>
          <p14:tracePt t="41002" x="5756275" y="2616200"/>
          <p14:tracePt t="41010" x="5659438" y="2576513"/>
          <p14:tracePt t="41018" x="5564188" y="2551113"/>
          <p14:tracePt t="41026" x="5476875" y="2535238"/>
          <p14:tracePt t="41034" x="5413375" y="2535238"/>
          <p14:tracePt t="41042" x="5365750" y="2535238"/>
          <p14:tracePt t="41050" x="5334000" y="2543175"/>
          <p14:tracePt t="41058" x="5292725" y="2551113"/>
          <p14:tracePt t="41066" x="5245100" y="2576513"/>
          <p14:tracePt t="41074" x="5197475" y="2600325"/>
          <p14:tracePt t="41082" x="5141913" y="2640013"/>
          <p14:tracePt t="41090" x="5086350" y="2671763"/>
          <p14:tracePt t="41098" x="5030788" y="2711450"/>
          <p14:tracePt t="41107" x="4975225" y="2751138"/>
          <p14:tracePt t="41124" x="4894263" y="2822575"/>
          <p14:tracePt t="41130" x="4846638" y="2870200"/>
          <p14:tracePt t="41138" x="4799013" y="2909888"/>
          <p14:tracePt t="41146" x="4775200" y="2943225"/>
          <p14:tracePt t="41155" x="4751388" y="2974975"/>
          <p14:tracePt t="41162" x="4735513" y="3022600"/>
          <p14:tracePt t="41170" x="4727575" y="3046413"/>
          <p14:tracePt t="41178" x="4719638" y="3086100"/>
          <p14:tracePt t="41186" x="4719638" y="3109913"/>
          <p14:tracePt t="41194" x="4703763" y="3133725"/>
          <p14:tracePt t="41202" x="4695825" y="3157538"/>
          <p14:tracePt t="41210" x="4687888" y="3173413"/>
          <p14:tracePt t="41218" x="4664075" y="3197225"/>
          <p14:tracePt t="41226" x="4640263" y="3205163"/>
          <p14:tracePt t="41234" x="4616450" y="3221038"/>
          <p14:tracePt t="41242" x="4576763" y="3236913"/>
          <p14:tracePt t="41250" x="4551363" y="3244850"/>
          <p14:tracePt t="41258" x="4527550" y="3252788"/>
          <p14:tracePt t="41266" x="4487863" y="3262313"/>
          <p14:tracePt t="41274" x="4471988" y="3270250"/>
          <p14:tracePt t="41282" x="4448175" y="3278188"/>
          <p14:tracePt t="41290" x="4424363" y="3278188"/>
          <p14:tracePt t="41298" x="4408488" y="3278188"/>
          <p14:tracePt t="41307" x="4384675" y="3294063"/>
          <p14:tracePt t="41314" x="4368800" y="3302000"/>
          <p14:tracePt t="41323" x="4337050" y="3302000"/>
          <p14:tracePt t="41330" x="4313238" y="3309938"/>
          <p14:tracePt t="41338" x="4289425" y="3325813"/>
          <p14:tracePt t="41346" x="4265613" y="3333750"/>
          <p14:tracePt t="41354" x="4241800" y="3341688"/>
          <p14:tracePt t="41362" x="4217988" y="3349625"/>
          <p14:tracePt t="41370" x="4192588" y="3365500"/>
          <p14:tracePt t="41378" x="4176713" y="3373438"/>
          <p14:tracePt t="41386" x="4160838" y="3381375"/>
          <p14:tracePt t="41394" x="4144963" y="3389313"/>
          <p14:tracePt t="41402" x="4129088" y="3405188"/>
          <p14:tracePt t="41410" x="4121150" y="3413125"/>
          <p14:tracePt t="41418" x="4105275" y="3421063"/>
          <p14:tracePt t="41434" x="4097338" y="3421063"/>
          <p14:tracePt t="41442" x="4097338" y="3429000"/>
          <p14:tracePt t="41483" x="4089400" y="3429000"/>
          <p14:tracePt t="41506" x="4081463" y="3429000"/>
          <p14:tracePt t="41514" x="4073525" y="3421063"/>
          <p14:tracePt t="41523" x="4057650" y="3413125"/>
          <p14:tracePt t="41530" x="4049713" y="3413125"/>
          <p14:tracePt t="41538" x="4033838" y="3397250"/>
          <p14:tracePt t="41546" x="4017963" y="3389313"/>
          <p14:tracePt t="41554" x="4002088" y="3381375"/>
          <p14:tracePt t="41562" x="3994150" y="3365500"/>
          <p14:tracePt t="41570" x="3970338" y="3365500"/>
          <p14:tracePt t="41578" x="3954463" y="3357563"/>
          <p14:tracePt t="41586" x="3946525" y="3349625"/>
          <p14:tracePt t="41594" x="3930650" y="3349625"/>
          <p14:tracePt t="41602" x="3914775" y="3341688"/>
          <p14:tracePt t="41610" x="3906838" y="3333750"/>
          <p14:tracePt t="41618" x="3898900" y="3333750"/>
          <p14:tracePt t="41626" x="3883025" y="3333750"/>
          <p14:tracePt t="41634" x="3875088" y="3333750"/>
          <p14:tracePt t="41642" x="3867150" y="3333750"/>
          <p14:tracePt t="41650" x="3859213" y="3333750"/>
          <p14:tracePt t="41658" x="3851275" y="3333750"/>
          <p14:tracePt t="41666" x="3843338" y="3333750"/>
          <p14:tracePt t="41714" x="3833813" y="3333750"/>
          <p14:tracePt t="41746" x="3825875" y="3325813"/>
          <p14:tracePt t="41754" x="3825875" y="3317875"/>
          <p14:tracePt t="41771" x="3817938" y="3309938"/>
          <p14:tracePt t="41787" x="3810000" y="3302000"/>
          <p14:tracePt t="41802" x="3802063" y="3294063"/>
          <p14:tracePt t="41818" x="3794125" y="3286125"/>
          <p14:tracePt t="42002" x="3794125" y="3294063"/>
          <p14:tracePt t="42010" x="3794125" y="3302000"/>
          <p14:tracePt t="42035" x="3802063" y="3309938"/>
          <p14:tracePt t="42098" x="3802063" y="3302000"/>
          <p14:tracePt t="42106" x="3802063" y="3294063"/>
          <p14:tracePt t="42114" x="3802063" y="3286125"/>
          <p14:tracePt t="42130" x="3802063" y="3278188"/>
          <p14:tracePt t="42138" x="3802063" y="3270250"/>
          <p14:tracePt t="42146" x="3802063" y="3262313"/>
          <p14:tracePt t="42282" x="3810000" y="3262313"/>
          <p14:tracePt t="42306" x="3810000" y="3270250"/>
          <p14:tracePt t="42362" x="3817938" y="3270250"/>
          <p14:tracePt t="42483" x="3825875" y="3270250"/>
          <p14:tracePt t="42490" x="3825875" y="3278188"/>
          <p14:tracePt t="42515" x="3833813" y="3278188"/>
          <p14:tracePt t="42530" x="3843338" y="3286125"/>
          <p14:tracePt t="42546" x="3843338" y="3302000"/>
          <p14:tracePt t="42554" x="3851275" y="3302000"/>
          <p14:tracePt t="42562" x="3859213" y="3309938"/>
          <p14:tracePt t="42570" x="3867150" y="3317875"/>
          <p14:tracePt t="42578" x="3867150" y="3325813"/>
          <p14:tracePt t="42586" x="3883025" y="3325813"/>
          <p14:tracePt t="42594" x="3883025" y="3333750"/>
          <p14:tracePt t="42642" x="3890963" y="3333750"/>
          <p14:tracePt t="42666" x="3890963" y="3325813"/>
          <p14:tracePt t="42674" x="3890963" y="3317875"/>
          <p14:tracePt t="42682" x="3890963" y="3309938"/>
          <p14:tracePt t="42714" x="3890963" y="3302000"/>
          <p14:tracePt t="42842" x="3898900" y="3302000"/>
          <p14:tracePt t="42898" x="3906838" y="3302000"/>
          <p14:tracePt t="43282" x="3906838" y="3309938"/>
          <p14:tracePt t="43298" x="3914775" y="3317875"/>
          <p14:tracePt t="43322" x="3922713" y="3325813"/>
          <p14:tracePt t="43346" x="3930650" y="3325813"/>
          <p14:tracePt t="43410" x="3930650" y="3317875"/>
          <p14:tracePt t="43426" x="3930650" y="3309938"/>
          <p14:tracePt t="43434" x="3930650" y="3302000"/>
          <p14:tracePt t="43682" x="3930650" y="3294063"/>
          <p14:tracePt t="43866" x="3930650" y="3286125"/>
          <p14:tracePt t="43882" x="3930650" y="3278188"/>
          <p14:tracePt t="43890" x="3930650" y="3270250"/>
          <p14:tracePt t="43898" x="3930650" y="3262313"/>
          <p14:tracePt t="43906" x="3930650" y="3252788"/>
          <p14:tracePt t="43914" x="3930650" y="3244850"/>
          <p14:tracePt t="43923" x="3930650" y="3228975"/>
          <p14:tracePt t="43930" x="3930650" y="3213100"/>
          <p14:tracePt t="43938" x="3930650" y="3205163"/>
          <p14:tracePt t="43954" x="3930650" y="3189288"/>
          <p14:tracePt t="43970" x="3930650" y="3181350"/>
          <p14:tracePt t="44018" x="3922713" y="3181350"/>
          <p14:tracePt t="44042" x="3922713" y="3173413"/>
          <p14:tracePt t="44067" x="3914775" y="3165475"/>
          <p14:tracePt t="44082" x="3906838" y="3157538"/>
          <p14:tracePt t="44090" x="3898900" y="3157538"/>
          <p14:tracePt t="44098" x="3898900" y="3141663"/>
          <p14:tracePt t="44106" x="3890963" y="3141663"/>
          <p14:tracePt t="44114" x="3890963" y="3133725"/>
          <p14:tracePt t="44123" x="3883025" y="3125788"/>
          <p14:tracePt t="44130" x="3875088" y="3117850"/>
          <p14:tracePt t="44138" x="3875088" y="3109913"/>
          <p14:tracePt t="44146" x="3867150" y="3101975"/>
          <p14:tracePt t="44154" x="3859213" y="3094038"/>
          <p14:tracePt t="44162" x="3859213" y="3086100"/>
          <p14:tracePt t="44170" x="3859213" y="3078163"/>
          <p14:tracePt t="44178" x="3859213" y="3062288"/>
          <p14:tracePt t="44194" x="3851275" y="3062288"/>
          <p14:tracePt t="44202" x="3851275" y="3054350"/>
          <p14:tracePt t="44651" x="3843338" y="3054350"/>
          <p14:tracePt t="44658" x="3833813" y="3054350"/>
          <p14:tracePt t="44674" x="3825875" y="3054350"/>
          <p14:tracePt t="44690" x="3810000" y="3054350"/>
          <p14:tracePt t="44698" x="3802063" y="3054350"/>
          <p14:tracePt t="44706" x="3794125" y="3054350"/>
          <p14:tracePt t="44714" x="3778250" y="3062288"/>
          <p14:tracePt t="44723" x="3754438" y="3062288"/>
          <p14:tracePt t="44730" x="3738563" y="3062288"/>
          <p14:tracePt t="44738" x="3714750" y="3070225"/>
          <p14:tracePt t="44746" x="3698875" y="3078163"/>
          <p14:tracePt t="44754" x="3675063" y="3086100"/>
          <p14:tracePt t="44762" x="3659188" y="3086100"/>
          <p14:tracePt t="44770" x="3643313" y="3086100"/>
          <p14:tracePt t="44778" x="3619500" y="3094038"/>
          <p14:tracePt t="44786" x="3595688" y="3094038"/>
          <p14:tracePt t="44794" x="3579813" y="3094038"/>
          <p14:tracePt t="44802" x="3563938" y="3094038"/>
          <p14:tracePt t="44810" x="3548063" y="3101975"/>
          <p14:tracePt t="44818" x="3524250" y="3101975"/>
          <p14:tracePt t="44826" x="3508375" y="3101975"/>
          <p14:tracePt t="44834" x="3492500" y="3101975"/>
          <p14:tracePt t="44842" x="3467100" y="3101975"/>
          <p14:tracePt t="44850" x="3451225" y="3101975"/>
          <p14:tracePt t="44858" x="3427413" y="3101975"/>
          <p14:tracePt t="44866" x="3411538" y="3101975"/>
          <p14:tracePt t="44874" x="3403600" y="3101975"/>
          <p14:tracePt t="44890" x="3371850" y="3101975"/>
          <p14:tracePt t="44898" x="3355975" y="3101975"/>
          <p14:tracePt t="44906" x="3348038" y="3101975"/>
          <p14:tracePt t="44914" x="3340100" y="3101975"/>
          <p14:tracePt t="44923" x="3332163" y="3101975"/>
          <p14:tracePt t="44930" x="3316288" y="3101975"/>
          <p14:tracePt t="44946" x="3308350" y="3101975"/>
          <p14:tracePt t="44954" x="3292475" y="3101975"/>
          <p14:tracePt t="44970" x="3276600" y="3094038"/>
          <p14:tracePt t="44978" x="3268663" y="3094038"/>
          <p14:tracePt t="44986" x="3260725" y="3086100"/>
          <p14:tracePt t="44994" x="3244850" y="3086100"/>
          <p14:tracePt t="45002" x="3236913" y="3086100"/>
          <p14:tracePt t="45010" x="3228975" y="3078163"/>
          <p14:tracePt t="45018" x="3213100" y="3078163"/>
          <p14:tracePt t="45026" x="3213100" y="3070225"/>
          <p14:tracePt t="45034" x="3197225" y="3070225"/>
          <p14:tracePt t="45074" x="3197225" y="3062288"/>
          <p14:tracePt t="45138" x="3189288" y="3062288"/>
          <p14:tracePt t="45154" x="3173413" y="3062288"/>
          <p14:tracePt t="45171" x="3173413" y="3054350"/>
          <p14:tracePt t="45178" x="3165475" y="3054350"/>
          <p14:tracePt t="45186" x="3157538" y="3046413"/>
          <p14:tracePt t="45194" x="3149600" y="3046413"/>
          <p14:tracePt t="45202" x="3141663" y="3038475"/>
          <p14:tracePt t="45210" x="3141663" y="3030538"/>
          <p14:tracePt t="45218" x="3133725" y="3022600"/>
          <p14:tracePt t="45226" x="3125788" y="3006725"/>
          <p14:tracePt t="45234" x="3109913" y="2998788"/>
          <p14:tracePt t="45242" x="3100388" y="2982913"/>
          <p14:tracePt t="45250" x="3100388" y="2967038"/>
          <p14:tracePt t="45258" x="3084513" y="2951163"/>
          <p14:tracePt t="45266" x="3076575" y="2927350"/>
          <p14:tracePt t="45274" x="3068638" y="2909888"/>
          <p14:tracePt t="45282" x="3052763" y="2878138"/>
          <p14:tracePt t="45290" x="3044825" y="2854325"/>
          <p14:tracePt t="45298" x="3036888" y="2830513"/>
          <p14:tracePt t="45306" x="3028950" y="2814638"/>
          <p14:tracePt t="45314" x="3021013" y="2790825"/>
          <p14:tracePt t="45323" x="3021013" y="2774950"/>
          <p14:tracePt t="45330" x="3013075" y="2751138"/>
          <p14:tracePt t="45338" x="3013075" y="2735263"/>
          <p14:tracePt t="45346" x="3013075" y="2719388"/>
          <p14:tracePt t="45354" x="3005138" y="2711450"/>
          <p14:tracePt t="45362" x="3005138" y="2695575"/>
          <p14:tracePt t="45370" x="3005138" y="2679700"/>
          <p14:tracePt t="45378" x="3005138" y="2663825"/>
          <p14:tracePt t="45394" x="3005138" y="2647950"/>
          <p14:tracePt t="45410" x="3005138" y="2640013"/>
          <p14:tracePt t="45418" x="3005138" y="2624138"/>
          <p14:tracePt t="45426" x="3013075" y="2608263"/>
          <p14:tracePt t="45434" x="3021013" y="2608263"/>
          <p14:tracePt t="45442" x="3021013" y="2592388"/>
          <p14:tracePt t="45450" x="3028950" y="2592388"/>
          <p14:tracePt t="45458" x="3036888" y="2576513"/>
          <p14:tracePt t="45474" x="3044825" y="2566988"/>
          <p14:tracePt t="45490" x="3060700" y="2566988"/>
          <p14:tracePt t="45498" x="3060700" y="2559050"/>
          <p14:tracePt t="45506" x="3068638" y="2559050"/>
          <p14:tracePt t="45514" x="3076575" y="2559050"/>
          <p14:tracePt t="45530" x="3092450" y="2559050"/>
          <p14:tracePt t="45538" x="3092450" y="2551113"/>
          <p14:tracePt t="45546" x="3100388" y="2551113"/>
          <p14:tracePt t="45554" x="3109913" y="2551113"/>
          <p14:tracePt t="45562" x="3117850" y="2543175"/>
          <p14:tracePt t="45570" x="3125788" y="2543175"/>
          <p14:tracePt t="45578" x="3133725" y="2543175"/>
          <p14:tracePt t="45586" x="3141663" y="2543175"/>
          <p14:tracePt t="45594" x="3149600" y="2535238"/>
          <p14:tracePt t="45602" x="3157538" y="2535238"/>
          <p14:tracePt t="45610" x="3173413" y="2535238"/>
          <p14:tracePt t="45618" x="3189288" y="2535238"/>
          <p14:tracePt t="45626" x="3205163" y="2527300"/>
          <p14:tracePt t="45634" x="3228975" y="2527300"/>
          <p14:tracePt t="45642" x="3244850" y="2527300"/>
          <p14:tracePt t="45651" x="3268663" y="2527300"/>
          <p14:tracePt t="45658" x="3300413" y="2527300"/>
          <p14:tracePt t="45666" x="3332163" y="2527300"/>
          <p14:tracePt t="45674" x="3379788" y="2527300"/>
          <p14:tracePt t="45682" x="3411538" y="2527300"/>
          <p14:tracePt t="45690" x="3467100" y="2527300"/>
          <p14:tracePt t="45698" x="3500438" y="2527300"/>
          <p14:tracePt t="45706" x="3540125" y="2535238"/>
          <p14:tracePt t="45714" x="3595688" y="2535238"/>
          <p14:tracePt t="45723" x="3635375" y="2535238"/>
          <p14:tracePt t="45730" x="3690938" y="2535238"/>
          <p14:tracePt t="45738" x="3738563" y="2535238"/>
          <p14:tracePt t="45746" x="3786188" y="2535238"/>
          <p14:tracePt t="45754" x="3833813" y="2535238"/>
          <p14:tracePt t="45762" x="3875088" y="2535238"/>
          <p14:tracePt t="45770" x="3922713" y="2535238"/>
          <p14:tracePt t="45778" x="3954463" y="2535238"/>
          <p14:tracePt t="45786" x="3994150" y="2535238"/>
          <p14:tracePt t="45794" x="4017963" y="2535238"/>
          <p14:tracePt t="45802" x="4049713" y="2535238"/>
          <p14:tracePt t="45810" x="4065588" y="2535238"/>
          <p14:tracePt t="45818" x="4081463" y="2535238"/>
          <p14:tracePt t="45826" x="4089400" y="2535238"/>
          <p14:tracePt t="45834" x="4097338" y="2535238"/>
          <p14:tracePt t="45995" x="4089400" y="2535238"/>
          <p14:tracePt t="46026" x="4081463" y="2535238"/>
          <p14:tracePt t="46042" x="4081463" y="2543175"/>
          <p14:tracePt t="46050" x="4073525" y="2551113"/>
          <p14:tracePt t="46059" x="4073525" y="2559050"/>
          <p14:tracePt t="46066" x="4073525" y="2566988"/>
          <p14:tracePt t="46074" x="4073525" y="2584450"/>
          <p14:tracePt t="46082" x="4065588" y="2592388"/>
          <p14:tracePt t="46090" x="4057650" y="2616200"/>
          <p14:tracePt t="46098" x="4057650" y="2632075"/>
          <p14:tracePt t="46106" x="4049713" y="2647950"/>
          <p14:tracePt t="46122" x="4049713" y="2695575"/>
          <p14:tracePt t="46130" x="4049713" y="2727325"/>
          <p14:tracePt t="46138" x="4049713" y="2751138"/>
          <p14:tracePt t="46146" x="4049713" y="2782888"/>
          <p14:tracePt t="46154" x="4049713" y="2814638"/>
          <p14:tracePt t="46162" x="4049713" y="2846388"/>
          <p14:tracePt t="46170" x="4049713" y="2862263"/>
          <p14:tracePt t="46178" x="4049713" y="2901950"/>
          <p14:tracePt t="46186" x="4049713" y="2927350"/>
          <p14:tracePt t="46194" x="4049713" y="2951163"/>
          <p14:tracePt t="46202" x="4049713" y="2967038"/>
          <p14:tracePt t="46210" x="4049713" y="2974975"/>
          <p14:tracePt t="46218" x="4049713" y="2982913"/>
          <p14:tracePt t="46226" x="4049713" y="2990850"/>
          <p14:tracePt t="46314" x="4049713" y="2998788"/>
          <p14:tracePt t="46330" x="4057650" y="2998788"/>
          <p14:tracePt t="46338" x="4057650" y="3006725"/>
          <p14:tracePt t="46354" x="4057650" y="3014663"/>
          <p14:tracePt t="46362" x="4057650" y="3022600"/>
          <p14:tracePt t="46370" x="4065588" y="3030538"/>
          <p14:tracePt t="46387" x="4065588" y="3038475"/>
          <p14:tracePt t="46403" x="4065588" y="3046413"/>
          <p14:tracePt t="46466" x="4065588" y="3054350"/>
          <p14:tracePt t="46498" x="4057650" y="3054350"/>
          <p14:tracePt t="46506" x="4049713" y="3054350"/>
          <p14:tracePt t="46514" x="4033838" y="3062288"/>
          <p14:tracePt t="46530" x="4017963" y="3062288"/>
          <p14:tracePt t="46538" x="4010025" y="3062288"/>
          <p14:tracePt t="46546" x="3994150" y="3062288"/>
          <p14:tracePt t="46554" x="3978275" y="3070225"/>
          <p14:tracePt t="46562" x="3954463" y="3070225"/>
          <p14:tracePt t="46570" x="3930650" y="3070225"/>
          <p14:tracePt t="46578" x="3906838" y="3070225"/>
          <p14:tracePt t="46586" x="3875088" y="3078163"/>
          <p14:tracePt t="46594" x="3843338" y="3078163"/>
          <p14:tracePt t="46602" x="3802063" y="3086100"/>
          <p14:tracePt t="46610" x="3746500" y="3086100"/>
          <p14:tracePt t="46618" x="3690938" y="3094038"/>
          <p14:tracePt t="46626" x="3651250" y="3094038"/>
          <p14:tracePt t="46634" x="3595688" y="3101975"/>
          <p14:tracePt t="46642" x="3540125" y="3101975"/>
          <p14:tracePt t="46650" x="3492500" y="3109913"/>
          <p14:tracePt t="46658" x="3443288" y="3117850"/>
          <p14:tracePt t="46666" x="3395663" y="3125788"/>
          <p14:tracePt t="46674" x="3348038" y="3133725"/>
          <p14:tracePt t="46682" x="3316288" y="3141663"/>
          <p14:tracePt t="46690" x="3268663" y="3141663"/>
          <p14:tracePt t="46698" x="3228975" y="3141663"/>
          <p14:tracePt t="46706" x="3197225" y="3149600"/>
          <p14:tracePt t="46714" x="3157538" y="3157538"/>
          <p14:tracePt t="46723" x="3125788" y="3157538"/>
          <p14:tracePt t="46730" x="3092450" y="3157538"/>
          <p14:tracePt t="46738" x="3060700" y="3157538"/>
          <p14:tracePt t="46746" x="3044825" y="3165475"/>
          <p14:tracePt t="46754" x="3021013" y="3173413"/>
          <p14:tracePt t="46762" x="2997200" y="3173413"/>
          <p14:tracePt t="46770" x="2981325" y="3173413"/>
          <p14:tracePt t="46778" x="2973388" y="3181350"/>
          <p14:tracePt t="46786" x="2957513" y="3189288"/>
          <p14:tracePt t="46794" x="2941638" y="3189288"/>
          <p14:tracePt t="46802" x="2925763" y="3197225"/>
          <p14:tracePt t="46811" x="2917825" y="3197225"/>
          <p14:tracePt t="46818" x="2909888" y="3197225"/>
          <p14:tracePt t="46858" x="2901950" y="3197225"/>
          <p14:tracePt t="46866" x="2901950" y="3189288"/>
          <p14:tracePt t="46874" x="2901950" y="3181350"/>
          <p14:tracePt t="46882" x="2894013" y="3173413"/>
          <p14:tracePt t="46890" x="2886075" y="3165475"/>
          <p14:tracePt t="46898" x="2886075" y="3149600"/>
          <p14:tracePt t="46906" x="2878138" y="3141663"/>
          <p14:tracePt t="46914" x="2878138" y="3133725"/>
          <p14:tracePt t="46923" x="2870200" y="3109913"/>
          <p14:tracePt t="46930" x="2870200" y="3094038"/>
          <p14:tracePt t="46938" x="2862263" y="3086100"/>
          <p14:tracePt t="46946" x="2862263" y="3078163"/>
          <p14:tracePt t="46954" x="2862263" y="3054350"/>
          <p14:tracePt t="46962" x="2854325" y="3030538"/>
          <p14:tracePt t="46970" x="2854325" y="3022600"/>
          <p14:tracePt t="46978" x="2854325" y="3006725"/>
          <p14:tracePt t="46986" x="2854325" y="2990850"/>
          <p14:tracePt t="46994" x="2854325" y="2974975"/>
          <p14:tracePt t="47002" x="2854325" y="2959100"/>
          <p14:tracePt t="47010" x="2854325" y="2935288"/>
          <p14:tracePt t="47018" x="2854325" y="2909888"/>
          <p14:tracePt t="47026" x="2854325" y="2886075"/>
          <p14:tracePt t="47034" x="2854325" y="2870200"/>
          <p14:tracePt t="47042" x="2854325" y="2846388"/>
          <p14:tracePt t="47050" x="2854325" y="2822575"/>
          <p14:tracePt t="47058" x="2854325" y="2806700"/>
          <p14:tracePt t="47066" x="2854325" y="2782888"/>
          <p14:tracePt t="47074" x="2854325" y="2774950"/>
          <p14:tracePt t="47082" x="2854325" y="2767013"/>
          <p14:tracePt t="47090" x="2854325" y="2743200"/>
          <p14:tracePt t="47098" x="2854325" y="2735263"/>
          <p14:tracePt t="47123" x="2854325" y="2719388"/>
          <p14:tracePt t="47146" x="2854325" y="2711450"/>
          <p14:tracePt t="47162" x="2862263" y="2711450"/>
          <p14:tracePt t="47186" x="2870200" y="2711450"/>
          <p14:tracePt t="47210" x="2878138" y="2711450"/>
          <p14:tracePt t="47218" x="2878138" y="2703513"/>
          <p14:tracePt t="47226" x="2886075" y="2695575"/>
          <p14:tracePt t="47234" x="2894013" y="2695575"/>
          <p14:tracePt t="47242" x="2909888" y="2695575"/>
          <p14:tracePt t="47250" x="2917825" y="2695575"/>
          <p14:tracePt t="47258" x="2925763" y="2687638"/>
          <p14:tracePt t="47266" x="2941638" y="2679700"/>
          <p14:tracePt t="47274" x="2949575" y="2679700"/>
          <p14:tracePt t="47282" x="2965450" y="2679700"/>
          <p14:tracePt t="47290" x="2973388" y="2679700"/>
          <p14:tracePt t="47298" x="2981325" y="2671763"/>
          <p14:tracePt t="47306" x="2997200" y="2671763"/>
          <p14:tracePt t="47314" x="3021013" y="2663825"/>
          <p14:tracePt t="47323" x="3044825" y="2663825"/>
          <p14:tracePt t="47330" x="3076575" y="2663825"/>
          <p14:tracePt t="47338" x="3100388" y="2655888"/>
          <p14:tracePt t="47346" x="3133725" y="2655888"/>
          <p14:tracePt t="47354" x="3181350" y="2647950"/>
          <p14:tracePt t="47362" x="3221038" y="2647950"/>
          <p14:tracePt t="47370" x="3276600" y="2647950"/>
          <p14:tracePt t="47378" x="3324225" y="2647950"/>
          <p14:tracePt t="47386" x="3387725" y="2647950"/>
          <p14:tracePt t="47394" x="3435350" y="2647950"/>
          <p14:tracePt t="47402" x="3476625" y="2647950"/>
          <p14:tracePt t="47410" x="3532188" y="2647950"/>
          <p14:tracePt t="47418" x="3563938" y="2647950"/>
          <p14:tracePt t="47426" x="3595688" y="2640013"/>
          <p14:tracePt t="47434" x="3619500" y="2640013"/>
          <p14:tracePt t="47442" x="3635375" y="2640013"/>
          <p14:tracePt t="47450" x="3635375" y="2632075"/>
          <p14:tracePt t="47458" x="3643313" y="2632075"/>
          <p14:tracePt t="47642" x="3643313" y="2640013"/>
          <p14:tracePt t="47666" x="3643313" y="2647950"/>
          <p14:tracePt t="47674" x="3643313" y="2655888"/>
          <p14:tracePt t="47682" x="3643313" y="2663825"/>
          <p14:tracePt t="47690" x="3643313" y="2671763"/>
          <p14:tracePt t="47698" x="3643313" y="2695575"/>
          <p14:tracePt t="47706" x="3643313" y="2703513"/>
          <p14:tracePt t="47714" x="3659188" y="2711450"/>
          <p14:tracePt t="47723" x="3659188" y="2735263"/>
          <p14:tracePt t="47730" x="3675063" y="2751138"/>
          <p14:tracePt t="47738" x="3683000" y="2767013"/>
          <p14:tracePt t="47747" x="3690938" y="2782888"/>
          <p14:tracePt t="47755" x="3698875" y="2806700"/>
          <p14:tracePt t="47762" x="3706813" y="2814638"/>
          <p14:tracePt t="47770" x="3714750" y="2822575"/>
          <p14:tracePt t="47778" x="3714750" y="2830513"/>
          <p14:tracePt t="47786" x="3722688" y="2830513"/>
          <p14:tracePt t="47922" x="3722688" y="2838450"/>
          <p14:tracePt t="47938" x="3722688" y="2846388"/>
          <p14:tracePt t="47946" x="3730625" y="2846388"/>
          <p14:tracePt t="47954" x="3730625" y="2854325"/>
          <p14:tracePt t="47962" x="3738563" y="2862263"/>
          <p14:tracePt t="47970" x="3738563" y="2870200"/>
          <p14:tracePt t="47978" x="3746500" y="2886075"/>
          <p14:tracePt t="47986" x="3754438" y="2909888"/>
          <p14:tracePt t="47994" x="3762375" y="2927350"/>
          <p14:tracePt t="48002" x="3770313" y="2943225"/>
          <p14:tracePt t="48010" x="3786188" y="2959100"/>
          <p14:tracePt t="48018" x="3794125" y="2990850"/>
          <p14:tracePt t="48026" x="3802063" y="3014663"/>
          <p14:tracePt t="48034" x="3810000" y="3030538"/>
          <p14:tracePt t="48042" x="3817938" y="3038475"/>
          <p14:tracePt t="48050" x="3825875" y="3054350"/>
          <p14:tracePt t="48058" x="3833813" y="3070225"/>
          <p14:tracePt t="48066" x="3851275" y="3086100"/>
          <p14:tracePt t="48074" x="3859213" y="3101975"/>
          <p14:tracePt t="48090" x="3867150" y="3109913"/>
          <p14:tracePt t="48098" x="3875088" y="3117850"/>
          <p14:tracePt t="48106" x="3875088" y="3125788"/>
          <p14:tracePt t="48114" x="3883025" y="3125788"/>
          <p14:tracePt t="48954" x="3890963" y="3125788"/>
          <p14:tracePt t="48962" x="3890963" y="3133725"/>
          <p14:tracePt t="48986" x="3890963" y="3141663"/>
          <p14:tracePt t="49010" x="3898900" y="3141663"/>
          <p14:tracePt t="49042" x="3898900" y="3149600"/>
          <p14:tracePt t="49106" x="3898900" y="3157538"/>
          <p14:tracePt t="49114" x="3898900" y="3165475"/>
          <p14:tracePt t="49130" x="3898900" y="3173413"/>
          <p14:tracePt t="49138" x="3906838" y="3181350"/>
          <p14:tracePt t="49146" x="3914775" y="3189288"/>
          <p14:tracePt t="49154" x="3914775" y="3205163"/>
          <p14:tracePt t="49162" x="3914775" y="3213100"/>
          <p14:tracePt t="49170" x="3922713" y="3221038"/>
          <p14:tracePt t="49178" x="3930650" y="3236913"/>
          <p14:tracePt t="49186" x="3930650" y="3244850"/>
          <p14:tracePt t="49202" x="3930650" y="3262313"/>
          <p14:tracePt t="49210" x="3938588" y="3262313"/>
          <p14:tracePt t="49218" x="3938588" y="3270250"/>
          <p14:tracePt t="49234" x="3938588" y="3278188"/>
          <p14:tracePt t="49274" x="3946525" y="3286125"/>
          <p14:tracePt t="49330" x="3946525" y="3294063"/>
          <p14:tracePt t="49371" x="3946525" y="3302000"/>
          <p14:tracePt t="49578" x="3930650" y="3302000"/>
          <p14:tracePt t="49594" x="3906838" y="3302000"/>
          <p14:tracePt t="49602" x="3898900" y="3302000"/>
          <p14:tracePt t="49610" x="3890963" y="3302000"/>
          <p14:tracePt t="49619" x="3875088" y="3302000"/>
          <p14:tracePt t="49634" x="3859213" y="3302000"/>
          <p14:tracePt t="49642" x="3851275" y="3294063"/>
          <p14:tracePt t="49650" x="3825875" y="3294063"/>
          <p14:tracePt t="49658" x="3810000" y="3286125"/>
          <p14:tracePt t="49666" x="3794125" y="3278188"/>
          <p14:tracePt t="49674" x="3778250" y="3270250"/>
          <p14:tracePt t="49682" x="3754438" y="3270250"/>
          <p14:tracePt t="49690" x="3738563" y="3270250"/>
          <p14:tracePt t="49698" x="3698875" y="3262313"/>
          <p14:tracePt t="49706" x="3667125" y="3262313"/>
          <p14:tracePt t="49714" x="3635375" y="3252788"/>
          <p14:tracePt t="49723" x="3595688" y="3252788"/>
          <p14:tracePt t="49730" x="3540125" y="3244850"/>
          <p14:tracePt t="49738" x="3484563" y="3244850"/>
          <p14:tracePt t="49746" x="3427413" y="3244850"/>
          <p14:tracePt t="49754" x="3363913" y="3244850"/>
          <p14:tracePt t="49762" x="3292475" y="3244850"/>
          <p14:tracePt t="49770" x="3205163" y="3244850"/>
          <p14:tracePt t="49778" x="3109913" y="3244850"/>
          <p14:tracePt t="49786" x="3013075" y="3252788"/>
          <p14:tracePt t="49794" x="2909888" y="3262313"/>
          <p14:tracePt t="49802" x="2782888" y="3262313"/>
          <p14:tracePt t="49810" x="2662238" y="3262313"/>
          <p14:tracePt t="49818" x="2519363" y="3262313"/>
          <p14:tracePt t="49826" x="2392363" y="3262313"/>
          <p14:tracePt t="49834" x="2184400" y="3244850"/>
          <p14:tracePt t="49842" x="2049463" y="3236913"/>
          <p14:tracePt t="49850" x="1920875" y="3221038"/>
          <p14:tracePt t="49858" x="1825625" y="3213100"/>
          <p14:tracePt t="49866" x="1762125" y="3205163"/>
          <p14:tracePt t="49874" x="1714500" y="3181350"/>
          <p14:tracePt t="49882" x="1706563" y="3173413"/>
          <p14:tracePt t="50130" x="1690688" y="3173413"/>
          <p14:tracePt t="50138" x="1641475" y="3181350"/>
          <p14:tracePt t="50146" x="1593850" y="3181350"/>
          <p14:tracePt t="50154" x="1506538" y="3173413"/>
          <p14:tracePt t="50162" x="1450975" y="3173413"/>
          <p14:tracePt t="50170" x="1435100" y="3181350"/>
          <p14:tracePt t="50178" x="1395413" y="3181350"/>
          <p14:tracePt t="50186" x="1323975" y="3173413"/>
          <p14:tracePt t="50194" x="1250950" y="3149600"/>
          <p14:tracePt t="50202" x="1147763" y="3101975"/>
          <p14:tracePt t="50210" x="1052513" y="3078163"/>
          <p14:tracePt t="50218" x="941388" y="3030538"/>
          <p14:tracePt t="50226" x="860425" y="3006725"/>
          <p14:tracePt t="50234" x="796925" y="2982913"/>
          <p14:tracePt t="50242" x="749300" y="2967038"/>
          <p14:tracePt t="50250" x="717550" y="2951163"/>
          <p14:tracePt t="50258" x="677863" y="2943225"/>
          <p14:tracePt t="50266" x="661988" y="2935288"/>
          <p14:tracePt t="50274" x="646113" y="2927350"/>
          <p14:tracePt t="50282" x="646113" y="2919413"/>
          <p14:tracePt t="50307" x="646113" y="2909888"/>
          <p14:tracePt t="50346" x="654050" y="2909888"/>
          <p14:tracePt t="50362" x="661988" y="2901950"/>
          <p14:tracePt t="50579" x="669925" y="2901950"/>
          <p14:tracePt t="50658" x="677863" y="2901950"/>
          <p14:tracePt t="50730" x="685800" y="2901950"/>
          <p14:tracePt t="50755" x="693738" y="2901950"/>
          <p14:tracePt t="50810" x="701675" y="2901950"/>
          <p14:tracePt t="50850" x="709613" y="2901950"/>
          <p14:tracePt t="50890" x="717550" y="2901950"/>
          <p14:tracePt t="50914" x="725488" y="2901950"/>
          <p14:tracePt t="50954" x="733425" y="2901950"/>
          <p14:tracePt t="50986" x="741363" y="2909888"/>
          <p14:tracePt t="51010" x="749300" y="2909888"/>
          <p14:tracePt t="51018" x="757238" y="2919413"/>
          <p14:tracePt t="51042" x="765175" y="2919413"/>
          <p14:tracePt t="51066" x="773113" y="2919413"/>
          <p14:tracePt t="51082" x="773113" y="2927350"/>
          <p14:tracePt t="51090" x="788988" y="2927350"/>
          <p14:tracePt t="51106" x="796925" y="2927350"/>
          <p14:tracePt t="51114" x="804863" y="2927350"/>
          <p14:tracePt t="51123" x="812800" y="2935288"/>
          <p14:tracePt t="51130" x="836613" y="2935288"/>
          <p14:tracePt t="51138" x="852488" y="2935288"/>
          <p14:tracePt t="51146" x="876300" y="2935288"/>
          <p14:tracePt t="51155" x="917575" y="2943225"/>
          <p14:tracePt t="51162" x="957263" y="2943225"/>
          <p14:tracePt t="51170" x="989013" y="2951163"/>
          <p14:tracePt t="51178" x="1044575" y="2951163"/>
          <p14:tracePt t="51186" x="1100138" y="2951163"/>
          <p14:tracePt t="51194" x="1163638" y="2951163"/>
          <p14:tracePt t="51202" x="1227138" y="2959100"/>
          <p14:tracePt t="51210" x="1292225" y="2967038"/>
          <p14:tracePt t="51218" x="1363663" y="2967038"/>
          <p14:tracePt t="51226" x="1443038" y="2974975"/>
          <p14:tracePt t="51234" x="1530350" y="2974975"/>
          <p14:tracePt t="51242" x="1601788" y="2982913"/>
          <p14:tracePt t="51250" x="1690688" y="2982913"/>
          <p14:tracePt t="51258" x="1762125" y="2990850"/>
          <p14:tracePt t="51266" x="1833563" y="2990850"/>
          <p14:tracePt t="51274" x="1905000" y="2998788"/>
          <p14:tracePt t="51282" x="1968500" y="3006725"/>
          <p14:tracePt t="51290" x="2033588" y="3006725"/>
          <p14:tracePt t="51298" x="2089150" y="3014663"/>
          <p14:tracePt t="51306" x="2152650" y="3014663"/>
          <p14:tracePt t="51314" x="2216150" y="3030538"/>
          <p14:tracePt t="51323" x="2271713" y="3030538"/>
          <p14:tracePt t="51330" x="2327275" y="3038475"/>
          <p14:tracePt t="51338" x="2392363" y="3046413"/>
          <p14:tracePt t="51346" x="2439988" y="3046413"/>
          <p14:tracePt t="51354" x="2511425" y="3054350"/>
          <p14:tracePt t="51362" x="2559050" y="3054350"/>
          <p14:tracePt t="51370" x="2614613" y="3062288"/>
          <p14:tracePt t="51378" x="2670175" y="3062288"/>
          <p14:tracePt t="51386" x="2725738" y="3070225"/>
          <p14:tracePt t="51394" x="2759075" y="3070225"/>
          <p14:tracePt t="51402" x="2790825" y="3070225"/>
          <p14:tracePt t="51410" x="2822575" y="3070225"/>
          <p14:tracePt t="51418" x="2854325" y="3070225"/>
          <p14:tracePt t="51426" x="2870200" y="3070225"/>
          <p14:tracePt t="51434" x="2894013" y="3078163"/>
          <p14:tracePt t="51442" x="2901950" y="3078163"/>
          <p14:tracePt t="51450" x="2909888" y="3078163"/>
          <p14:tracePt t="51563" x="2909888" y="3086100"/>
          <p14:tracePt t="51810" x="2917825" y="3078163"/>
          <p14:tracePt t="51818" x="2933700" y="3078163"/>
          <p14:tracePt t="51826" x="2957513" y="3054350"/>
          <p14:tracePt t="51834" x="2973388" y="3054350"/>
          <p14:tracePt t="51842" x="3005138" y="3038475"/>
          <p14:tracePt t="51850" x="3036888" y="3022600"/>
          <p14:tracePt t="51858" x="3076575" y="3006725"/>
          <p14:tracePt t="51866" x="3109913" y="2990850"/>
          <p14:tracePt t="51874" x="3149600" y="2967038"/>
          <p14:tracePt t="51882" x="3181350" y="2951163"/>
          <p14:tracePt t="51890" x="3221038" y="2935288"/>
          <p14:tracePt t="51898" x="3252788" y="2919413"/>
          <p14:tracePt t="51906" x="3284538" y="2909888"/>
          <p14:tracePt t="51914" x="3308350" y="2901950"/>
          <p14:tracePt t="51922" x="3324225" y="2894013"/>
          <p14:tracePt t="51930" x="3340100" y="2894013"/>
          <p14:tracePt t="51938" x="3355975" y="2886075"/>
          <p14:tracePt t="51970" x="3355975" y="2862263"/>
          <p14:tracePt t="51978" x="3355975" y="2838450"/>
          <p14:tracePt t="51986" x="3355975" y="2814638"/>
          <p14:tracePt t="51994" x="3355975" y="2798763"/>
          <p14:tracePt t="52002" x="3355975" y="2774950"/>
          <p14:tracePt t="52010" x="3355975" y="2759075"/>
          <p14:tracePt t="52018" x="3355975" y="2735263"/>
          <p14:tracePt t="52026" x="3355975" y="2719388"/>
          <p14:tracePt t="52034" x="3355975" y="2695575"/>
          <p14:tracePt t="52042" x="3363913" y="2687638"/>
          <p14:tracePt t="52050" x="3371850" y="2663825"/>
          <p14:tracePt t="52058" x="3379788" y="2655888"/>
          <p14:tracePt t="52066" x="3387725" y="2647950"/>
          <p14:tracePt t="52074" x="3395663" y="2632075"/>
          <p14:tracePt t="52082" x="3403600" y="2624138"/>
          <p14:tracePt t="52090" x="3411538" y="2608263"/>
          <p14:tracePt t="52098" x="3427413" y="2608263"/>
          <p14:tracePt t="52107" x="3435350" y="2600325"/>
          <p14:tracePt t="52114" x="3443288" y="2592388"/>
          <p14:tracePt t="52122" x="3459163" y="2584450"/>
          <p14:tracePt t="52130" x="3476625" y="2584450"/>
          <p14:tracePt t="52138" x="3500438" y="2566988"/>
          <p14:tracePt t="52146" x="3516313" y="2566988"/>
          <p14:tracePt t="52154" x="3540125" y="2559050"/>
          <p14:tracePt t="52162" x="3571875" y="2543175"/>
          <p14:tracePt t="52170" x="3603625" y="2535238"/>
          <p14:tracePt t="52178" x="3643313" y="2519363"/>
          <p14:tracePt t="52186" x="3683000" y="2519363"/>
          <p14:tracePt t="52194" x="3722688" y="2503488"/>
          <p14:tracePt t="52202" x="3770313" y="2487613"/>
          <p14:tracePt t="52210" x="3810000" y="2471738"/>
          <p14:tracePt t="52218" x="3867150" y="2455863"/>
          <p14:tracePt t="52226" x="3914775" y="2432050"/>
          <p14:tracePt t="52234" x="3962400" y="2416175"/>
          <p14:tracePt t="52242" x="4010025" y="2408238"/>
          <p14:tracePt t="52250" x="4041775" y="2392363"/>
          <p14:tracePt t="52258" x="4089400" y="2376488"/>
          <p14:tracePt t="52266" x="4121150" y="2368550"/>
          <p14:tracePt t="52274" x="4168775" y="2360613"/>
          <p14:tracePt t="52282" x="4210050" y="2360613"/>
          <p14:tracePt t="52290" x="4265613" y="2360613"/>
          <p14:tracePt t="52298" x="4321175" y="2360613"/>
          <p14:tracePt t="52306" x="4384675" y="2360613"/>
          <p14:tracePt t="52314" x="4464050" y="2368550"/>
          <p14:tracePt t="52323" x="4527550" y="2368550"/>
          <p14:tracePt t="52330" x="4600575" y="2384425"/>
          <p14:tracePt t="52339" x="4664075" y="2384425"/>
          <p14:tracePt t="52346" x="4743450" y="2392363"/>
          <p14:tracePt t="52354" x="4806950" y="2400300"/>
          <p14:tracePt t="52362" x="4854575" y="2400300"/>
          <p14:tracePt t="52370" x="4910138" y="2400300"/>
          <p14:tracePt t="52378" x="4967288" y="2400300"/>
          <p14:tracePt t="52386" x="5006975" y="2400300"/>
          <p14:tracePt t="52394" x="5054600" y="2400300"/>
          <p14:tracePt t="52402" x="5078413" y="2400300"/>
          <p14:tracePt t="52410" x="5110163" y="2400300"/>
          <p14:tracePt t="52418" x="5141913" y="2400300"/>
          <p14:tracePt t="52426" x="5165725" y="2400300"/>
          <p14:tracePt t="52434" x="5189538" y="2400300"/>
          <p14:tracePt t="52442" x="5213350" y="2400300"/>
          <p14:tracePt t="52450" x="5237163" y="2400300"/>
          <p14:tracePt t="52458" x="5260975" y="2400300"/>
          <p14:tracePt t="52466" x="5292725" y="2400300"/>
          <p14:tracePt t="52474" x="5318125" y="2400300"/>
          <p14:tracePt t="52482" x="5349875" y="2400300"/>
          <p14:tracePt t="52490" x="5373688" y="2400300"/>
          <p14:tracePt t="52498" x="5405438" y="2400300"/>
          <p14:tracePt t="52506" x="5437188" y="2408238"/>
          <p14:tracePt t="52514" x="5461000" y="2408238"/>
          <p14:tracePt t="52523" x="5492750" y="2416175"/>
          <p14:tracePt t="52530" x="5532438" y="2416175"/>
          <p14:tracePt t="52538" x="5572125" y="2424113"/>
          <p14:tracePt t="52546" x="5627688" y="2432050"/>
          <p14:tracePt t="52554" x="5700713" y="2463800"/>
          <p14:tracePt t="52562" x="5764213" y="2479675"/>
          <p14:tracePt t="52570" x="5827713" y="2503488"/>
          <p14:tracePt t="52578" x="5915025" y="2527300"/>
          <p14:tracePt t="52586" x="6002338" y="2566988"/>
          <p14:tracePt t="52594" x="6075363" y="2592388"/>
          <p14:tracePt t="52602" x="6170613" y="2616200"/>
          <p14:tracePt t="52610" x="6234113" y="2647950"/>
          <p14:tracePt t="52618" x="6321425" y="2679700"/>
          <p14:tracePt t="52626" x="6402388" y="2695575"/>
          <p14:tracePt t="52634" x="6465888" y="2719388"/>
          <p14:tracePt t="52642" x="6521450" y="2735263"/>
          <p14:tracePt t="52650" x="6584950" y="2735263"/>
          <p14:tracePt t="52658" x="6640513" y="2751138"/>
          <p14:tracePt t="52666" x="6696075" y="2759075"/>
          <p14:tracePt t="52674" x="6727825" y="2759075"/>
          <p14:tracePt t="52682" x="6759575" y="2759075"/>
          <p14:tracePt t="52690" x="6784975" y="2759075"/>
          <p14:tracePt t="52698" x="6800850" y="2759075"/>
          <p14:tracePt t="52706" x="6808788" y="2759075"/>
          <p14:tracePt t="52714" x="6816725" y="2759075"/>
          <p14:tracePt t="52786" x="6824663" y="2759075"/>
          <p14:tracePt t="52810" x="6832600" y="2759075"/>
          <p14:tracePt t="52826" x="6848475" y="2759075"/>
          <p14:tracePt t="52842" x="6856413" y="2759075"/>
          <p14:tracePt t="52850" x="6872288" y="2759075"/>
          <p14:tracePt t="52858" x="6888163" y="2751138"/>
          <p14:tracePt t="52866" x="6896100" y="2751138"/>
          <p14:tracePt t="52874" x="6911975" y="2743200"/>
          <p14:tracePt t="52882" x="6927850" y="2735263"/>
          <p14:tracePt t="52890" x="6935788" y="2735263"/>
          <p14:tracePt t="52898" x="6943725" y="2735263"/>
          <p14:tracePt t="52906" x="6951663" y="2735263"/>
          <p14:tracePt t="52914" x="6959600" y="2727325"/>
          <p14:tracePt t="52922" x="6967538" y="2727325"/>
          <p14:tracePt t="52938" x="6983413" y="2727325"/>
          <p14:tracePt t="52946" x="6983413" y="2719388"/>
          <p14:tracePt t="52954" x="6999288" y="2719388"/>
          <p14:tracePt t="52962" x="7015163" y="2711450"/>
          <p14:tracePt t="52970" x="7023100" y="2711450"/>
          <p14:tracePt t="52978" x="7046913" y="2711450"/>
          <p14:tracePt t="52986" x="7062788" y="2703513"/>
          <p14:tracePt t="52994" x="7078663" y="2695575"/>
          <p14:tracePt t="53002" x="7102475" y="2687638"/>
          <p14:tracePt t="53010" x="7135813" y="2679700"/>
          <p14:tracePt t="53018" x="7159625" y="2671763"/>
          <p14:tracePt t="53026" x="7175500" y="2663825"/>
          <p14:tracePt t="53034" x="7191375" y="2655888"/>
          <p14:tracePt t="53042" x="7207250" y="2647950"/>
          <p14:tracePt t="53050" x="7207250" y="2640013"/>
          <p14:tracePt t="53058" x="7215188" y="2640013"/>
          <p14:tracePt t="53066" x="7223125" y="2640013"/>
          <p14:tracePt t="53082" x="7231063" y="2640013"/>
          <p14:tracePt t="53106" x="7239000" y="2640013"/>
          <p14:tracePt t="53123" x="7239000" y="2632075"/>
          <p14:tracePt t="53178" x="7246938" y="2632075"/>
          <p14:tracePt t="53202" x="7254875" y="2632075"/>
          <p14:tracePt t="53218" x="7262813" y="2632075"/>
          <p14:tracePt t="53242" x="7270750" y="2632075"/>
          <p14:tracePt t="53266" x="7278688" y="2632075"/>
          <p14:tracePt t="53282" x="7294563" y="2632075"/>
          <p14:tracePt t="53290" x="7302500" y="2632075"/>
          <p14:tracePt t="53298" x="7310438" y="2632075"/>
          <p14:tracePt t="53306" x="7326313" y="2632075"/>
          <p14:tracePt t="53322" x="7334250" y="2632075"/>
          <p14:tracePt t="53330" x="7342188" y="2632075"/>
          <p14:tracePt t="53763" x="7334250" y="2632075"/>
          <p14:tracePt t="53770" x="7326313" y="2632075"/>
          <p14:tracePt t="53779" x="7310438" y="2632075"/>
          <p14:tracePt t="53786" x="7302500" y="2640013"/>
          <p14:tracePt t="53795" x="7294563" y="2640013"/>
          <p14:tracePt t="53802" x="7270750" y="2647950"/>
          <p14:tracePt t="53810" x="7254875" y="2647950"/>
          <p14:tracePt t="53818" x="7246938" y="2655888"/>
          <p14:tracePt t="53826" x="7231063" y="2655888"/>
          <p14:tracePt t="53834" x="7215188" y="2655888"/>
          <p14:tracePt t="53842" x="7207250" y="2655888"/>
          <p14:tracePt t="53850" x="7199313" y="2655888"/>
          <p14:tracePt t="53858" x="7191375" y="2655888"/>
          <p14:tracePt t="53866" x="7191375" y="2663825"/>
          <p14:tracePt t="53882" x="7183438" y="2663825"/>
          <p14:tracePt t="53938" x="7175500" y="2663825"/>
          <p14:tracePt t="53954" x="7167563" y="2663825"/>
          <p14:tracePt t="53986" x="7159625" y="2663825"/>
          <p14:tracePt t="54450" x="7151688" y="2663825"/>
          <p14:tracePt t="54474" x="7143750" y="2663825"/>
          <p14:tracePt t="54506" x="7135813" y="2663825"/>
          <p14:tracePt t="54706" x="7135813" y="2671763"/>
          <p14:tracePt t="55178" x="7118350" y="2671763"/>
          <p14:tracePt t="55186" x="7110413" y="2671763"/>
          <p14:tracePt t="55194" x="7102475" y="2679700"/>
          <p14:tracePt t="55202" x="7086600" y="2687638"/>
          <p14:tracePt t="55210" x="7070725" y="2687638"/>
          <p14:tracePt t="55218" x="7054850" y="2695575"/>
          <p14:tracePt t="55226" x="7023100" y="2703513"/>
          <p14:tracePt t="55234" x="6999288" y="2711450"/>
          <p14:tracePt t="55242" x="6959600" y="2719388"/>
          <p14:tracePt t="55250" x="6927850" y="2719388"/>
          <p14:tracePt t="55258" x="6888163" y="2727325"/>
          <p14:tracePt t="55266" x="6848475" y="2743200"/>
          <p14:tracePt t="55274" x="6792913" y="2751138"/>
          <p14:tracePt t="55282" x="6735763" y="2767013"/>
          <p14:tracePt t="55291" x="6672263" y="2774950"/>
          <p14:tracePt t="55298" x="6616700" y="2790825"/>
          <p14:tracePt t="55306" x="6529388" y="2798763"/>
          <p14:tracePt t="55314" x="6442075" y="2806700"/>
          <p14:tracePt t="55322" x="6345238" y="2814638"/>
          <p14:tracePt t="55330" x="6242050" y="2830513"/>
          <p14:tracePt t="55338" x="6122988" y="2838450"/>
          <p14:tracePt t="55346" x="6010275" y="2846388"/>
          <p14:tracePt t="55354" x="5875338" y="2862263"/>
          <p14:tracePt t="55362" x="5756275" y="2870200"/>
          <p14:tracePt t="55370" x="5603875" y="2894013"/>
          <p14:tracePt t="55378" x="5476875" y="2894013"/>
          <p14:tracePt t="55386" x="5357813" y="2909888"/>
          <p14:tracePt t="55394" x="5237163" y="2919413"/>
          <p14:tracePt t="55402" x="5118100" y="2919413"/>
          <p14:tracePt t="55410" x="5006975" y="2927350"/>
          <p14:tracePt t="55418" x="4902200" y="2927350"/>
          <p14:tracePt t="55426" x="4814888" y="2927350"/>
          <p14:tracePt t="55434" x="4711700" y="2927350"/>
          <p14:tracePt t="55442" x="4624388" y="2927350"/>
          <p14:tracePt t="55450" x="4543425" y="2927350"/>
          <p14:tracePt t="55458" x="4464050" y="2927350"/>
          <p14:tracePt t="55466" x="4392613" y="2927350"/>
          <p14:tracePt t="55474" x="4329113" y="2927350"/>
          <p14:tracePt t="55482" x="4265613" y="2919413"/>
          <p14:tracePt t="55490" x="4200525" y="2919413"/>
          <p14:tracePt t="55498" x="4152900" y="2919413"/>
          <p14:tracePt t="55506" x="4129088" y="2919413"/>
          <p14:tracePt t="55514" x="4105275" y="2919413"/>
          <p14:tracePt t="55522" x="4097338" y="2919413"/>
          <p14:tracePt t="55530" x="4081463" y="2919413"/>
          <p14:tracePt t="55586" x="4089400" y="2919413"/>
          <p14:tracePt t="55594" x="4089400" y="2909888"/>
          <p14:tracePt t="55618" x="4097338" y="2909888"/>
          <p14:tracePt t="55634" x="4097338" y="2901950"/>
          <p14:tracePt t="55642" x="4097338" y="2894013"/>
          <p14:tracePt t="55650" x="4097338" y="2886075"/>
          <p14:tracePt t="55658" x="4097338" y="2878138"/>
          <p14:tracePt t="55666" x="4097338" y="2870200"/>
          <p14:tracePt t="55674" x="4097338" y="2854325"/>
          <p14:tracePt t="55682" x="4097338" y="2838450"/>
          <p14:tracePt t="55690" x="4097338" y="2822575"/>
          <p14:tracePt t="55698" x="4097338" y="2798763"/>
          <p14:tracePt t="55706" x="4097338" y="2782888"/>
          <p14:tracePt t="55714" x="4097338" y="2767013"/>
          <p14:tracePt t="55722" x="4097338" y="2743200"/>
          <p14:tracePt t="55730" x="4097338" y="2727325"/>
          <p14:tracePt t="55738" x="4097338" y="2711450"/>
          <p14:tracePt t="55746" x="4097338" y="2695575"/>
          <p14:tracePt t="55754" x="4105275" y="2679700"/>
          <p14:tracePt t="55762" x="4105275" y="2671763"/>
          <p14:tracePt t="55770" x="4113213" y="2663825"/>
          <p14:tracePt t="55778" x="4129088" y="2655888"/>
          <p14:tracePt t="55786" x="4137025" y="2647950"/>
          <p14:tracePt t="55794" x="4144963" y="2640013"/>
          <p14:tracePt t="55810" x="4160838" y="2640013"/>
          <p14:tracePt t="55818" x="4168775" y="2632075"/>
          <p14:tracePt t="55826" x="4184650" y="2632075"/>
          <p14:tracePt t="55834" x="4200525" y="2624138"/>
          <p14:tracePt t="55842" x="4225925" y="2624138"/>
          <p14:tracePt t="55850" x="4265613" y="2624138"/>
          <p14:tracePt t="55858" x="4297363" y="2624138"/>
          <p14:tracePt t="55866" x="4352925" y="2624138"/>
          <p14:tracePt t="55874" x="4408488" y="2624138"/>
          <p14:tracePt t="55882" x="4471988" y="2616200"/>
          <p14:tracePt t="55890" x="4535488" y="2616200"/>
          <p14:tracePt t="55898" x="4600575" y="2608263"/>
          <p14:tracePt t="55906" x="4679950" y="2608263"/>
          <p14:tracePt t="55914" x="4751388" y="2600325"/>
          <p14:tracePt t="55923" x="4814888" y="2600325"/>
          <p14:tracePt t="55930" x="4886325" y="2600325"/>
          <p14:tracePt t="55938" x="4959350" y="2592388"/>
          <p14:tracePt t="55946" x="5030788" y="2584450"/>
          <p14:tracePt t="55954" x="5102225" y="2584450"/>
          <p14:tracePt t="55962" x="5181600" y="2584450"/>
          <p14:tracePt t="55970" x="5253038" y="2576513"/>
          <p14:tracePt t="55978" x="5341938" y="2576513"/>
          <p14:tracePt t="55986" x="5413375" y="2566988"/>
          <p14:tracePt t="55994" x="5484813" y="2566988"/>
          <p14:tracePt t="56002" x="5556250" y="2566988"/>
          <p14:tracePt t="56010" x="5619750" y="2566988"/>
          <p14:tracePt t="56018" x="5692775" y="2566988"/>
          <p14:tracePt t="56027" x="5748338" y="2566988"/>
          <p14:tracePt t="56034" x="5811838" y="2566988"/>
          <p14:tracePt t="56042" x="5859463" y="2566988"/>
          <p14:tracePt t="56050" x="5907088" y="2566988"/>
          <p14:tracePt t="56058" x="5954713" y="2576513"/>
          <p14:tracePt t="56066" x="5994400" y="2576513"/>
          <p14:tracePt t="56074" x="6018213" y="2584450"/>
          <p14:tracePt t="56082" x="6043613" y="2584450"/>
          <p14:tracePt t="56105" x="6091238" y="2584450"/>
          <p14:tracePt t="56114" x="6107113" y="2584450"/>
          <p14:tracePt t="56122" x="6115050" y="2584450"/>
          <p14:tracePt t="56130" x="6122988" y="2584450"/>
          <p14:tracePt t="56138" x="6138863" y="2584450"/>
          <p14:tracePt t="56146" x="6154738" y="2584450"/>
          <p14:tracePt t="56154" x="6170613" y="2584450"/>
          <p14:tracePt t="56162" x="6186488" y="2584450"/>
          <p14:tracePt t="56170" x="6210300" y="2584450"/>
          <p14:tracePt t="56178" x="6226175" y="2584450"/>
          <p14:tracePt t="56186" x="6242050" y="2584450"/>
          <p14:tracePt t="56194" x="6257925" y="2584450"/>
          <p14:tracePt t="56203" x="6281738" y="2584450"/>
          <p14:tracePt t="56210" x="6297613" y="2584450"/>
          <p14:tracePt t="56218" x="6321425" y="2584450"/>
          <p14:tracePt t="56226" x="6337300" y="2584450"/>
          <p14:tracePt t="56234" x="6345238" y="2584450"/>
          <p14:tracePt t="56242" x="6353175" y="2584450"/>
          <p14:tracePt t="56250" x="6376988" y="2584450"/>
          <p14:tracePt t="56258" x="6384925" y="2584450"/>
          <p14:tracePt t="56266" x="6402388" y="2584450"/>
          <p14:tracePt t="56274" x="6418263" y="2584450"/>
          <p14:tracePt t="56282" x="6442075" y="2584450"/>
          <p14:tracePt t="56290" x="6465888" y="2584450"/>
          <p14:tracePt t="56298" x="6489700" y="2584450"/>
          <p14:tracePt t="56306" x="6521450" y="2584450"/>
          <p14:tracePt t="56314" x="6545263" y="2584450"/>
          <p14:tracePt t="56322" x="6577013" y="2584450"/>
          <p14:tracePt t="56330" x="6608763" y="2584450"/>
          <p14:tracePt t="56338" x="6632575" y="2584450"/>
          <p14:tracePt t="56346" x="6656388" y="2584450"/>
          <p14:tracePt t="56354" x="6680200" y="2584450"/>
          <p14:tracePt t="56362" x="6704013" y="2584450"/>
          <p14:tracePt t="56370" x="6719888" y="2584450"/>
          <p14:tracePt t="56378" x="6735763" y="2584450"/>
          <p14:tracePt t="56386" x="6743700" y="2584450"/>
          <p14:tracePt t="56394" x="6751638" y="2584450"/>
          <p14:tracePt t="56402" x="6759575" y="2584450"/>
          <p14:tracePt t="56426" x="6769100" y="2584450"/>
          <p14:tracePt t="56674" x="6777038" y="2584450"/>
          <p14:tracePt t="56690" x="6784975" y="2584450"/>
          <p14:tracePt t="56715" x="6792913" y="2584450"/>
          <p14:tracePt t="56914" x="6800850" y="2584450"/>
          <p14:tracePt t="57002" x="6808788" y="2584450"/>
          <p14:tracePt t="57026" x="6816725" y="2584450"/>
          <p14:tracePt t="57490" x="6824663" y="2584450"/>
          <p14:tracePt t="57514" x="6832600" y="2584450"/>
          <p14:tracePt t="57531" x="6840538" y="2584450"/>
          <p14:tracePt t="57539" x="6848475" y="2592388"/>
          <p14:tracePt t="57546" x="6864350" y="2592388"/>
          <p14:tracePt t="57554" x="6864350" y="2600325"/>
          <p14:tracePt t="57562" x="6872288" y="2600325"/>
          <p14:tracePt t="57570" x="6888163" y="2600325"/>
          <p14:tracePt t="57578" x="6896100" y="2608263"/>
          <p14:tracePt t="57586" x="6904038" y="2608263"/>
          <p14:tracePt t="57594" x="6919913" y="2608263"/>
          <p14:tracePt t="57602" x="6927850" y="2616200"/>
          <p14:tracePt t="57610" x="6935788" y="2616200"/>
          <p14:tracePt t="57626" x="6943725" y="2616200"/>
          <p14:tracePt t="57634" x="6951663" y="2624138"/>
          <p14:tracePt t="57650" x="6959600" y="2624138"/>
          <p14:tracePt t="57658" x="6967538" y="2624138"/>
          <p14:tracePt t="57674" x="6975475" y="2624138"/>
          <p14:tracePt t="57682" x="6983413" y="2624138"/>
          <p14:tracePt t="57690" x="6991350" y="2624138"/>
          <p14:tracePt t="57698" x="7007225" y="2624138"/>
          <p14:tracePt t="57706" x="7015163" y="2624138"/>
          <p14:tracePt t="57714" x="7023100" y="2624138"/>
          <p14:tracePt t="57721" x="7031038" y="2632075"/>
          <p14:tracePt t="57730" x="7046913" y="2632075"/>
          <p14:tracePt t="57738" x="7054850" y="2632075"/>
          <p14:tracePt t="57746" x="7070725" y="2632075"/>
          <p14:tracePt t="57754" x="7078663" y="2632075"/>
          <p14:tracePt t="57762" x="7102475" y="2632075"/>
          <p14:tracePt t="57778" x="7118350" y="2640013"/>
          <p14:tracePt t="57786" x="7126288" y="2640013"/>
          <p14:tracePt t="57794" x="7143750" y="2640013"/>
          <p14:tracePt t="57810" x="7151688" y="2640013"/>
          <p14:tracePt t="57818" x="7167563" y="2640013"/>
          <p14:tracePt t="57826" x="7183438" y="2647950"/>
          <p14:tracePt t="57834" x="7191375" y="2647950"/>
          <p14:tracePt t="57842" x="7199313" y="2647950"/>
          <p14:tracePt t="57850" x="7215188" y="2647950"/>
          <p14:tracePt t="57858" x="7223125" y="2647950"/>
          <p14:tracePt t="57866" x="7239000" y="2647950"/>
          <p14:tracePt t="57874" x="7254875" y="2655888"/>
          <p14:tracePt t="57882" x="7270750" y="2655888"/>
          <p14:tracePt t="57890" x="7286625" y="2663825"/>
          <p14:tracePt t="57898" x="7302500" y="2663825"/>
          <p14:tracePt t="57906" x="7310438" y="2663825"/>
          <p14:tracePt t="57914" x="7318375" y="2663825"/>
          <p14:tracePt t="57922" x="7326313" y="2663825"/>
          <p14:tracePt t="57930" x="7334250" y="2663825"/>
          <p14:tracePt t="57954" x="7342188" y="2663825"/>
          <p14:tracePt t="57994" x="7350125" y="2663825"/>
          <p14:tracePt t="58010" x="7358063" y="2663825"/>
          <p14:tracePt t="58026" x="7366000" y="2663825"/>
          <p14:tracePt t="58042" x="7373938" y="2663825"/>
          <p14:tracePt t="58058" x="7381875" y="2663825"/>
          <p14:tracePt t="58066" x="7389813" y="2663825"/>
          <p14:tracePt t="58074" x="7397750" y="2663825"/>
          <p14:tracePt t="58082" x="7405688" y="2663825"/>
          <p14:tracePt t="58090" x="7413625" y="2663825"/>
          <p14:tracePt t="58106" x="7429500" y="2663825"/>
          <p14:tracePt t="58114" x="7437438" y="2663825"/>
          <p14:tracePt t="58122" x="7453313" y="2663825"/>
          <p14:tracePt t="58130" x="7469188" y="2663825"/>
          <p14:tracePt t="58139" x="7477125" y="2663825"/>
          <p14:tracePt t="58146" x="7493000" y="2663825"/>
          <p14:tracePt t="58154" x="7502525" y="2663825"/>
          <p14:tracePt t="58162" x="7518400" y="2663825"/>
          <p14:tracePt t="58170" x="7526338" y="2663825"/>
          <p14:tracePt t="58186" x="7542213" y="2663825"/>
          <p14:tracePt t="58202" x="7550150" y="2663825"/>
          <p14:tracePt t="58226" x="7558088" y="2663825"/>
          <p14:tracePt t="58234" x="7566025" y="2663825"/>
          <p14:tracePt t="58258" x="7573963" y="2663825"/>
          <p14:tracePt t="58282" x="7581900" y="2663825"/>
          <p14:tracePt t="58298" x="7589838" y="2663825"/>
          <p14:tracePt t="58306" x="7589838" y="2671763"/>
          <p14:tracePt t="58314" x="7597775" y="2671763"/>
          <p14:tracePt t="58322" x="7605713" y="2671763"/>
          <p14:tracePt t="58330" x="7613650" y="2671763"/>
          <p14:tracePt t="58339" x="7621588" y="2679700"/>
          <p14:tracePt t="58354" x="7629525" y="2679700"/>
          <p14:tracePt t="58362" x="7637463" y="2679700"/>
          <p14:tracePt t="58378" x="7645400" y="2679700"/>
          <p14:tracePt t="58386" x="7653338" y="2679700"/>
          <p14:tracePt t="58450" x="7661275" y="2679700"/>
          <p14:tracePt t="58474" x="7669213" y="2679700"/>
          <p14:tracePt t="58498" x="7677150" y="2679700"/>
          <p14:tracePt t="58546" x="7685088" y="2679700"/>
          <p14:tracePt t="58946" x="7693025" y="2679700"/>
          <p14:tracePt t="63754" x="7685088" y="2679700"/>
          <p14:tracePt t="63778" x="7677150" y="2679700"/>
          <p14:tracePt t="63866" x="7669213" y="2679700"/>
          <p14:tracePt t="63874" x="7661275" y="2679700"/>
          <p14:tracePt t="63882" x="7653338" y="2679700"/>
          <p14:tracePt t="63898" x="7637463" y="2679700"/>
          <p14:tracePt t="63906" x="7629525" y="2679700"/>
          <p14:tracePt t="63914" x="7621588" y="2679700"/>
          <p14:tracePt t="63930" x="7613650" y="2687638"/>
          <p14:tracePt t="63938" x="7597775" y="2687638"/>
          <p14:tracePt t="63954" x="7573963" y="2687638"/>
          <p14:tracePt t="63962" x="7550150" y="2687638"/>
          <p14:tracePt t="63970" x="7518400" y="2687638"/>
          <p14:tracePt t="63978" x="7477125" y="2687638"/>
          <p14:tracePt t="63986" x="7437438" y="2687638"/>
          <p14:tracePt t="63994" x="7381875" y="2679700"/>
          <p14:tracePt t="64002" x="7326313" y="2671763"/>
          <p14:tracePt t="64010" x="7286625" y="2671763"/>
          <p14:tracePt t="64018" x="7231063" y="2663825"/>
          <p14:tracePt t="64026" x="7199313" y="2647950"/>
          <p14:tracePt t="64226" x="7151688" y="2647950"/>
          <p14:tracePt t="64234" x="7054850" y="2647950"/>
          <p14:tracePt t="64242" x="6959600" y="2663825"/>
          <p14:tracePt t="64250" x="6872288" y="2663825"/>
          <p14:tracePt t="64258" x="6784975" y="2663825"/>
          <p14:tracePt t="64266" x="6680200" y="2671763"/>
          <p14:tracePt t="64274" x="6569075" y="2671763"/>
          <p14:tracePt t="64282" x="6450013" y="2679700"/>
          <p14:tracePt t="64290" x="6305550" y="2695575"/>
          <p14:tracePt t="64298" x="6099175" y="2727325"/>
          <p14:tracePt t="64306" x="5851525" y="2751138"/>
          <p14:tracePt t="64314" x="5572125" y="2798763"/>
          <p14:tracePt t="64321" x="5349875" y="2830513"/>
          <p14:tracePt t="64330" x="5133975" y="2870200"/>
          <p14:tracePt t="64339" x="4933950" y="2894013"/>
          <p14:tracePt t="64346" x="4735513" y="2894013"/>
          <p14:tracePt t="64354" x="4527550" y="2862263"/>
          <p14:tracePt t="64362" x="4313238" y="2814638"/>
          <p14:tracePt t="64370" x="4057650" y="2759075"/>
          <p14:tracePt t="64378" x="3825875" y="2727325"/>
          <p14:tracePt t="64386" x="3667125" y="2711450"/>
          <p14:tracePt t="64394" x="3508375" y="2703513"/>
          <p14:tracePt t="64402" x="3411538" y="2695575"/>
          <p14:tracePt t="64410" x="3340100" y="2695575"/>
          <p14:tracePt t="64418" x="3284538" y="2695575"/>
          <p14:tracePt t="64426" x="3236913" y="2695575"/>
          <p14:tracePt t="64434" x="3213100" y="2695575"/>
          <p14:tracePt t="64442" x="3181350" y="2695575"/>
          <p14:tracePt t="64450" x="3165475" y="2687638"/>
          <p14:tracePt t="64530" x="3173413" y="2687638"/>
          <p14:tracePt t="64538" x="3181350" y="2695575"/>
          <p14:tracePt t="64554" x="3181350" y="2703513"/>
          <p14:tracePt t="64730" x="3181350" y="2711450"/>
          <p14:tracePt t="64762" x="3189288" y="2711450"/>
          <p14:tracePt t="64834" x="3189288" y="2719388"/>
          <p14:tracePt t="64842" x="3197225" y="2719388"/>
          <p14:tracePt t="64882" x="3205163" y="2719388"/>
          <p14:tracePt t="64906" x="3213100" y="2719388"/>
          <p14:tracePt t="64954" x="3221038" y="2719388"/>
          <p14:tracePt t="64986" x="3228975" y="2719388"/>
          <p14:tracePt t="65010" x="3236913" y="2719388"/>
          <p14:tracePt t="65018" x="3244850" y="2719388"/>
          <p14:tracePt t="65042" x="3252788" y="2719388"/>
          <p14:tracePt t="65058" x="3268663" y="2719388"/>
          <p14:tracePt t="65074" x="3276600" y="2719388"/>
          <p14:tracePt t="65082" x="3284538" y="2719388"/>
          <p14:tracePt t="65090" x="3292475" y="2719388"/>
          <p14:tracePt t="65098" x="3300413" y="2719388"/>
          <p14:tracePt t="65105" x="3324225" y="2719388"/>
          <p14:tracePt t="65114" x="3340100" y="2719388"/>
          <p14:tracePt t="65121" x="3363913" y="2727325"/>
          <p14:tracePt t="65130" x="3387725" y="2735263"/>
          <p14:tracePt t="65138" x="3411538" y="2735263"/>
          <p14:tracePt t="65146" x="3435350" y="2735263"/>
          <p14:tracePt t="65154" x="3467100" y="2743200"/>
          <p14:tracePt t="65162" x="3500438" y="2743200"/>
          <p14:tracePt t="65170" x="3524250" y="2743200"/>
          <p14:tracePt t="65178" x="3556000" y="2743200"/>
          <p14:tracePt t="65186" x="3595688" y="2751138"/>
          <p14:tracePt t="65194" x="3619500" y="2751138"/>
          <p14:tracePt t="65202" x="3651250" y="2759075"/>
          <p14:tracePt t="65210" x="3683000" y="2767013"/>
          <p14:tracePt t="65218" x="3714750" y="2774950"/>
          <p14:tracePt t="65226" x="3762375" y="2774950"/>
          <p14:tracePt t="65234" x="3794125" y="2774950"/>
          <p14:tracePt t="65242" x="3825875" y="2782888"/>
          <p14:tracePt t="65250" x="3875088" y="2782888"/>
          <p14:tracePt t="65258" x="3906838" y="2782888"/>
          <p14:tracePt t="65266" x="3946525" y="2782888"/>
          <p14:tracePt t="65274" x="3978275" y="2782888"/>
          <p14:tracePt t="65282" x="4002088" y="2782888"/>
          <p14:tracePt t="65290" x="4033838" y="2782888"/>
          <p14:tracePt t="65298" x="4049713" y="2782888"/>
          <p14:tracePt t="65306" x="4057650" y="2782888"/>
          <p14:tracePt t="65314" x="4073525" y="2774950"/>
          <p14:tracePt t="65323" x="4089400" y="2774950"/>
          <p14:tracePt t="65330" x="4105275" y="2774950"/>
          <p14:tracePt t="65338" x="4129088" y="2774950"/>
          <p14:tracePt t="65346" x="4152900" y="2774950"/>
          <p14:tracePt t="65355" x="4168775" y="2774950"/>
          <p14:tracePt t="65362" x="4176713" y="2767013"/>
          <p14:tracePt t="65371" x="4200525" y="2767013"/>
          <p14:tracePt t="65378" x="4210050" y="2767013"/>
          <p14:tracePt t="65386" x="4233863" y="2767013"/>
          <p14:tracePt t="65394" x="4249738" y="2767013"/>
          <p14:tracePt t="65403" x="4265613" y="2767013"/>
          <p14:tracePt t="65410" x="4273550" y="2767013"/>
          <p14:tracePt t="65418" x="4281488" y="2767013"/>
          <p14:tracePt t="65426" x="4305300" y="2759075"/>
          <p14:tracePt t="65442" x="4313238" y="2759075"/>
          <p14:tracePt t="65450" x="4321175" y="2759075"/>
          <p14:tracePt t="65458" x="4329113" y="2759075"/>
          <p14:tracePt t="65466" x="4337050" y="2759075"/>
          <p14:tracePt t="65482" x="4344988" y="2759075"/>
          <p14:tracePt t="65514" x="4352925" y="2759075"/>
          <p14:tracePt t="65522" x="4360863" y="2759075"/>
          <p14:tracePt t="65538" x="4368800" y="2759075"/>
          <p14:tracePt t="65546" x="4376738" y="2759075"/>
          <p14:tracePt t="65554" x="4384675" y="2759075"/>
          <p14:tracePt t="65562" x="4392613" y="2759075"/>
          <p14:tracePt t="65578" x="4400550" y="2759075"/>
          <p14:tracePt t="65594" x="4408488" y="2759075"/>
          <p14:tracePt t="65610" x="4416425" y="2759075"/>
          <p14:tracePt t="65698" x="4424363" y="2759075"/>
          <p14:tracePt t="65714" x="4424363" y="2767013"/>
          <p14:tracePt t="65722" x="4432300" y="2767013"/>
          <p14:tracePt t="65738" x="4448175" y="2774950"/>
          <p14:tracePt t="65754" x="4456113" y="2782888"/>
          <p14:tracePt t="65762" x="4471988" y="2790825"/>
          <p14:tracePt t="65770" x="4479925" y="2790825"/>
          <p14:tracePt t="65778" x="4487863" y="2790825"/>
          <p14:tracePt t="65786" x="4503738" y="2798763"/>
          <p14:tracePt t="65795" x="4511675" y="2806700"/>
          <p14:tracePt t="65802" x="4527550" y="2806700"/>
          <p14:tracePt t="65810" x="4543425" y="2806700"/>
          <p14:tracePt t="65818" x="4567238" y="2814638"/>
          <p14:tracePt t="65826" x="4576763" y="2822575"/>
          <p14:tracePt t="65834" x="4584700" y="2822575"/>
          <p14:tracePt t="65842" x="4608513" y="2830513"/>
          <p14:tracePt t="65850" x="4616450" y="2838450"/>
          <p14:tracePt t="65858" x="4624388" y="2838450"/>
          <p14:tracePt t="65866" x="4632325" y="2838450"/>
          <p14:tracePt t="65882" x="4648200" y="2838450"/>
          <p14:tracePt t="65905" x="4656138" y="2854325"/>
          <p14:tracePt t="65914" x="4664075" y="2854325"/>
          <p14:tracePt t="65930" x="4672013" y="2854325"/>
          <p14:tracePt t="66010" x="4672013" y="2862263"/>
          <p14:tracePt t="66026" x="4672013" y="2870200"/>
          <p14:tracePt t="66042" x="4672013" y="2878138"/>
          <p14:tracePt t="66050" x="4672013" y="2886075"/>
          <p14:tracePt t="66058" x="4672013" y="2894013"/>
          <p14:tracePt t="66066" x="4672013" y="2909888"/>
          <p14:tracePt t="66082" x="4672013" y="2919413"/>
          <p14:tracePt t="66090" x="4672013" y="2943225"/>
          <p14:tracePt t="66098" x="4672013" y="2951163"/>
          <p14:tracePt t="66106" x="4664075" y="2959100"/>
          <p14:tracePt t="66114" x="4656138" y="2967038"/>
          <p14:tracePt t="66122" x="4648200" y="2974975"/>
          <p14:tracePt t="66130" x="4640263" y="2990850"/>
          <p14:tracePt t="66146" x="4632325" y="2998788"/>
          <p14:tracePt t="66154" x="4632325" y="3006725"/>
          <p14:tracePt t="66162" x="4624388" y="3014663"/>
          <p14:tracePt t="66170" x="4624388" y="3022600"/>
          <p14:tracePt t="66178" x="4616450" y="3030538"/>
          <p14:tracePt t="66186" x="4616450" y="3038475"/>
          <p14:tracePt t="66194" x="4600575" y="3038475"/>
          <p14:tracePt t="66202" x="4600575" y="3054350"/>
          <p14:tracePt t="66210" x="4592638" y="3062288"/>
          <p14:tracePt t="66218" x="4592638" y="3070225"/>
          <p14:tracePt t="66226" x="4584700" y="3070225"/>
          <p14:tracePt t="66234" x="4576763" y="3078163"/>
          <p14:tracePt t="66242" x="4576763" y="3086100"/>
          <p14:tracePt t="66250" x="4567238" y="3094038"/>
          <p14:tracePt t="66258" x="4567238" y="3101975"/>
          <p14:tracePt t="66266" x="4567238" y="3117850"/>
          <p14:tracePt t="66274" x="4559300" y="3117850"/>
          <p14:tracePt t="66282" x="4551363" y="3133725"/>
          <p14:tracePt t="66290" x="4551363" y="3141663"/>
          <p14:tracePt t="66298" x="4543425" y="3149600"/>
          <p14:tracePt t="66306" x="4543425" y="3165475"/>
          <p14:tracePt t="66314" x="4535488" y="3173413"/>
          <p14:tracePt t="66322" x="4535488" y="3181350"/>
          <p14:tracePt t="66330" x="4535488" y="3197225"/>
          <p14:tracePt t="66339" x="4527550" y="3205163"/>
          <p14:tracePt t="66346" x="4519613" y="3205163"/>
          <p14:tracePt t="66354" x="4519613" y="3221038"/>
          <p14:tracePt t="66370" x="4519613" y="3236913"/>
          <p14:tracePt t="66378" x="4519613" y="3244850"/>
          <p14:tracePt t="66386" x="4511675" y="3244850"/>
          <p14:tracePt t="66394" x="4511675" y="3252788"/>
          <p14:tracePt t="66402" x="4511675" y="3262313"/>
          <p14:tracePt t="66418" x="4511675" y="3270250"/>
          <p14:tracePt t="66658" x="4511675" y="3278188"/>
          <p14:tracePt t="66674" x="4511675" y="3286125"/>
          <p14:tracePt t="66690" x="4511675" y="3294063"/>
          <p14:tracePt t="66698" x="4511675" y="3302000"/>
          <p14:tracePt t="66706" x="4511675" y="3309938"/>
          <p14:tracePt t="66722" x="4511675" y="3325813"/>
          <p14:tracePt t="66739" x="4511675" y="3333750"/>
          <p14:tracePt t="66746" x="4511675" y="3341688"/>
          <p14:tracePt t="66762" x="4511675" y="3349625"/>
          <p14:tracePt t="66930" x="4511675" y="3341688"/>
          <p14:tracePt t="66938" x="4511675" y="3333750"/>
          <p14:tracePt t="66946" x="4503738" y="3333750"/>
          <p14:tracePt t="66954" x="4503738" y="3317875"/>
          <p14:tracePt t="66962" x="4495800" y="3302000"/>
          <p14:tracePt t="66970" x="4495800" y="3278188"/>
          <p14:tracePt t="66978" x="4487863" y="3262313"/>
          <p14:tracePt t="66986" x="4487863" y="3244850"/>
          <p14:tracePt t="66994" x="4471988" y="3221038"/>
          <p14:tracePt t="67002" x="4471988" y="3205163"/>
          <p14:tracePt t="67010" x="4464050" y="3189288"/>
          <p14:tracePt t="67018" x="4464050" y="3165475"/>
          <p14:tracePt t="67026" x="4456113" y="3149600"/>
          <p14:tracePt t="67034" x="4448175" y="3141663"/>
          <p14:tracePt t="67042" x="4448175" y="3125788"/>
          <p14:tracePt t="67050" x="4440238" y="3109913"/>
          <p14:tracePt t="67058" x="4440238" y="3101975"/>
          <p14:tracePt t="67066" x="4440238" y="3086100"/>
          <p14:tracePt t="67074" x="4440238" y="3078163"/>
          <p14:tracePt t="67082" x="4440238" y="3070225"/>
          <p14:tracePt t="67090" x="4440238" y="3062288"/>
          <p14:tracePt t="67098" x="4440238" y="3054350"/>
          <p14:tracePt t="67114" x="4440238" y="3046413"/>
          <p14:tracePt t="67122" x="4440238" y="3038475"/>
          <p14:tracePt t="67138" x="4448175" y="3030538"/>
          <p14:tracePt t="67146" x="4448175" y="3022600"/>
          <p14:tracePt t="67154" x="4456113" y="3014663"/>
          <p14:tracePt t="67162" x="4456113" y="3006725"/>
          <p14:tracePt t="67170" x="4464050" y="3006725"/>
          <p14:tracePt t="67178" x="4471988" y="2998788"/>
          <p14:tracePt t="67186" x="4487863" y="2990850"/>
          <p14:tracePt t="67194" x="4495800" y="2990850"/>
          <p14:tracePt t="67202" x="4503738" y="2974975"/>
          <p14:tracePt t="67210" x="4511675" y="2974975"/>
          <p14:tracePt t="67218" x="4519613" y="2974975"/>
          <p14:tracePt t="67226" x="4527550" y="2967038"/>
          <p14:tracePt t="67234" x="4543425" y="2959100"/>
          <p14:tracePt t="67258" x="4559300" y="2959100"/>
          <p14:tracePt t="67362" x="4567238" y="2959100"/>
          <p14:tracePt t="67394" x="4567238" y="2974975"/>
          <p14:tracePt t="67402" x="4567238" y="2982913"/>
          <p14:tracePt t="67410" x="4567238" y="2990850"/>
          <p14:tracePt t="67418" x="4567238" y="2998788"/>
          <p14:tracePt t="67426" x="4567238" y="3006725"/>
          <p14:tracePt t="67434" x="4567238" y="3014663"/>
          <p14:tracePt t="67442" x="4567238" y="3030538"/>
          <p14:tracePt t="67458" x="4567238" y="3038475"/>
          <p14:tracePt t="67466" x="4567238" y="3046413"/>
          <p14:tracePt t="67474" x="4567238" y="3054350"/>
          <p14:tracePt t="67482" x="4567238" y="3062288"/>
          <p14:tracePt t="67490" x="4567238" y="3078163"/>
          <p14:tracePt t="67498" x="4559300" y="3078163"/>
          <p14:tracePt t="67506" x="4551363" y="3094038"/>
          <p14:tracePt t="67514" x="4551363" y="3101975"/>
          <p14:tracePt t="67522" x="4543425" y="3109913"/>
          <p14:tracePt t="67530" x="4535488" y="3117850"/>
          <p14:tracePt t="67538" x="4535488" y="3133725"/>
          <p14:tracePt t="67554" x="4527550" y="3141663"/>
          <p14:tracePt t="67562" x="4527550" y="3149600"/>
          <p14:tracePt t="67570" x="4519613" y="3165475"/>
          <p14:tracePt t="67586" x="4511675" y="3173413"/>
          <p14:tracePt t="67594" x="4511675" y="3181350"/>
          <p14:tracePt t="67602" x="4511675" y="3189288"/>
          <p14:tracePt t="67610" x="4511675" y="3197225"/>
          <p14:tracePt t="67618" x="4503738" y="3197225"/>
          <p14:tracePt t="67626" x="4503738" y="3205163"/>
          <p14:tracePt t="67634" x="4503738" y="3213100"/>
          <p14:tracePt t="67642" x="4495800" y="3221038"/>
          <p14:tracePt t="67658" x="4495800" y="3236913"/>
          <p14:tracePt t="67666" x="4487863" y="3236913"/>
          <p14:tracePt t="67674" x="4487863" y="3244850"/>
          <p14:tracePt t="67682" x="4487863" y="3262313"/>
          <p14:tracePt t="67690" x="4487863" y="3270250"/>
          <p14:tracePt t="67698" x="4479925" y="3278188"/>
          <p14:tracePt t="67706" x="4471988" y="3294063"/>
          <p14:tracePt t="67714" x="4471988" y="3302000"/>
          <p14:tracePt t="67722" x="4471988" y="3309938"/>
          <p14:tracePt t="67730" x="4471988" y="3325813"/>
          <p14:tracePt t="67738" x="4464050" y="3333750"/>
          <p14:tracePt t="67746" x="4464050" y="3341688"/>
          <p14:tracePt t="67754" x="4456113" y="3357563"/>
          <p14:tracePt t="67762" x="4456113" y="3365500"/>
          <p14:tracePt t="67770" x="4456113" y="3373438"/>
          <p14:tracePt t="67779" x="4456113" y="3381375"/>
          <p14:tracePt t="67786" x="4456113" y="3389313"/>
          <p14:tracePt t="67794" x="4456113" y="3397250"/>
          <p14:tracePt t="67802" x="4456113" y="3413125"/>
          <p14:tracePt t="67818" x="4456113" y="3421063"/>
          <p14:tracePt t="67826" x="4456113" y="3429000"/>
          <p14:tracePt t="67834" x="4448175" y="3436938"/>
          <p14:tracePt t="67850" x="4448175" y="3444875"/>
          <p14:tracePt t="67858" x="4440238" y="3452813"/>
          <p14:tracePt t="67874" x="4440238" y="3460750"/>
          <p14:tracePt t="67882" x="4440238" y="3468688"/>
          <p14:tracePt t="67890" x="4440238" y="3476625"/>
          <p14:tracePt t="67906" x="4440238" y="3492500"/>
          <p14:tracePt t="67922" x="4440238" y="3500438"/>
          <p14:tracePt t="67938" x="4440238" y="3508375"/>
          <p14:tracePt t="67946" x="4440238" y="3516313"/>
          <p14:tracePt t="67954" x="4440238" y="3524250"/>
          <p14:tracePt t="67970" x="4440238" y="3540125"/>
          <p14:tracePt t="67986" x="4440238" y="3548063"/>
          <p14:tracePt t="67994" x="4440238" y="3556000"/>
          <p14:tracePt t="68010" x="4440238" y="3571875"/>
          <p14:tracePt t="68026" x="4440238" y="3579813"/>
          <p14:tracePt t="68034" x="4440238" y="3587750"/>
          <p14:tracePt t="68050" x="4440238" y="3595688"/>
          <p14:tracePt t="68074" x="4440238" y="3605213"/>
          <p14:tracePt t="68138" x="4440238" y="3613150"/>
          <p14:tracePt t="68162" x="4440238" y="3629025"/>
          <p14:tracePt t="68178" x="4440238" y="3636963"/>
          <p14:tracePt t="68187" x="4440238" y="3644900"/>
          <p14:tracePt t="68210" x="4448175" y="3652838"/>
          <p14:tracePt t="68218" x="4448175" y="3660775"/>
          <p14:tracePt t="68226" x="4448175" y="3668713"/>
          <p14:tracePt t="68234" x="4456113" y="3668713"/>
          <p14:tracePt t="68242" x="4456113" y="3676650"/>
          <p14:tracePt t="68250" x="4456113" y="3684588"/>
          <p14:tracePt t="68258" x="4464050" y="3692525"/>
          <p14:tracePt t="68274" x="4471988" y="3692525"/>
          <p14:tracePt t="68282" x="4479925" y="3700463"/>
          <p14:tracePt t="68298" x="4487863" y="3700463"/>
          <p14:tracePt t="68322" x="4495800" y="3700463"/>
          <p14:tracePt t="68354" x="4503738" y="3700463"/>
          <p14:tracePt t="68370" x="4511675" y="3700463"/>
          <p14:tracePt t="68386" x="4519613" y="3700463"/>
          <p14:tracePt t="68394" x="4527550" y="3700463"/>
          <p14:tracePt t="68402" x="4535488" y="3700463"/>
          <p14:tracePt t="68410" x="4551363" y="3700463"/>
          <p14:tracePt t="68418" x="4567238" y="3700463"/>
          <p14:tracePt t="68426" x="4592638" y="3700463"/>
          <p14:tracePt t="68434" x="4608513" y="3700463"/>
          <p14:tracePt t="68442" x="4624388" y="3700463"/>
          <p14:tracePt t="68450" x="4648200" y="3700463"/>
          <p14:tracePt t="68458" x="4672013" y="3700463"/>
          <p14:tracePt t="68466" x="4695825" y="3700463"/>
          <p14:tracePt t="68474" x="4719638" y="3700463"/>
          <p14:tracePt t="68482" x="4751388" y="3700463"/>
          <p14:tracePt t="68490" x="4783138" y="3700463"/>
          <p14:tracePt t="68498" x="4814888" y="3700463"/>
          <p14:tracePt t="68506" x="4846638" y="3700463"/>
          <p14:tracePt t="68514" x="4878388" y="3700463"/>
          <p14:tracePt t="68522" x="4918075" y="3700463"/>
          <p14:tracePt t="68530" x="4951413" y="3700463"/>
          <p14:tracePt t="68538" x="4983163" y="3700463"/>
          <p14:tracePt t="68546" x="5014913" y="3700463"/>
          <p14:tracePt t="68554" x="5046663" y="3700463"/>
          <p14:tracePt t="68562" x="5078413" y="3700463"/>
          <p14:tracePt t="68570" x="5118100" y="3700463"/>
          <p14:tracePt t="68578" x="5141913" y="3700463"/>
          <p14:tracePt t="68586" x="5173663" y="3700463"/>
          <p14:tracePt t="68594" x="5197475" y="3700463"/>
          <p14:tracePt t="68602" x="5229225" y="3700463"/>
          <p14:tracePt t="68610" x="5245100" y="3708400"/>
          <p14:tracePt t="68618" x="5268913" y="3716338"/>
          <p14:tracePt t="68626" x="5300663" y="3716338"/>
          <p14:tracePt t="68634" x="5326063" y="3716338"/>
          <p14:tracePt t="68642" x="5349875" y="3724275"/>
          <p14:tracePt t="68650" x="5373688" y="3724275"/>
          <p14:tracePt t="68658" x="5405438" y="3732213"/>
          <p14:tracePt t="68666" x="5421313" y="3732213"/>
          <p14:tracePt t="68674" x="5445125" y="3732213"/>
          <p14:tracePt t="68682" x="5453063" y="3740150"/>
          <p14:tracePt t="68690" x="5468938" y="3740150"/>
          <p14:tracePt t="68698" x="5476875" y="3740150"/>
          <p14:tracePt t="68706" x="5500688" y="3740150"/>
          <p14:tracePt t="68722" x="5508625" y="3740150"/>
          <p14:tracePt t="68730" x="5516563" y="3740150"/>
          <p14:tracePt t="68746" x="5524500" y="3740150"/>
          <p14:tracePt t="68754" x="5532438" y="3740150"/>
          <p14:tracePt t="68995" x="5540375" y="3740150"/>
          <p14:tracePt t="69050" x="5548313" y="3740150"/>
          <p14:tracePt t="69098" x="5556250" y="3740150"/>
          <p14:tracePt t="69130" x="5564188" y="3740150"/>
          <p14:tracePt t="69266" x="5564188" y="3748088"/>
          <p14:tracePt t="69298" x="5564188" y="3756025"/>
          <p14:tracePt t="69746" x="5564188" y="3763963"/>
          <p14:tracePt t="69754" x="5572125" y="3763963"/>
          <p14:tracePt t="69770" x="5572125" y="3771900"/>
          <p14:tracePt t="69794" x="5572125" y="3779838"/>
          <p14:tracePt t="69810" x="5580063" y="3787775"/>
          <p14:tracePt t="70091" x="5580063" y="3779838"/>
          <p14:tracePt t="70106" x="5580063" y="3771900"/>
          <p14:tracePt t="70122" x="5580063" y="3763963"/>
          <p14:tracePt t="70138" x="5580063" y="3756025"/>
          <p14:tracePt t="70146" x="5580063" y="3748088"/>
          <p14:tracePt t="70306" x="5580063" y="3740150"/>
          <p14:tracePt t="70322" x="5564188" y="3732213"/>
          <p14:tracePt t="70330" x="5556250" y="3724275"/>
          <p14:tracePt t="70346" x="5540375" y="3716338"/>
          <p14:tracePt t="70354" x="5524500" y="3708400"/>
          <p14:tracePt t="70362" x="5516563" y="3700463"/>
          <p14:tracePt t="70370" x="5484813" y="3684588"/>
          <p14:tracePt t="70378" x="5453063" y="3676650"/>
          <p14:tracePt t="70386" x="5405438" y="3652838"/>
          <p14:tracePt t="70394" x="5357813" y="3629025"/>
          <p14:tracePt t="70402" x="5292725" y="3613150"/>
          <p14:tracePt t="70410" x="5213350" y="3579813"/>
          <p14:tracePt t="70418" x="5149850" y="3548063"/>
          <p14:tracePt t="70426" x="5070475" y="3532188"/>
          <p14:tracePt t="70434" x="4991100" y="3500438"/>
          <p14:tracePt t="70442" x="4910138" y="3484563"/>
          <p14:tracePt t="70450" x="4822825" y="3444875"/>
          <p14:tracePt t="70458" x="4735513" y="3421063"/>
          <p14:tracePt t="70466" x="4624388" y="3389313"/>
          <p14:tracePt t="70474" x="4527550" y="3357563"/>
          <p14:tracePt t="70482" x="4432300" y="3325813"/>
          <p14:tracePt t="70490" x="4329113" y="3294063"/>
          <p14:tracePt t="70498" x="4217988" y="3262313"/>
          <p14:tracePt t="70506" x="4105275" y="3221038"/>
          <p14:tracePt t="70514" x="3994150" y="3181350"/>
          <p14:tracePt t="70523" x="3883025" y="3141663"/>
          <p14:tracePt t="70530" x="3746500" y="3094038"/>
          <p14:tracePt t="70538" x="3651250" y="3062288"/>
          <p14:tracePt t="70546" x="3548063" y="3038475"/>
          <p14:tracePt t="70554" x="3459163" y="3006725"/>
          <p14:tracePt t="70562" x="3379788" y="2990850"/>
          <p14:tracePt t="70570" x="3300413" y="2967038"/>
          <p14:tracePt t="70578" x="3221038" y="2951163"/>
          <p14:tracePt t="70586" x="3157538" y="2935288"/>
          <p14:tracePt t="70594" x="3100388" y="2919413"/>
          <p14:tracePt t="70602" x="3044825" y="2909888"/>
          <p14:tracePt t="70610" x="2997200" y="2894013"/>
          <p14:tracePt t="70618" x="2957513" y="2878138"/>
          <p14:tracePt t="70626" x="2909888" y="2878138"/>
          <p14:tracePt t="70634" x="2862263" y="2862263"/>
          <p14:tracePt t="70642" x="2830513" y="2862263"/>
          <p14:tracePt t="70650" x="2798763" y="2854325"/>
          <p14:tracePt t="70658" x="2759075" y="2846388"/>
          <p14:tracePt t="70666" x="2733675" y="2838450"/>
          <p14:tracePt t="70674" x="2701925" y="2838450"/>
          <p14:tracePt t="70682" x="2670175" y="2822575"/>
          <p14:tracePt t="70690" x="2630488" y="2806700"/>
          <p14:tracePt t="70698" x="2606675" y="2806700"/>
          <p14:tracePt t="70706" x="2574925" y="2798763"/>
          <p14:tracePt t="70714" x="2543175" y="2782888"/>
          <p14:tracePt t="70722" x="2519363" y="2774950"/>
          <p14:tracePt t="70730" x="2503488" y="2774950"/>
          <p14:tracePt t="70739" x="2487613" y="2759075"/>
          <p14:tracePt t="70746" x="2479675" y="2759075"/>
          <p14:tracePt t="70754" x="2471738" y="2759075"/>
          <p14:tracePt t="70778" x="2471738" y="2751138"/>
          <p14:tracePt t="70818" x="2471738" y="2743200"/>
          <p14:tracePt t="70826" x="2479675" y="2743200"/>
          <p14:tracePt t="70834" x="2487613" y="2743200"/>
          <p14:tracePt t="70842" x="2495550" y="2743200"/>
          <p14:tracePt t="70850" x="2511425" y="2743200"/>
          <p14:tracePt t="70858" x="2527300" y="2743200"/>
          <p14:tracePt t="70866" x="2535238" y="2743200"/>
          <p14:tracePt t="70874" x="2551113" y="2743200"/>
          <p14:tracePt t="70882" x="2566988" y="2735263"/>
          <p14:tracePt t="70890" x="2582863" y="2735263"/>
          <p14:tracePt t="70898" x="2590800" y="2735263"/>
          <p14:tracePt t="70905" x="2598738" y="2735263"/>
          <p14:tracePt t="70914" x="2606675" y="2735263"/>
          <p14:tracePt t="70922" x="2614613" y="2735263"/>
          <p14:tracePt t="70930" x="2622550" y="2735263"/>
          <p14:tracePt t="70946" x="2630488" y="2735263"/>
          <p14:tracePt t="70954" x="2646363" y="2735263"/>
          <p14:tracePt t="70962" x="2654300" y="2735263"/>
          <p14:tracePt t="70970" x="2670175" y="2735263"/>
          <p14:tracePt t="70978" x="2686050" y="2735263"/>
          <p14:tracePt t="70986" x="2701925" y="2727325"/>
          <p14:tracePt t="70994" x="2725738" y="2727325"/>
          <p14:tracePt t="71002" x="2751138" y="2727325"/>
          <p14:tracePt t="71010" x="2774950" y="2727325"/>
          <p14:tracePt t="71018" x="2798763" y="2727325"/>
          <p14:tracePt t="71026" x="2814638" y="2727325"/>
          <p14:tracePt t="71034" x="2838450" y="2727325"/>
          <p14:tracePt t="71042" x="2862263" y="2727325"/>
          <p14:tracePt t="71050" x="2886075" y="2727325"/>
          <p14:tracePt t="71058" x="2909888" y="2727325"/>
          <p14:tracePt t="71066" x="2933700" y="2727325"/>
          <p14:tracePt t="71074" x="2957513" y="2727325"/>
          <p14:tracePt t="71082" x="2981325" y="2727325"/>
          <p14:tracePt t="71090" x="3013075" y="2727325"/>
          <p14:tracePt t="71106" x="3060700" y="2727325"/>
          <p14:tracePt t="71114" x="3084513" y="2727325"/>
          <p14:tracePt t="71122" x="3109913" y="2727325"/>
          <p14:tracePt t="71130" x="3141663" y="2727325"/>
          <p14:tracePt t="71138" x="3165475" y="2727325"/>
          <p14:tracePt t="71146" x="3197225" y="2727325"/>
          <p14:tracePt t="71154" x="3236913" y="2727325"/>
          <p14:tracePt t="71162" x="3268663" y="2727325"/>
          <p14:tracePt t="71171" x="3308350" y="2727325"/>
          <p14:tracePt t="71178" x="3340100" y="2727325"/>
          <p14:tracePt t="71186" x="3371850" y="2727325"/>
          <p14:tracePt t="71194" x="3419475" y="2727325"/>
          <p14:tracePt t="71202" x="3459163" y="2727325"/>
          <p14:tracePt t="71210" x="3508375" y="2727325"/>
          <p14:tracePt t="71218" x="3548063" y="2727325"/>
          <p14:tracePt t="71226" x="3595688" y="2735263"/>
          <p14:tracePt t="71234" x="3627438" y="2735263"/>
          <p14:tracePt t="71242" x="3675063" y="2743200"/>
          <p14:tracePt t="71250" x="3698875" y="2743200"/>
          <p14:tracePt t="71258" x="3730625" y="2743200"/>
          <p14:tracePt t="71266" x="3754438" y="2743200"/>
          <p14:tracePt t="71274" x="3778250" y="2743200"/>
          <p14:tracePt t="71282" x="3794125" y="2743200"/>
          <p14:tracePt t="71290" x="3810000" y="2743200"/>
          <p14:tracePt t="71298" x="3817938" y="2743200"/>
          <p14:tracePt t="71306" x="3825875" y="2743200"/>
          <p14:tracePt t="71314" x="3851275" y="2735263"/>
          <p14:tracePt t="71330" x="3859213" y="2727325"/>
          <p14:tracePt t="71339" x="3867150" y="2727325"/>
          <p14:tracePt t="71346" x="3875088" y="2727325"/>
          <p14:tracePt t="71354" x="3883025" y="2727325"/>
          <p14:tracePt t="71362" x="3890963" y="2727325"/>
          <p14:tracePt t="71370" x="3898900" y="2719388"/>
          <p14:tracePt t="71378" x="3914775" y="2719388"/>
          <p14:tracePt t="71386" x="3922713" y="2719388"/>
          <p14:tracePt t="71394" x="3938588" y="2719388"/>
          <p14:tracePt t="71402" x="3962400" y="2719388"/>
          <p14:tracePt t="71410" x="3986213" y="2719388"/>
          <p14:tracePt t="71418" x="4017963" y="2719388"/>
          <p14:tracePt t="71426" x="4049713" y="2719388"/>
          <p14:tracePt t="71434" x="4097338" y="2719388"/>
          <p14:tracePt t="71442" x="4137025" y="2719388"/>
          <p14:tracePt t="71450" x="4184650" y="2719388"/>
          <p14:tracePt t="71458" x="4217988" y="2727325"/>
          <p14:tracePt t="71466" x="4273550" y="2735263"/>
          <p14:tracePt t="71474" x="4321175" y="2743200"/>
          <p14:tracePt t="71482" x="4352925" y="2751138"/>
          <p14:tracePt t="71490" x="4400550" y="2767013"/>
          <p14:tracePt t="71498" x="4424363" y="2774950"/>
          <p14:tracePt t="71506" x="4448175" y="2774950"/>
          <p14:tracePt t="71514" x="4479925" y="2782888"/>
          <p14:tracePt t="71522" x="4495800" y="2782888"/>
          <p14:tracePt t="71530" x="4511675" y="2782888"/>
          <p14:tracePt t="71538" x="4527550" y="2782888"/>
          <p14:tracePt t="71546" x="4535488" y="2782888"/>
          <p14:tracePt t="71690" x="4535488" y="2790825"/>
          <p14:tracePt t="71698" x="4543425" y="2790825"/>
          <p14:tracePt t="71706" x="4543425" y="2806700"/>
          <p14:tracePt t="71714" x="4543425" y="2822575"/>
          <p14:tracePt t="71722" x="4543425" y="2830513"/>
          <p14:tracePt t="71730" x="4543425" y="2854325"/>
          <p14:tracePt t="71738" x="4543425" y="2870200"/>
          <p14:tracePt t="71747" x="4543425" y="2886075"/>
          <p14:tracePt t="71754" x="4543425" y="2909888"/>
          <p14:tracePt t="71762" x="4543425" y="2943225"/>
          <p14:tracePt t="71770" x="4543425" y="2967038"/>
          <p14:tracePt t="71779" x="4543425" y="2998788"/>
          <p14:tracePt t="71786" x="4543425" y="3038475"/>
          <p14:tracePt t="71795" x="4535488" y="3070225"/>
          <p14:tracePt t="71802" x="4535488" y="3094038"/>
          <p14:tracePt t="71810" x="4535488" y="3125788"/>
          <p14:tracePt t="71818" x="4527550" y="3157538"/>
          <p14:tracePt t="71826" x="4527550" y="3181350"/>
          <p14:tracePt t="71834" x="4519613" y="3213100"/>
          <p14:tracePt t="71842" x="4511675" y="3236913"/>
          <p14:tracePt t="71850" x="4503738" y="3252788"/>
          <p14:tracePt t="71858" x="4503738" y="3278188"/>
          <p14:tracePt t="71866" x="4503738" y="3294063"/>
          <p14:tracePt t="71874" x="4495800" y="3309938"/>
          <p14:tracePt t="71882" x="4495800" y="3317875"/>
          <p14:tracePt t="71905" x="4487863" y="3341688"/>
          <p14:tracePt t="71906" x="4487863" y="3357563"/>
          <p14:tracePt t="71914" x="4487863" y="3365500"/>
          <p14:tracePt t="71921" x="4479925" y="3373438"/>
          <p14:tracePt t="71938" x="4471988" y="3381375"/>
          <p14:tracePt t="71962" x="4471988" y="3389313"/>
          <p14:tracePt t="71978" x="4471988" y="3397250"/>
          <p14:tracePt t="71986" x="4471988" y="3405188"/>
          <p14:tracePt t="72002" x="4464050" y="3413125"/>
          <p14:tracePt t="72010" x="4464050" y="3421063"/>
          <p14:tracePt t="72018" x="4464050" y="3436938"/>
          <p14:tracePt t="72026" x="4464050" y="3452813"/>
          <p14:tracePt t="72034" x="4464050" y="3468688"/>
          <p14:tracePt t="72042" x="4464050" y="3476625"/>
          <p14:tracePt t="72050" x="4464050" y="3500438"/>
          <p14:tracePt t="72058" x="4471988" y="3516313"/>
          <p14:tracePt t="72066" x="4479925" y="3540125"/>
          <p14:tracePt t="72074" x="4487863" y="3556000"/>
          <p14:tracePt t="72082" x="4503738" y="3579813"/>
          <p14:tracePt t="72090" x="4511675" y="3595688"/>
          <p14:tracePt t="72098" x="4527550" y="3613150"/>
          <p14:tracePt t="72106" x="4551363" y="3629025"/>
          <p14:tracePt t="72114" x="4559300" y="3644900"/>
          <p14:tracePt t="72122" x="4576763" y="3652838"/>
          <p14:tracePt t="72130" x="4600575" y="3660775"/>
          <p14:tracePt t="72138" x="4624388" y="3676650"/>
          <p14:tracePt t="72146" x="4640263" y="3676650"/>
          <p14:tracePt t="72154" x="4672013" y="3684588"/>
          <p14:tracePt t="72162" x="4687888" y="3692525"/>
          <p14:tracePt t="72171" x="4703763" y="3692525"/>
          <p14:tracePt t="72178" x="4727575" y="3692525"/>
          <p14:tracePt t="72186" x="4759325" y="3700463"/>
          <p14:tracePt t="72194" x="4775200" y="3700463"/>
          <p14:tracePt t="72202" x="4799013" y="3700463"/>
          <p14:tracePt t="72210" x="4814888" y="3700463"/>
          <p14:tracePt t="72218" x="4830763" y="3700463"/>
          <p14:tracePt t="72226" x="4846638" y="3700463"/>
          <p14:tracePt t="72234" x="4870450" y="3700463"/>
          <p14:tracePt t="72242" x="4886325" y="3700463"/>
          <p14:tracePt t="72250" x="4902200" y="3700463"/>
          <p14:tracePt t="72258" x="4926013" y="3700463"/>
          <p14:tracePt t="72266" x="4943475" y="3700463"/>
          <p14:tracePt t="72274" x="4967288" y="3700463"/>
          <p14:tracePt t="72282" x="4991100" y="3700463"/>
          <p14:tracePt t="72290" x="5014913" y="3700463"/>
          <p14:tracePt t="72298" x="5038725" y="3700463"/>
          <p14:tracePt t="72306" x="5062538" y="3700463"/>
          <p14:tracePt t="72314" x="5086350" y="3700463"/>
          <p14:tracePt t="72322" x="5102225" y="3700463"/>
          <p14:tracePt t="72330" x="5110163" y="3700463"/>
          <p14:tracePt t="72339" x="5118100" y="3700463"/>
          <p14:tracePt t="72346" x="5126038" y="3700463"/>
          <p14:tracePt t="73194" x="5126038" y="3692525"/>
          <p14:tracePt t="73226" x="5126038" y="3684588"/>
          <p14:tracePt t="73338" x="5126038" y="3676650"/>
          <p14:tracePt t="73355" x="5110163" y="3660775"/>
          <p14:tracePt t="73362" x="5110163" y="3644900"/>
          <p14:tracePt t="73370" x="5086350" y="3636963"/>
          <p14:tracePt t="73378" x="5070475" y="3613150"/>
          <p14:tracePt t="73386" x="5054600" y="3587750"/>
          <p14:tracePt t="73394" x="5030788" y="3556000"/>
          <p14:tracePt t="73402" x="4999038" y="3532188"/>
          <p14:tracePt t="73410" x="4967288" y="3508375"/>
          <p14:tracePt t="73418" x="4926013" y="3484563"/>
          <p14:tracePt t="73426" x="4878388" y="3452813"/>
          <p14:tracePt t="73434" x="4838700" y="3429000"/>
          <p14:tracePt t="73442" x="4791075" y="3397250"/>
          <p14:tracePt t="73450" x="4743450" y="3365500"/>
          <p14:tracePt t="73458" x="4687888" y="3341688"/>
          <p14:tracePt t="73466" x="4632325" y="3325813"/>
          <p14:tracePt t="73474" x="4584700" y="3302000"/>
          <p14:tracePt t="73482" x="4519613" y="3278188"/>
          <p14:tracePt t="73490" x="4464050" y="3252788"/>
          <p14:tracePt t="73498" x="4408488" y="3236913"/>
          <p14:tracePt t="73506" x="4329113" y="3221038"/>
          <p14:tracePt t="73514" x="4273550" y="3213100"/>
          <p14:tracePt t="73522" x="4217988" y="3197225"/>
          <p14:tracePt t="73530" x="4160838" y="3189288"/>
          <p14:tracePt t="73538" x="4105275" y="3181350"/>
          <p14:tracePt t="73546" x="4065588" y="3181350"/>
          <p14:tracePt t="73554" x="4025900" y="3181350"/>
          <p14:tracePt t="73562" x="3986213" y="3173413"/>
          <p14:tracePt t="73570" x="3954463" y="3173413"/>
          <p14:tracePt t="73578" x="3930650" y="3173413"/>
          <p14:tracePt t="73586" x="3906838" y="3165475"/>
          <p14:tracePt t="73594" x="3890963" y="3165475"/>
          <p14:tracePt t="73602" x="3883025" y="3165475"/>
          <p14:tracePt t="73610" x="3867150" y="3165475"/>
          <p14:tracePt t="73618" x="3851275" y="3165475"/>
          <p14:tracePt t="73634" x="3843338" y="3165475"/>
          <p14:tracePt t="73642" x="3833813" y="3165475"/>
          <p14:tracePt t="73779" x="3833813" y="3157538"/>
          <p14:tracePt t="73786" x="3825875" y="3149600"/>
          <p14:tracePt t="73794" x="3810000" y="3149600"/>
          <p14:tracePt t="73802" x="3810000" y="3141663"/>
          <p14:tracePt t="73810" x="3794125" y="3133725"/>
          <p14:tracePt t="73818" x="3778250" y="3125788"/>
          <p14:tracePt t="73826" x="3762375" y="3117850"/>
          <p14:tracePt t="73834" x="3738563" y="3101975"/>
          <p14:tracePt t="73842" x="3698875" y="3086100"/>
          <p14:tracePt t="73850" x="3667125" y="3070225"/>
          <p14:tracePt t="73857" x="3627438" y="3062288"/>
          <p14:tracePt t="73866" x="3595688" y="3046413"/>
          <p14:tracePt t="73874" x="3556000" y="3030538"/>
          <p14:tracePt t="73882" x="3524250" y="3014663"/>
          <p14:tracePt t="73890" x="3500438" y="3014663"/>
          <p14:tracePt t="73898" x="3476625" y="3006725"/>
          <p14:tracePt t="73906" x="3459163" y="2998788"/>
          <p14:tracePt t="73914" x="3443288" y="2990850"/>
          <p14:tracePt t="73921" x="3435350" y="2990850"/>
          <p14:tracePt t="73938" x="3427413" y="2990850"/>
          <p14:tracePt t="73962" x="3427413" y="2982913"/>
          <p14:tracePt t="74042" x="3435350" y="2982913"/>
          <p14:tracePt t="74058" x="3443288" y="2982913"/>
          <p14:tracePt t="74082" x="3451225" y="2982913"/>
          <p14:tracePt t="74114" x="3459163" y="2974975"/>
          <p14:tracePt t="74130" x="3467100" y="2974975"/>
          <p14:tracePt t="74146" x="3476625" y="2974975"/>
          <p14:tracePt t="74154" x="3484563" y="2974975"/>
          <p14:tracePt t="74171" x="3492500" y="2974975"/>
          <p14:tracePt t="74178" x="3500438" y="2974975"/>
          <p14:tracePt t="74186" x="3508375" y="2974975"/>
          <p14:tracePt t="74194" x="3524250" y="2982913"/>
          <p14:tracePt t="74202" x="3532188" y="2982913"/>
          <p14:tracePt t="74210" x="3548063" y="2990850"/>
          <p14:tracePt t="74218" x="3563938" y="2990850"/>
          <p14:tracePt t="74226" x="3587750" y="2990850"/>
          <p14:tracePt t="74234" x="3611563" y="2990850"/>
          <p14:tracePt t="74242" x="3627438" y="2990850"/>
          <p14:tracePt t="74250" x="3651250" y="2998788"/>
          <p14:tracePt t="74258" x="3667125" y="2998788"/>
          <p14:tracePt t="74266" x="3690938" y="2998788"/>
          <p14:tracePt t="74274" x="3714750" y="2998788"/>
          <p14:tracePt t="74282" x="3746500" y="2998788"/>
          <p14:tracePt t="74290" x="3770313" y="2998788"/>
          <p14:tracePt t="74298" x="3786188" y="2998788"/>
          <p14:tracePt t="74306" x="3810000" y="2998788"/>
          <p14:tracePt t="74314" x="3833813" y="2998788"/>
          <p14:tracePt t="74322" x="3851275" y="2998788"/>
          <p14:tracePt t="74330" x="3875088" y="2998788"/>
          <p14:tracePt t="74338" x="3890963" y="2998788"/>
          <p14:tracePt t="74346" x="3906838" y="2998788"/>
          <p14:tracePt t="74354" x="3922713" y="2998788"/>
          <p14:tracePt t="74362" x="3938588" y="2998788"/>
          <p14:tracePt t="74378" x="3954463" y="2998788"/>
          <p14:tracePt t="74394" x="3962400" y="2998788"/>
          <p14:tracePt t="74418" x="3970338" y="2998788"/>
          <p14:tracePt t="74450" x="3978275" y="2998788"/>
          <p14:tracePt t="74466" x="3986213" y="2998788"/>
          <p14:tracePt t="74490" x="3994150" y="2998788"/>
          <p14:tracePt t="74506" x="4002088" y="2998788"/>
          <p14:tracePt t="74522" x="4010025" y="2998788"/>
          <p14:tracePt t="74530" x="4017963" y="2998788"/>
          <p14:tracePt t="74537" x="4025900" y="2998788"/>
          <p14:tracePt t="74554" x="4041775" y="2998788"/>
          <p14:tracePt t="74570" x="4049713" y="2998788"/>
          <p14:tracePt t="74586" x="4057650" y="2998788"/>
          <p14:tracePt t="74594" x="4065588" y="2998788"/>
          <p14:tracePt t="74610" x="4073525" y="2998788"/>
          <p14:tracePt t="74626" x="4081463" y="2998788"/>
          <p14:tracePt t="74642" x="4089400" y="2998788"/>
          <p14:tracePt t="74802" x="4089400" y="3006725"/>
          <p14:tracePt t="74818" x="4097338" y="3014663"/>
          <p14:tracePt t="74826" x="4105275" y="3022600"/>
          <p14:tracePt t="74834" x="4105275" y="3030538"/>
          <p14:tracePt t="74842" x="4113213" y="3046413"/>
          <p14:tracePt t="74850" x="4113213" y="3054350"/>
          <p14:tracePt t="74858" x="4121150" y="3062288"/>
          <p14:tracePt t="74866" x="4129088" y="3070225"/>
          <p14:tracePt t="74874" x="4129088" y="3078163"/>
          <p14:tracePt t="74890" x="4129088" y="3086100"/>
          <p14:tracePt t="74906" x="4129088" y="3094038"/>
          <p14:tracePt t="74914" x="4137025" y="3109913"/>
          <p14:tracePt t="74930" x="4137025" y="3117850"/>
          <p14:tracePt t="74938" x="4137025" y="3125788"/>
          <p14:tracePt t="74946" x="4137025" y="3133725"/>
          <p14:tracePt t="74954" x="4144963" y="3149600"/>
          <p14:tracePt t="74962" x="4144963" y="3157538"/>
          <p14:tracePt t="74970" x="4144963" y="3165475"/>
          <p14:tracePt t="74978" x="4144963" y="3173413"/>
          <p14:tracePt t="74986" x="4144963" y="3189288"/>
          <p14:tracePt t="74994" x="4144963" y="3205163"/>
          <p14:tracePt t="75002" x="4144963" y="3213100"/>
          <p14:tracePt t="75010" x="4144963" y="3228975"/>
          <p14:tracePt t="75018" x="4144963" y="3244850"/>
          <p14:tracePt t="75026" x="4144963" y="3252788"/>
          <p14:tracePt t="75034" x="4144963" y="3270250"/>
          <p14:tracePt t="75042" x="4144963" y="3278188"/>
          <p14:tracePt t="75050" x="4144963" y="3286125"/>
          <p14:tracePt t="75058" x="4144963" y="3294063"/>
          <p14:tracePt t="75066" x="4144963" y="3302000"/>
          <p14:tracePt t="75074" x="4144963" y="3309938"/>
          <p14:tracePt t="75082" x="4144963" y="3317875"/>
          <p14:tracePt t="75090" x="4144963" y="3325813"/>
          <p14:tracePt t="75098" x="4144963" y="3341688"/>
          <p14:tracePt t="75106" x="4144963" y="3349625"/>
          <p14:tracePt t="75114" x="4144963" y="3357563"/>
          <p14:tracePt t="75121" x="4144963" y="3373438"/>
          <p14:tracePt t="75130" x="4144963" y="3381375"/>
          <p14:tracePt t="75137" x="4144963" y="3397250"/>
          <p14:tracePt t="75146" x="4144963" y="3405188"/>
          <p14:tracePt t="75155" x="4144963" y="3421063"/>
          <p14:tracePt t="75162" x="4144963" y="3436938"/>
          <p14:tracePt t="75171" x="4144963" y="3444875"/>
          <p14:tracePt t="75178" x="4144963" y="3452813"/>
          <p14:tracePt t="75186" x="4144963" y="3468688"/>
          <p14:tracePt t="75194" x="4144963" y="3484563"/>
          <p14:tracePt t="75202" x="4144963" y="3492500"/>
          <p14:tracePt t="75210" x="4144963" y="3500438"/>
          <p14:tracePt t="75218" x="4137025" y="3516313"/>
          <p14:tracePt t="75234" x="4137025" y="3524250"/>
          <p14:tracePt t="75242" x="4137025" y="3540125"/>
          <p14:tracePt t="75258" x="4137025" y="3548063"/>
          <p14:tracePt t="75266" x="4137025" y="3556000"/>
          <p14:tracePt t="75274" x="4137025" y="3563938"/>
          <p14:tracePt t="75282" x="4137025" y="3571875"/>
          <p14:tracePt t="75290" x="4129088" y="3579813"/>
          <p14:tracePt t="75298" x="4129088" y="3587750"/>
          <p14:tracePt t="75306" x="4121150" y="3587750"/>
          <p14:tracePt t="75314" x="4121150" y="3595688"/>
          <p14:tracePt t="75322" x="4121150" y="3613150"/>
          <p14:tracePt t="75330" x="4121150" y="3621088"/>
          <p14:tracePt t="75338" x="4121150" y="3636963"/>
          <p14:tracePt t="75346" x="4121150" y="3652838"/>
          <p14:tracePt t="75354" x="4121150" y="3676650"/>
          <p14:tracePt t="75362" x="4121150" y="3692525"/>
          <p14:tracePt t="75370" x="4121150" y="3716338"/>
          <p14:tracePt t="75378" x="4121150" y="3740150"/>
          <p14:tracePt t="75386" x="4121150" y="3763963"/>
          <p14:tracePt t="75394" x="4121150" y="3787775"/>
          <p14:tracePt t="75402" x="4121150" y="3811588"/>
          <p14:tracePt t="75410" x="4097338" y="3835400"/>
          <p14:tracePt t="75418" x="4065588" y="3859213"/>
          <p14:tracePt t="75426" x="4025900" y="3867150"/>
          <p14:tracePt t="75434" x="3986213" y="3867150"/>
          <p14:tracePt t="75442" x="3938588" y="3867150"/>
          <p14:tracePt t="75450" x="3914775" y="3843338"/>
          <p14:tracePt t="75458" x="3883025" y="3819525"/>
          <p14:tracePt t="75466" x="3867150" y="3795713"/>
          <p14:tracePt t="75474" x="3859213" y="3795713"/>
          <p14:tracePt t="75482" x="3851275" y="3787775"/>
          <p14:tracePt t="75722" x="3867150" y="3795713"/>
          <p14:tracePt t="75730" x="3883025" y="3795713"/>
          <p14:tracePt t="75738" x="3914775" y="3795713"/>
          <p14:tracePt t="75746" x="3946525" y="3803650"/>
          <p14:tracePt t="75754" x="3978275" y="3827463"/>
          <p14:tracePt t="75762" x="3994150" y="3835400"/>
          <p14:tracePt t="75770" x="4002088" y="3835400"/>
          <p14:tracePt t="75866" x="4002088" y="3843338"/>
          <p14:tracePt t="75890" x="4002088" y="3851275"/>
          <p14:tracePt t="75898" x="4002088" y="3859213"/>
          <p14:tracePt t="75938" x="4002088" y="3867150"/>
          <p14:tracePt t="75962" x="4002088" y="3875088"/>
          <p14:tracePt t="75978" x="4002088" y="3890963"/>
          <p14:tracePt t="75986" x="4002088" y="3906838"/>
          <p14:tracePt t="75994" x="4002088" y="3922713"/>
          <p14:tracePt t="76002" x="4002088" y="3938588"/>
          <p14:tracePt t="76010" x="4002088" y="3963988"/>
          <p14:tracePt t="76018" x="4010025" y="3979863"/>
          <p14:tracePt t="76026" x="4017963" y="3995738"/>
          <p14:tracePt t="76034" x="4025900" y="4019550"/>
          <p14:tracePt t="76042" x="4025900" y="4035425"/>
          <p14:tracePt t="76050" x="4041775" y="4059238"/>
          <p14:tracePt t="76058" x="4041775" y="4075113"/>
          <p14:tracePt t="76066" x="4049713" y="4098925"/>
          <p14:tracePt t="76074" x="4065588" y="4114800"/>
          <p14:tracePt t="76082" x="4065588" y="4138613"/>
          <p14:tracePt t="76090" x="4081463" y="4162425"/>
          <p14:tracePt t="76098" x="4089400" y="4178300"/>
          <p14:tracePt t="76106" x="4097338" y="4194175"/>
          <p14:tracePt t="76122" x="4121150" y="4233863"/>
          <p14:tracePt t="76130" x="4137025" y="4249738"/>
          <p14:tracePt t="76138" x="4144963" y="4265613"/>
          <p14:tracePt t="76146" x="4160838" y="4291013"/>
          <p14:tracePt t="76155" x="4168775" y="4298950"/>
          <p14:tracePt t="76162" x="4184650" y="4314825"/>
          <p14:tracePt t="76170" x="4192588" y="4330700"/>
          <p14:tracePt t="76178" x="4210050" y="4346575"/>
          <p14:tracePt t="76186" x="4225925" y="4362450"/>
          <p14:tracePt t="76194" x="4233863" y="4378325"/>
          <p14:tracePt t="76202" x="4249738" y="4402138"/>
          <p14:tracePt t="76210" x="4265613" y="4418013"/>
          <p14:tracePt t="76218" x="4281488" y="4425950"/>
          <p14:tracePt t="76226" x="4289425" y="4449763"/>
          <p14:tracePt t="76234" x="4305300" y="4465638"/>
          <p14:tracePt t="76242" x="4329113" y="4481513"/>
          <p14:tracePt t="76250" x="4337050" y="4497388"/>
          <p14:tracePt t="76258" x="4352925" y="4513263"/>
          <p14:tracePt t="76266" x="4368800" y="4521200"/>
          <p14:tracePt t="76274" x="4376738" y="4529138"/>
          <p14:tracePt t="76282" x="4392613" y="4545013"/>
          <p14:tracePt t="76298" x="4400550" y="4545013"/>
          <p14:tracePt t="76346" x="4408488" y="4545013"/>
          <p14:tracePt t="76402" x="4416425" y="4545013"/>
          <p14:tracePt t="76410" x="4424363" y="4545013"/>
          <p14:tracePt t="76426" x="4432300" y="4545013"/>
          <p14:tracePt t="76450" x="4448175" y="4545013"/>
          <p14:tracePt t="76474" x="4456113" y="4545013"/>
          <p14:tracePt t="76482" x="4464050" y="4545013"/>
          <p14:tracePt t="76498" x="4479925" y="4552950"/>
          <p14:tracePt t="76506" x="4487863" y="4552950"/>
          <p14:tracePt t="76514" x="4503738" y="4552950"/>
          <p14:tracePt t="76522" x="4519613" y="4560888"/>
          <p14:tracePt t="76530" x="4535488" y="4568825"/>
          <p14:tracePt t="76538" x="4551363" y="4576763"/>
          <p14:tracePt t="76546" x="4567238" y="4576763"/>
          <p14:tracePt t="76555" x="4584700" y="4584700"/>
          <p14:tracePt t="76562" x="4608513" y="4592638"/>
          <p14:tracePt t="76570" x="4624388" y="4592638"/>
          <p14:tracePt t="76578" x="4640263" y="4600575"/>
          <p14:tracePt t="76586" x="4656138" y="4608513"/>
          <p14:tracePt t="76594" x="4664075" y="4616450"/>
          <p14:tracePt t="76602" x="4687888" y="4624388"/>
          <p14:tracePt t="76610" x="4695825" y="4633913"/>
          <p14:tracePt t="76618" x="4703763" y="4633913"/>
          <p14:tracePt t="76626" x="4711700" y="4641850"/>
          <p14:tracePt t="76634" x="4711700" y="4649788"/>
          <p14:tracePt t="76642" x="4719638" y="4649788"/>
          <p14:tracePt t="76658" x="4727575" y="4657725"/>
          <p14:tracePt t="76706" x="4735513" y="4657725"/>
          <p14:tracePt t="76746" x="4735513" y="4665663"/>
          <p14:tracePt t="76882" x="4743450" y="4673600"/>
          <p14:tracePt t="76898" x="4751388" y="4681538"/>
          <p14:tracePt t="76922" x="4751388" y="4689475"/>
          <p14:tracePt t="76938" x="4759325" y="4689475"/>
          <p14:tracePt t="76946" x="4759325" y="4697413"/>
          <p14:tracePt t="76962" x="4759325" y="4705350"/>
          <p14:tracePt t="76970" x="4767263" y="4705350"/>
          <p14:tracePt t="77162" x="4767263" y="4713288"/>
          <p14:tracePt t="77322" x="4759325" y="4713288"/>
          <p14:tracePt t="77337" x="4751388" y="4721225"/>
          <p14:tracePt t="77346" x="4743450" y="4721225"/>
          <p14:tracePt t="77378" x="4735513" y="4721225"/>
          <p14:tracePt t="77402" x="4727575" y="4721225"/>
          <p14:tracePt t="77419" x="4719638" y="4721225"/>
          <p14:tracePt t="77434" x="4711700" y="4729163"/>
          <p14:tracePt t="77458" x="4695825" y="4737100"/>
          <p14:tracePt t="77474" x="4687888" y="4737100"/>
          <p14:tracePt t="77490" x="4679950" y="4737100"/>
          <p14:tracePt t="77506" x="4672013" y="4737100"/>
          <p14:tracePt t="77514" x="4664075" y="4745038"/>
          <p14:tracePt t="77530" x="4656138" y="4752975"/>
          <p14:tracePt t="77537" x="4648200" y="4752975"/>
          <p14:tracePt t="77555" x="4640263" y="4752975"/>
          <p14:tracePt t="77562" x="4632325" y="4752975"/>
          <p14:tracePt t="77570" x="4624388" y="4760913"/>
          <p14:tracePt t="77586" x="4608513" y="4760913"/>
          <p14:tracePt t="77602" x="4600575" y="4768850"/>
          <p14:tracePt t="77618" x="4592638" y="4768850"/>
          <p14:tracePt t="77626" x="4592638" y="4776788"/>
          <p14:tracePt t="77634" x="4584700" y="4784725"/>
          <p14:tracePt t="77651" x="4576763" y="4784725"/>
          <p14:tracePt t="77667" x="4567238" y="4792663"/>
          <p14:tracePt t="77683" x="4567238" y="4800600"/>
          <p14:tracePt t="77690" x="4567238" y="4808538"/>
          <p14:tracePt t="77730" x="4559300" y="4816475"/>
          <p14:tracePt t="77778" x="4559300" y="4824413"/>
          <p14:tracePt t="77802" x="4551363" y="4824413"/>
          <p14:tracePt t="78018" x="4543425" y="4824413"/>
          <p14:tracePt t="78034" x="4543425" y="4816475"/>
          <p14:tracePt t="78043" x="4535488" y="4816475"/>
          <p14:tracePt t="78050" x="4535488" y="4800600"/>
          <p14:tracePt t="78058" x="4519613" y="4792663"/>
          <p14:tracePt t="78066" x="4511675" y="4776788"/>
          <p14:tracePt t="78074" x="4503738" y="4768850"/>
          <p14:tracePt t="78082" x="4495800" y="4745038"/>
          <p14:tracePt t="78090" x="4487863" y="4729163"/>
          <p14:tracePt t="78098" x="4479925" y="4713288"/>
          <p14:tracePt t="78106" x="4464050" y="4681538"/>
          <p14:tracePt t="78114" x="4464050" y="4657725"/>
          <p14:tracePt t="78122" x="4448175" y="4624388"/>
          <p14:tracePt t="78130" x="4432300" y="4608513"/>
          <p14:tracePt t="78137" x="4424363" y="4568825"/>
          <p14:tracePt t="78146" x="4408488" y="4537075"/>
          <p14:tracePt t="78155" x="4392613" y="4497388"/>
          <p14:tracePt t="78162" x="4376738" y="4457700"/>
          <p14:tracePt t="78170" x="4360863" y="4410075"/>
          <p14:tracePt t="78178" x="4344988" y="4362450"/>
          <p14:tracePt t="78186" x="4329113" y="4314825"/>
          <p14:tracePt t="78194" x="4305300" y="4265613"/>
          <p14:tracePt t="78202" x="4305300" y="4233863"/>
          <p14:tracePt t="78210" x="4289425" y="4210050"/>
          <p14:tracePt t="78218" x="4281488" y="4170363"/>
          <p14:tracePt t="78226" x="4273550" y="4146550"/>
          <p14:tracePt t="78234" x="4265613" y="4114800"/>
          <p14:tracePt t="78242" x="4265613" y="4083050"/>
          <p14:tracePt t="78250" x="4257675" y="4051300"/>
          <p14:tracePt t="78258" x="4257675" y="4027488"/>
          <p14:tracePt t="78266" x="4241800" y="3995738"/>
          <p14:tracePt t="78274" x="4225925" y="3963988"/>
          <p14:tracePt t="78282" x="4217988" y="3922713"/>
          <p14:tracePt t="78290" x="4210050" y="3890963"/>
          <p14:tracePt t="78298" x="4192588" y="3867150"/>
          <p14:tracePt t="78306" x="4184650" y="3827463"/>
          <p14:tracePt t="78314" x="4176713" y="3803650"/>
          <p14:tracePt t="78322" x="4160838" y="3771900"/>
          <p14:tracePt t="78330" x="4160838" y="3748088"/>
          <p14:tracePt t="78338" x="4152900" y="3716338"/>
          <p14:tracePt t="78346" x="4137025" y="3692525"/>
          <p14:tracePt t="78355" x="4137025" y="3676650"/>
          <p14:tracePt t="78362" x="4129088" y="3652838"/>
          <p14:tracePt t="78370" x="4129088" y="3636963"/>
          <p14:tracePt t="78378" x="4129088" y="3613150"/>
          <p14:tracePt t="78386" x="4129088" y="3595688"/>
          <p14:tracePt t="78394" x="4121150" y="3571875"/>
          <p14:tracePt t="78402" x="4121150" y="3556000"/>
          <p14:tracePt t="78410" x="4113213" y="3540125"/>
          <p14:tracePt t="78418" x="4113213" y="3524250"/>
          <p14:tracePt t="78426" x="4113213" y="3500438"/>
          <p14:tracePt t="78434" x="4113213" y="3476625"/>
          <p14:tracePt t="78442" x="4105275" y="3460750"/>
          <p14:tracePt t="78451" x="4105275" y="3444875"/>
          <p14:tracePt t="78458" x="4105275" y="3421063"/>
          <p14:tracePt t="78467" x="4105275" y="3397250"/>
          <p14:tracePt t="78474" x="4105275" y="3373438"/>
          <p14:tracePt t="78482" x="4105275" y="3349625"/>
          <p14:tracePt t="78490" x="4105275" y="3325813"/>
          <p14:tracePt t="78499" x="4105275" y="3309938"/>
          <p14:tracePt t="78506" x="4105275" y="3286125"/>
          <p14:tracePt t="78514" x="4105275" y="3262313"/>
          <p14:tracePt t="78522" x="4097338" y="3236913"/>
          <p14:tracePt t="78530" x="4097338" y="3221038"/>
          <p14:tracePt t="78538" x="4097338" y="3197225"/>
          <p14:tracePt t="78546" x="4097338" y="3181350"/>
          <p14:tracePt t="78554" x="4097338" y="3165475"/>
          <p14:tracePt t="78562" x="4089400" y="3149600"/>
          <p14:tracePt t="78570" x="4089400" y="3125788"/>
          <p14:tracePt t="78578" x="4089400" y="3109913"/>
          <p14:tracePt t="78586" x="4089400" y="3094038"/>
          <p14:tracePt t="78594" x="4089400" y="3086100"/>
          <p14:tracePt t="78602" x="4089400" y="3070225"/>
          <p14:tracePt t="78610" x="4089400" y="3062288"/>
          <p14:tracePt t="78618" x="4089400" y="3046413"/>
          <p14:tracePt t="78634" x="4089400" y="3030538"/>
          <p14:tracePt t="78650" x="4089400" y="3022600"/>
          <p14:tracePt t="78674" x="4089400" y="3014663"/>
          <p14:tracePt t="78690" x="4089400" y="3006725"/>
          <p14:tracePt t="78698" x="4089400" y="2998788"/>
          <p14:tracePt t="78722" x="4089400" y="2990850"/>
          <p14:tracePt t="78746" x="4097338" y="2982913"/>
          <p14:tracePt t="78762" x="4097338" y="2974975"/>
          <p14:tracePt t="78770" x="4105275" y="2974975"/>
          <p14:tracePt t="78802" x="4113213" y="2974975"/>
          <p14:tracePt t="80098" x="4113213" y="2982913"/>
          <p14:tracePt t="80122" x="4113213" y="2990850"/>
          <p14:tracePt t="80586" x="4113213" y="2998788"/>
          <p14:tracePt t="80602" x="4113213" y="3006725"/>
          <p14:tracePt t="81194" x="4113213" y="3014663"/>
          <p14:tracePt t="83810" x="4121150" y="3014663"/>
          <p14:tracePt t="83842" x="4129088" y="3014663"/>
          <p14:tracePt t="83874" x="4144963" y="3014663"/>
          <p14:tracePt t="83882" x="4144963" y="3022600"/>
          <p14:tracePt t="83906" x="4144963" y="3030538"/>
          <p14:tracePt t="83954" x="4152900" y="3030538"/>
          <p14:tracePt t="83962" x="4152900" y="3038475"/>
          <p14:tracePt t="84514" x="4152900" y="3046413"/>
          <p14:tracePt t="84522" x="4160838" y="3062288"/>
          <p14:tracePt t="84530" x="4160838" y="3070225"/>
          <p14:tracePt t="84538" x="4160838" y="3078163"/>
          <p14:tracePt t="84546" x="4168775" y="3094038"/>
          <p14:tracePt t="84554" x="4168775" y="3109913"/>
          <p14:tracePt t="84562" x="4176713" y="3117850"/>
          <p14:tracePt t="84570" x="4176713" y="3125788"/>
          <p14:tracePt t="84578" x="4184650" y="3125788"/>
          <p14:tracePt t="84586" x="4184650" y="3141663"/>
          <p14:tracePt t="84962" x="4176713" y="3141663"/>
          <p14:tracePt t="84978" x="4176713" y="3133725"/>
          <p14:tracePt t="85002" x="4168775" y="3133725"/>
          <p14:tracePt t="85018" x="4160838" y="3125788"/>
          <p14:tracePt t="85026" x="4152900" y="3125788"/>
          <p14:tracePt t="85042" x="4144963" y="3125788"/>
          <p14:tracePt t="85058" x="4137025" y="3117850"/>
          <p14:tracePt t="85066" x="4129088" y="3117850"/>
          <p14:tracePt t="85090" x="4121150" y="3109913"/>
          <p14:tracePt t="85098" x="4113213" y="3109913"/>
          <p14:tracePt t="85106" x="4105275" y="3109913"/>
          <p14:tracePt t="85122" x="4105275" y="3101975"/>
          <p14:tracePt t="85130" x="4097338" y="3101975"/>
          <p14:tracePt t="85138" x="4089400" y="3101975"/>
          <p14:tracePt t="85146" x="4081463" y="3086100"/>
          <p14:tracePt t="85154" x="4073525" y="3086100"/>
          <p14:tracePt t="85162" x="4057650" y="3078163"/>
          <p14:tracePt t="85170" x="4041775" y="3062288"/>
          <p14:tracePt t="85178" x="4033838" y="3062288"/>
          <p14:tracePt t="85186" x="4017963" y="3046413"/>
          <p14:tracePt t="85194" x="4010025" y="3046413"/>
          <p14:tracePt t="85203" x="4002088" y="3046413"/>
          <p14:tracePt t="85210" x="3986213" y="3022600"/>
          <p14:tracePt t="85258" x="3978275" y="3022600"/>
          <p14:tracePt t="85338" x="4002088" y="3022600"/>
          <p14:tracePt t="85346" x="4002088" y="3014663"/>
          <p14:tracePt t="85362" x="4010025" y="3014663"/>
          <p14:tracePt t="85386" x="4025900" y="3014663"/>
          <p14:tracePt t="85410" x="4033838" y="3006725"/>
          <p14:tracePt t="85426" x="4041775" y="3006725"/>
          <p14:tracePt t="85450" x="4049713" y="3006725"/>
          <p14:tracePt t="85458" x="4057650" y="3006725"/>
          <p14:tracePt t="85474" x="4057650" y="2998788"/>
          <p14:tracePt t="85490" x="4065588" y="2998788"/>
          <p14:tracePt t="85538" x="4081463" y="2998788"/>
          <p14:tracePt t="85562" x="4089400" y="2998788"/>
          <p14:tracePt t="85578" x="4097338" y="2998788"/>
          <p14:tracePt t="85586" x="4105275" y="2998788"/>
          <p14:tracePt t="85594" x="4113213" y="2998788"/>
          <p14:tracePt t="85610" x="4121150" y="2998788"/>
          <p14:tracePt t="85618" x="4129088" y="2998788"/>
          <p14:tracePt t="85634" x="4137025" y="2998788"/>
          <p14:tracePt t="85650" x="4144963" y="2998788"/>
          <p14:tracePt t="85779" x="4144963" y="3006725"/>
          <p14:tracePt t="85786" x="4144963" y="3022600"/>
          <p14:tracePt t="85795" x="4152900" y="3030538"/>
          <p14:tracePt t="85802" x="4160838" y="3046413"/>
          <p14:tracePt t="85810" x="4160838" y="3062288"/>
          <p14:tracePt t="85818" x="4168775" y="3086100"/>
          <p14:tracePt t="85826" x="4176713" y="3117850"/>
          <p14:tracePt t="85834" x="4184650" y="3133725"/>
          <p14:tracePt t="85842" x="4192588" y="3157538"/>
          <p14:tracePt t="85850" x="4200525" y="3181350"/>
          <p14:tracePt t="85858" x="4210050" y="3213100"/>
          <p14:tracePt t="85866" x="4210050" y="3236913"/>
          <p14:tracePt t="85874" x="4217988" y="3262313"/>
          <p14:tracePt t="85882" x="4217988" y="3294063"/>
          <p14:tracePt t="85890" x="4217988" y="3325813"/>
          <p14:tracePt t="85898" x="4217988" y="3341688"/>
          <p14:tracePt t="85906" x="4217988" y="3365500"/>
          <p14:tracePt t="85914" x="4225925" y="3389313"/>
          <p14:tracePt t="85922" x="4233863" y="3413125"/>
          <p14:tracePt t="85930" x="4233863" y="3429000"/>
          <p14:tracePt t="85938" x="4233863" y="3444875"/>
          <p14:tracePt t="85946" x="4233863" y="3460750"/>
          <p14:tracePt t="85954" x="4233863" y="3476625"/>
          <p14:tracePt t="85963" x="4233863" y="3492500"/>
          <p14:tracePt t="85970" x="4233863" y="3508375"/>
          <p14:tracePt t="85978" x="4241800" y="3524250"/>
          <p14:tracePt t="85986" x="4241800" y="3540125"/>
          <p14:tracePt t="85995" x="4241800" y="3556000"/>
          <p14:tracePt t="86002" x="4241800" y="3579813"/>
          <p14:tracePt t="86010" x="4241800" y="3595688"/>
          <p14:tracePt t="86018" x="4241800" y="3621088"/>
          <p14:tracePt t="86026" x="4241800" y="3629025"/>
          <p14:tracePt t="86034" x="4241800" y="3644900"/>
          <p14:tracePt t="86042" x="4241800" y="3668713"/>
          <p14:tracePt t="86050" x="4241800" y="3676650"/>
          <p14:tracePt t="86058" x="4241800" y="3692525"/>
          <p14:tracePt t="86066" x="4241800" y="3716338"/>
          <p14:tracePt t="86074" x="4241800" y="3740150"/>
          <p14:tracePt t="86082" x="4241800" y="3779838"/>
          <p14:tracePt t="86090" x="4241800" y="3795713"/>
          <p14:tracePt t="86098" x="4241800" y="3811588"/>
          <p14:tracePt t="86106" x="4241800" y="3827463"/>
          <p14:tracePt t="86114" x="4241800" y="3843338"/>
          <p14:tracePt t="86122" x="4241800" y="3859213"/>
          <p14:tracePt t="86130" x="4241800" y="3883025"/>
          <p14:tracePt t="86138" x="4241800" y="3898900"/>
          <p14:tracePt t="86146" x="4241800" y="3906838"/>
          <p14:tracePt t="86154" x="4241800" y="3922713"/>
          <p14:tracePt t="86162" x="4241800" y="3938588"/>
          <p14:tracePt t="86170" x="4241800" y="3956050"/>
          <p14:tracePt t="86178" x="4241800" y="3971925"/>
          <p14:tracePt t="86186" x="4241800" y="3995738"/>
          <p14:tracePt t="86194" x="4241800" y="4019550"/>
          <p14:tracePt t="86202" x="4241800" y="4043363"/>
          <p14:tracePt t="86210" x="4233863" y="4059238"/>
          <p14:tracePt t="86218" x="4225925" y="4083050"/>
          <p14:tracePt t="86226" x="4225925" y="4106863"/>
          <p14:tracePt t="86234" x="4217988" y="4122738"/>
          <p14:tracePt t="86242" x="4210050" y="4154488"/>
          <p14:tracePt t="86250" x="4200525" y="4170363"/>
          <p14:tracePt t="86258" x="4200525" y="4202113"/>
          <p14:tracePt t="86266" x="4192588" y="4217988"/>
          <p14:tracePt t="86274" x="4184650" y="4241800"/>
          <p14:tracePt t="86282" x="4184650" y="4257675"/>
          <p14:tracePt t="86290" x="4184650" y="4281488"/>
          <p14:tracePt t="86298" x="4176713" y="4298950"/>
          <p14:tracePt t="86306" x="4176713" y="4314825"/>
          <p14:tracePt t="86314" x="4176713" y="4330700"/>
          <p14:tracePt t="86322" x="4168775" y="4362450"/>
          <p14:tracePt t="86330" x="4168775" y="4378325"/>
          <p14:tracePt t="86338" x="4152900" y="4394200"/>
          <p14:tracePt t="86346" x="4152900" y="4410075"/>
          <p14:tracePt t="86354" x="4152900" y="4418013"/>
          <p14:tracePt t="86362" x="4144963" y="4433888"/>
          <p14:tracePt t="86370" x="4137025" y="4449763"/>
          <p14:tracePt t="86378" x="4137025" y="4457700"/>
          <p14:tracePt t="86386" x="4137025" y="4473575"/>
          <p14:tracePt t="86402" x="4129088" y="4481513"/>
          <p14:tracePt t="86410" x="4129088" y="4489450"/>
          <p14:tracePt t="86418" x="4129088" y="4497388"/>
          <p14:tracePt t="86426" x="4121150" y="4497388"/>
          <p14:tracePt t="86434" x="4121150" y="4505325"/>
          <p14:tracePt t="86442" x="4121150" y="4513263"/>
          <p14:tracePt t="86450" x="4113213" y="4521200"/>
          <p14:tracePt t="86458" x="4113213" y="4529138"/>
          <p14:tracePt t="86466" x="4113213" y="4545013"/>
          <p14:tracePt t="86474" x="4105275" y="4552950"/>
          <p14:tracePt t="86482" x="4105275" y="4568825"/>
          <p14:tracePt t="86490" x="4097338" y="4576763"/>
          <p14:tracePt t="86498" x="4097338" y="4584700"/>
          <p14:tracePt t="86506" x="4089400" y="4600575"/>
          <p14:tracePt t="86514" x="4089400" y="4616450"/>
          <p14:tracePt t="86522" x="4081463" y="4624388"/>
          <p14:tracePt t="86530" x="4081463" y="4641850"/>
          <p14:tracePt t="86538" x="4073525" y="4657725"/>
          <p14:tracePt t="86546" x="4073525" y="4673600"/>
          <p14:tracePt t="86554" x="4065588" y="4689475"/>
          <p14:tracePt t="86562" x="4065588" y="4713288"/>
          <p14:tracePt t="86570" x="4065588" y="4729163"/>
          <p14:tracePt t="86578" x="4065588" y="4737100"/>
          <p14:tracePt t="86586" x="4065588" y="4760913"/>
          <p14:tracePt t="86594" x="4065588" y="4768850"/>
          <p14:tracePt t="86602" x="4057650" y="4776788"/>
          <p14:tracePt t="86610" x="4057650" y="4784725"/>
          <p14:tracePt t="86618" x="4057650" y="4792663"/>
          <p14:tracePt t="86626" x="4057650" y="4800600"/>
          <p14:tracePt t="86650" x="4057650" y="4808538"/>
          <p14:tracePt t="86666" x="4057650" y="4816475"/>
          <p14:tracePt t="86674" x="4065588" y="4816475"/>
          <p14:tracePt t="86690" x="4065588" y="4824413"/>
          <p14:tracePt t="86698" x="4073525" y="4824413"/>
          <p14:tracePt t="86706" x="4073525" y="4832350"/>
          <p14:tracePt t="86714" x="4081463" y="4840288"/>
          <p14:tracePt t="86730" x="4097338" y="4848225"/>
          <p14:tracePt t="86737" x="4105275" y="4848225"/>
          <p14:tracePt t="86746" x="4113213" y="4856163"/>
          <p14:tracePt t="86755" x="4129088" y="4856163"/>
          <p14:tracePt t="86762" x="4144963" y="4856163"/>
          <p14:tracePt t="86770" x="4152900" y="4856163"/>
          <p14:tracePt t="86778" x="4160838" y="4856163"/>
          <p14:tracePt t="86786" x="4176713" y="4856163"/>
          <p14:tracePt t="86794" x="4184650" y="4856163"/>
          <p14:tracePt t="86802" x="4192588" y="4856163"/>
          <p14:tracePt t="86810" x="4210050" y="4856163"/>
          <p14:tracePt t="86818" x="4217988" y="4856163"/>
          <p14:tracePt t="86826" x="4225925" y="4856163"/>
          <p14:tracePt t="86834" x="4233863" y="4856163"/>
          <p14:tracePt t="86842" x="4249738" y="4856163"/>
          <p14:tracePt t="86850" x="4265613" y="4856163"/>
          <p14:tracePt t="86858" x="4273550" y="4864100"/>
          <p14:tracePt t="86866" x="4289425" y="4864100"/>
          <p14:tracePt t="86874" x="4305300" y="4864100"/>
          <p14:tracePt t="86882" x="4329113" y="4864100"/>
          <p14:tracePt t="86890" x="4337050" y="4864100"/>
          <p14:tracePt t="86898" x="4360863" y="4864100"/>
          <p14:tracePt t="86906" x="4384675" y="4864100"/>
          <p14:tracePt t="86914" x="4400550" y="4864100"/>
          <p14:tracePt t="86922" x="4416425" y="4864100"/>
          <p14:tracePt t="86930" x="4432300" y="4872038"/>
          <p14:tracePt t="86938" x="4456113" y="4872038"/>
          <p14:tracePt t="86946" x="4479925" y="4872038"/>
          <p14:tracePt t="86954" x="4487863" y="4872038"/>
          <p14:tracePt t="86962" x="4511675" y="4872038"/>
          <p14:tracePt t="86970" x="4527550" y="4864100"/>
          <p14:tracePt t="86978" x="4535488" y="4864100"/>
          <p14:tracePt t="86986" x="4551363" y="4864100"/>
          <p14:tracePt t="86994" x="4559300" y="4864100"/>
          <p14:tracePt t="87002" x="4567238" y="4864100"/>
          <p14:tracePt t="87010" x="4584700" y="4856163"/>
          <p14:tracePt t="87018" x="4584700" y="4848225"/>
          <p14:tracePt t="87026" x="4592638" y="4848225"/>
          <p14:tracePt t="87058" x="4600575" y="4840288"/>
          <p14:tracePt t="87098" x="4608513" y="4840288"/>
          <p14:tracePt t="87114" x="4616450" y="4840288"/>
          <p14:tracePt t="87162" x="4624388" y="4840288"/>
          <p14:tracePt t="87186" x="4632325" y="4840288"/>
          <p14:tracePt t="87202" x="4640263" y="4840288"/>
          <p14:tracePt t="87210" x="4648200" y="4840288"/>
          <p14:tracePt t="87226" x="4656138" y="4840288"/>
          <p14:tracePt t="87234" x="4664075" y="4840288"/>
          <p14:tracePt t="87242" x="4672013" y="4840288"/>
          <p14:tracePt t="87250" x="4687888" y="4840288"/>
          <p14:tracePt t="87258" x="4695825" y="4840288"/>
          <p14:tracePt t="87266" x="4711700" y="4840288"/>
          <p14:tracePt t="87274" x="4719638" y="4848225"/>
          <p14:tracePt t="87282" x="4743450" y="4856163"/>
          <p14:tracePt t="87290" x="4767263" y="4856163"/>
          <p14:tracePt t="87298" x="4783138" y="4864100"/>
          <p14:tracePt t="87306" x="4799013" y="4864100"/>
          <p14:tracePt t="87314" x="4814888" y="4872038"/>
          <p14:tracePt t="87322" x="4838700" y="4872038"/>
          <p14:tracePt t="87330" x="4854575" y="4872038"/>
          <p14:tracePt t="87337" x="4878388" y="4872038"/>
          <p14:tracePt t="87346" x="4886325" y="4872038"/>
          <p14:tracePt t="87354" x="4902200" y="4879975"/>
          <p14:tracePt t="87362" x="4910138" y="4879975"/>
          <p14:tracePt t="87370" x="4926013" y="4887913"/>
          <p14:tracePt t="87378" x="4933950" y="4887913"/>
          <p14:tracePt t="87386" x="4943475" y="4887913"/>
          <p14:tracePt t="87394" x="4951413" y="4887913"/>
          <p14:tracePt t="87402" x="4959350" y="4887913"/>
          <p14:tracePt t="87410" x="4967288" y="4887913"/>
          <p14:tracePt t="87426" x="4975225" y="4887913"/>
          <p14:tracePt t="87442" x="4983163" y="4887913"/>
          <p14:tracePt t="87458" x="4991100" y="4887913"/>
          <p14:tracePt t="87474" x="4999038" y="4887913"/>
          <p14:tracePt t="87482" x="5006975" y="4887913"/>
          <p14:tracePt t="87490" x="5014913" y="4887913"/>
          <p14:tracePt t="87498" x="5022850" y="4887913"/>
          <p14:tracePt t="87506" x="5038725" y="4895850"/>
          <p14:tracePt t="87514" x="5046663" y="4895850"/>
          <p14:tracePt t="87522" x="5054600" y="4895850"/>
          <p14:tracePt t="87530" x="5070475" y="4895850"/>
          <p14:tracePt t="87538" x="5078413" y="4895850"/>
          <p14:tracePt t="87546" x="5086350" y="4895850"/>
          <p14:tracePt t="87554" x="5094288" y="4895850"/>
          <p14:tracePt t="87562" x="5102225" y="4895850"/>
          <p14:tracePt t="87570" x="5110163" y="4895850"/>
          <p14:tracePt t="87578" x="5118100" y="4903788"/>
          <p14:tracePt t="87594" x="5126038" y="4903788"/>
          <p14:tracePt t="87602" x="5133975" y="4903788"/>
          <p14:tracePt t="87610" x="5141913" y="4903788"/>
          <p14:tracePt t="87626" x="5149850" y="4903788"/>
          <p14:tracePt t="87634" x="5157788" y="4903788"/>
          <p14:tracePt t="87642" x="5165725" y="4903788"/>
          <p14:tracePt t="87650" x="5173663" y="4903788"/>
          <p14:tracePt t="87658" x="5173663" y="4911725"/>
          <p14:tracePt t="87666" x="5189538" y="4911725"/>
          <p14:tracePt t="87674" x="5197475" y="4919663"/>
          <p14:tracePt t="87682" x="5205413" y="4919663"/>
          <p14:tracePt t="87690" x="5221288" y="4919663"/>
          <p14:tracePt t="87706" x="5229225" y="4927600"/>
          <p14:tracePt t="87714" x="5237163" y="4927600"/>
          <p14:tracePt t="87722" x="5245100" y="4927600"/>
          <p14:tracePt t="87739" x="5260975" y="4927600"/>
          <p14:tracePt t="87762" x="5268913" y="4927600"/>
          <p14:tracePt t="87802" x="5276850" y="4927600"/>
          <p14:tracePt t="87834" x="5292725" y="4927600"/>
          <p14:tracePt t="87850" x="5300663" y="4927600"/>
          <p14:tracePt t="87858" x="5310188" y="4927600"/>
          <p14:tracePt t="87866" x="5326063" y="4935538"/>
          <p14:tracePt t="87874" x="5334000" y="4935538"/>
          <p14:tracePt t="87882" x="5341938" y="4935538"/>
          <p14:tracePt t="87890" x="5357813" y="4935538"/>
          <p14:tracePt t="87898" x="5373688" y="4935538"/>
          <p14:tracePt t="87906" x="5389563" y="4935538"/>
          <p14:tracePt t="87914" x="5397500" y="4943475"/>
          <p14:tracePt t="87921" x="5405438" y="4943475"/>
          <p14:tracePt t="87930" x="5421313" y="4943475"/>
          <p14:tracePt t="87938" x="5437188" y="4951413"/>
          <p14:tracePt t="87946" x="5445125" y="4951413"/>
          <p14:tracePt t="87954" x="5453063" y="4951413"/>
          <p14:tracePt t="87962" x="5468938" y="4951413"/>
          <p14:tracePt t="87970" x="5476875" y="4951413"/>
          <p14:tracePt t="87986" x="5492750" y="4951413"/>
          <p14:tracePt t="87994" x="5500688" y="4951413"/>
          <p14:tracePt t="88002" x="5508625" y="4951413"/>
          <p14:tracePt t="88010" x="5516563" y="4951413"/>
          <p14:tracePt t="88018" x="5524500" y="4951413"/>
          <p14:tracePt t="88026" x="5532438" y="4951413"/>
          <p14:tracePt t="88050" x="5540375" y="4951413"/>
          <p14:tracePt t="88074" x="5548313" y="4951413"/>
          <p14:tracePt t="88106" x="5556250" y="4951413"/>
          <p14:tracePt t="88121" x="5564188" y="4951413"/>
          <p14:tracePt t="88146" x="5572125" y="4951413"/>
          <p14:tracePt t="88162" x="5580063" y="4951413"/>
          <p14:tracePt t="88178" x="5595938" y="4951413"/>
          <p14:tracePt t="88194" x="5603875" y="4951413"/>
          <p14:tracePt t="88203" x="5619750" y="4951413"/>
          <p14:tracePt t="88210" x="5627688" y="4951413"/>
          <p14:tracePt t="88218" x="5643563" y="4951413"/>
          <p14:tracePt t="88226" x="5667375" y="4951413"/>
          <p14:tracePt t="88234" x="5684838" y="4959350"/>
          <p14:tracePt t="88242" x="5700713" y="4959350"/>
          <p14:tracePt t="88250" x="5724525" y="4959350"/>
          <p14:tracePt t="88258" x="5764213" y="4967288"/>
          <p14:tracePt t="88266" x="5788025" y="4967288"/>
          <p14:tracePt t="88274" x="5803900" y="4967288"/>
          <p14:tracePt t="88282" x="5827713" y="4967288"/>
          <p14:tracePt t="88290" x="5851525" y="4967288"/>
          <p14:tracePt t="88298" x="5859463" y="4967288"/>
          <p14:tracePt t="88306" x="5867400" y="4967288"/>
          <p14:tracePt t="88314" x="5875338" y="4967288"/>
          <p14:tracePt t="88322" x="5883275" y="4967288"/>
          <p14:tracePt t="88330" x="5891213" y="4967288"/>
          <p14:tracePt t="88458" x="5899150" y="4967288"/>
          <p14:tracePt t="89642" x="5907088" y="4967288"/>
          <p14:tracePt t="89786" x="5915025" y="4967288"/>
          <p14:tracePt t="89810" x="5922963" y="4967288"/>
          <p14:tracePt t="89842" x="5930900" y="4967288"/>
          <p14:tracePt t="89914" x="5938838" y="4967288"/>
          <p14:tracePt t="90274" x="5946775" y="4967288"/>
          <p14:tracePt t="90290" x="5954713" y="4959350"/>
          <p14:tracePt t="90306" x="5962650" y="4959350"/>
          <p14:tracePt t="90314" x="5962650" y="4951413"/>
          <p14:tracePt t="90322" x="5970588" y="4951413"/>
          <p14:tracePt t="90330" x="5978525" y="4951413"/>
          <p14:tracePt t="90337" x="5986463" y="4951413"/>
          <p14:tracePt t="90354" x="6002338" y="4943475"/>
          <p14:tracePt t="90362" x="6010275" y="4943475"/>
          <p14:tracePt t="90371" x="6018213" y="4943475"/>
          <p14:tracePt t="90378" x="6034088" y="4943475"/>
          <p14:tracePt t="90386" x="6043613" y="4935538"/>
          <p14:tracePt t="90394" x="6051550" y="4935538"/>
          <p14:tracePt t="90402" x="6059488" y="4935538"/>
          <p14:tracePt t="90410" x="6075363" y="4935538"/>
          <p14:tracePt t="90418" x="6091238" y="4935538"/>
          <p14:tracePt t="90426" x="6107113" y="4935538"/>
          <p14:tracePt t="90434" x="6122988" y="4935538"/>
          <p14:tracePt t="90442" x="6138863" y="4935538"/>
          <p14:tracePt t="90450" x="6154738" y="4935538"/>
          <p14:tracePt t="90458" x="6178550" y="4935538"/>
          <p14:tracePt t="90466" x="6194425" y="4935538"/>
          <p14:tracePt t="90474" x="6202363" y="4935538"/>
          <p14:tracePt t="90482" x="6218238" y="4935538"/>
          <p14:tracePt t="90490" x="6226175" y="4935538"/>
          <p14:tracePt t="90498" x="6242050" y="4935538"/>
          <p14:tracePt t="90506" x="6249988" y="4935538"/>
          <p14:tracePt t="90514" x="6257925" y="4935538"/>
          <p14:tracePt t="90522" x="6273800" y="4935538"/>
          <p14:tracePt t="90538" x="6281738" y="4935538"/>
          <p14:tracePt t="90546" x="6297613" y="4935538"/>
          <p14:tracePt t="90554" x="6297613" y="4943475"/>
          <p14:tracePt t="90562" x="6305550" y="4943475"/>
          <p14:tracePt t="90571" x="6313488" y="4943475"/>
          <p14:tracePt t="90578" x="6321425" y="4943475"/>
          <p14:tracePt t="90586" x="6329363" y="4951413"/>
          <p14:tracePt t="90594" x="6337300" y="4951413"/>
          <p14:tracePt t="90602" x="6345238" y="4951413"/>
          <p14:tracePt t="90610" x="6353175" y="4959350"/>
          <p14:tracePt t="90618" x="6361113" y="4959350"/>
          <p14:tracePt t="90626" x="6369050" y="4959350"/>
          <p14:tracePt t="90634" x="6376988" y="4959350"/>
          <p14:tracePt t="90642" x="6384925" y="4959350"/>
          <p14:tracePt t="90650" x="6392863" y="4959350"/>
          <p14:tracePt t="90674" x="6402388" y="4959350"/>
          <p14:tracePt t="90698" x="6410325" y="4959350"/>
          <p14:tracePt t="90722" x="6418263" y="4959350"/>
          <p14:tracePt t="90754" x="6426200" y="4951413"/>
          <p14:tracePt t="91082" x="6418263" y="4943475"/>
          <p14:tracePt t="91089" x="6410325" y="4927600"/>
          <p14:tracePt t="91098" x="6376988" y="4903788"/>
          <p14:tracePt t="91106" x="6353175" y="4872038"/>
          <p14:tracePt t="91114" x="6321425" y="4848225"/>
          <p14:tracePt t="91121" x="6297613" y="4800600"/>
          <p14:tracePt t="91130" x="6281738" y="4768850"/>
          <p14:tracePt t="91138" x="6273800" y="4752975"/>
          <p14:tracePt t="91146" x="6265863" y="4737100"/>
          <p14:tracePt t="91154" x="6265863" y="4729163"/>
          <p14:tracePt t="91162" x="6265863" y="4713288"/>
          <p14:tracePt t="91170" x="6273800" y="4697413"/>
          <p14:tracePt t="91178" x="6281738" y="4681538"/>
          <p14:tracePt t="91306" x="6289675" y="4689475"/>
          <p14:tracePt t="91314" x="6297613" y="4697413"/>
          <p14:tracePt t="91322" x="6329363" y="4721225"/>
          <p14:tracePt t="91330" x="6361113" y="4737100"/>
          <p14:tracePt t="91338" x="6384925" y="4752975"/>
          <p14:tracePt t="91346" x="6426200" y="4776788"/>
          <p14:tracePt t="91354" x="6465888" y="4808538"/>
          <p14:tracePt t="91362" x="6497638" y="4816475"/>
          <p14:tracePt t="91370" x="6537325" y="4848225"/>
          <p14:tracePt t="91378" x="6577013" y="4872038"/>
          <p14:tracePt t="91386" x="6608763" y="4895850"/>
          <p14:tracePt t="91394" x="6664325" y="4895850"/>
          <p14:tracePt t="91402" x="6719888" y="4895850"/>
          <p14:tracePt t="91410" x="6743700" y="4895850"/>
          <p14:tracePt t="91418" x="6759575" y="4903788"/>
          <p14:tracePt t="91458" x="6769100" y="4903788"/>
          <p14:tracePt t="91466" x="6769100" y="4911725"/>
          <p14:tracePt t="91474" x="6784975" y="4927600"/>
          <p14:tracePt t="91482" x="6792913" y="4935538"/>
          <p14:tracePt t="91489" x="6800850" y="4935538"/>
          <p14:tracePt t="91498" x="6808788" y="4943475"/>
          <p14:tracePt t="91514" x="6816725" y="4943475"/>
          <p14:tracePt t="91522" x="6816725" y="4951413"/>
          <p14:tracePt t="91546" x="6824663" y="4951413"/>
          <p14:tracePt t="91602" x="6816725" y="4951413"/>
          <p14:tracePt t="91610" x="6800850" y="4951413"/>
          <p14:tracePt t="91618" x="6792913" y="4943475"/>
          <p14:tracePt t="91626" x="6784975" y="4943475"/>
          <p14:tracePt t="91633" x="6784975" y="4935538"/>
          <p14:tracePt t="91658" x="6784975" y="4927600"/>
          <p14:tracePt t="91674" x="6769100" y="4927600"/>
          <p14:tracePt t="91682" x="6759575" y="4935538"/>
          <p14:tracePt t="91689" x="6751638" y="4943475"/>
          <p14:tracePt t="91722" x="6759575" y="4943475"/>
          <p14:tracePt t="91738" x="6751638" y="4943475"/>
          <p14:tracePt t="91762" x="6743700" y="4943475"/>
          <p14:tracePt t="91794" x="6743700" y="4951413"/>
          <p14:tracePt t="91810" x="6743700" y="4959350"/>
          <p14:tracePt t="91818" x="6743700" y="4967288"/>
          <p14:tracePt t="91826" x="6751638" y="4976813"/>
          <p14:tracePt t="91834" x="6751638" y="4984750"/>
          <p14:tracePt t="91866" x="6751638" y="4967288"/>
          <p14:tracePt t="91874" x="6751638" y="4951413"/>
          <p14:tracePt t="91882" x="6743700" y="4935538"/>
          <p14:tracePt t="91890" x="6743700" y="4911725"/>
          <p14:tracePt t="91898" x="6743700" y="4935538"/>
          <p14:tracePt t="91905" x="6704013" y="4935538"/>
          <p14:tracePt t="92138" x="6640513" y="4935538"/>
          <p14:tracePt t="92146" x="6569075" y="4911725"/>
          <p14:tracePt t="92154" x="6473825" y="4895850"/>
          <p14:tracePt t="92162" x="6392863" y="4895850"/>
          <p14:tracePt t="92171" x="6353175" y="4895850"/>
          <p14:tracePt t="92178" x="6313488" y="4895850"/>
          <p14:tracePt t="92186" x="6281738" y="4895850"/>
          <p14:tracePt t="92194" x="6249988" y="4887913"/>
          <p14:tracePt t="92202" x="6178550" y="4864100"/>
          <p14:tracePt t="92210" x="6107113" y="4840288"/>
          <p14:tracePt t="92218" x="5994400" y="4792663"/>
          <p14:tracePt t="92226" x="5875338" y="4752975"/>
          <p14:tracePt t="92234" x="5780088" y="4705350"/>
          <p14:tracePt t="92242" x="5635625" y="4657725"/>
          <p14:tracePt t="92250" x="5524500" y="4616450"/>
          <p14:tracePt t="92258" x="5413375" y="4584700"/>
          <p14:tracePt t="92266" x="5292725" y="4529138"/>
          <p14:tracePt t="92274" x="5205413" y="4481513"/>
          <p14:tracePt t="92282" x="5118100" y="4418013"/>
          <p14:tracePt t="92290" x="5014913" y="4362450"/>
          <p14:tracePt t="92298" x="4878388" y="4273550"/>
          <p14:tracePt t="92306" x="4783138" y="4225925"/>
          <p14:tracePt t="92314" x="4695825" y="4170363"/>
          <p14:tracePt t="92322" x="4616450" y="4114800"/>
          <p14:tracePt t="92330" x="4543425" y="4059238"/>
          <p14:tracePt t="92338" x="4479925" y="4019550"/>
          <p14:tracePt t="92346" x="4432300" y="3987800"/>
          <p14:tracePt t="92354" x="4384675" y="3956050"/>
          <p14:tracePt t="92362" x="4337050" y="3930650"/>
          <p14:tracePt t="92371" x="4297363" y="3906838"/>
          <p14:tracePt t="92378" x="4273550" y="3898900"/>
          <p14:tracePt t="92386" x="4241800" y="3883025"/>
          <p14:tracePt t="92394" x="4225925" y="3867150"/>
          <p14:tracePt t="92402" x="4217988" y="3859213"/>
          <p14:tracePt t="92410" x="4200525" y="3851275"/>
          <p14:tracePt t="92418" x="4184650" y="3851275"/>
          <p14:tracePt t="92426" x="4160838" y="3835400"/>
          <p14:tracePt t="92434" x="4113213" y="3819525"/>
          <p14:tracePt t="92442" x="4081463" y="3795713"/>
          <p14:tracePt t="92450" x="4033838" y="3771900"/>
          <p14:tracePt t="92458" x="3986213" y="3732213"/>
          <p14:tracePt t="92466" x="3914775" y="3684588"/>
          <p14:tracePt t="92474" x="3833813" y="3629025"/>
          <p14:tracePt t="92482" x="3746500" y="3571875"/>
          <p14:tracePt t="92490" x="3675063" y="3548063"/>
          <p14:tracePt t="92498" x="3635375" y="3540125"/>
          <p14:tracePt t="92506" x="3619500" y="3540125"/>
          <p14:tracePt t="92802" x="3595688" y="3548063"/>
          <p14:tracePt t="92810" x="3556000" y="3563938"/>
          <p14:tracePt t="92818" x="3532188" y="3563938"/>
          <p14:tracePt t="92826" x="3484563" y="3563938"/>
          <p14:tracePt t="92834" x="3419475" y="3563938"/>
          <p14:tracePt t="92842" x="3395663" y="3563938"/>
          <p14:tracePt t="92866" x="3395663" y="3556000"/>
          <p14:tracePt t="92874" x="3387725" y="3532188"/>
          <p14:tracePt t="92888" x="3371850" y="3492500"/>
          <p14:tracePt t="92889" x="3332163" y="3436938"/>
          <p14:tracePt t="92898" x="3300413" y="3373438"/>
          <p14:tracePt t="92906" x="3268663" y="3317875"/>
          <p14:tracePt t="92914" x="3244850" y="3262313"/>
          <p14:tracePt t="92922" x="3228975" y="3221038"/>
          <p14:tracePt t="92930" x="3205163" y="3181350"/>
          <p14:tracePt t="92938" x="3181350" y="3149600"/>
          <p14:tracePt t="92946" x="3165475" y="3101975"/>
          <p14:tracePt t="92954" x="3149600" y="3062288"/>
          <p14:tracePt t="92962" x="3125788" y="3022600"/>
          <p14:tracePt t="92971" x="3125788" y="2982913"/>
          <p14:tracePt t="92978" x="3117850" y="2951163"/>
          <p14:tracePt t="92986" x="3109913" y="2927350"/>
          <p14:tracePt t="92994" x="3109913" y="2909888"/>
          <p14:tracePt t="93002" x="3109913" y="2886075"/>
          <p14:tracePt t="93010" x="3109913" y="2870200"/>
          <p14:tracePt t="93018" x="3109913" y="2862263"/>
          <p14:tracePt t="93034" x="3109913" y="2846388"/>
          <p14:tracePt t="93042" x="3109913" y="2838450"/>
          <p14:tracePt t="93050" x="3109913" y="2822575"/>
          <p14:tracePt t="93058" x="3109913" y="2806700"/>
          <p14:tracePt t="93066" x="3109913" y="2782888"/>
          <p14:tracePt t="93074" x="3109913" y="2774950"/>
          <p14:tracePt t="93082" x="3109913" y="2751138"/>
          <p14:tracePt t="93090" x="3109913" y="2727325"/>
          <p14:tracePt t="93098" x="3109913" y="2719388"/>
          <p14:tracePt t="93106" x="3100388" y="2703513"/>
          <p14:tracePt t="93114" x="3100388" y="2687638"/>
          <p14:tracePt t="93122" x="3092450" y="2679700"/>
          <p14:tracePt t="93130" x="3092450" y="2671763"/>
          <p14:tracePt t="93138" x="3084513" y="2663825"/>
          <p14:tracePt t="93154" x="3084513" y="2655888"/>
          <p14:tracePt t="93171" x="3076575" y="2655888"/>
          <p14:tracePt t="93194" x="3068638" y="2655888"/>
          <p14:tracePt t="93210" x="3060700" y="2655888"/>
          <p14:tracePt t="93226" x="3052763" y="2655888"/>
          <p14:tracePt t="93242" x="3036888" y="2663825"/>
          <p14:tracePt t="93250" x="3036888" y="2671763"/>
          <p14:tracePt t="93258" x="3028950" y="2679700"/>
          <p14:tracePt t="93266" x="3021013" y="2679700"/>
          <p14:tracePt t="93274" x="3005138" y="2703513"/>
          <p14:tracePt t="93282" x="3005138" y="2719388"/>
          <p14:tracePt t="93290" x="2989263" y="2727325"/>
          <p14:tracePt t="93298" x="2989263" y="2735263"/>
          <p14:tracePt t="93306" x="2981325" y="2751138"/>
          <p14:tracePt t="93314" x="2973388" y="2759075"/>
          <p14:tracePt t="93322" x="2965450" y="2774950"/>
          <p14:tracePt t="93338" x="2957513" y="2782888"/>
          <p14:tracePt t="93362" x="2949575" y="2790825"/>
          <p14:tracePt t="93459" x="2941638" y="2790825"/>
          <p14:tracePt t="93466" x="2941638" y="2774950"/>
          <p14:tracePt t="93474" x="2941638" y="2767013"/>
          <p14:tracePt t="93482" x="2941638" y="2751138"/>
          <p14:tracePt t="93490" x="2941638" y="2735263"/>
          <p14:tracePt t="93498" x="2941638" y="2711450"/>
          <p14:tracePt t="93506" x="2941638" y="2687638"/>
          <p14:tracePt t="93514" x="2941638" y="2671763"/>
          <p14:tracePt t="93522" x="2941638" y="2640013"/>
          <p14:tracePt t="93530" x="2941638" y="2616200"/>
          <p14:tracePt t="93538" x="2941638" y="2592388"/>
          <p14:tracePt t="93546" x="2941638" y="2566988"/>
          <p14:tracePt t="93554" x="2941638" y="2543175"/>
          <p14:tracePt t="93562" x="2941638" y="2519363"/>
          <p14:tracePt t="93570" x="2941638" y="2511425"/>
          <p14:tracePt t="93578" x="2941638" y="2503488"/>
          <p14:tracePt t="93586" x="2941638" y="2495550"/>
          <p14:tracePt t="93682" x="2965450" y="2495550"/>
          <p14:tracePt t="93690" x="2981325" y="2495550"/>
          <p14:tracePt t="93698" x="2997200" y="2495550"/>
          <p14:tracePt t="93706" x="3021013" y="2495550"/>
          <p14:tracePt t="93714" x="3044825" y="2495550"/>
          <p14:tracePt t="93722" x="3076575" y="2495550"/>
          <p14:tracePt t="93730" x="3109913" y="2495550"/>
          <p14:tracePt t="93738" x="3149600" y="2495550"/>
          <p14:tracePt t="93746" x="3205163" y="2495550"/>
          <p14:tracePt t="93754" x="3260725" y="2495550"/>
          <p14:tracePt t="93762" x="3316288" y="2495550"/>
          <p14:tracePt t="93771" x="3379788" y="2495550"/>
          <p14:tracePt t="93778" x="3443288" y="2495550"/>
          <p14:tracePt t="93786" x="3516313" y="2495550"/>
          <p14:tracePt t="93794" x="3587750" y="2495550"/>
          <p14:tracePt t="93802" x="3667125" y="2503488"/>
          <p14:tracePt t="93810" x="3730625" y="2503488"/>
          <p14:tracePt t="93818" x="3802063" y="2503488"/>
          <p14:tracePt t="93826" x="3867150" y="2503488"/>
          <p14:tracePt t="93834" x="3922713" y="2511425"/>
          <p14:tracePt t="93842" x="3986213" y="2511425"/>
          <p14:tracePt t="93850" x="4033838" y="2511425"/>
          <p14:tracePt t="93858" x="4073525" y="2519363"/>
          <p14:tracePt t="93866" x="4121150" y="2519363"/>
          <p14:tracePt t="93873" x="4152900" y="2527300"/>
          <p14:tracePt t="93882" x="4184650" y="2527300"/>
          <p14:tracePt t="93890" x="4200525" y="2527300"/>
          <p14:tracePt t="93897" x="4225925" y="2535238"/>
          <p14:tracePt t="93906" x="4233863" y="2535238"/>
          <p14:tracePt t="93921" x="4241800" y="2535238"/>
          <p14:tracePt t="94026" x="4241800" y="2543175"/>
          <p14:tracePt t="94050" x="4241800" y="2559050"/>
          <p14:tracePt t="94066" x="4249738" y="2566988"/>
          <p14:tracePt t="94074" x="4249738" y="2584450"/>
          <p14:tracePt t="94082" x="4249738" y="2600325"/>
          <p14:tracePt t="94090" x="4249738" y="2616200"/>
          <p14:tracePt t="94098" x="4249738" y="2624138"/>
          <p14:tracePt t="94106" x="4249738" y="2647950"/>
          <p14:tracePt t="94114" x="4249738" y="2671763"/>
          <p14:tracePt t="94121" x="4249738" y="2695575"/>
          <p14:tracePt t="94130" x="4249738" y="2719388"/>
          <p14:tracePt t="94137" x="4249738" y="2751138"/>
          <p14:tracePt t="94146" x="4257675" y="2782888"/>
          <p14:tracePt t="94154" x="4257675" y="2822575"/>
          <p14:tracePt t="94162" x="4257675" y="2854325"/>
          <p14:tracePt t="94171" x="4257675" y="2886075"/>
          <p14:tracePt t="94178" x="4273550" y="2935288"/>
          <p14:tracePt t="94186" x="4281488" y="2959100"/>
          <p14:tracePt t="94194" x="4297363" y="2982913"/>
          <p14:tracePt t="94202" x="4305300" y="3006725"/>
          <p14:tracePt t="94210" x="4313238" y="3030538"/>
          <p14:tracePt t="94218" x="4313238" y="3054350"/>
          <p14:tracePt t="94226" x="4321175" y="3070225"/>
          <p14:tracePt t="94234" x="4329113" y="3078163"/>
          <p14:tracePt t="94242" x="4337050" y="3094038"/>
          <p14:tracePt t="94250" x="4344988" y="3109913"/>
          <p14:tracePt t="94266" x="4352925" y="3125788"/>
          <p14:tracePt t="94274" x="4352925" y="3133725"/>
          <p14:tracePt t="94282" x="4360863" y="3133725"/>
          <p14:tracePt t="94290" x="4360863" y="3149600"/>
          <p14:tracePt t="94306" x="4368800" y="3157538"/>
          <p14:tracePt t="94330" x="4368800" y="3165475"/>
          <p14:tracePt t="94370" x="4368800" y="3173413"/>
          <p14:tracePt t="94378" x="4360863" y="3173413"/>
          <p14:tracePt t="94386" x="4344988" y="3173413"/>
          <p14:tracePt t="94394" x="4329113" y="3173413"/>
          <p14:tracePt t="94402" x="4289425" y="3173413"/>
          <p14:tracePt t="94410" x="4257675" y="3173413"/>
          <p14:tracePt t="94418" x="4217988" y="3181350"/>
          <p14:tracePt t="94426" x="4152900" y="3189288"/>
          <p14:tracePt t="94434" x="4089400" y="3189288"/>
          <p14:tracePt t="94442" x="4017963" y="3197225"/>
          <p14:tracePt t="94450" x="3946525" y="3205163"/>
          <p14:tracePt t="94458" x="3867150" y="3213100"/>
          <p14:tracePt t="94466" x="3794125" y="3213100"/>
          <p14:tracePt t="94474" x="3706813" y="3228975"/>
          <p14:tracePt t="94482" x="3635375" y="3236913"/>
          <p14:tracePt t="94490" x="3571875" y="3236913"/>
          <p14:tracePt t="94498" x="3508375" y="3244850"/>
          <p14:tracePt t="94506" x="3451225" y="3244850"/>
          <p14:tracePt t="94514" x="3419475" y="3244850"/>
          <p14:tracePt t="94522" x="3387725" y="3244850"/>
          <p14:tracePt t="94530" x="3363913" y="3244850"/>
          <p14:tracePt t="94538" x="3355975" y="3244850"/>
          <p14:tracePt t="94546" x="3348038" y="3244850"/>
          <p14:tracePt t="94610" x="3355975" y="3244850"/>
          <p14:tracePt t="94618" x="3363913" y="3244850"/>
          <p14:tracePt t="94626" x="3371850" y="3236913"/>
          <p14:tracePt t="94634" x="3387725" y="3228975"/>
          <p14:tracePt t="94642" x="3419475" y="3205163"/>
          <p14:tracePt t="94650" x="3443288" y="3181350"/>
          <p14:tracePt t="94658" x="3476625" y="3157538"/>
          <p14:tracePt t="94666" x="3516313" y="3117850"/>
          <p14:tracePt t="94674" x="3556000" y="3086100"/>
          <p14:tracePt t="94682" x="3579813" y="3062288"/>
          <p14:tracePt t="94690" x="3619500" y="3022600"/>
          <p14:tracePt t="94698" x="3643313" y="2990850"/>
          <p14:tracePt t="94706" x="3659188" y="2967038"/>
          <p14:tracePt t="94714" x="3683000" y="2943225"/>
          <p14:tracePt t="94722" x="3690938" y="2919413"/>
          <p14:tracePt t="94731" x="3706813" y="2894013"/>
          <p14:tracePt t="94738" x="3714750" y="2878138"/>
          <p14:tracePt t="94747" x="3730625" y="2862263"/>
          <p14:tracePt t="94753" x="3738563" y="2854325"/>
          <p14:tracePt t="94761" x="3738563" y="2838450"/>
          <p14:tracePt t="94771" x="3754438" y="2830513"/>
          <p14:tracePt t="94794" x="3762375" y="2822575"/>
          <p14:tracePt t="94810" x="3778250" y="2814638"/>
          <p14:tracePt t="94834" x="3794125" y="2814638"/>
          <p14:tracePt t="94842" x="3794125" y="2806700"/>
          <p14:tracePt t="94850" x="3802063" y="2806700"/>
          <p14:tracePt t="94858" x="3810000" y="2798763"/>
          <p14:tracePt t="94866" x="3817938" y="2790825"/>
          <p14:tracePt t="94874" x="3825875" y="2782888"/>
          <p14:tracePt t="94882" x="3825875" y="2774950"/>
          <p14:tracePt t="94890" x="3843338" y="2774950"/>
          <p14:tracePt t="94898" x="3859213" y="2759075"/>
          <p14:tracePt t="94906" x="3867150" y="2759075"/>
          <p14:tracePt t="94914" x="3875088" y="2751138"/>
          <p14:tracePt t="94930" x="3890963" y="2751138"/>
          <p14:tracePt t="94938" x="3890963" y="2743200"/>
          <p14:tracePt t="94946" x="3898900" y="2743200"/>
          <p14:tracePt t="94962" x="3914775" y="2735263"/>
          <p14:tracePt t="94971" x="3922713" y="2735263"/>
          <p14:tracePt t="94978" x="3930650" y="2735263"/>
          <p14:tracePt t="94986" x="3946525" y="2727325"/>
          <p14:tracePt t="94994" x="3970338" y="2719388"/>
          <p14:tracePt t="95002" x="3978275" y="2711450"/>
          <p14:tracePt t="95010" x="4002088" y="2711450"/>
          <p14:tracePt t="95018" x="4017963" y="2711450"/>
          <p14:tracePt t="95026" x="4033838" y="2703513"/>
          <p14:tracePt t="95042" x="4049713" y="2695575"/>
          <p14:tracePt t="95122" x="4049713" y="2687638"/>
          <p14:tracePt t="95130" x="4057650" y="2687638"/>
          <p14:tracePt t="95138" x="4057650" y="2679700"/>
          <p14:tracePt t="95153" x="4057650" y="2663825"/>
          <p14:tracePt t="95162" x="4065588" y="2655888"/>
          <p14:tracePt t="95171" x="4065588" y="2647950"/>
          <p14:tracePt t="95178" x="4073525" y="2632075"/>
          <p14:tracePt t="95194" x="4081463" y="2624138"/>
          <p14:tracePt t="95203" x="4081463" y="2616200"/>
          <p14:tracePt t="95210" x="4081463" y="2608263"/>
          <p14:tracePt t="95922" x="4089400" y="2608263"/>
          <p14:tracePt t="95954" x="4097338" y="2608263"/>
          <p14:tracePt t="95986" x="4105275" y="2608263"/>
          <p14:tracePt t="96010" x="4113213" y="2608263"/>
          <p14:tracePt t="96034" x="4121150" y="2608263"/>
          <p14:tracePt t="96042" x="4129088" y="2608263"/>
          <p14:tracePt t="96050" x="4137025" y="2608263"/>
          <p14:tracePt t="96066" x="4144963" y="2608263"/>
          <p14:tracePt t="96074" x="4152900" y="2608263"/>
          <p14:tracePt t="96082" x="4160838" y="2608263"/>
          <p14:tracePt t="96090" x="4184650" y="2608263"/>
          <p14:tracePt t="96098" x="4200525" y="2608263"/>
          <p14:tracePt t="96106" x="4210050" y="2608263"/>
          <p14:tracePt t="96114" x="4233863" y="2608263"/>
          <p14:tracePt t="96122" x="4257675" y="2608263"/>
          <p14:tracePt t="96130" x="4281488" y="2608263"/>
          <p14:tracePt t="96138" x="4305300" y="2608263"/>
          <p14:tracePt t="96146" x="4329113" y="2608263"/>
          <p14:tracePt t="96153" x="4344988" y="2608263"/>
          <p14:tracePt t="96162" x="4360863" y="2608263"/>
          <p14:tracePt t="96170" x="4368800" y="2608263"/>
          <p14:tracePt t="96178" x="4376738" y="2608263"/>
          <p14:tracePt t="96274" x="4368800" y="2608263"/>
          <p14:tracePt t="96282" x="4360863" y="2608263"/>
          <p14:tracePt t="96290" x="4352925" y="2616200"/>
          <p14:tracePt t="96298" x="4337050" y="2616200"/>
          <p14:tracePt t="96306" x="4329113" y="2624138"/>
          <p14:tracePt t="96314" x="4321175" y="2632075"/>
          <p14:tracePt t="96322" x="4297363" y="2647950"/>
          <p14:tracePt t="96330" x="4281488" y="2663825"/>
          <p14:tracePt t="96338" x="4265613" y="2679700"/>
          <p14:tracePt t="96346" x="4249738" y="2687638"/>
          <p14:tracePt t="96354" x="4233863" y="2703513"/>
          <p14:tracePt t="96362" x="4225925" y="2719388"/>
          <p14:tracePt t="96370" x="4200525" y="2727325"/>
          <p14:tracePt t="96378" x="4184650" y="2743200"/>
          <p14:tracePt t="96386" x="4168775" y="2751138"/>
          <p14:tracePt t="96394" x="4152900" y="2767013"/>
          <p14:tracePt t="96402" x="4144963" y="2774950"/>
          <p14:tracePt t="96410" x="4137025" y="2790825"/>
          <p14:tracePt t="96419" x="4129088" y="2790825"/>
          <p14:tracePt t="96426" x="4121150" y="2806700"/>
          <p14:tracePt t="96434" x="4113213" y="2806700"/>
          <p14:tracePt t="96442" x="4113213" y="2814638"/>
          <p14:tracePt t="96450" x="4105275" y="2814638"/>
          <p14:tracePt t="96490" x="4105275" y="2822575"/>
          <p14:tracePt t="96554" x="4113213" y="2822575"/>
          <p14:tracePt t="96562" x="4113213" y="2830513"/>
          <p14:tracePt t="96570" x="4129088" y="2830513"/>
          <p14:tracePt t="96578" x="4144963" y="2830513"/>
          <p14:tracePt t="96586" x="4160838" y="2830513"/>
          <p14:tracePt t="96594" x="4168775" y="2830513"/>
          <p14:tracePt t="96602" x="4192588" y="2838450"/>
          <p14:tracePt t="96610" x="4210050" y="2838450"/>
          <p14:tracePt t="96618" x="4233863" y="2838450"/>
          <p14:tracePt t="96626" x="4257675" y="2838450"/>
          <p14:tracePt t="96634" x="4273550" y="2838450"/>
          <p14:tracePt t="96642" x="4289425" y="2830513"/>
          <p14:tracePt t="96658" x="4305300" y="2830513"/>
          <p14:tracePt t="96666" x="4313238" y="2830513"/>
          <p14:tracePt t="96674" x="4321175" y="2830513"/>
          <p14:tracePt t="96850" x="4313238" y="2830513"/>
          <p14:tracePt t="96858" x="4305300" y="2830513"/>
          <p14:tracePt t="96874" x="4305300" y="2838450"/>
          <p14:tracePt t="96882" x="4297363" y="2838450"/>
          <p14:tracePt t="96890" x="4289425" y="2846388"/>
          <p14:tracePt t="96898" x="4289425" y="2854325"/>
          <p14:tracePt t="96906" x="4281488" y="2862263"/>
          <p14:tracePt t="96922" x="4273550" y="2878138"/>
          <p14:tracePt t="96930" x="4265613" y="2878138"/>
          <p14:tracePt t="96938" x="4257675" y="2894013"/>
          <p14:tracePt t="96946" x="4249738" y="2901950"/>
          <p14:tracePt t="96953" x="4241800" y="2909888"/>
          <p14:tracePt t="96962" x="4225925" y="2919413"/>
          <p14:tracePt t="96970" x="4225925" y="2927350"/>
          <p14:tracePt t="96978" x="4210050" y="2935288"/>
          <p14:tracePt t="96994" x="4200525" y="2943225"/>
          <p14:tracePt t="97010" x="4192588" y="2951163"/>
          <p14:tracePt t="97018" x="4184650" y="2959100"/>
          <p14:tracePt t="97050" x="4176713" y="2959100"/>
          <p14:tracePt t="97066" x="4176713" y="2967038"/>
          <p14:tracePt t="97114" x="4168775" y="2967038"/>
          <p14:tracePt t="97130" x="4168775" y="2974975"/>
          <p14:tracePt t="97154" x="4152900" y="2974975"/>
          <p14:tracePt t="97170" x="4152900" y="2982913"/>
          <p14:tracePt t="97186" x="4152900" y="2990850"/>
          <p14:tracePt t="97354" x="4160838" y="2990850"/>
          <p14:tracePt t="97370" x="4168775" y="2990850"/>
          <p14:tracePt t="97386" x="4184650" y="2990850"/>
          <p14:tracePt t="97402" x="4192588" y="2990850"/>
          <p14:tracePt t="97410" x="4192588" y="2998788"/>
          <p14:tracePt t="97426" x="4200525" y="2998788"/>
          <p14:tracePt t="97826" x="4200525" y="3006725"/>
          <p14:tracePt t="97834" x="4200525" y="3022600"/>
          <p14:tracePt t="97842" x="4192588" y="3030538"/>
          <p14:tracePt t="97850" x="4184650" y="3038475"/>
          <p14:tracePt t="97858" x="4168775" y="3046413"/>
          <p14:tracePt t="97866" x="4144963" y="3054350"/>
          <p14:tracePt t="97874" x="4121150" y="3054350"/>
          <p14:tracePt t="97882" x="4097338" y="3062288"/>
          <p14:tracePt t="97890" x="4065588" y="3070225"/>
          <p14:tracePt t="97898" x="4033838" y="3070225"/>
          <p14:tracePt t="97906" x="4017963" y="3070225"/>
          <p14:tracePt t="97914" x="4002088" y="3062288"/>
          <p14:tracePt t="97921" x="3978275" y="3062288"/>
          <p14:tracePt t="97930" x="3954463" y="3014663"/>
          <p14:tracePt t="97938" x="3930650" y="2998788"/>
          <p14:tracePt t="98178" x="3946525" y="2998788"/>
          <p14:tracePt t="98186" x="3954463" y="2998788"/>
          <p14:tracePt t="98194" x="3962400" y="2998788"/>
          <p14:tracePt t="98202" x="3970338" y="3006725"/>
          <p14:tracePt t="98210" x="3978275" y="3006725"/>
          <p14:tracePt t="98218" x="3986213" y="3014663"/>
          <p14:tracePt t="98226" x="3994150" y="3014663"/>
          <p14:tracePt t="98250" x="3986213" y="3014663"/>
          <p14:tracePt t="98258" x="3970338" y="3014663"/>
          <p14:tracePt t="98266" x="3938588" y="3006725"/>
          <p14:tracePt t="98274" x="3906838" y="2982913"/>
          <p14:tracePt t="98282" x="3875088" y="2967038"/>
          <p14:tracePt t="98290" x="3843338" y="2951163"/>
          <p14:tracePt t="98298" x="3810000" y="2935288"/>
          <p14:tracePt t="98306" x="3778250" y="2919413"/>
          <p14:tracePt t="98314" x="3762375" y="2901950"/>
          <p14:tracePt t="98322" x="3746500" y="2894013"/>
          <p14:tracePt t="98330" x="3730625" y="2886075"/>
          <p14:tracePt t="98338" x="3722688" y="2878138"/>
          <p14:tracePt t="98346" x="3714750" y="2878138"/>
          <p14:tracePt t="98354" x="3714750" y="2870200"/>
          <p14:tracePt t="98362" x="3706813" y="2870200"/>
          <p14:tracePt t="98514" x="3706813" y="2862263"/>
          <p14:tracePt t="98522" x="3698875" y="2862263"/>
          <p14:tracePt t="98530" x="3698875" y="2854325"/>
          <p14:tracePt t="98554" x="3698875" y="2846388"/>
          <p14:tracePt t="98602" x="3690938" y="2838450"/>
          <p14:tracePt t="99034" x="3683000" y="2846388"/>
          <p14:tracePt t="99042" x="3683000" y="2854325"/>
          <p14:tracePt t="99050" x="3667125" y="2870200"/>
          <p14:tracePt t="99058" x="3651250" y="2886075"/>
          <p14:tracePt t="99066" x="3627438" y="2901950"/>
          <p14:tracePt t="99074" x="3603625" y="2901950"/>
          <p14:tracePt t="99082" x="3579813" y="2901950"/>
          <p14:tracePt t="99090" x="3540125" y="2909888"/>
          <p14:tracePt t="99098" x="3516313" y="2909888"/>
          <p14:tracePt t="99106" x="3484563" y="2909888"/>
          <p14:tracePt t="99114" x="3459163" y="2909888"/>
          <p14:tracePt t="99121" x="3435350" y="2909888"/>
          <p14:tracePt t="99130" x="3419475" y="2909888"/>
          <p14:tracePt t="99138" x="3403600" y="2901950"/>
          <p14:tracePt t="99146" x="3387725" y="2894013"/>
          <p14:tracePt t="99154" x="3371850" y="2894013"/>
          <p14:tracePt t="99162" x="3348038" y="2894013"/>
          <p14:tracePt t="99171" x="3340100" y="2894013"/>
          <p14:tracePt t="99322" x="3316288" y="2894013"/>
          <p14:tracePt t="99338" x="3324225" y="2894013"/>
          <p14:tracePt t="99346" x="3340100" y="2901950"/>
          <p14:tracePt t="99353" x="3355975" y="2901950"/>
          <p14:tracePt t="99362" x="3355975" y="2909888"/>
          <p14:tracePt t="99402" x="3355975" y="2894013"/>
          <p14:tracePt t="99410" x="3340100" y="2894013"/>
          <p14:tracePt t="99418" x="3324225" y="2878138"/>
          <p14:tracePt t="99426" x="3308350" y="2870200"/>
          <p14:tracePt t="99434" x="3300413" y="2870200"/>
          <p14:tracePt t="99442" x="3284538" y="2870200"/>
          <p14:tracePt t="99458" x="3276600" y="2870200"/>
          <p14:tracePt t="99466" x="3276600" y="2862263"/>
          <p14:tracePt t="99570" x="3284538" y="2862263"/>
          <p14:tracePt t="99602" x="3292475" y="2862263"/>
          <p14:tracePt t="99618" x="3300413" y="2862263"/>
          <p14:tracePt t="99810" x="3300413" y="2870200"/>
          <p14:tracePt t="99818" x="3300413" y="2886075"/>
          <p14:tracePt t="99826" x="3300413" y="2901950"/>
          <p14:tracePt t="99834" x="3284538" y="2927350"/>
          <p14:tracePt t="99842" x="3276600" y="2959100"/>
          <p14:tracePt t="99850" x="3268663" y="2998788"/>
          <p14:tracePt t="99858" x="3252788" y="3038475"/>
          <p14:tracePt t="99866" x="3244850" y="3086100"/>
          <p14:tracePt t="99874" x="3228975" y="3149600"/>
          <p14:tracePt t="99882" x="3213100" y="3228975"/>
          <p14:tracePt t="99890" x="3189288" y="3294063"/>
          <p14:tracePt t="99898" x="3165475" y="3373438"/>
          <p14:tracePt t="99906" x="3133725" y="3436938"/>
          <p14:tracePt t="99914" x="3092450" y="3508375"/>
          <p14:tracePt t="99922" x="3028950" y="3563938"/>
          <p14:tracePt t="99930" x="2973388" y="3613150"/>
          <p14:tracePt t="99938" x="2917825" y="3629025"/>
          <p14:tracePt t="99946" x="2862263" y="3629025"/>
          <p14:tracePt t="99953" x="2838450" y="3621088"/>
          <p14:tracePt t="99962" x="2790825" y="3613150"/>
          <p14:tracePt t="99970" x="2774950" y="3548063"/>
          <p14:tracePt t="99978" x="2767013" y="3540125"/>
          <p14:tracePt t="100226" x="2767013" y="3563938"/>
          <p14:tracePt t="100234" x="2767013" y="3571875"/>
          <p14:tracePt t="100242" x="2767013" y="3587750"/>
          <p14:tracePt t="100250" x="2751138" y="3595688"/>
          <p14:tracePt t="100258" x="2751138" y="3605213"/>
          <p14:tracePt t="100266" x="2733675" y="3621088"/>
          <p14:tracePt t="100274" x="2717800" y="3621088"/>
          <p14:tracePt t="100282" x="2693988" y="3621088"/>
          <p14:tracePt t="100290" x="2654300" y="3621088"/>
          <p14:tracePt t="100298" x="2598738" y="3621088"/>
          <p14:tracePt t="100306" x="2543175" y="3621088"/>
          <p14:tracePt t="100314" x="2479675" y="3621088"/>
          <p14:tracePt t="100322" x="2424113" y="3621088"/>
          <p14:tracePt t="100330" x="2359025" y="3621088"/>
          <p14:tracePt t="100338" x="2319338" y="3621088"/>
          <p14:tracePt t="100346" x="2263775" y="3621088"/>
          <p14:tracePt t="100354" x="2232025" y="3629025"/>
          <p14:tracePt t="100362" x="2192338" y="3644900"/>
          <p14:tracePt t="100370" x="2160588" y="3644900"/>
          <p14:tracePt t="100378" x="2128838" y="3644900"/>
          <p14:tracePt t="100386" x="2097088" y="3652838"/>
          <p14:tracePt t="100394" x="2073275" y="3660775"/>
          <p14:tracePt t="100402" x="2049463" y="3660775"/>
          <p14:tracePt t="100410" x="2033588" y="3676650"/>
          <p14:tracePt t="100418" x="2017713" y="3684588"/>
          <p14:tracePt t="100426" x="2008188" y="3684588"/>
          <p14:tracePt t="100434" x="1992313" y="3700463"/>
          <p14:tracePt t="100442" x="1984375" y="3700463"/>
          <p14:tracePt t="100450" x="1968500" y="3708400"/>
          <p14:tracePt t="100458" x="1944688" y="3716338"/>
          <p14:tracePt t="100466" x="1928813" y="3724275"/>
          <p14:tracePt t="100474" x="1912938" y="3732213"/>
          <p14:tracePt t="100482" x="1897063" y="3748088"/>
          <p14:tracePt t="100490" x="1873250" y="3748088"/>
          <p14:tracePt t="100498" x="1849438" y="3756025"/>
          <p14:tracePt t="100506" x="1825625" y="3763963"/>
          <p14:tracePt t="100514" x="1809750" y="3771900"/>
          <p14:tracePt t="100522" x="1785938" y="3779838"/>
          <p14:tracePt t="100530" x="1762125" y="3787775"/>
          <p14:tracePt t="100538" x="1738313" y="3795713"/>
          <p14:tracePt t="100546" x="1698625" y="3803650"/>
          <p14:tracePt t="100554" x="1674813" y="3803650"/>
          <p14:tracePt t="100562" x="1641475" y="3819525"/>
          <p14:tracePt t="100571" x="1617663" y="3827463"/>
          <p14:tracePt t="100578" x="1577975" y="3843338"/>
          <p14:tracePt t="100586" x="1546225" y="3851275"/>
          <p14:tracePt t="100593" x="1506538" y="3859213"/>
          <p14:tracePt t="100602" x="1474788" y="3867150"/>
          <p14:tracePt t="100610" x="1435100" y="3883025"/>
          <p14:tracePt t="100618" x="1411288" y="3898900"/>
          <p14:tracePt t="100626" x="1379538" y="3898900"/>
          <p14:tracePt t="100634" x="1331913" y="3906838"/>
          <p14:tracePt t="100642" x="1316038" y="3906838"/>
          <p14:tracePt t="100650" x="1292225" y="3906838"/>
          <p14:tracePt t="100658" x="1258888" y="3914775"/>
          <p14:tracePt t="100666" x="1227138" y="3914775"/>
          <p14:tracePt t="100674" x="1203325" y="3914775"/>
          <p14:tracePt t="100682" x="1179513" y="3922713"/>
          <p14:tracePt t="100690" x="1155700" y="3922713"/>
          <p14:tracePt t="100698" x="1131888" y="3922713"/>
          <p14:tracePt t="100706" x="1100138" y="3930650"/>
          <p14:tracePt t="100715" x="1076325" y="3938588"/>
          <p14:tracePt t="100722" x="1052513" y="3938588"/>
          <p14:tracePt t="100731" x="1028700" y="3938588"/>
          <p14:tracePt t="100738" x="1004888" y="3938588"/>
          <p14:tracePt t="100746" x="989013" y="3938588"/>
          <p14:tracePt t="100754" x="965200" y="3938588"/>
          <p14:tracePt t="100763" x="949325" y="3938588"/>
          <p14:tracePt t="100770" x="933450" y="3938588"/>
          <p14:tracePt t="100778" x="908050" y="3938588"/>
          <p14:tracePt t="100786" x="892175" y="3938588"/>
          <p14:tracePt t="100794" x="876300" y="3938588"/>
          <p14:tracePt t="100802" x="860425" y="3938588"/>
          <p14:tracePt t="100810" x="844550" y="3938588"/>
          <p14:tracePt t="100818" x="828675" y="3938588"/>
          <p14:tracePt t="100826" x="812800" y="3938588"/>
          <p14:tracePt t="100834" x="804863" y="3938588"/>
          <p14:tracePt t="100842" x="796925" y="3938588"/>
          <p14:tracePt t="101122" x="804863" y="3938588"/>
          <p14:tracePt t="101130" x="812800" y="3930650"/>
          <p14:tracePt t="101154" x="828675" y="3930650"/>
          <p14:tracePt t="101162" x="836613" y="3930650"/>
          <p14:tracePt t="101170" x="844550" y="3922713"/>
          <p14:tracePt t="101178" x="852488" y="3922713"/>
          <p14:tracePt t="101186" x="860425" y="3922713"/>
          <p14:tracePt t="101194" x="868363" y="3922713"/>
          <p14:tracePt t="101202" x="884238" y="3922713"/>
          <p14:tracePt t="101210" x="900113" y="3922713"/>
          <p14:tracePt t="101218" x="917575" y="3922713"/>
          <p14:tracePt t="101226" x="933450" y="3922713"/>
          <p14:tracePt t="101234" x="949325" y="3922713"/>
          <p14:tracePt t="101242" x="973138" y="3930650"/>
          <p14:tracePt t="101250" x="989013" y="3930650"/>
          <p14:tracePt t="101258" x="1012825" y="3938588"/>
          <p14:tracePt t="101266" x="1044575" y="3948113"/>
          <p14:tracePt t="101274" x="1068388" y="3948113"/>
          <p14:tracePt t="101282" x="1100138" y="3956050"/>
          <p14:tracePt t="101290" x="1123950" y="3956050"/>
          <p14:tracePt t="101298" x="1147763" y="3963988"/>
          <p14:tracePt t="101306" x="1179513" y="3971925"/>
          <p14:tracePt t="101314" x="1195388" y="3979863"/>
          <p14:tracePt t="101322" x="1219200" y="3979863"/>
          <p14:tracePt t="101330" x="1243013" y="3987800"/>
          <p14:tracePt t="101338" x="1266825" y="3987800"/>
          <p14:tracePt t="101345" x="1300163" y="3987800"/>
          <p14:tracePt t="101354" x="1323975" y="3987800"/>
          <p14:tracePt t="101362" x="1347788" y="3987800"/>
          <p14:tracePt t="101370" x="1379538" y="3995738"/>
          <p14:tracePt t="101378" x="1403350" y="4003675"/>
          <p14:tracePt t="101386" x="1435100" y="4003675"/>
          <p14:tracePt t="101394" x="1458913" y="4019550"/>
          <p14:tracePt t="101402" x="1490663" y="4019550"/>
          <p14:tracePt t="101410" x="1514475" y="4019550"/>
          <p14:tracePt t="101418" x="1546225" y="4019550"/>
          <p14:tracePt t="101426" x="1570038" y="4019550"/>
          <p14:tracePt t="101434" x="1577975" y="4027488"/>
          <p14:tracePt t="101442" x="1609725" y="4027488"/>
          <p14:tracePt t="101450" x="1617663" y="4027488"/>
          <p14:tracePt t="101458" x="1641475" y="4035425"/>
          <p14:tracePt t="101466" x="1658938" y="4035425"/>
          <p14:tracePt t="101474" x="1666875" y="4043363"/>
          <p14:tracePt t="101482" x="1682750" y="4043363"/>
          <p14:tracePt t="101490" x="1698625" y="4043363"/>
          <p14:tracePt t="101498" x="1714500" y="4043363"/>
          <p14:tracePt t="101506" x="1722438" y="4043363"/>
          <p14:tracePt t="101514" x="1730375" y="4043363"/>
          <p14:tracePt t="101522" x="1738313" y="4043363"/>
          <p14:tracePt t="101530" x="1754188" y="4043363"/>
          <p14:tracePt t="101546" x="1762125" y="4043363"/>
          <p14:tracePt t="101578" x="1770063" y="4043363"/>
          <p14:tracePt t="101754" x="1778000" y="4043363"/>
          <p14:tracePt t="101786" x="1785938" y="4043363"/>
          <p14:tracePt t="101810" x="1793875" y="4043363"/>
          <p14:tracePt t="101818" x="1801813" y="4043363"/>
          <p14:tracePt t="101826" x="1809750" y="4043363"/>
          <p14:tracePt t="101842" x="1817688" y="4035425"/>
          <p14:tracePt t="101850" x="1825625" y="4035425"/>
          <p14:tracePt t="101858" x="1833563" y="4035425"/>
          <p14:tracePt t="101866" x="1841500" y="4035425"/>
          <p14:tracePt t="101874" x="1849438" y="4035425"/>
          <p14:tracePt t="101887" x="1857375" y="4035425"/>
          <p14:tracePt t="101890" x="1865313" y="4035425"/>
          <p14:tracePt t="101898" x="1873250" y="4035425"/>
          <p14:tracePt t="101906" x="1881188" y="4035425"/>
          <p14:tracePt t="101922" x="1889125" y="4035425"/>
          <p14:tracePt t="101978" x="1897063" y="4035425"/>
          <p14:tracePt t="102186" x="1905000" y="4035425"/>
          <p14:tracePt t="102226" x="1912938" y="4035425"/>
          <p14:tracePt t="102290" x="1920875" y="4035425"/>
          <p14:tracePt t="102338" x="1928813" y="4035425"/>
          <p14:tracePt t="102354" x="1928813" y="4027488"/>
          <p14:tracePt t="102378" x="1928813" y="4019550"/>
          <p14:tracePt t="102386" x="1936750" y="4019550"/>
          <p14:tracePt t="102394" x="1944688" y="4019550"/>
          <p14:tracePt t="102402" x="1944688" y="4011613"/>
          <p14:tracePt t="102410" x="1944688" y="4003675"/>
          <p14:tracePt t="102418" x="1952625" y="4003675"/>
          <p14:tracePt t="102426" x="1952625" y="3995738"/>
          <p14:tracePt t="102514" x="1960563" y="3995738"/>
          <p14:tracePt t="102754" x="1968500" y="3995738"/>
          <p14:tracePt t="102762" x="1976438" y="3995738"/>
          <p14:tracePt t="102794" x="1984375" y="3995738"/>
          <p14:tracePt t="103010" x="1992313" y="3995738"/>
          <p14:tracePt t="103210" x="1992313" y="4003675"/>
          <p14:tracePt t="103330" x="1984375" y="4003675"/>
          <p14:tracePt t="103338" x="1976438" y="4003675"/>
          <p14:tracePt t="103346" x="1968500" y="4003675"/>
          <p14:tracePt t="103353" x="1960563" y="4003675"/>
          <p14:tracePt t="103362" x="1952625" y="4003675"/>
          <p14:tracePt t="103370" x="1944688" y="4003675"/>
          <p14:tracePt t="103378" x="1936750" y="4003675"/>
          <p14:tracePt t="103386" x="1928813" y="4003675"/>
          <p14:tracePt t="103394" x="1912938" y="4003675"/>
          <p14:tracePt t="103402" x="1897063" y="4003675"/>
          <p14:tracePt t="103410" x="1881188" y="4003675"/>
          <p14:tracePt t="103417" x="1865313" y="4003675"/>
          <p14:tracePt t="103426" x="1857375" y="4003675"/>
          <p14:tracePt t="103433" x="1841500" y="4003675"/>
          <p14:tracePt t="103442" x="1825625" y="4003675"/>
          <p14:tracePt t="103450" x="1817688" y="4003675"/>
          <p14:tracePt t="103458" x="1801813" y="4003675"/>
          <p14:tracePt t="103465" x="1785938" y="4003675"/>
          <p14:tracePt t="103473" x="1770063" y="4003675"/>
          <p14:tracePt t="103482" x="1746250" y="4003675"/>
          <p14:tracePt t="103489" x="1714500" y="3987800"/>
          <p14:tracePt t="103498" x="1698625" y="3987800"/>
          <p14:tracePt t="103506" x="1674813" y="3987800"/>
          <p14:tracePt t="103513" x="1651000" y="3979863"/>
          <p14:tracePt t="103522" x="1633538" y="3971925"/>
          <p14:tracePt t="103529" x="1617663" y="3963988"/>
          <p14:tracePt t="103538" x="1593850" y="3956050"/>
          <p14:tracePt t="103546" x="1570038" y="3956050"/>
          <p14:tracePt t="103554" x="1554163" y="3948113"/>
          <p14:tracePt t="103562" x="1530350" y="3938588"/>
          <p14:tracePt t="103570" x="1522413" y="3938588"/>
          <p14:tracePt t="103578" x="1506538" y="3930650"/>
          <p14:tracePt t="103585" x="1490663" y="3922713"/>
          <p14:tracePt t="103594" x="1474788" y="3922713"/>
          <p14:tracePt t="103601" x="1458913" y="3914775"/>
          <p14:tracePt t="103609" x="1443038" y="3914775"/>
          <p14:tracePt t="103617" x="1427163" y="3914775"/>
          <p14:tracePt t="103625" x="1411288" y="3914775"/>
          <p14:tracePt t="103633" x="1395413" y="3914775"/>
          <p14:tracePt t="103642" x="1387475" y="3914775"/>
          <p14:tracePt t="103650" x="1379538" y="3914775"/>
          <p14:tracePt t="103658" x="1363663" y="3914775"/>
          <p14:tracePt t="103666" x="1355725" y="3914775"/>
          <p14:tracePt t="103682" x="1347788" y="3914775"/>
          <p14:tracePt t="103802" x="1347788" y="3906838"/>
          <p14:tracePt t="103842" x="1355725" y="3898900"/>
          <p14:tracePt t="103858" x="1355725" y="3890963"/>
          <p14:tracePt t="103890" x="1355725" y="3883025"/>
          <p14:tracePt t="103954" x="1363663" y="3883025"/>
          <p14:tracePt t="104018" x="1371600" y="3883025"/>
          <p14:tracePt t="104034" x="1371600" y="3875088"/>
          <p14:tracePt t="104058" x="1379538" y="3875088"/>
          <p14:tracePt t="104073" x="1387475" y="3875088"/>
          <p14:tracePt t="104090" x="1395413" y="3875088"/>
          <p14:tracePt t="104105" x="1403350" y="3875088"/>
          <p14:tracePt t="104114" x="1411288" y="3875088"/>
          <p14:tracePt t="104122" x="1419225" y="3875088"/>
          <p14:tracePt t="104130" x="1427163" y="3875088"/>
          <p14:tracePt t="104137" x="1435100" y="3875088"/>
          <p14:tracePt t="104146" x="1443038" y="3875088"/>
          <p14:tracePt t="104154" x="1458913" y="3875088"/>
          <p14:tracePt t="104162" x="1474788" y="3875088"/>
          <p14:tracePt t="104170" x="1490663" y="3875088"/>
          <p14:tracePt t="104177" x="1498600" y="3875088"/>
          <p14:tracePt t="104185" x="1514475" y="3875088"/>
          <p14:tracePt t="104194" x="1538288" y="3875088"/>
          <p14:tracePt t="104202" x="1554163" y="3875088"/>
          <p14:tracePt t="104210" x="1570038" y="3875088"/>
          <p14:tracePt t="104218" x="1593850" y="3875088"/>
          <p14:tracePt t="104226" x="1609725" y="3875088"/>
          <p14:tracePt t="104234" x="1617663" y="3875088"/>
          <p14:tracePt t="104242" x="1633538" y="3875088"/>
          <p14:tracePt t="104251" x="1651000" y="3875088"/>
          <p14:tracePt t="104258" x="1658938" y="3875088"/>
          <p14:tracePt t="104290" x="1666875" y="3875088"/>
          <p14:tracePt t="104362" x="1674813" y="3875088"/>
          <p14:tracePt t="104386" x="1682750" y="3875088"/>
          <p14:tracePt t="104410" x="1690688" y="3875088"/>
          <p14:tracePt t="104434" x="1698625" y="3875088"/>
          <p14:tracePt t="104450" x="1706563" y="3875088"/>
          <p14:tracePt t="104482" x="1714500" y="3875088"/>
          <p14:tracePt t="104506" x="1730375" y="3875088"/>
          <p14:tracePt t="104522" x="1738313" y="3875088"/>
          <p14:tracePt t="104530" x="1746250" y="3875088"/>
          <p14:tracePt t="104546" x="1762125" y="3875088"/>
          <p14:tracePt t="104562" x="1770063" y="3875088"/>
          <p14:tracePt t="104570" x="1785938" y="3875088"/>
          <p14:tracePt t="104586" x="1801813" y="3875088"/>
          <p14:tracePt t="104602" x="1809750" y="3875088"/>
          <p14:tracePt t="104610" x="1817688" y="3875088"/>
          <p14:tracePt t="104617" x="1825625" y="3883025"/>
          <p14:tracePt t="104626" x="1833563" y="3883025"/>
          <p14:tracePt t="104634" x="1833563" y="3890963"/>
          <p14:tracePt t="104642" x="1849438" y="3890963"/>
          <p14:tracePt t="104658" x="1857375" y="3890963"/>
          <p14:tracePt t="104666" x="1873250" y="3890963"/>
          <p14:tracePt t="104673" x="1873250" y="3898900"/>
          <p14:tracePt t="104682" x="1881188" y="3898900"/>
          <p14:tracePt t="104698" x="1897063" y="3898900"/>
          <p14:tracePt t="104714" x="1897063" y="3906838"/>
          <p14:tracePt t="104722" x="1905000" y="3906838"/>
          <p14:tracePt t="104866" x="1912938" y="3906838"/>
          <p14:tracePt t="105034" x="1920875" y="3906838"/>
          <p14:tracePt t="105050" x="1920875" y="3914775"/>
          <p14:tracePt t="105090" x="1928813" y="3914775"/>
          <p14:tracePt t="105354" x="1936750" y="3914775"/>
          <p14:tracePt t="105362" x="1944688" y="3922713"/>
          <p14:tracePt t="105378" x="1952625" y="3922713"/>
          <p14:tracePt t="105386" x="1960563" y="3922713"/>
          <p14:tracePt t="105394" x="1968500" y="3930650"/>
          <p14:tracePt t="105402" x="1976438" y="3938588"/>
          <p14:tracePt t="105410" x="1984375" y="3938588"/>
          <p14:tracePt t="105418" x="1992313" y="3938588"/>
          <p14:tracePt t="105434" x="2000250" y="3938588"/>
          <p14:tracePt t="105778" x="2008188" y="3938588"/>
          <p14:tracePt t="105962" x="2008188" y="3948113"/>
          <p14:tracePt t="105970" x="2017713" y="3948113"/>
          <p14:tracePt t="105978" x="2017713" y="3956050"/>
          <p14:tracePt t="105986" x="2025650" y="3956050"/>
          <p14:tracePt t="106002" x="2033588" y="3963988"/>
          <p14:tracePt t="106025" x="2041525" y="3971925"/>
          <p14:tracePt t="106282" x="2049463" y="3971925"/>
          <p14:tracePt t="106306" x="2049463" y="3979863"/>
          <p14:tracePt t="106314" x="2057400" y="3979863"/>
          <p14:tracePt t="106322" x="2065338" y="3979863"/>
          <p14:tracePt t="106378" x="2073275" y="3979863"/>
          <p14:tracePt t="106578" x="2081213" y="3979863"/>
          <p14:tracePt t="106666" x="2089150" y="3979863"/>
          <p14:tracePt t="106698" x="2097088" y="3979863"/>
          <p14:tracePt t="106730" x="2105025" y="3979863"/>
          <p14:tracePt t="106762" x="2112963" y="3979863"/>
          <p14:tracePt t="106778" x="2120900" y="3979863"/>
          <p14:tracePt t="106794" x="2128838" y="3979863"/>
          <p14:tracePt t="106802" x="2136775" y="3979863"/>
          <p14:tracePt t="106810" x="2152650" y="3979863"/>
          <p14:tracePt t="106818" x="2160588" y="3979863"/>
          <p14:tracePt t="106826" x="2168525" y="3979863"/>
          <p14:tracePt t="106834" x="2184400" y="3979863"/>
          <p14:tracePt t="106842" x="2200275" y="3979863"/>
          <p14:tracePt t="106850" x="2224088" y="3987800"/>
          <p14:tracePt t="106858" x="2255838" y="3987800"/>
          <p14:tracePt t="106866" x="2279650" y="3987800"/>
          <p14:tracePt t="106873" x="2311400" y="3987800"/>
          <p14:tracePt t="106881" x="2343150" y="3987800"/>
          <p14:tracePt t="106890" x="2384425" y="3987800"/>
          <p14:tracePt t="106898" x="2416175" y="3987800"/>
          <p14:tracePt t="106905" x="2463800" y="3987800"/>
          <p14:tracePt t="106914" x="2519363" y="3987800"/>
          <p14:tracePt t="106922" x="2559050" y="3987800"/>
          <p14:tracePt t="106930" x="2598738" y="3987800"/>
          <p14:tracePt t="106938" x="2654300" y="3995738"/>
          <p14:tracePt t="106946" x="2701925" y="3995738"/>
          <p14:tracePt t="106954" x="2741613" y="3995738"/>
          <p14:tracePt t="106962" x="2774950" y="3995738"/>
          <p14:tracePt t="106970" x="2806700" y="3995738"/>
          <p14:tracePt t="106978" x="2846388" y="3995738"/>
          <p14:tracePt t="106986" x="2878138" y="3995738"/>
          <p14:tracePt t="106994" x="2909888" y="3995738"/>
          <p14:tracePt t="107002" x="2933700" y="3995738"/>
          <p14:tracePt t="107010" x="2965450" y="3995738"/>
          <p14:tracePt t="107018" x="2997200" y="3995738"/>
          <p14:tracePt t="107026" x="3028950" y="3995738"/>
          <p14:tracePt t="107034" x="3060700" y="3995738"/>
          <p14:tracePt t="107042" x="3109913" y="3995738"/>
          <p14:tracePt t="107050" x="3141663" y="3995738"/>
          <p14:tracePt t="107058" x="3173413" y="3995738"/>
          <p14:tracePt t="107066" x="3213100" y="3995738"/>
          <p14:tracePt t="107073" x="3268663" y="3995738"/>
          <p14:tracePt t="107082" x="3308350" y="3995738"/>
          <p14:tracePt t="107090" x="3363913" y="3995738"/>
          <p14:tracePt t="107098" x="3411538" y="3995738"/>
          <p14:tracePt t="107106" x="3451225" y="3995738"/>
          <p14:tracePt t="107114" x="3508375" y="3995738"/>
          <p14:tracePt t="107121" x="3548063" y="3995738"/>
          <p14:tracePt t="107130" x="3595688" y="3995738"/>
          <p14:tracePt t="107138" x="3643313" y="3995738"/>
          <p14:tracePt t="107146" x="3698875" y="3995738"/>
          <p14:tracePt t="107154" x="3738563" y="3995738"/>
          <p14:tracePt t="107162" x="3794125" y="3995738"/>
          <p14:tracePt t="107170" x="3851275" y="3995738"/>
          <p14:tracePt t="107178" x="3914775" y="3995738"/>
          <p14:tracePt t="107186" x="3970338" y="3995738"/>
          <p14:tracePt t="107194" x="4017963" y="3995738"/>
          <p14:tracePt t="107202" x="4065588" y="3995738"/>
          <p14:tracePt t="107210" x="4105275" y="4003675"/>
          <p14:tracePt t="107218" x="4160838" y="4011613"/>
          <p14:tracePt t="107226" x="4192588" y="4011613"/>
          <p14:tracePt t="107234" x="4225925" y="4011613"/>
          <p14:tracePt t="107242" x="4257675" y="4019550"/>
          <p14:tracePt t="107250" x="4289425" y="4019550"/>
          <p14:tracePt t="107258" x="4313238" y="4019550"/>
          <p14:tracePt t="107266" x="4344988" y="4019550"/>
          <p14:tracePt t="107274" x="4360863" y="4019550"/>
          <p14:tracePt t="107282" x="4376738" y="4019550"/>
          <p14:tracePt t="107290" x="4400550" y="4019550"/>
          <p14:tracePt t="107298" x="4416425" y="4019550"/>
          <p14:tracePt t="107306" x="4424363" y="4019550"/>
          <p14:tracePt t="107314" x="4440238" y="4019550"/>
          <p14:tracePt t="107322" x="4456113" y="4019550"/>
          <p14:tracePt t="107330" x="4464050" y="4019550"/>
          <p14:tracePt t="107338" x="4471988" y="4019550"/>
          <p14:tracePt t="107346" x="4479925" y="4019550"/>
          <p14:tracePt t="107354" x="4487863" y="4019550"/>
          <p14:tracePt t="107362" x="4495800" y="4019550"/>
          <p14:tracePt t="107378" x="4503738" y="4019550"/>
          <p14:tracePt t="107394" x="4511675" y="4019550"/>
          <p14:tracePt t="107402" x="4519613" y="4019550"/>
          <p14:tracePt t="107418" x="4527550" y="4019550"/>
          <p14:tracePt t="107434" x="4543425" y="4019550"/>
          <p14:tracePt t="107442" x="4559300" y="4019550"/>
          <p14:tracePt t="107458" x="4576763" y="4019550"/>
          <p14:tracePt t="107466" x="4592638" y="4019550"/>
          <p14:tracePt t="107474" x="4600575" y="4019550"/>
          <p14:tracePt t="107482" x="4608513" y="4019550"/>
          <p14:tracePt t="107490" x="4624388" y="4019550"/>
          <p14:tracePt t="107498" x="4648200" y="4019550"/>
          <p14:tracePt t="107506" x="4664075" y="4019550"/>
          <p14:tracePt t="107514" x="4679950" y="4019550"/>
          <p14:tracePt t="107522" x="4695825" y="4019550"/>
          <p14:tracePt t="107530" x="4719638" y="4019550"/>
          <p14:tracePt t="107538" x="4743450" y="4019550"/>
          <p14:tracePt t="107546" x="4767263" y="4019550"/>
          <p14:tracePt t="107554" x="4791075" y="4019550"/>
          <p14:tracePt t="107562" x="4806950" y="4019550"/>
          <p14:tracePt t="107570" x="4830763" y="4019550"/>
          <p14:tracePt t="107578" x="4854575" y="4019550"/>
          <p14:tracePt t="107586" x="4870450" y="4019550"/>
          <p14:tracePt t="107594" x="4894263" y="4019550"/>
          <p14:tracePt t="107602" x="4910138" y="4027488"/>
          <p14:tracePt t="107610" x="4933950" y="4027488"/>
          <p14:tracePt t="107618" x="4951413" y="4027488"/>
          <p14:tracePt t="107626" x="4967288" y="4027488"/>
          <p14:tracePt t="107634" x="4975225" y="4027488"/>
          <p14:tracePt t="107642" x="4983163" y="4027488"/>
          <p14:tracePt t="107650" x="5006975" y="4027488"/>
          <p14:tracePt t="107658" x="5022850" y="4027488"/>
          <p14:tracePt t="107666" x="5030788" y="4027488"/>
          <p14:tracePt t="107674" x="5046663" y="4027488"/>
          <p14:tracePt t="107682" x="5054600" y="4027488"/>
          <p14:tracePt t="107690" x="5078413" y="4027488"/>
          <p14:tracePt t="107698" x="5086350" y="4027488"/>
          <p14:tracePt t="107706" x="5102225" y="4027488"/>
          <p14:tracePt t="107714" x="5110163" y="4027488"/>
          <p14:tracePt t="107722" x="5126038" y="4027488"/>
          <p14:tracePt t="107730" x="5133975" y="4027488"/>
          <p14:tracePt t="107738" x="5149850" y="4027488"/>
          <p14:tracePt t="107746" x="5157788" y="4027488"/>
          <p14:tracePt t="107754" x="5181600" y="4027488"/>
          <p14:tracePt t="107762" x="5197475" y="4027488"/>
          <p14:tracePt t="107770" x="5213350" y="4027488"/>
          <p14:tracePt t="107778" x="5229225" y="4027488"/>
          <p14:tracePt t="107786" x="5253038" y="4027488"/>
          <p14:tracePt t="107794" x="5268913" y="4027488"/>
          <p14:tracePt t="107802" x="5292725" y="4027488"/>
          <p14:tracePt t="107810" x="5318125" y="4027488"/>
          <p14:tracePt t="107818" x="5341938" y="4027488"/>
          <p14:tracePt t="107826" x="5357813" y="4027488"/>
          <p14:tracePt t="107834" x="5373688" y="4027488"/>
          <p14:tracePt t="107842" x="5389563" y="4027488"/>
          <p14:tracePt t="107850" x="5413375" y="4027488"/>
          <p14:tracePt t="107858" x="5421313" y="4027488"/>
          <p14:tracePt t="107866" x="5437188" y="4027488"/>
          <p14:tracePt t="107874" x="5445125" y="4027488"/>
          <p14:tracePt t="107882" x="5461000" y="4027488"/>
          <p14:tracePt t="107890" x="5468938" y="4027488"/>
          <p14:tracePt t="107898" x="5476875" y="4027488"/>
          <p14:tracePt t="107906" x="5484813" y="4027488"/>
          <p14:tracePt t="107914" x="5500688" y="4027488"/>
          <p14:tracePt t="107922" x="5508625" y="4027488"/>
          <p14:tracePt t="107930" x="5516563" y="4027488"/>
          <p14:tracePt t="107938" x="5532438" y="4027488"/>
          <p14:tracePt t="107946" x="5540375" y="4027488"/>
          <p14:tracePt t="107954" x="5548313" y="4027488"/>
          <p14:tracePt t="107963" x="5556250" y="4027488"/>
          <p14:tracePt t="107970" x="5572125" y="4019550"/>
          <p14:tracePt t="107987" x="5588000" y="4019550"/>
          <p14:tracePt t="107994" x="5595938" y="4019550"/>
          <p14:tracePt t="108002" x="5595938" y="4011613"/>
          <p14:tracePt t="108010" x="5603875" y="4011613"/>
          <p14:tracePt t="108026" x="5619750" y="4011613"/>
          <p14:tracePt t="108042" x="5619750" y="4003675"/>
          <p14:tracePt t="108050" x="5635625" y="4003675"/>
          <p14:tracePt t="108066" x="5643563" y="4003675"/>
          <p14:tracePt t="108074" x="5651500" y="3995738"/>
          <p14:tracePt t="108090" x="5659438" y="3987800"/>
          <p14:tracePt t="108098" x="5667375" y="3979863"/>
          <p14:tracePt t="108106" x="5676900" y="3979863"/>
          <p14:tracePt t="108114" x="5676900" y="3971925"/>
          <p14:tracePt t="108122" x="5692775" y="3971925"/>
          <p14:tracePt t="108138" x="5700713" y="3963988"/>
          <p14:tracePt t="108146" x="5708650" y="3956050"/>
          <p14:tracePt t="108162" x="5716588" y="3948113"/>
          <p14:tracePt t="108178" x="5724525" y="3948113"/>
          <p14:tracePt t="108186" x="5724525" y="3938588"/>
          <p14:tracePt t="108194" x="5732463" y="3930650"/>
          <p14:tracePt t="108202" x="5740400" y="3930650"/>
          <p14:tracePt t="108210" x="5740400" y="3922713"/>
          <p14:tracePt t="108218" x="5740400" y="3906838"/>
          <p14:tracePt t="108226" x="5748338" y="3898900"/>
          <p14:tracePt t="108234" x="5756275" y="3890963"/>
          <p14:tracePt t="108242" x="5764213" y="3875088"/>
          <p14:tracePt t="108250" x="5764213" y="3859213"/>
          <p14:tracePt t="108258" x="5772150" y="3851275"/>
          <p14:tracePt t="108266" x="5772150" y="3835400"/>
          <p14:tracePt t="108274" x="5780088" y="3827463"/>
          <p14:tracePt t="108282" x="5788025" y="3811588"/>
          <p14:tracePt t="108290" x="5788025" y="3803650"/>
          <p14:tracePt t="108306" x="5788025" y="3795713"/>
          <p14:tracePt t="108313" x="5788025" y="3787775"/>
          <p14:tracePt t="108321" x="5795963" y="3779838"/>
          <p14:tracePt t="108346" x="5795963" y="3771900"/>
          <p14:tracePt t="108362" x="5795963" y="3763963"/>
          <p14:tracePt t="108370" x="5795963" y="3756025"/>
          <p14:tracePt t="108378" x="5788025" y="3756025"/>
          <p14:tracePt t="108394" x="5780088" y="3748088"/>
          <p14:tracePt t="108402" x="5772150" y="3748088"/>
          <p14:tracePt t="108410" x="5764213" y="3740150"/>
          <p14:tracePt t="108418" x="5756275" y="3740150"/>
          <p14:tracePt t="108426" x="5748338" y="3740150"/>
          <p14:tracePt t="108442" x="5740400" y="3732213"/>
          <p14:tracePt t="108450" x="5732463" y="3732213"/>
          <p14:tracePt t="108458" x="5724525" y="3724275"/>
          <p14:tracePt t="108466" x="5708650" y="3724275"/>
          <p14:tracePt t="108474" x="5700713" y="3708400"/>
          <p14:tracePt t="108482" x="5684838" y="3700463"/>
          <p14:tracePt t="108490" x="5659438" y="3700463"/>
          <p14:tracePt t="108498" x="5651500" y="3692525"/>
          <p14:tracePt t="108506" x="5635625" y="3684588"/>
          <p14:tracePt t="108514" x="5611813" y="3676650"/>
          <p14:tracePt t="108522" x="5595938" y="3668713"/>
          <p14:tracePt t="108530" x="5572125" y="3660775"/>
          <p14:tracePt t="108537" x="5556250" y="3660775"/>
          <p14:tracePt t="108546" x="5540375" y="3652838"/>
          <p14:tracePt t="108554" x="5516563" y="3644900"/>
          <p14:tracePt t="108562" x="5500688" y="3644900"/>
          <p14:tracePt t="108570" x="5476875" y="3636963"/>
          <p14:tracePt t="108578" x="5453063" y="3636963"/>
          <p14:tracePt t="108586" x="5437188" y="3629025"/>
          <p14:tracePt t="108594" x="5413375" y="3621088"/>
          <p14:tracePt t="108602" x="5389563" y="3613150"/>
          <p14:tracePt t="108610" x="5373688" y="3613150"/>
          <p14:tracePt t="108618" x="5349875" y="3613150"/>
          <p14:tracePt t="108626" x="5326063" y="3605213"/>
          <p14:tracePt t="108634" x="5310188" y="3605213"/>
          <p14:tracePt t="108642" x="5292725" y="3595688"/>
          <p14:tracePt t="108649" x="5276850" y="3595688"/>
          <p14:tracePt t="108658" x="5268913" y="3595688"/>
          <p14:tracePt t="108666" x="5260975" y="3595688"/>
          <p14:tracePt t="108674" x="5253038" y="3595688"/>
          <p14:tracePt t="108682" x="5245100" y="3595688"/>
          <p14:tracePt t="108690" x="5229225" y="3595688"/>
          <p14:tracePt t="108698" x="5221288" y="3587750"/>
          <p14:tracePt t="108706" x="5213350" y="3587750"/>
          <p14:tracePt t="108714" x="5205413" y="3587750"/>
          <p14:tracePt t="108722" x="5189538" y="3587750"/>
          <p14:tracePt t="108730" x="5173663" y="3587750"/>
          <p14:tracePt t="108738" x="5157788" y="3587750"/>
          <p14:tracePt t="108746" x="5133975" y="3587750"/>
          <p14:tracePt t="108754" x="5110163" y="3579813"/>
          <p14:tracePt t="108762" x="5086350" y="3579813"/>
          <p14:tracePt t="108770" x="5062538" y="3571875"/>
          <p14:tracePt t="108778" x="5022850" y="3571875"/>
          <p14:tracePt t="108786" x="4983163" y="3571875"/>
          <p14:tracePt t="108794" x="4951413" y="3571875"/>
          <p14:tracePt t="108802" x="4918075" y="3571875"/>
          <p14:tracePt t="108810" x="4886325" y="3571875"/>
          <p14:tracePt t="108818" x="4846638" y="3571875"/>
          <p14:tracePt t="108826" x="4822825" y="3571875"/>
          <p14:tracePt t="108834" x="4791075" y="3571875"/>
          <p14:tracePt t="108842" x="4751388" y="3571875"/>
          <p14:tracePt t="108850" x="4719638" y="3571875"/>
          <p14:tracePt t="108858" x="4695825" y="3571875"/>
          <p14:tracePt t="108866" x="4672013" y="3571875"/>
          <p14:tracePt t="108874" x="4664075" y="3579813"/>
          <p14:tracePt t="108882" x="4656138" y="3579813"/>
          <p14:tracePt t="108890" x="4632325" y="3587750"/>
          <p14:tracePt t="108906" x="4624388" y="3587750"/>
          <p14:tracePt t="108914" x="4624388" y="3595688"/>
          <p14:tracePt t="108930" x="4616450" y="3605213"/>
          <p14:tracePt t="108938" x="4616450" y="3621088"/>
          <p14:tracePt t="108946" x="4608513" y="3629025"/>
          <p14:tracePt t="108954" x="4608513" y="3644900"/>
          <p14:tracePt t="108962" x="4608513" y="3660775"/>
          <p14:tracePt t="108970" x="4608513" y="3700463"/>
          <p14:tracePt t="108977" x="4608513" y="3716338"/>
          <p14:tracePt t="108986" x="4608513" y="3748088"/>
          <p14:tracePt t="108994" x="4608513" y="3779838"/>
          <p14:tracePt t="109002" x="4616450" y="3811588"/>
          <p14:tracePt t="109010" x="4624388" y="3851275"/>
          <p14:tracePt t="109018" x="4632325" y="3875088"/>
          <p14:tracePt t="109026" x="4640263" y="3898900"/>
          <p14:tracePt t="109034" x="4656138" y="3922713"/>
          <p14:tracePt t="109042" x="4672013" y="3963988"/>
          <p14:tracePt t="109050" x="4679950" y="3987800"/>
          <p14:tracePt t="109058" x="4687888" y="4003675"/>
          <p14:tracePt t="109066" x="4703763" y="4027488"/>
          <p14:tracePt t="109074" x="4711700" y="4051300"/>
          <p14:tracePt t="109082" x="4719638" y="4075113"/>
          <p14:tracePt t="109090" x="4735513" y="4090988"/>
          <p14:tracePt t="109098" x="4743450" y="4098925"/>
          <p14:tracePt t="109106" x="4751388" y="4114800"/>
          <p14:tracePt t="109114" x="4759325" y="4122738"/>
          <p14:tracePt t="109121" x="4767263" y="4130675"/>
          <p14:tracePt t="109130" x="4775200" y="4130675"/>
          <p14:tracePt t="109138" x="4783138" y="4130675"/>
          <p14:tracePt t="109154" x="4791075" y="4138613"/>
          <p14:tracePt t="109162" x="4799013" y="4138613"/>
          <p14:tracePt t="109170" x="4806950" y="4138613"/>
          <p14:tracePt t="109187" x="4814888" y="4138613"/>
          <p14:tracePt t="109194" x="4830763" y="4138613"/>
          <p14:tracePt t="109202" x="4838700" y="4138613"/>
          <p14:tracePt t="109210" x="4846638" y="4138613"/>
          <p14:tracePt t="109218" x="4862513" y="4138613"/>
          <p14:tracePt t="109226" x="4878388" y="4130675"/>
          <p14:tracePt t="109234" x="4886325" y="4130675"/>
          <p14:tracePt t="109242" x="4910138" y="4130675"/>
          <p14:tracePt t="109250" x="4926013" y="4130675"/>
          <p14:tracePt t="109258" x="4951413" y="4130675"/>
          <p14:tracePt t="109266" x="4975225" y="4130675"/>
          <p14:tracePt t="109274" x="4991100" y="4130675"/>
          <p14:tracePt t="109282" x="5022850" y="4130675"/>
          <p14:tracePt t="109290" x="5046663" y="4122738"/>
          <p14:tracePt t="109298" x="5094288" y="4122738"/>
          <p14:tracePt t="109305" x="5133975" y="4122738"/>
          <p14:tracePt t="109314" x="5181600" y="4122738"/>
          <p14:tracePt t="109322" x="5221288" y="4122738"/>
          <p14:tracePt t="109330" x="5276850" y="4122738"/>
          <p14:tracePt t="109338" x="5334000" y="4114800"/>
          <p14:tracePt t="109346" x="5373688" y="4114800"/>
          <p14:tracePt t="109354" x="5421313" y="4114800"/>
          <p14:tracePt t="109362" x="5453063" y="4114800"/>
          <p14:tracePt t="109370" x="5484813" y="4114800"/>
          <p14:tracePt t="109378" x="5508625" y="4114800"/>
          <p14:tracePt t="109386" x="5532438" y="4114800"/>
          <p14:tracePt t="109394" x="5564188" y="4114800"/>
          <p14:tracePt t="109401" x="5588000" y="4114800"/>
          <p14:tracePt t="109410" x="5619750" y="4122738"/>
          <p14:tracePt t="109418" x="5643563" y="4122738"/>
          <p14:tracePt t="109426" x="5667375" y="4122738"/>
          <p14:tracePt t="109434" x="5692775" y="4130675"/>
          <p14:tracePt t="109442" x="5708650" y="4138613"/>
          <p14:tracePt t="109450" x="5724525" y="4138613"/>
          <p14:tracePt t="109458" x="5740400" y="4138613"/>
          <p14:tracePt t="109466" x="5748338" y="4138613"/>
          <p14:tracePt t="109473" x="5756275" y="4138613"/>
          <p14:tracePt t="109498" x="5764213" y="4138613"/>
          <p14:tracePt t="109546" x="5772150" y="4138613"/>
          <p14:tracePt t="109570" x="5780088" y="4138613"/>
          <p14:tracePt t="109578" x="5780088" y="4130675"/>
          <p14:tracePt t="109586" x="5780088" y="4122738"/>
          <p14:tracePt t="109594" x="5788025" y="4114800"/>
          <p14:tracePt t="109602" x="5788025" y="4106863"/>
          <p14:tracePt t="109610" x="5788025" y="4098925"/>
          <p14:tracePt t="109618" x="5795963" y="4090988"/>
          <p14:tracePt t="109634" x="5795963" y="4075113"/>
          <p14:tracePt t="109642" x="5803900" y="4067175"/>
          <p14:tracePt t="109650" x="5811838" y="4059238"/>
          <p14:tracePt t="109658" x="5811838" y="4043363"/>
          <p14:tracePt t="109666" x="5811838" y="4027488"/>
          <p14:tracePt t="109673" x="5811838" y="4019550"/>
          <p14:tracePt t="109682" x="5819775" y="4011613"/>
          <p14:tracePt t="109690" x="5819775" y="3995738"/>
          <p14:tracePt t="109698" x="5819775" y="3987800"/>
          <p14:tracePt t="109715" x="5819775" y="3979863"/>
          <p14:tracePt t="109721" x="5819775" y="3971925"/>
          <p14:tracePt t="109730" x="5827713" y="3971925"/>
          <p14:tracePt t="109738" x="5827713" y="3963988"/>
          <p14:tracePt t="109745" x="5827713" y="3956050"/>
          <p14:tracePt t="109754" x="5827713" y="3948113"/>
          <p14:tracePt t="109770" x="5827713" y="3938588"/>
          <p14:tracePt t="109778" x="5827713" y="3930650"/>
          <p14:tracePt t="109794" x="5835650" y="3922713"/>
          <p14:tracePt t="109802" x="5835650" y="3914775"/>
          <p14:tracePt t="109810" x="5843588" y="3906838"/>
          <p14:tracePt t="109826" x="5843588" y="3898900"/>
          <p14:tracePt t="109834" x="5843588" y="3890963"/>
          <p14:tracePt t="109842" x="5843588" y="3883025"/>
          <p14:tracePt t="109850" x="5843588" y="3875088"/>
          <p14:tracePt t="109858" x="5843588" y="3859213"/>
          <p14:tracePt t="109866" x="5851525" y="3851275"/>
          <p14:tracePt t="109874" x="5851525" y="3843338"/>
          <p14:tracePt t="109882" x="5851525" y="3835400"/>
          <p14:tracePt t="109890" x="5851525" y="3827463"/>
          <p14:tracePt t="109898" x="5851525" y="3819525"/>
          <p14:tracePt t="109905" x="5851525" y="3803650"/>
          <p14:tracePt t="109914" x="5851525" y="3795713"/>
          <p14:tracePt t="109921" x="5851525" y="3787775"/>
          <p14:tracePt t="109930" x="5851525" y="3779838"/>
          <p14:tracePt t="109946" x="5851525" y="3763963"/>
          <p14:tracePt t="109954" x="5843588" y="3763963"/>
          <p14:tracePt t="109963" x="5835650" y="3756025"/>
          <p14:tracePt t="109978" x="5827713" y="3748088"/>
          <p14:tracePt t="109987" x="5819775" y="3740150"/>
          <p14:tracePt t="109994" x="5811838" y="3740150"/>
          <p14:tracePt t="110002" x="5803900" y="3740150"/>
          <p14:tracePt t="110010" x="5795963" y="3732213"/>
          <p14:tracePt t="110026" x="5780088" y="3732213"/>
          <p14:tracePt t="110034" x="5764213" y="3732213"/>
          <p14:tracePt t="110042" x="5756275" y="3724275"/>
          <p14:tracePt t="110050" x="5740400" y="3724275"/>
          <p14:tracePt t="110057" x="5716588" y="3724275"/>
          <p14:tracePt t="110066" x="5700713" y="3724275"/>
          <p14:tracePt t="110073" x="5676900" y="3724275"/>
          <p14:tracePt t="110082" x="5651500" y="3724275"/>
          <p14:tracePt t="110090" x="5619750" y="3724275"/>
          <p14:tracePt t="110098" x="5595938" y="3724275"/>
          <p14:tracePt t="110120" x="5532438" y="3716338"/>
          <p14:tracePt t="110122" x="5500688" y="3716338"/>
          <p14:tracePt t="110130" x="5453063" y="3708400"/>
          <p14:tracePt t="110138" x="5413375" y="3708400"/>
          <p14:tracePt t="110146" x="5373688" y="3708400"/>
          <p14:tracePt t="110154" x="5326063" y="3708400"/>
          <p14:tracePt t="110162" x="5268913" y="3700463"/>
          <p14:tracePt t="110169" x="5221288" y="3700463"/>
          <p14:tracePt t="110178" x="5165725" y="3700463"/>
          <p14:tracePt t="110186" x="5110163" y="3700463"/>
          <p14:tracePt t="110194" x="5078413" y="3700463"/>
          <p14:tracePt t="110202" x="5038725" y="3700463"/>
          <p14:tracePt t="110210" x="4999038" y="3700463"/>
          <p14:tracePt t="110218" x="4967288" y="3700463"/>
          <p14:tracePt t="110226" x="4951413" y="3700463"/>
          <p14:tracePt t="110234" x="4933950" y="3708400"/>
          <p14:tracePt t="110242" x="4918075" y="3708400"/>
          <p14:tracePt t="110250" x="4902200" y="3716338"/>
          <p14:tracePt t="110266" x="4902200" y="3724275"/>
          <p14:tracePt t="110274" x="4894263" y="3724275"/>
          <p14:tracePt t="110290" x="4894263" y="3732213"/>
          <p14:tracePt t="110306" x="4894263" y="3740150"/>
          <p14:tracePt t="110314" x="4894263" y="3756025"/>
          <p14:tracePt t="110322" x="4886325" y="3763963"/>
          <p14:tracePt t="110330" x="4878388" y="3779838"/>
          <p14:tracePt t="110338" x="4878388" y="3803650"/>
          <p14:tracePt t="110346" x="4878388" y="3827463"/>
          <p14:tracePt t="110353" x="4878388" y="3851275"/>
          <p14:tracePt t="110362" x="4878388" y="3875088"/>
          <p14:tracePt t="110370" x="4878388" y="3898900"/>
          <p14:tracePt t="110378" x="4878388" y="3922713"/>
          <p14:tracePt t="110386" x="4878388" y="3956050"/>
          <p14:tracePt t="110394" x="4886325" y="3971925"/>
          <p14:tracePt t="110402" x="4886325" y="3987800"/>
          <p14:tracePt t="110410" x="4894263" y="3995738"/>
          <p14:tracePt t="110426" x="4894263" y="4003675"/>
          <p14:tracePt t="110434" x="4902200" y="4003675"/>
          <p14:tracePt t="110570" x="4894263" y="4003675"/>
          <p14:tracePt t="110578" x="4894263" y="4011613"/>
          <p14:tracePt t="110586" x="4886325" y="4011613"/>
          <p14:tracePt t="110594" x="4862513" y="4011613"/>
          <p14:tracePt t="110602" x="4838700" y="4019550"/>
          <p14:tracePt t="110610" x="4806950" y="4019550"/>
          <p14:tracePt t="110618" x="4759325" y="4019550"/>
          <p14:tracePt t="110626" x="4703763" y="4019550"/>
          <p14:tracePt t="110634" x="4656138" y="4019550"/>
          <p14:tracePt t="110642" x="4592638" y="4019550"/>
          <p14:tracePt t="110650" x="4527550" y="4019550"/>
          <p14:tracePt t="110657" x="4448175" y="4019550"/>
          <p14:tracePt t="110666" x="4376738" y="4019550"/>
          <p14:tracePt t="110674" x="4297363" y="4011613"/>
          <p14:tracePt t="110682" x="4225925" y="4011613"/>
          <p14:tracePt t="110690" x="4137025" y="4003675"/>
          <p14:tracePt t="110698" x="4065588" y="3995738"/>
          <p14:tracePt t="110706" x="3986213" y="3979863"/>
          <p14:tracePt t="110714" x="3906838" y="3963988"/>
          <p14:tracePt t="110722" x="3825875" y="3963988"/>
          <p14:tracePt t="110730" x="3746500" y="3956050"/>
          <p14:tracePt t="110738" x="3667125" y="3948113"/>
          <p14:tracePt t="110746" x="3603625" y="3938588"/>
          <p14:tracePt t="110754" x="3548063" y="3930650"/>
          <p14:tracePt t="110762" x="3492500" y="3930650"/>
          <p14:tracePt t="110770" x="3451225" y="3922713"/>
          <p14:tracePt t="110778" x="3427413" y="3914775"/>
          <p14:tracePt t="110787" x="3403600" y="3914775"/>
          <p14:tracePt t="110794" x="3395663" y="3914775"/>
          <p14:tracePt t="110914" x="3411538" y="3914775"/>
          <p14:tracePt t="110930" x="3427413" y="3914775"/>
          <p14:tracePt t="110938" x="3435350" y="3914775"/>
          <p14:tracePt t="110946" x="3459163" y="3922713"/>
          <p14:tracePt t="110953" x="3484563" y="3922713"/>
          <p14:tracePt t="110962" x="3500438" y="3922713"/>
          <p14:tracePt t="110970" x="3524250" y="3930650"/>
          <p14:tracePt t="110978" x="3548063" y="3930650"/>
          <p14:tracePt t="110986" x="3579813" y="3930650"/>
          <p14:tracePt t="110994" x="3603625" y="3930650"/>
          <p14:tracePt t="111002" x="3635375" y="3930650"/>
          <p14:tracePt t="111010" x="3667125" y="3930650"/>
          <p14:tracePt t="111018" x="3698875" y="3930650"/>
          <p14:tracePt t="111026" x="3738563" y="3930650"/>
          <p14:tracePt t="111034" x="3778250" y="3930650"/>
          <p14:tracePt t="111042" x="3810000" y="3930650"/>
          <p14:tracePt t="111050" x="3851275" y="3930650"/>
          <p14:tracePt t="111058" x="3898900" y="3930650"/>
          <p14:tracePt t="111066" x="3930650" y="3930650"/>
          <p14:tracePt t="111074" x="3970338" y="3930650"/>
          <p14:tracePt t="111082" x="3994150" y="3930650"/>
          <p14:tracePt t="111090" x="4033838" y="3930650"/>
          <p14:tracePt t="111098" x="4057650" y="3930650"/>
          <p14:tracePt t="111106" x="4081463" y="3930650"/>
          <p14:tracePt t="111114" x="4105275" y="3930650"/>
          <p14:tracePt t="111121" x="4129088" y="3930650"/>
          <p14:tracePt t="111130" x="4152900" y="3930650"/>
          <p14:tracePt t="111138" x="4168775" y="3938588"/>
          <p14:tracePt t="111146" x="4192588" y="3938588"/>
          <p14:tracePt t="111153" x="4217988" y="3938588"/>
          <p14:tracePt t="111162" x="4241800" y="3938588"/>
          <p14:tracePt t="111170" x="4257675" y="3938588"/>
          <p14:tracePt t="111178" x="4281488" y="3938588"/>
          <p14:tracePt t="111187" x="4297363" y="3938588"/>
          <p14:tracePt t="111194" x="4313238" y="3938588"/>
          <p14:tracePt t="111202" x="4337050" y="3938588"/>
          <p14:tracePt t="111210" x="4352925" y="3938588"/>
          <p14:tracePt t="111219" x="4360863" y="3938588"/>
          <p14:tracePt t="111226" x="4376738" y="3938588"/>
          <p14:tracePt t="111234" x="4384675" y="3938588"/>
          <p14:tracePt t="111242" x="4392613" y="3938588"/>
          <p14:tracePt t="111250" x="4400550" y="3938588"/>
          <p14:tracePt t="111266" x="4408488" y="3938588"/>
          <p14:tracePt t="111274" x="4416425" y="3938588"/>
          <p14:tracePt t="111282" x="4432300" y="3938588"/>
          <p14:tracePt t="111290" x="4456113" y="3938588"/>
          <p14:tracePt t="111298" x="4471988" y="3948113"/>
          <p14:tracePt t="111306" x="4495800" y="3956050"/>
          <p14:tracePt t="111314" x="4519613" y="3956050"/>
          <p14:tracePt t="111322" x="4535488" y="3963988"/>
          <p14:tracePt t="111330" x="4551363" y="3963988"/>
          <p14:tracePt t="111338" x="4584700" y="3963988"/>
          <p14:tracePt t="111346" x="4600575" y="3971925"/>
          <p14:tracePt t="111354" x="4624388" y="3971925"/>
          <p14:tracePt t="111362" x="4648200" y="3971925"/>
          <p14:tracePt t="111370" x="4672013" y="3971925"/>
          <p14:tracePt t="111378" x="4687888" y="3971925"/>
          <p14:tracePt t="111386" x="4703763" y="3971925"/>
          <p14:tracePt t="111394" x="4719638" y="3979863"/>
          <p14:tracePt t="111402" x="4727575" y="3979863"/>
          <p14:tracePt t="111410" x="4735513" y="3979863"/>
          <p14:tracePt t="111418" x="4743450" y="3979863"/>
          <p14:tracePt t="111426" x="4751388" y="3979863"/>
          <p14:tracePt t="111442" x="4759325" y="3979863"/>
          <p14:tracePt t="111458" x="4767263" y="3979863"/>
          <p14:tracePt t="111474" x="4775200" y="3979863"/>
          <p14:tracePt t="111490" x="4783138" y="3979863"/>
          <p14:tracePt t="111498" x="4791075" y="3979863"/>
          <p14:tracePt t="111514" x="4799013" y="3979863"/>
          <p14:tracePt t="111522" x="4806950" y="3979863"/>
          <p14:tracePt t="111538" x="4814888" y="3979863"/>
          <p14:tracePt t="111562" x="4822825" y="3979863"/>
          <p14:tracePt t="111602" x="4830763" y="3979863"/>
          <p14:tracePt t="111618" x="4838700" y="3979863"/>
          <p14:tracePt t="111626" x="4838700" y="3987800"/>
          <p14:tracePt t="111634" x="4846638" y="3987800"/>
          <p14:tracePt t="111658" x="4862513" y="3995738"/>
          <p14:tracePt t="111666" x="4870450" y="3995738"/>
          <p14:tracePt t="111673" x="4878388" y="3995738"/>
          <p14:tracePt t="111682" x="4886325" y="3995738"/>
          <p14:tracePt t="111690" x="4902200" y="3995738"/>
          <p14:tracePt t="111706" x="4918075" y="4003675"/>
          <p14:tracePt t="111714" x="4926013" y="4011613"/>
          <p14:tracePt t="111722" x="4951413" y="4011613"/>
          <p14:tracePt t="111730" x="4967288" y="4011613"/>
          <p14:tracePt t="111738" x="4975225" y="4011613"/>
          <p14:tracePt t="111746" x="4999038" y="4011613"/>
          <p14:tracePt t="111753" x="5014913" y="4019550"/>
          <p14:tracePt t="111762" x="5038725" y="4019550"/>
          <p14:tracePt t="111770" x="5062538" y="4027488"/>
          <p14:tracePt t="111778" x="5086350" y="4027488"/>
          <p14:tracePt t="111786" x="5102225" y="4035425"/>
          <p14:tracePt t="111794" x="5126038" y="4035425"/>
          <p14:tracePt t="111802" x="5149850" y="4035425"/>
          <p14:tracePt t="111810" x="5157788" y="4035425"/>
          <p14:tracePt t="111818" x="5165725" y="4035425"/>
          <p14:tracePt t="111826" x="5173663" y="4035425"/>
          <p14:tracePt t="112050" x="5189538" y="4035425"/>
          <p14:tracePt t="112066" x="5205413" y="4035425"/>
          <p14:tracePt t="112074" x="5213350" y="4043363"/>
          <p14:tracePt t="112082" x="5229225" y="4043363"/>
          <p14:tracePt t="112090" x="5245100" y="4051300"/>
          <p14:tracePt t="112098" x="5268913" y="4051300"/>
          <p14:tracePt t="112106" x="5292725" y="4051300"/>
          <p14:tracePt t="112121" x="5341938" y="4059238"/>
          <p14:tracePt t="112130" x="5365750" y="4059238"/>
          <p14:tracePt t="112138" x="5397500" y="4059238"/>
          <p14:tracePt t="112146" x="5413375" y="4059238"/>
          <p14:tracePt t="112154" x="5437188" y="4059238"/>
          <p14:tracePt t="112162" x="5445125" y="4059238"/>
          <p14:tracePt t="112170" x="5461000" y="4059238"/>
          <p14:tracePt t="112178" x="5468938" y="4059238"/>
          <p14:tracePt t="112187" x="5484813" y="4059238"/>
          <p14:tracePt t="112210" x="5492750" y="4059238"/>
          <p14:tracePt t="112266" x="5500688" y="4059238"/>
          <p14:tracePt t="112290" x="5500688" y="4051300"/>
          <p14:tracePt t="112306" x="5508625" y="4051300"/>
          <p14:tracePt t="112338" x="5516563" y="4051300"/>
          <p14:tracePt t="112378" x="5524500" y="4051300"/>
          <p14:tracePt t="112386" x="5524500" y="4043363"/>
          <p14:tracePt t="112394" x="5532438" y="4043363"/>
          <p14:tracePt t="112410" x="5540375" y="4043363"/>
          <p14:tracePt t="112426" x="5548313" y="4035425"/>
          <p14:tracePt t="112442" x="5548313" y="4027488"/>
          <p14:tracePt t="112450" x="5556250" y="4027488"/>
          <p14:tracePt t="112466" x="5564188" y="4027488"/>
          <p14:tracePt t="112482" x="5580063" y="4027488"/>
          <p14:tracePt t="112490" x="5588000" y="4027488"/>
          <p14:tracePt t="112498" x="5595938" y="4027488"/>
          <p14:tracePt t="112506" x="5611813" y="4027488"/>
          <p14:tracePt t="112514" x="5627688" y="4027488"/>
          <p14:tracePt t="112522" x="5651500" y="4027488"/>
          <p14:tracePt t="112530" x="5667375" y="4019550"/>
          <p14:tracePt t="112538" x="5684838" y="4019550"/>
          <p14:tracePt t="112545" x="5692775" y="4011613"/>
          <p14:tracePt t="112554" x="5708650" y="4011613"/>
          <p14:tracePt t="112562" x="5716588" y="4003675"/>
          <p14:tracePt t="112569" x="5724525" y="3995738"/>
          <p14:tracePt t="112578" x="5740400" y="3995738"/>
          <p14:tracePt t="112587" x="5740400" y="3987800"/>
          <p14:tracePt t="112594" x="5748338" y="3987800"/>
          <p14:tracePt t="112602" x="5756275" y="3979863"/>
          <p14:tracePt t="112610" x="5756275" y="3971925"/>
          <p14:tracePt t="112626" x="5764213" y="3971925"/>
          <p14:tracePt t="112634" x="5764213" y="3956050"/>
          <p14:tracePt t="112642" x="5772150" y="3956050"/>
          <p14:tracePt t="112650" x="5772150" y="3948113"/>
          <p14:tracePt t="112658" x="5780088" y="3930650"/>
          <p14:tracePt t="112674" x="5780088" y="3914775"/>
          <p14:tracePt t="112682" x="5788025" y="3914775"/>
          <p14:tracePt t="112690" x="5788025" y="3906838"/>
          <p14:tracePt t="112699" x="5788025" y="3890963"/>
          <p14:tracePt t="112706" x="5788025" y="3883025"/>
          <p14:tracePt t="112714" x="5788025" y="3875088"/>
          <p14:tracePt t="112722" x="5788025" y="3867150"/>
          <p14:tracePt t="112738" x="5788025" y="3851275"/>
          <p14:tracePt t="112753" x="5788025" y="3843338"/>
          <p14:tracePt t="113002" x="5795963" y="3843338"/>
          <p14:tracePt t="113018" x="5803900" y="3843338"/>
          <p14:tracePt t="113034" x="5811838" y="3843338"/>
          <p14:tracePt t="113050" x="5819775" y="3843338"/>
          <p14:tracePt t="113066" x="5827713" y="3843338"/>
          <p14:tracePt t="113074" x="5835650" y="3843338"/>
          <p14:tracePt t="113090" x="5843588" y="3843338"/>
          <p14:tracePt t="113098" x="5851525" y="3843338"/>
          <p14:tracePt t="113120" x="5875338" y="3843338"/>
          <p14:tracePt t="113121" x="5883275" y="3843338"/>
          <p14:tracePt t="113130" x="5899150" y="3843338"/>
          <p14:tracePt t="113138" x="5907088" y="3843338"/>
          <p14:tracePt t="113146" x="5922963" y="3843338"/>
          <p14:tracePt t="113154" x="5938838" y="3843338"/>
          <p14:tracePt t="113162" x="5954713" y="3843338"/>
          <p14:tracePt t="113169" x="5978525" y="3843338"/>
          <p14:tracePt t="113178" x="6002338" y="3843338"/>
          <p14:tracePt t="113186" x="6026150" y="3843338"/>
          <p14:tracePt t="113194" x="6051550" y="3843338"/>
          <p14:tracePt t="113201" x="6075363" y="3843338"/>
          <p14:tracePt t="113210" x="6091238" y="3843338"/>
          <p14:tracePt t="113218" x="6115050" y="3843338"/>
          <p14:tracePt t="113226" x="6138863" y="3843338"/>
          <p14:tracePt t="113234" x="6154738" y="3843338"/>
          <p14:tracePt t="113242" x="6170613" y="3843338"/>
          <p14:tracePt t="113250" x="6186488" y="3843338"/>
          <p14:tracePt t="113258" x="6210300" y="3843338"/>
          <p14:tracePt t="113266" x="6226175" y="3843338"/>
          <p14:tracePt t="113274" x="6242050" y="3843338"/>
          <p14:tracePt t="113282" x="6257925" y="3843338"/>
          <p14:tracePt t="113290" x="6281738" y="3843338"/>
          <p14:tracePt t="113298" x="6305550" y="3843338"/>
          <p14:tracePt t="113306" x="6321425" y="3843338"/>
          <p14:tracePt t="113313" x="6345238" y="3843338"/>
          <p14:tracePt t="113322" x="6361113" y="3843338"/>
          <p14:tracePt t="113330" x="6376988" y="3843338"/>
          <p14:tracePt t="113338" x="6402388" y="3843338"/>
          <p14:tracePt t="113346" x="6418263" y="3843338"/>
          <p14:tracePt t="113353" x="6434138" y="3843338"/>
          <p14:tracePt t="113362" x="6457950" y="3843338"/>
          <p14:tracePt t="113370" x="6481763" y="3843338"/>
          <p14:tracePt t="113378" x="6505575" y="3843338"/>
          <p14:tracePt t="113386" x="6529388" y="3843338"/>
          <p14:tracePt t="113394" x="6561138" y="3843338"/>
          <p14:tracePt t="113402" x="6584950" y="3843338"/>
          <p14:tracePt t="113410" x="6616700" y="3843338"/>
          <p14:tracePt t="113418" x="6640513" y="3843338"/>
          <p14:tracePt t="113426" x="6672263" y="3843338"/>
          <p14:tracePt t="113434" x="6704013" y="3843338"/>
          <p14:tracePt t="113442" x="6727825" y="3843338"/>
          <p14:tracePt t="113450" x="6751638" y="3843338"/>
          <p14:tracePt t="113458" x="6777038" y="3843338"/>
          <p14:tracePt t="113466" x="6800850" y="3843338"/>
          <p14:tracePt t="113474" x="6824663" y="3843338"/>
          <p14:tracePt t="113482" x="6848475" y="3843338"/>
          <p14:tracePt t="113490" x="6864350" y="3843338"/>
          <p14:tracePt t="113498" x="6888163" y="3843338"/>
          <p14:tracePt t="113506" x="6935788" y="3843338"/>
          <p14:tracePt t="113514" x="6967538" y="3843338"/>
          <p14:tracePt t="113522" x="6999288" y="3851275"/>
          <p14:tracePt t="113530" x="7023100" y="3851275"/>
          <p14:tracePt t="113538" x="7054850" y="3851275"/>
          <p14:tracePt t="113546" x="7078663" y="3851275"/>
          <p14:tracePt t="113553" x="7102475" y="3851275"/>
          <p14:tracePt t="113562" x="7118350" y="3851275"/>
          <p14:tracePt t="113570" x="7143750" y="3851275"/>
          <p14:tracePt t="113578" x="7167563" y="3851275"/>
          <p14:tracePt t="113586" x="7183438" y="3851275"/>
          <p14:tracePt t="113594" x="7199313" y="3851275"/>
          <p14:tracePt t="113602" x="7215188" y="3851275"/>
          <p14:tracePt t="113610" x="7231063" y="3851275"/>
          <p14:tracePt t="113618" x="7246938" y="3851275"/>
          <p14:tracePt t="113626" x="7262813" y="3851275"/>
          <p14:tracePt t="113634" x="7278688" y="3851275"/>
          <p14:tracePt t="113642" x="7294563" y="3851275"/>
          <p14:tracePt t="113650" x="7310438" y="3851275"/>
          <p14:tracePt t="113658" x="7326313" y="3851275"/>
          <p14:tracePt t="113666" x="7342188" y="3851275"/>
          <p14:tracePt t="113674" x="7358063" y="3851275"/>
          <p14:tracePt t="113682" x="7373938" y="3851275"/>
          <p14:tracePt t="113690" x="7389813" y="3851275"/>
          <p14:tracePt t="113698" x="7405688" y="3851275"/>
          <p14:tracePt t="113706" x="7429500" y="3851275"/>
          <p14:tracePt t="113714" x="7445375" y="3851275"/>
          <p14:tracePt t="113722" x="7469188" y="3851275"/>
          <p14:tracePt t="113730" x="7485063" y="3851275"/>
          <p14:tracePt t="113738" x="7510463" y="3851275"/>
          <p14:tracePt t="113746" x="7542213" y="3859213"/>
          <p14:tracePt t="113753" x="7573963" y="3859213"/>
          <p14:tracePt t="113762" x="7613650" y="3859213"/>
          <p14:tracePt t="113769" x="7661275" y="3859213"/>
          <p14:tracePt t="113778" x="7700963" y="3859213"/>
          <p14:tracePt t="113786" x="7748588" y="3867150"/>
          <p14:tracePt t="113794" x="7788275" y="3867150"/>
          <p14:tracePt t="113802" x="7820025" y="3867150"/>
          <p14:tracePt t="113810" x="7859713" y="3867150"/>
          <p14:tracePt t="113818" x="7893050" y="3867150"/>
          <p14:tracePt t="113826" x="7924800" y="3867150"/>
          <p14:tracePt t="113834" x="7956550" y="3867150"/>
          <p14:tracePt t="113842" x="7988300" y="3867150"/>
          <p14:tracePt t="113850" x="8004175" y="3867150"/>
          <p14:tracePt t="113858" x="8035925" y="3867150"/>
          <p14:tracePt t="113866" x="8059738" y="3867150"/>
          <p14:tracePt t="113873" x="8083550" y="3867150"/>
          <p14:tracePt t="113882" x="8115300" y="3867150"/>
          <p14:tracePt t="113890" x="8131175" y="3875088"/>
          <p14:tracePt t="113898" x="8147050" y="3875088"/>
          <p14:tracePt t="113906" x="8170863" y="3875088"/>
          <p14:tracePt t="113914" x="8186738" y="3875088"/>
          <p14:tracePt t="113922" x="8194675" y="3875088"/>
          <p14:tracePt t="113930" x="8202613" y="3875088"/>
          <p14:tracePt t="113938" x="8218488" y="3875088"/>
          <p14:tracePt t="113953" x="8226425" y="3875088"/>
          <p14:tracePt t="113970" x="8235950" y="3875088"/>
          <p14:tracePt t="114042" x="8243888" y="3875088"/>
          <p14:tracePt t="114418" x="8235950" y="3875088"/>
          <p14:tracePt t="114426" x="8235950" y="3883025"/>
          <p14:tracePt t="114450" x="8235950" y="3890963"/>
          <p14:tracePt t="114458" x="8235950" y="3906838"/>
          <p14:tracePt t="114466" x="8251825" y="3930650"/>
          <p14:tracePt t="114474" x="8275638" y="3971925"/>
          <p14:tracePt t="114482" x="8291513" y="4019550"/>
          <p14:tracePt t="114490" x="8323263" y="4067175"/>
          <p14:tracePt t="114498" x="8347075" y="4106863"/>
          <p14:tracePt t="114506" x="8362950" y="4122738"/>
          <p14:tracePt t="114522" x="8362950" y="4130675"/>
          <p14:tracePt t="114530" x="8370888" y="4138613"/>
          <p14:tracePt t="114642" x="8370888" y="4146550"/>
          <p14:tracePt t="114658" x="8370888" y="4154488"/>
          <p14:tracePt t="114666" x="8362950" y="4154488"/>
          <p14:tracePt t="114673" x="8362950" y="4170363"/>
          <p14:tracePt t="114690" x="8362950" y="4178300"/>
          <p14:tracePt t="114698" x="8362950" y="4202113"/>
          <p14:tracePt t="114706" x="8362950" y="4210050"/>
          <p14:tracePt t="114713" x="8362950" y="4217988"/>
          <p14:tracePt t="114722" x="8362950" y="4225925"/>
          <p14:tracePt t="114730" x="8362950" y="4241800"/>
          <p14:tracePt t="114738" x="8362950" y="4265613"/>
          <p14:tracePt t="114746" x="8362950" y="4273550"/>
          <p14:tracePt t="114754" x="8362950" y="4281488"/>
          <p14:tracePt t="114762" x="8362950" y="4291013"/>
          <p14:tracePt t="114769" x="8362950" y="4306888"/>
          <p14:tracePt t="114786" x="8362950" y="4314825"/>
          <p14:tracePt t="115202" x="8355013" y="4314825"/>
          <p14:tracePt t="115210" x="8355013" y="4306888"/>
          <p14:tracePt t="115226" x="8355013" y="4298950"/>
          <p14:tracePt t="115234" x="8355013" y="4291013"/>
          <p14:tracePt t="115250" x="8347075" y="4281488"/>
          <p14:tracePt t="115257" x="8339138" y="4273550"/>
          <p14:tracePt t="115266" x="8339138" y="4265613"/>
          <p14:tracePt t="115274" x="8339138" y="4257675"/>
          <p14:tracePt t="115282" x="8339138" y="4249738"/>
          <p14:tracePt t="115290" x="8339138" y="4241800"/>
          <p14:tracePt t="115298" x="8331200" y="4225925"/>
          <p14:tracePt t="115306" x="8331200" y="4217988"/>
          <p14:tracePt t="115314" x="8323263" y="4202113"/>
          <p14:tracePt t="115322" x="8323263" y="4194175"/>
          <p14:tracePt t="115330" x="8323263" y="4170363"/>
          <p14:tracePt t="115338" x="8323263" y="4154488"/>
          <p14:tracePt t="115346" x="8323263" y="4138613"/>
          <p14:tracePt t="115354" x="8315325" y="4130675"/>
          <p14:tracePt t="115362" x="8307388" y="4114800"/>
          <p14:tracePt t="115370" x="8307388" y="4098925"/>
          <p14:tracePt t="115378" x="8307388" y="4075113"/>
          <p14:tracePt t="115386" x="8299450" y="4051300"/>
          <p14:tracePt t="115394" x="8291513" y="4035425"/>
          <p14:tracePt t="115402" x="8283575" y="4019550"/>
          <p14:tracePt t="115410" x="8283575" y="4003675"/>
          <p14:tracePt t="115418" x="8275638" y="3979863"/>
          <p14:tracePt t="115426" x="8267700" y="3963988"/>
          <p14:tracePt t="115433" x="8259763" y="3956050"/>
          <p14:tracePt t="115442" x="8259763" y="3948113"/>
          <p14:tracePt t="115450" x="8259763" y="3922713"/>
          <p14:tracePt t="115458" x="8251825" y="3922713"/>
          <p14:tracePt t="115466" x="8251825" y="3914775"/>
          <p14:tracePt t="115474" x="8243888" y="3898900"/>
          <p14:tracePt t="115482" x="8235950" y="3898900"/>
          <p14:tracePt t="115490" x="8235950" y="3883025"/>
          <p14:tracePt t="115506" x="8235950" y="3875088"/>
          <p14:tracePt t="115522" x="8226425" y="3875088"/>
          <p14:tracePt t="117026" x="8226425" y="3867150"/>
          <p14:tracePt t="117034" x="8226425" y="3859213"/>
          <p14:tracePt t="117042" x="8226425" y="3851275"/>
          <p14:tracePt t="117050" x="8226425" y="3843338"/>
          <p14:tracePt t="117066" x="8226425" y="3835400"/>
          <p14:tracePt t="117090" x="8226425" y="3827463"/>
          <p14:tracePt t="117291" x="8218488" y="3827463"/>
          <p14:tracePt t="117314" x="8210550" y="3827463"/>
          <p14:tracePt t="117345" x="8202613" y="3827463"/>
          <p14:tracePt t="119570" x="8202613" y="3819525"/>
          <p14:tracePt t="119714" x="8202613" y="3827463"/>
          <p14:tracePt t="119722" x="8210550" y="3835400"/>
          <p14:tracePt t="119738" x="8210550" y="3843338"/>
          <p14:tracePt t="119746" x="8210550" y="3851275"/>
          <p14:tracePt t="119753" x="8210550" y="3859213"/>
          <p14:tracePt t="119762" x="8210550" y="3875088"/>
          <p14:tracePt t="119770" x="8194675" y="3883025"/>
          <p14:tracePt t="119778" x="8170863" y="3883025"/>
          <p14:tracePt t="119786" x="8154988" y="3898900"/>
          <p14:tracePt t="119794" x="8131175" y="3906838"/>
          <p14:tracePt t="119802" x="8107363" y="3914775"/>
          <p14:tracePt t="119810" x="8067675" y="3914775"/>
          <p14:tracePt t="119818" x="8035925" y="3922713"/>
          <p14:tracePt t="119826" x="8004175" y="3930650"/>
          <p14:tracePt t="119834" x="7956550" y="3930650"/>
          <p14:tracePt t="119842" x="7916863" y="3938588"/>
          <p14:tracePt t="119850" x="7859713" y="3938588"/>
          <p14:tracePt t="119858" x="7804150" y="3938588"/>
          <p14:tracePt t="119866" x="7748588" y="3948113"/>
          <p14:tracePt t="119874" x="7700963" y="3948113"/>
          <p14:tracePt t="119882" x="7653338" y="3948113"/>
          <p14:tracePt t="119890" x="7605713" y="3948113"/>
          <p14:tracePt t="119898" x="7550150" y="3956050"/>
          <p14:tracePt t="119905" x="7502525" y="3956050"/>
          <p14:tracePt t="119914" x="7469188" y="3956050"/>
          <p14:tracePt t="119921" x="7437438" y="3956050"/>
          <p14:tracePt t="119930" x="7405688" y="3956050"/>
          <p14:tracePt t="119937" x="7373938" y="3956050"/>
          <p14:tracePt t="119946" x="7350125" y="3956050"/>
          <p14:tracePt t="119953" x="7318375" y="3956050"/>
          <p14:tracePt t="119962" x="7294563" y="3956050"/>
          <p14:tracePt t="119969" x="7270750" y="3956050"/>
          <p14:tracePt t="119978" x="7254875" y="3956050"/>
          <p14:tracePt t="119986" x="7231063" y="3956050"/>
          <p14:tracePt t="119994" x="7215188" y="3956050"/>
          <p14:tracePt t="120001" x="7191375" y="3956050"/>
          <p14:tracePt t="120010" x="7183438" y="3956050"/>
          <p14:tracePt t="120017" x="7167563" y="3956050"/>
          <p14:tracePt t="120026" x="7159625" y="3956050"/>
          <p14:tracePt t="120034" x="7143750" y="3956050"/>
          <p14:tracePt t="120042" x="7126288" y="3956050"/>
          <p14:tracePt t="120066" x="7110413" y="3956050"/>
          <p14:tracePt t="120122" x="7102475" y="3956050"/>
          <p14:tracePt t="120130" x="7102475" y="3948113"/>
          <p14:tracePt t="120138" x="7094538" y="3948113"/>
          <p14:tracePt t="120146" x="7078663" y="3930650"/>
          <p14:tracePt t="120153" x="7070725" y="3914775"/>
          <p14:tracePt t="120162" x="7054850" y="3898900"/>
          <p14:tracePt t="120170" x="7038975" y="3883025"/>
          <p14:tracePt t="120178" x="7023100" y="3867150"/>
          <p14:tracePt t="120186" x="6999288" y="3851275"/>
          <p14:tracePt t="120194" x="6975475" y="3811588"/>
          <p14:tracePt t="120202" x="6943725" y="3795713"/>
          <p14:tracePt t="120210" x="6919913" y="3771900"/>
          <p14:tracePt t="120217" x="6904038" y="3756025"/>
          <p14:tracePt t="120226" x="6872288" y="3724275"/>
          <p14:tracePt t="120234" x="6856413" y="3708400"/>
          <p14:tracePt t="120242" x="6832600" y="3684588"/>
          <p14:tracePt t="120249" x="6808788" y="3668713"/>
          <p14:tracePt t="120258" x="6792913" y="3660775"/>
          <p14:tracePt t="120266" x="6777038" y="3644900"/>
          <p14:tracePt t="120274" x="6759575" y="3636963"/>
          <p14:tracePt t="120282" x="6743700" y="3621088"/>
          <p14:tracePt t="120290" x="6735763" y="3613150"/>
          <p14:tracePt t="120298" x="6727825" y="3605213"/>
          <p14:tracePt t="120306" x="6719888" y="3595688"/>
          <p14:tracePt t="120314" x="6711950" y="3595688"/>
          <p14:tracePt t="120338" x="6704013" y="3587750"/>
          <p14:tracePt t="120498" x="6704013" y="3579813"/>
          <p14:tracePt t="120522" x="6711950" y="3579813"/>
          <p14:tracePt t="120530" x="6719888" y="3579813"/>
          <p14:tracePt t="120546" x="6719888" y="3571875"/>
          <p14:tracePt t="120562" x="6727825" y="3571875"/>
          <p14:tracePt t="120578" x="6735763" y="3571875"/>
          <p14:tracePt t="120594" x="6751638" y="3563938"/>
          <p14:tracePt t="120602" x="6751638" y="3556000"/>
          <p14:tracePt t="120610" x="6759575" y="3556000"/>
          <p14:tracePt t="120617" x="6769100" y="3556000"/>
          <p14:tracePt t="120626" x="6777038" y="3548063"/>
          <p14:tracePt t="120634" x="6784975" y="3548063"/>
          <p14:tracePt t="120642" x="6792913" y="3540125"/>
          <p14:tracePt t="120650" x="6800850" y="3540125"/>
          <p14:tracePt t="120658" x="6816725" y="3540125"/>
          <p14:tracePt t="120674" x="6824663" y="3540125"/>
          <p14:tracePt t="120682" x="6824663" y="3532188"/>
          <p14:tracePt t="120690" x="6832600" y="3532188"/>
          <p14:tracePt t="120698" x="6840538" y="3532188"/>
          <p14:tracePt t="120722" x="6848475" y="3532188"/>
          <p14:tracePt t="120730" x="6848475" y="3524250"/>
          <p14:tracePt t="120737" x="6856413" y="3524250"/>
          <p14:tracePt t="120746" x="6864350" y="3524250"/>
          <p14:tracePt t="120753" x="6872288" y="3524250"/>
          <p14:tracePt t="120762" x="6896100" y="3524250"/>
          <p14:tracePt t="120770" x="6919913" y="3524250"/>
          <p14:tracePt t="120778" x="6943725" y="3524250"/>
          <p14:tracePt t="120786" x="6967538" y="3524250"/>
          <p14:tracePt t="120794" x="6999288" y="3524250"/>
          <p14:tracePt t="120801" x="7023100" y="3532188"/>
          <p14:tracePt t="120810" x="7046913" y="3532188"/>
          <p14:tracePt t="120818" x="7070725" y="3532188"/>
          <p14:tracePt t="120825" x="7102475" y="3532188"/>
          <p14:tracePt t="120834" x="7118350" y="3532188"/>
          <p14:tracePt t="120842" x="7135813" y="3532188"/>
          <p14:tracePt t="120850" x="7143750" y="3532188"/>
          <p14:tracePt t="120858" x="7159625" y="3532188"/>
          <p14:tracePt t="120938" x="7159625" y="3540125"/>
          <p14:tracePt t="120946" x="7159625" y="3548063"/>
          <p14:tracePt t="120962" x="7159625" y="3556000"/>
          <p14:tracePt t="120970" x="7159625" y="3571875"/>
          <p14:tracePt t="120978" x="7151688" y="3579813"/>
          <p14:tracePt t="120986" x="7151688" y="3587750"/>
          <p14:tracePt t="120994" x="7151688" y="3605213"/>
          <p14:tracePt t="121002" x="7143750" y="3605213"/>
          <p14:tracePt t="121010" x="7143750" y="3621088"/>
          <p14:tracePt t="121018" x="7135813" y="3621088"/>
          <p14:tracePt t="121026" x="7126288" y="3621088"/>
          <p14:tracePt t="121042" x="7126288" y="3629025"/>
          <p14:tracePt t="121050" x="7118350" y="3629025"/>
          <p14:tracePt t="121091" x="7110413" y="3629025"/>
          <p14:tracePt t="121146" x="7110413" y="3636963"/>
          <p14:tracePt t="121314" x="7102475" y="3636963"/>
          <p14:tracePt t="121330" x="7102475" y="3652838"/>
          <p14:tracePt t="121346" x="7094538" y="3652838"/>
          <p14:tracePt t="121353" x="7094538" y="3660775"/>
          <p14:tracePt t="121370" x="7094538" y="3668713"/>
          <p14:tracePt t="123842" x="7086600" y="3668713"/>
          <p14:tracePt t="123850" x="7070725" y="3668713"/>
          <p14:tracePt t="123858" x="7054850" y="3668713"/>
          <p14:tracePt t="123866" x="7046913" y="3668713"/>
          <p14:tracePt t="123874" x="7031038" y="3676650"/>
          <p14:tracePt t="123886" x="7015163" y="3676650"/>
          <p14:tracePt t="123889" x="6991350" y="3676650"/>
          <p14:tracePt t="123898" x="6967538" y="3684588"/>
          <p14:tracePt t="123905" x="6935788" y="3692525"/>
          <p14:tracePt t="123914" x="6896100" y="3692525"/>
          <p14:tracePt t="123922" x="6840538" y="3692525"/>
          <p14:tracePt t="123929" x="6777038" y="3692525"/>
          <p14:tracePt t="123937" x="6688138" y="3692525"/>
          <p14:tracePt t="123946" x="6608763" y="3692525"/>
          <p14:tracePt t="123953" x="6513513" y="3692525"/>
          <p14:tracePt t="123962" x="6434138" y="3692525"/>
          <p14:tracePt t="123970" x="6361113" y="3684588"/>
          <p14:tracePt t="123978" x="6297613" y="3676650"/>
          <p14:tracePt t="123986" x="6242050" y="3668713"/>
          <p14:tracePt t="123994" x="6170613" y="3629025"/>
          <p14:tracePt t="124218" x="6249988" y="3629025"/>
          <p14:tracePt t="124226" x="6297613" y="3629025"/>
          <p14:tracePt t="124234" x="6337300" y="3629025"/>
          <p14:tracePt t="124242" x="6376988" y="3629025"/>
          <p14:tracePt t="124250" x="6392863" y="3636963"/>
          <p14:tracePt t="124257" x="6402388" y="3636963"/>
          <p14:tracePt t="124266" x="6410325" y="3644900"/>
          <p14:tracePt t="124282" x="6410325" y="3652838"/>
          <p14:tracePt t="124290" x="6410325" y="3668713"/>
          <p14:tracePt t="124298" x="6402388" y="3668713"/>
          <p14:tracePt t="124306" x="6392863" y="3676650"/>
          <p14:tracePt t="124314" x="6369050" y="3676650"/>
          <p14:tracePt t="124322" x="6353175" y="3676650"/>
          <p14:tracePt t="124330" x="6321425" y="3676650"/>
          <p14:tracePt t="124337" x="6289675" y="3676650"/>
          <p14:tracePt t="124346" x="6257925" y="3676650"/>
          <p14:tracePt t="124353" x="6202363" y="3684588"/>
          <p14:tracePt t="124362" x="6146800" y="3684588"/>
          <p14:tracePt t="124370" x="6107113" y="3708400"/>
          <p14:tracePt t="124377" x="6059488" y="3716338"/>
          <p14:tracePt t="124386" x="6018213" y="3732213"/>
          <p14:tracePt t="124394" x="5986463" y="3732213"/>
          <p14:tracePt t="124402" x="5970588" y="3732213"/>
          <p14:tracePt t="124410" x="5954713" y="3732213"/>
          <p14:tracePt t="124418" x="5938838" y="3732213"/>
          <p14:tracePt t="124426" x="5915025" y="3732213"/>
          <p14:tracePt t="124434" x="5891213" y="3732213"/>
          <p14:tracePt t="124442" x="5875338" y="3732213"/>
          <p14:tracePt t="124450" x="5859463" y="3732213"/>
          <p14:tracePt t="124458" x="5843588" y="3732213"/>
          <p14:tracePt t="124466" x="5819775" y="3740150"/>
          <p14:tracePt t="124474" x="5795963" y="3740150"/>
          <p14:tracePt t="124482" x="5780088" y="3740150"/>
          <p14:tracePt t="124490" x="5756275" y="3748088"/>
          <p14:tracePt t="124498" x="5732463" y="3748088"/>
          <p14:tracePt t="124506" x="5700713" y="3748088"/>
          <p14:tracePt t="124514" x="5667375" y="3756025"/>
          <p14:tracePt t="124522" x="5627688" y="3763963"/>
          <p14:tracePt t="124530" x="5603875" y="3771900"/>
          <p14:tracePt t="124538" x="5564188" y="3771900"/>
          <p14:tracePt t="124546" x="5540375" y="3779838"/>
          <p14:tracePt t="124553" x="5492750" y="3795713"/>
          <p14:tracePt t="124562" x="5445125" y="3803650"/>
          <p14:tracePt t="124570" x="5389563" y="3811588"/>
          <p14:tracePt t="124578" x="5334000" y="3835400"/>
          <p14:tracePt t="124586" x="5268913" y="3851275"/>
          <p14:tracePt t="124594" x="5149850" y="3875088"/>
          <p14:tracePt t="124602" x="5014913" y="3883025"/>
          <p14:tracePt t="124610" x="4791075" y="3883025"/>
          <p14:tracePt t="124618" x="4551363" y="3875088"/>
          <p14:tracePt t="124626" x="4337050" y="3875088"/>
          <p14:tracePt t="124634" x="4105275" y="3851275"/>
          <p14:tracePt t="124642" x="3946525" y="3827463"/>
          <p14:tracePt t="124650" x="3794125" y="3827463"/>
          <p14:tracePt t="124658" x="3698875" y="3811588"/>
          <p14:tracePt t="124666" x="3603625" y="3803650"/>
          <p14:tracePt t="124674" x="3595688" y="3795713"/>
          <p14:tracePt t="124954" x="3595688" y="3787775"/>
          <p14:tracePt t="124962" x="3587750" y="3779838"/>
          <p14:tracePt t="124970" x="3579813" y="3763963"/>
          <p14:tracePt t="124978" x="3540125" y="3748088"/>
          <p14:tracePt t="124986" x="3508375" y="3732213"/>
          <p14:tracePt t="124993" x="3467100" y="3716338"/>
          <p14:tracePt t="125002" x="3443288" y="3708400"/>
          <p14:tracePt t="125010" x="3411538" y="3708400"/>
          <p14:tracePt t="125018" x="3387725" y="3708400"/>
          <p14:tracePt t="125026" x="3363913" y="3708400"/>
          <p14:tracePt t="125034" x="3363913" y="3684588"/>
          <p14:tracePt t="125042" x="3348038" y="3652838"/>
          <p14:tracePt t="125050" x="3324225" y="3605213"/>
          <p14:tracePt t="125058" x="3268663" y="3556000"/>
          <p14:tracePt t="125065" x="3221038" y="3508375"/>
          <p14:tracePt t="125073" x="3165475" y="3468688"/>
          <p14:tracePt t="125082" x="3100388" y="3421063"/>
          <p14:tracePt t="125090" x="3076575" y="3397250"/>
          <p14:tracePt t="125098" x="3060700" y="3381375"/>
          <p14:tracePt t="125106" x="3036888" y="3373438"/>
          <p14:tracePt t="125122" x="3028950" y="3365500"/>
          <p14:tracePt t="125130" x="3021013" y="3349625"/>
          <p14:tracePt t="125138" x="3013075" y="3349625"/>
          <p14:tracePt t="125146" x="3013075" y="3333750"/>
          <p14:tracePt t="125162" x="3013075" y="3325813"/>
          <p14:tracePt t="125178" x="3013075" y="3317875"/>
          <p14:tracePt t="125194" x="3013075" y="3302000"/>
          <p14:tracePt t="125210" x="3013075" y="3294063"/>
          <p14:tracePt t="125217" x="3013075" y="3286125"/>
          <p14:tracePt t="125226" x="3013075" y="3278188"/>
          <p14:tracePt t="125241" x="3013075" y="3270250"/>
          <p14:tracePt t="125249" x="3013075" y="3252788"/>
          <p14:tracePt t="125266" x="3013075" y="3244850"/>
          <p14:tracePt t="125274" x="3013075" y="3228975"/>
          <p14:tracePt t="125282" x="3021013" y="3221038"/>
          <p14:tracePt t="125290" x="3021013" y="3213100"/>
          <p14:tracePt t="125298" x="3021013" y="3197225"/>
          <p14:tracePt t="125306" x="3021013" y="3189288"/>
          <p14:tracePt t="125314" x="3028950" y="3181350"/>
          <p14:tracePt t="125321" x="3028950" y="3165475"/>
          <p14:tracePt t="125329" x="3036888" y="3157538"/>
          <p14:tracePt t="125338" x="3036888" y="3149600"/>
          <p14:tracePt t="125346" x="3044825" y="3141663"/>
          <p14:tracePt t="125353" x="3052763" y="3133725"/>
          <p14:tracePt t="125361" x="3060700" y="3125788"/>
          <p14:tracePt t="125370" x="3068638" y="3117850"/>
          <p14:tracePt t="125378" x="3076575" y="3117850"/>
          <p14:tracePt t="125386" x="3084513" y="3109913"/>
          <p14:tracePt t="125394" x="3092450" y="3109913"/>
          <p14:tracePt t="125403" x="3109913" y="3101975"/>
          <p14:tracePt t="125410" x="3125788" y="3094038"/>
          <p14:tracePt t="125418" x="3141663" y="3094038"/>
          <p14:tracePt t="125426" x="3157538" y="3086100"/>
          <p14:tracePt t="125434" x="3173413" y="3086100"/>
          <p14:tracePt t="125442" x="3197225" y="3086100"/>
          <p14:tracePt t="125450" x="3221038" y="3086100"/>
          <p14:tracePt t="125458" x="3236913" y="3086100"/>
          <p14:tracePt t="125467" x="3260725" y="3086100"/>
          <p14:tracePt t="125474" x="3284538" y="3086100"/>
          <p14:tracePt t="125482" x="3308350" y="3078163"/>
          <p14:tracePt t="125490" x="3324225" y="3078163"/>
          <p14:tracePt t="125498" x="3340100" y="3078163"/>
          <p14:tracePt t="125505" x="3355975" y="3078163"/>
          <p14:tracePt t="125514" x="3371850" y="3078163"/>
          <p14:tracePt t="125522" x="3379788" y="3078163"/>
          <p14:tracePt t="125546" x="3387725" y="3086100"/>
          <p14:tracePt t="125553" x="3387725" y="3101975"/>
          <p14:tracePt t="125562" x="3395663" y="3133725"/>
          <p14:tracePt t="125569" x="3403600" y="3165475"/>
          <p14:tracePt t="125578" x="3411538" y="3221038"/>
          <p14:tracePt t="125586" x="3411538" y="3286125"/>
          <p14:tracePt t="125594" x="3411538" y="3349625"/>
          <p14:tracePt t="125602" x="3387725" y="3444875"/>
          <p14:tracePt t="125610" x="3371850" y="3540125"/>
          <p14:tracePt t="125618" x="3348038" y="3652838"/>
          <p14:tracePt t="125626" x="3308350" y="3779838"/>
          <p14:tracePt t="125634" x="3244850" y="3898900"/>
          <p14:tracePt t="125642" x="3197225" y="4035425"/>
          <p14:tracePt t="125650" x="3100388" y="4186238"/>
          <p14:tracePt t="125658" x="3013075" y="4338638"/>
          <p14:tracePt t="125666" x="2941638" y="4441825"/>
          <p14:tracePt t="125673" x="2854325" y="4545013"/>
          <p14:tracePt t="125682" x="2774950" y="4592638"/>
          <p14:tracePt t="125690" x="2725738" y="4616450"/>
          <p14:tracePt t="125698" x="2709863" y="4633913"/>
          <p14:tracePt t="125706" x="2693988" y="4633913"/>
          <p14:tracePt t="125714" x="2678113" y="4600575"/>
          <p14:tracePt t="125721" x="2670175" y="4584700"/>
          <p14:tracePt t="125906" x="2670175" y="4568825"/>
          <p14:tracePt t="125914" x="2670175" y="4529138"/>
          <p14:tracePt t="125921" x="2670175" y="4513263"/>
          <p14:tracePt t="125930" x="2662238" y="4497388"/>
          <p14:tracePt t="125937" x="2638425" y="4473575"/>
          <p14:tracePt t="125946" x="2614613" y="4457700"/>
          <p14:tracePt t="125954" x="2590800" y="4449763"/>
          <p14:tracePt t="125962" x="2582863" y="4449763"/>
          <p14:tracePt t="125970" x="2574925" y="4449763"/>
          <p14:tracePt t="125978" x="2566988" y="4449763"/>
          <p14:tracePt t="125986" x="2543175" y="4449763"/>
          <p14:tracePt t="125994" x="2519363" y="4449763"/>
          <p14:tracePt t="126002" x="2479675" y="4433888"/>
          <p14:tracePt t="126010" x="2416175" y="4410075"/>
          <p14:tracePt t="126018" x="2351088" y="4378325"/>
          <p14:tracePt t="126026" x="2287588" y="4346575"/>
          <p14:tracePt t="126034" x="2239963" y="4314825"/>
          <p14:tracePt t="126042" x="2184400" y="4291013"/>
          <p14:tracePt t="126050" x="2112963" y="4249738"/>
          <p14:tracePt t="126058" x="2065338" y="4225925"/>
          <p14:tracePt t="126066" x="2008188" y="4202113"/>
          <p14:tracePt t="126074" x="1960563" y="4170363"/>
          <p14:tracePt t="126082" x="1905000" y="4146550"/>
          <p14:tracePt t="126089" x="1865313" y="4130675"/>
          <p14:tracePt t="126098" x="1825625" y="4106863"/>
          <p14:tracePt t="126105" x="1785938" y="4075113"/>
          <p14:tracePt t="126114" x="1746250" y="4035425"/>
          <p14:tracePt t="126122" x="1714500" y="3995738"/>
          <p14:tracePt t="126129" x="1682750" y="3956050"/>
          <p14:tracePt t="126137" x="1651000" y="3906838"/>
          <p14:tracePt t="126146" x="1609725" y="3851275"/>
          <p14:tracePt t="126153" x="1585913" y="3795713"/>
          <p14:tracePt t="126162" x="1554163" y="3732213"/>
          <p14:tracePt t="126169" x="1514475" y="3676650"/>
          <p14:tracePt t="126178" x="1482725" y="3613150"/>
          <p14:tracePt t="126186" x="1450975" y="3540125"/>
          <p14:tracePt t="126194" x="1419225" y="3460750"/>
          <p14:tracePt t="126203" x="1395413" y="3397250"/>
          <p14:tracePt t="126210" x="1355725" y="3333750"/>
          <p14:tracePt t="126218" x="1331913" y="3270250"/>
          <p14:tracePt t="126226" x="1308100" y="3213100"/>
          <p14:tracePt t="126234" x="1284288" y="3149600"/>
          <p14:tracePt t="126242" x="1258888" y="3101975"/>
          <p14:tracePt t="126250" x="1243013" y="3054350"/>
          <p14:tracePt t="126258" x="1227138" y="2998788"/>
          <p14:tracePt t="126266" x="1211263" y="2951163"/>
          <p14:tracePt t="126274" x="1195388" y="2909888"/>
          <p14:tracePt t="126282" x="1187450" y="2862263"/>
          <p14:tracePt t="126290" x="1179513" y="2830513"/>
          <p14:tracePt t="126298" x="1171575" y="2790825"/>
          <p14:tracePt t="126306" x="1163638" y="2767013"/>
          <p14:tracePt t="126314" x="1155700" y="2743200"/>
          <p14:tracePt t="126322" x="1155700" y="2719388"/>
          <p14:tracePt t="126330" x="1155700" y="2695575"/>
          <p14:tracePt t="126337" x="1155700" y="2679700"/>
          <p14:tracePt t="126346" x="1147763" y="2671763"/>
          <p14:tracePt t="126354" x="1147763" y="2647950"/>
          <p14:tracePt t="126362" x="1147763" y="2632075"/>
          <p14:tracePt t="126369" x="1147763" y="2616200"/>
          <p14:tracePt t="126378" x="1139825" y="2608263"/>
          <p14:tracePt t="126386" x="1131888" y="2584450"/>
          <p14:tracePt t="126394" x="1131888" y="2566988"/>
          <p14:tracePt t="126403" x="1123950" y="2551113"/>
          <p14:tracePt t="126410" x="1116013" y="2535238"/>
          <p14:tracePt t="126418" x="1108075" y="2519363"/>
          <p14:tracePt t="126426" x="1108075" y="2495550"/>
          <p14:tracePt t="126433" x="1100138" y="2487613"/>
          <p14:tracePt t="126442" x="1100138" y="2471738"/>
          <p14:tracePt t="126450" x="1092200" y="2463800"/>
          <p14:tracePt t="126458" x="1092200" y="2447925"/>
          <p14:tracePt t="126466" x="1084263" y="2439988"/>
          <p14:tracePt t="126474" x="1076325" y="2432050"/>
          <p14:tracePt t="126482" x="1068388" y="2416175"/>
          <p14:tracePt t="126490" x="1068388" y="2408238"/>
          <p14:tracePt t="126497" x="1060450" y="2392363"/>
          <p14:tracePt t="126506" x="1052513" y="2384425"/>
          <p14:tracePt t="126514" x="1052513" y="2368550"/>
          <p14:tracePt t="126522" x="1052513" y="2360613"/>
          <p14:tracePt t="126530" x="1044575" y="2344738"/>
          <p14:tracePt t="126538" x="1036638" y="2336800"/>
          <p14:tracePt t="126546" x="1036638" y="2328863"/>
          <p14:tracePt t="126554" x="1028700" y="2312988"/>
          <p14:tracePt t="126562" x="1020763" y="2312988"/>
          <p14:tracePt t="126570" x="1020763" y="2297113"/>
          <p14:tracePt t="126586" x="1020763" y="2289175"/>
          <p14:tracePt t="126602" x="1020763" y="2281238"/>
          <p14:tracePt t="126618" x="1020763" y="2265363"/>
          <p14:tracePt t="126642" x="1020763" y="2257425"/>
          <p14:tracePt t="126658" x="1020763" y="2241550"/>
          <p14:tracePt t="126665" x="1020763" y="2233613"/>
          <p14:tracePt t="126673" x="1020763" y="2224088"/>
          <p14:tracePt t="126682" x="1020763" y="2208213"/>
          <p14:tracePt t="126690" x="1020763" y="2200275"/>
          <p14:tracePt t="126698" x="1020763" y="2192338"/>
          <p14:tracePt t="126705" x="1020763" y="2184400"/>
          <p14:tracePt t="126714" x="1020763" y="2168525"/>
          <p14:tracePt t="126721" x="1028700" y="2168525"/>
          <p14:tracePt t="126730" x="1028700" y="2152650"/>
          <p14:tracePt t="126737" x="1036638" y="2152650"/>
          <p14:tracePt t="126745" x="1044575" y="2144713"/>
          <p14:tracePt t="126753" x="1052513" y="2136775"/>
          <p14:tracePt t="126762" x="1060450" y="2136775"/>
          <p14:tracePt t="126770" x="1068388" y="2136775"/>
          <p14:tracePt t="126778" x="1092200" y="2128838"/>
          <p14:tracePt t="126786" x="1108075" y="2128838"/>
          <p14:tracePt t="126794" x="1131888" y="2120900"/>
          <p14:tracePt t="126802" x="1163638" y="2120900"/>
          <p14:tracePt t="126810" x="1195388" y="2120900"/>
          <p14:tracePt t="126818" x="1227138" y="2120900"/>
          <p14:tracePt t="126826" x="1250950" y="2120900"/>
          <p14:tracePt t="126834" x="1266825" y="2120900"/>
          <p14:tracePt t="126841" x="1292225" y="2120900"/>
          <p14:tracePt t="126850" x="1308100" y="2112963"/>
          <p14:tracePt t="127202" x="1300163" y="2112963"/>
          <p14:tracePt t="127210" x="1300163" y="2120900"/>
          <p14:tracePt t="127226" x="1300163" y="2128838"/>
          <p14:tracePt t="127234" x="1300163" y="2144713"/>
          <p14:tracePt t="127242" x="1300163" y="2160588"/>
          <p14:tracePt t="127249" x="1300163" y="2184400"/>
          <p14:tracePt t="127258" x="1292225" y="2216150"/>
          <p14:tracePt t="127266" x="1292225" y="2257425"/>
          <p14:tracePt t="127274" x="1284288" y="2320925"/>
          <p14:tracePt t="127282" x="1258888" y="2392363"/>
          <p14:tracePt t="127289" x="1243013" y="2479675"/>
          <p14:tracePt t="127297" x="1235075" y="2584450"/>
          <p14:tracePt t="127306" x="1219200" y="2703513"/>
          <p14:tracePt t="127313" x="1203325" y="2838450"/>
          <p14:tracePt t="127322" x="1195388" y="2998788"/>
          <p14:tracePt t="127330" x="1171575" y="3165475"/>
          <p14:tracePt t="127338" x="1171575" y="3333750"/>
          <p14:tracePt t="127346" x="1147763" y="3540125"/>
          <p14:tracePt t="127354" x="1147763" y="3740150"/>
          <p14:tracePt t="127362" x="1139825" y="3979863"/>
          <p14:tracePt t="127370" x="1108075" y="4210050"/>
          <p14:tracePt t="127378" x="1100138" y="4410075"/>
          <p14:tracePt t="127386" x="1084263" y="4633913"/>
          <p14:tracePt t="127394" x="1076325" y="4872038"/>
          <p14:tracePt t="127403" x="1060450" y="5072063"/>
          <p14:tracePt t="127410" x="1036638" y="5254625"/>
          <p14:tracePt t="127418" x="1020763" y="5422900"/>
          <p14:tracePt t="127426" x="996950" y="5541963"/>
          <p14:tracePt t="127434" x="996950" y="5637213"/>
          <p14:tracePt t="127442" x="989013" y="5718175"/>
          <p14:tracePt t="127450" x="981075" y="5765800"/>
          <p14:tracePt t="127458" x="981075" y="5821363"/>
          <p14:tracePt t="127465" x="981075" y="5853113"/>
          <p14:tracePt t="127474" x="981075" y="5892800"/>
          <p14:tracePt t="127481" x="981075" y="5900738"/>
          <p14:tracePt t="127490" x="981075" y="5924550"/>
          <p14:tracePt t="127506" x="981075" y="5940425"/>
          <p14:tracePt t="127514" x="981075" y="5948363"/>
          <p14:tracePt t="127522" x="981075" y="5956300"/>
          <p14:tracePt t="127538" x="981075" y="5964238"/>
          <p14:tracePt t="127546" x="973138" y="5964238"/>
          <p14:tracePt t="127554" x="973138" y="5972175"/>
          <p14:tracePt t="127610" x="965200" y="5972175"/>
          <p14:tracePt t="127626" x="965200" y="5964238"/>
          <p14:tracePt t="127634" x="965200" y="5956300"/>
          <p14:tracePt t="127642" x="965200" y="5932488"/>
          <p14:tracePt t="127650" x="965200" y="5916613"/>
          <p14:tracePt t="127658" x="965200" y="5892800"/>
          <p14:tracePt t="127666" x="965200" y="5868988"/>
          <p14:tracePt t="127674" x="965200" y="5845175"/>
          <p14:tracePt t="127682" x="965200" y="5813425"/>
          <p14:tracePt t="127690" x="965200" y="5781675"/>
          <p14:tracePt t="127698" x="965200" y="5749925"/>
          <p14:tracePt t="127706" x="973138" y="5702300"/>
          <p14:tracePt t="127714" x="973138" y="5670550"/>
          <p14:tracePt t="127721" x="973138" y="5629275"/>
          <p14:tracePt t="127730" x="973138" y="5581650"/>
          <p14:tracePt t="127737" x="973138" y="5526088"/>
          <p14:tracePt t="127746" x="973138" y="5486400"/>
          <p14:tracePt t="127754" x="973138" y="5430838"/>
          <p14:tracePt t="127762" x="973138" y="5375275"/>
          <p14:tracePt t="127769" x="973138" y="5335588"/>
          <p14:tracePt t="127778" x="973138" y="5294313"/>
          <p14:tracePt t="127786" x="973138" y="5262563"/>
          <p14:tracePt t="127794" x="981075" y="5222875"/>
          <p14:tracePt t="127802" x="989013" y="5199063"/>
          <p14:tracePt t="127809" x="996950" y="5175250"/>
          <p14:tracePt t="127818" x="996950" y="5159375"/>
          <p14:tracePt t="127826" x="1012825" y="5143500"/>
          <p14:tracePt t="127834" x="1020763" y="5119688"/>
          <p14:tracePt t="127850" x="1028700" y="5111750"/>
          <p14:tracePt t="127866" x="1036638" y="5111750"/>
          <p14:tracePt t="127882" x="1044575" y="5111750"/>
          <p14:tracePt t="127906" x="1044575" y="5103813"/>
          <p14:tracePt t="127913" x="1052513" y="5103813"/>
          <p14:tracePt t="127930" x="1060450" y="5087938"/>
          <p14:tracePt t="127937" x="1068388" y="5080000"/>
          <p14:tracePt t="127946" x="1084263" y="5064125"/>
          <p14:tracePt t="127954" x="1084263" y="5056188"/>
          <p14:tracePt t="127962" x="1092200" y="5048250"/>
          <p14:tracePt t="127969" x="1100138" y="5032375"/>
          <p14:tracePt t="127978" x="1100138" y="5024438"/>
          <p14:tracePt t="127986" x="1108075" y="5016500"/>
          <p14:tracePt t="127994" x="1108075" y="5008563"/>
          <p14:tracePt t="128003" x="1116013" y="5008563"/>
          <p14:tracePt t="128010" x="1116013" y="5000625"/>
          <p14:tracePt t="128578" x="1123950" y="5000625"/>
          <p14:tracePt t="128682" x="1131888" y="5000625"/>
          <p14:tracePt t="128730" x="1131888" y="5008563"/>
          <p14:tracePt t="128754" x="1139825" y="5008563"/>
          <p14:tracePt t="128762" x="1139825" y="5016500"/>
          <p14:tracePt t="128769" x="1147763" y="5016500"/>
          <p14:tracePt t="128779" x="1147763" y="5024438"/>
          <p14:tracePt t="128785" x="1155700" y="5024438"/>
          <p14:tracePt t="128794" x="1155700" y="5032375"/>
          <p14:tracePt t="128802" x="1155700" y="5040313"/>
          <p14:tracePt t="128810" x="1163638" y="5040313"/>
          <p14:tracePt t="128834" x="1163638" y="5048250"/>
          <p14:tracePt t="128970" x="1171575" y="5048250"/>
          <p14:tracePt t="128978" x="1171575" y="5040313"/>
          <p14:tracePt t="128985" x="1179513" y="5032375"/>
          <p14:tracePt t="129010" x="1179513" y="5024438"/>
          <p14:tracePt t="129018" x="1187450" y="5024438"/>
          <p14:tracePt t="129034" x="1187450" y="5016500"/>
          <p14:tracePt t="129050" x="1195388" y="5016500"/>
          <p14:tracePt t="130002" x="1195388" y="5024438"/>
          <p14:tracePt t="130018" x="1195388" y="5032375"/>
          <p14:tracePt t="130034" x="1203325" y="5048250"/>
          <p14:tracePt t="130050" x="1203325" y="5056188"/>
          <p14:tracePt t="130066" x="1211263" y="5064125"/>
          <p14:tracePt t="130074" x="1211263" y="5072063"/>
          <p14:tracePt t="130089" x="1211263" y="5080000"/>
          <p14:tracePt t="130098" x="1211263" y="5087938"/>
          <p14:tracePt t="130106" x="1219200" y="5087938"/>
          <p14:tracePt t="130114" x="1219200" y="5095875"/>
          <p14:tracePt t="130122" x="1219200" y="5103813"/>
          <p14:tracePt t="130138" x="1219200" y="5111750"/>
          <p14:tracePt t="130146" x="1227138" y="5111750"/>
          <p14:tracePt t="130242" x="1227138" y="5119688"/>
          <p14:tracePt t="130258" x="1235075" y="5119688"/>
          <p14:tracePt t="130322" x="1235075" y="5127625"/>
          <p14:tracePt t="130466" x="1243013" y="5127625"/>
          <p14:tracePt t="130482" x="1243013" y="5135563"/>
          <p14:tracePt t="130498" x="1250950" y="5135563"/>
          <p14:tracePt t="130514" x="1258888" y="5143500"/>
          <p14:tracePt t="130522" x="1266825" y="5143500"/>
          <p14:tracePt t="130537" x="1274763" y="5143500"/>
          <p14:tracePt t="130545" x="1284288" y="5151438"/>
          <p14:tracePt t="130553" x="1292225" y="5151438"/>
          <p14:tracePt t="130569" x="1300163" y="5159375"/>
          <p14:tracePt t="130578" x="1300163" y="5167313"/>
          <p14:tracePt t="130594" x="1316038" y="5175250"/>
          <p14:tracePt t="130610" x="1323975" y="5175250"/>
          <p14:tracePt t="130618" x="1323975" y="5183188"/>
          <p14:tracePt t="130625" x="1331913" y="5191125"/>
          <p14:tracePt t="130642" x="1339850" y="5199063"/>
          <p14:tracePt t="130650" x="1347788" y="5207000"/>
          <p14:tracePt t="130658" x="1355725" y="5214938"/>
          <p14:tracePt t="130666" x="1355725" y="5222875"/>
          <p14:tracePt t="130674" x="1363663" y="5230813"/>
          <p14:tracePt t="130690" x="1371600" y="5238750"/>
          <p14:tracePt t="130698" x="1371600" y="5246688"/>
          <p14:tracePt t="130714" x="1379538" y="5254625"/>
          <p14:tracePt t="130730" x="1387475" y="5262563"/>
          <p14:tracePt t="130754" x="1395413" y="5270500"/>
          <p14:tracePt t="130778" x="1395413" y="5278438"/>
          <p14:tracePt t="130794" x="1403350" y="5278438"/>
          <p14:tracePt t="130802" x="1403350" y="5286375"/>
          <p14:tracePt t="131314" x="1403350" y="5294313"/>
          <p14:tracePt t="131498" x="1411288" y="5294313"/>
          <p14:tracePt t="132162" x="1419225" y="5294313"/>
          <p14:tracePt t="132170" x="1427163" y="5294313"/>
          <p14:tracePt t="132185" x="1435100" y="5294313"/>
          <p14:tracePt t="132193" x="1435100" y="5286375"/>
          <p14:tracePt t="132202" x="1443038" y="5278438"/>
          <p14:tracePt t="132217" x="1450975" y="5270500"/>
          <p14:tracePt t="132226" x="1458913" y="5270500"/>
          <p14:tracePt t="132234" x="1458913" y="5262563"/>
          <p14:tracePt t="132242" x="1466850" y="5254625"/>
          <p14:tracePt t="132250" x="1466850" y="5246688"/>
          <p14:tracePt t="132258" x="1474788" y="5246688"/>
          <p14:tracePt t="132266" x="1482725" y="5230813"/>
          <p14:tracePt t="132273" x="1482725" y="5222875"/>
          <p14:tracePt t="132281" x="1490663" y="5214938"/>
          <p14:tracePt t="132289" x="1490663" y="5199063"/>
          <p14:tracePt t="132298" x="1498600" y="5199063"/>
          <p14:tracePt t="132306" x="1498600" y="5191125"/>
          <p14:tracePt t="132314" x="1498600" y="5175250"/>
          <p14:tracePt t="132322" x="1506538" y="5167313"/>
          <p14:tracePt t="132330" x="1506538" y="5159375"/>
          <p14:tracePt t="132337" x="1514475" y="5143500"/>
          <p14:tracePt t="132353" x="1514475" y="5135563"/>
          <p14:tracePt t="132362" x="1514475" y="5127625"/>
          <p14:tracePt t="132369" x="1522413" y="5119688"/>
          <p14:tracePt t="132378" x="1522413" y="5111750"/>
          <p14:tracePt t="132402" x="1530350" y="5111750"/>
          <p14:tracePt t="132409" x="1530350" y="5103813"/>
          <p14:tracePt t="132554" x="1538288" y="5103813"/>
          <p14:tracePt t="132562" x="1546225" y="5103813"/>
          <p14:tracePt t="132594" x="1546225" y="5095875"/>
          <p14:tracePt t="132610" x="1546225" y="5087938"/>
          <p14:tracePt t="132626" x="1554163" y="5087938"/>
          <p14:tracePt t="132650" x="1554163" y="5080000"/>
          <p14:tracePt t="132761" x="1562100" y="5080000"/>
          <p14:tracePt t="132826" x="1570038" y="5080000"/>
          <p14:tracePt t="132842" x="1577975" y="5080000"/>
          <p14:tracePt t="133434" x="1585913" y="5080000"/>
          <p14:tracePt t="133450" x="1585913" y="5087938"/>
          <p14:tracePt t="133522" x="1585913" y="5095875"/>
          <p14:tracePt t="133778" x="1585913" y="5103813"/>
          <p14:tracePt t="133794" x="1593850" y="5103813"/>
          <p14:tracePt t="133802" x="1593850" y="5111750"/>
          <p14:tracePt t="133850" x="1593850" y="5119688"/>
          <p14:tracePt t="134082" x="1601788" y="5119688"/>
          <p14:tracePt t="134098" x="1601788" y="5127625"/>
          <p14:tracePt t="134105" x="1609725" y="5135563"/>
          <p14:tracePt t="134234" x="1617663" y="5135563"/>
          <p14:tracePt t="134722" x="1617663" y="5127625"/>
          <p14:tracePt t="134738" x="1617663" y="5111750"/>
          <p14:tracePt t="134753" x="1617663" y="5103813"/>
          <p14:tracePt t="134762" x="1617663" y="5087938"/>
          <p14:tracePt t="134769" x="1617663" y="5080000"/>
          <p14:tracePt t="134786" x="1617663" y="5064125"/>
          <p14:tracePt t="134794" x="1617663" y="5056188"/>
          <p14:tracePt t="134802" x="1609725" y="5048250"/>
          <p14:tracePt t="134810" x="1601788" y="5040313"/>
          <p14:tracePt t="134826" x="1601788" y="5032375"/>
          <p14:tracePt t="134834" x="1601788" y="5024438"/>
          <p14:tracePt t="136506" x="1601788" y="5032375"/>
          <p14:tracePt t="137265" x="1601788" y="5040313"/>
          <p14:tracePt t="137481" x="1609725" y="5048250"/>
          <p14:tracePt t="137489" x="1617663" y="5048250"/>
          <p14:tracePt t="137705" x="1617663" y="5056188"/>
          <p14:tracePt t="137713" x="1617663" y="5064125"/>
          <p14:tracePt t="137730" x="1625600" y="5072063"/>
          <p14:tracePt t="137753" x="1625600" y="5080000"/>
          <p14:tracePt t="137761" x="1633538" y="5080000"/>
          <p14:tracePt t="137922" x="1641475" y="5080000"/>
          <p14:tracePt t="137962" x="1651000" y="5080000"/>
          <p14:tracePt t="138066" x="1658938" y="5080000"/>
          <p14:tracePt t="138114" x="1666875" y="5080000"/>
          <p14:tracePt t="138202" x="1674813" y="5080000"/>
          <p14:tracePt t="138209" x="1682750" y="5080000"/>
          <p14:tracePt t="138217" x="1682750" y="5072063"/>
          <p14:tracePt t="138394" x="1690688" y="5072063"/>
          <p14:tracePt t="138410" x="1698625" y="5064125"/>
          <p14:tracePt t="138417" x="1706563" y="5056188"/>
          <p14:tracePt t="138434" x="1722438" y="5048250"/>
          <p14:tracePt t="138441" x="1730375" y="5048250"/>
          <p14:tracePt t="138449" x="1738313" y="5040313"/>
          <p14:tracePt t="138457" x="1738313" y="5032375"/>
          <p14:tracePt t="138465" x="1738313" y="5024438"/>
          <p14:tracePt t="138473" x="1746250" y="5024438"/>
          <p14:tracePt t="138481" x="1754188" y="5016500"/>
          <p14:tracePt t="138489" x="1754188" y="5008563"/>
          <p14:tracePt t="138497" x="1754188" y="5000625"/>
          <p14:tracePt t="138513" x="1754188" y="4992688"/>
          <p14:tracePt t="138521" x="1762125" y="4992688"/>
          <p14:tracePt t="138834" x="1746250" y="4992688"/>
          <p14:tracePt t="139882" x="1746250" y="5000625"/>
          <p14:tracePt t="139906" x="1746250" y="5008563"/>
          <p14:tracePt t="141747" x="1754188" y="5008563"/>
          <p14:tracePt t="141802" x="1762125" y="5008563"/>
          <p14:tracePt t="141818" x="1770063" y="5008563"/>
          <p14:tracePt t="141826" x="1785938" y="5008563"/>
          <p14:tracePt t="141842" x="1801813" y="5008563"/>
          <p14:tracePt t="141849" x="1817688" y="5008563"/>
          <p14:tracePt t="141858" x="1841500" y="5016500"/>
          <p14:tracePt t="141866" x="1865313" y="5016500"/>
          <p14:tracePt t="141874" x="1881188" y="5016500"/>
          <p14:tracePt t="141882" x="1905000" y="5016500"/>
          <p14:tracePt t="141902" x="1960563" y="5016500"/>
          <p14:tracePt t="141905" x="1984375" y="5016500"/>
          <p14:tracePt t="141913" x="2017713" y="5016500"/>
          <p14:tracePt t="141921" x="2049463" y="5016500"/>
          <p14:tracePt t="141929" x="2081213" y="5016500"/>
          <p14:tracePt t="141937" x="2120900" y="5016500"/>
          <p14:tracePt t="141945" x="2160588" y="5024438"/>
          <p14:tracePt t="141953" x="2192338" y="5024438"/>
          <p14:tracePt t="141962" x="2232025" y="5024438"/>
          <p14:tracePt t="141969" x="2279650" y="5024438"/>
          <p14:tracePt t="141978" x="2319338" y="5024438"/>
          <p14:tracePt t="141985" x="2366963" y="5024438"/>
          <p14:tracePt t="141993" x="2400300" y="5024438"/>
          <p14:tracePt t="142002" x="2439988" y="5024438"/>
          <p14:tracePt t="142010" x="2471738" y="5024438"/>
          <p14:tracePt t="142018" x="2503488" y="5024438"/>
          <p14:tracePt t="142025" x="2535238" y="5024438"/>
          <p14:tracePt t="142034" x="2574925" y="5024438"/>
          <p14:tracePt t="142042" x="2606675" y="5024438"/>
          <p14:tracePt t="142049" x="2630488" y="5024438"/>
          <p14:tracePt t="142057" x="2662238" y="5024438"/>
          <p14:tracePt t="142065" x="2693988" y="5024438"/>
          <p14:tracePt t="142073" x="2725738" y="5024438"/>
          <p14:tracePt t="142081" x="2759075" y="5032375"/>
          <p14:tracePt t="142089" x="2790825" y="5032375"/>
          <p14:tracePt t="142097" x="2838450" y="5032375"/>
          <p14:tracePt t="142105" x="2870200" y="5040313"/>
          <p14:tracePt t="142113" x="2925763" y="5040313"/>
          <p14:tracePt t="142121" x="2981325" y="5040313"/>
          <p14:tracePt t="142129" x="3021013" y="5048250"/>
          <p14:tracePt t="142137" x="3076575" y="5048250"/>
          <p14:tracePt t="142145" x="3133725" y="5056188"/>
          <p14:tracePt t="142153" x="3189288" y="5056188"/>
          <p14:tracePt t="142162" x="3236913" y="5056188"/>
          <p14:tracePt t="142169" x="3292475" y="5056188"/>
          <p14:tracePt t="142177" x="3340100" y="5064125"/>
          <p14:tracePt t="142185" x="3403600" y="5064125"/>
          <p14:tracePt t="142194" x="3459163" y="5072063"/>
          <p14:tracePt t="142202" x="3508375" y="5072063"/>
          <p14:tracePt t="142209" x="3571875" y="5072063"/>
          <p14:tracePt t="142218" x="3627438" y="5080000"/>
          <p14:tracePt t="142226" x="3683000" y="5080000"/>
          <p14:tracePt t="142233" x="3738563" y="5087938"/>
          <p14:tracePt t="142242" x="3794125" y="5095875"/>
          <p14:tracePt t="142250" x="3859213" y="5095875"/>
          <p14:tracePt t="142258" x="3914775" y="5103813"/>
          <p14:tracePt t="142265" x="3962400" y="5103813"/>
          <p14:tracePt t="142274" x="4017963" y="5111750"/>
          <p14:tracePt t="142281" x="4073525" y="5111750"/>
          <p14:tracePt t="142290" x="4129088" y="5111750"/>
          <p14:tracePt t="142298" x="4168775" y="5119688"/>
          <p14:tracePt t="142305" x="4225925" y="5119688"/>
          <p14:tracePt t="142314" x="4281488" y="5127625"/>
          <p14:tracePt t="142322" x="4313238" y="5127625"/>
          <p14:tracePt t="142329" x="4360863" y="5127625"/>
          <p14:tracePt t="142337" x="4392613" y="5127625"/>
          <p14:tracePt t="142345" x="4424363" y="5127625"/>
          <p14:tracePt t="142353" x="4448175" y="5127625"/>
          <p14:tracePt t="142361" x="4471988" y="5135563"/>
          <p14:tracePt t="142369" x="4495800" y="5135563"/>
          <p14:tracePt t="142377" x="4511675" y="5135563"/>
          <p14:tracePt t="142385" x="4527550" y="5135563"/>
          <p14:tracePt t="142393" x="4543425" y="5135563"/>
          <p14:tracePt t="142402" x="4559300" y="5135563"/>
          <p14:tracePt t="142410" x="4576763" y="5135563"/>
          <p14:tracePt t="142417" x="4584700" y="5135563"/>
          <p14:tracePt t="142426" x="4600575" y="5135563"/>
          <p14:tracePt t="142434" x="4608513" y="5135563"/>
          <p14:tracePt t="142442" x="4624388" y="5135563"/>
          <p14:tracePt t="142449" x="4632325" y="5135563"/>
          <p14:tracePt t="142458" x="4648200" y="5135563"/>
          <p14:tracePt t="142466" x="4656138" y="5135563"/>
          <p14:tracePt t="142473" x="4679950" y="5135563"/>
          <p14:tracePt t="142482" x="4687888" y="5135563"/>
          <p14:tracePt t="142489" x="4703763" y="5135563"/>
          <p14:tracePt t="142498" x="4719638" y="5135563"/>
          <p14:tracePt t="142505" x="4735513" y="5135563"/>
          <p14:tracePt t="142513" x="4751388" y="5135563"/>
          <p14:tracePt t="142521" x="4775200" y="5135563"/>
          <p14:tracePt t="142530" x="4791075" y="5127625"/>
          <p14:tracePt t="142537" x="4806950" y="5127625"/>
          <p14:tracePt t="142545" x="4822825" y="5127625"/>
          <p14:tracePt t="142554" x="4838700" y="5127625"/>
          <p14:tracePt t="142562" x="4862513" y="5119688"/>
          <p14:tracePt t="142569" x="4878388" y="5119688"/>
          <p14:tracePt t="142578" x="4910138" y="5119688"/>
          <p14:tracePt t="142585" x="4933950" y="5119688"/>
          <p14:tracePt t="142593" x="4967288" y="5119688"/>
          <p14:tracePt t="142602" x="5014913" y="5119688"/>
          <p14:tracePt t="142610" x="5054600" y="5119688"/>
          <p14:tracePt t="142617" x="5086350" y="5119688"/>
          <p14:tracePt t="142626" x="5141913" y="5111750"/>
          <p14:tracePt t="142633" x="5197475" y="5111750"/>
          <p14:tracePt t="142642" x="5253038" y="5111750"/>
          <p14:tracePt t="142650" x="5310188" y="5103813"/>
          <p14:tracePt t="142657" x="5373688" y="5103813"/>
          <p14:tracePt t="142665" x="5437188" y="5103813"/>
          <p14:tracePt t="142673" x="5484813" y="5103813"/>
          <p14:tracePt t="142682" x="5548313" y="5103813"/>
          <p14:tracePt t="142689" x="5611813" y="5103813"/>
          <p14:tracePt t="142697" x="5667375" y="5095875"/>
          <p14:tracePt t="142705" x="5724525" y="5095875"/>
          <p14:tracePt t="142714" x="5788025" y="5095875"/>
          <p14:tracePt t="142721" x="5843588" y="5095875"/>
          <p14:tracePt t="142729" x="5891213" y="5095875"/>
          <p14:tracePt t="142737" x="5938838" y="5087938"/>
          <p14:tracePt t="142746" x="5970588" y="5087938"/>
          <p14:tracePt t="142753" x="6010275" y="5087938"/>
          <p14:tracePt t="142762" x="6043613" y="5087938"/>
          <p14:tracePt t="142769" x="6067425" y="5087938"/>
          <p14:tracePt t="142778" x="6091238" y="5087938"/>
          <p14:tracePt t="142785" x="6107113" y="5087938"/>
          <p14:tracePt t="142794" x="6115050" y="5087938"/>
          <p14:tracePt t="142802" x="6122988" y="5087938"/>
          <p14:tracePt t="142810" x="6138863" y="5087938"/>
          <p14:tracePt t="142826" x="6146800" y="5087938"/>
          <p14:tracePt t="142842" x="6154738" y="5087938"/>
          <p14:tracePt t="142858" x="6162675" y="5087938"/>
          <p14:tracePt t="142865" x="6170613" y="5087938"/>
          <p14:tracePt t="142882" x="6186488" y="5087938"/>
          <p14:tracePt t="142898" x="6194425" y="5087938"/>
          <p14:tracePt t="142914" x="6218238" y="5087938"/>
          <p14:tracePt t="142921" x="6226175" y="5087938"/>
          <p14:tracePt t="142930" x="6234113" y="5095875"/>
          <p14:tracePt t="142937" x="6249988" y="5095875"/>
          <p14:tracePt t="142945" x="6257925" y="5095875"/>
          <p14:tracePt t="142953" x="6265863" y="5095875"/>
          <p14:tracePt t="142961" x="6273800" y="5095875"/>
          <p14:tracePt t="142969" x="6281738" y="5103813"/>
          <p14:tracePt t="142977" x="6297613" y="5103813"/>
          <p14:tracePt t="142985" x="6305550" y="5103813"/>
          <p14:tracePt t="142993" x="6321425" y="5103813"/>
          <p14:tracePt t="143002" x="6337300" y="5103813"/>
          <p14:tracePt t="143009" x="6345238" y="5111750"/>
          <p14:tracePt t="143017" x="6361113" y="5111750"/>
          <p14:tracePt t="143025" x="6376988" y="5111750"/>
          <p14:tracePt t="143034" x="6392863" y="5111750"/>
          <p14:tracePt t="143042" x="6402388" y="5111750"/>
          <p14:tracePt t="143049" x="6418263" y="5111750"/>
          <p14:tracePt t="143057" x="6434138" y="5111750"/>
          <p14:tracePt t="143065" x="6442075" y="5111750"/>
          <p14:tracePt t="143073" x="6450013" y="5111750"/>
          <p14:tracePt t="143082" x="6457950" y="5111750"/>
          <p14:tracePt t="143089" x="6465888" y="5111750"/>
          <p14:tracePt t="143097" x="6473825" y="5111750"/>
          <p14:tracePt t="143118" x="6489700" y="5111750"/>
          <p14:tracePt t="143121" x="6497638" y="5111750"/>
          <p14:tracePt t="143137" x="6505575" y="5111750"/>
          <p14:tracePt t="143162" x="6513513" y="5111750"/>
          <p14:tracePt t="143178" x="6529388" y="5111750"/>
          <p14:tracePt t="143185" x="6537325" y="5103813"/>
          <p14:tracePt t="143193" x="6545263" y="5103813"/>
          <p14:tracePt t="143202" x="6553200" y="5103813"/>
          <p14:tracePt t="143209" x="6561138" y="5103813"/>
          <p14:tracePt t="143218" x="6569075" y="5095875"/>
          <p14:tracePt t="143226" x="6577013" y="5095875"/>
          <p14:tracePt t="143233" x="6584950" y="5087938"/>
          <p14:tracePt t="143242" x="6600825" y="5087938"/>
          <p14:tracePt t="143250" x="6608763" y="5080000"/>
          <p14:tracePt t="143257" x="6616700" y="5080000"/>
          <p14:tracePt t="143265" x="6624638" y="5080000"/>
          <p14:tracePt t="143273" x="6624638" y="5072063"/>
          <p14:tracePt t="143281" x="6640513" y="5064125"/>
          <p14:tracePt t="143298" x="6648450" y="5064125"/>
          <p14:tracePt t="143306" x="6656388" y="5064125"/>
          <p14:tracePt t="143314" x="6664325" y="5056188"/>
          <p14:tracePt t="143322" x="6672263" y="5056188"/>
          <p14:tracePt t="143338" x="6680200" y="5048250"/>
          <p14:tracePt t="143346" x="6688138" y="5048250"/>
          <p14:tracePt t="143353" x="6688138" y="5040313"/>
          <p14:tracePt t="143362" x="6696075" y="5040313"/>
          <p14:tracePt t="143369" x="6704013" y="5040313"/>
          <p14:tracePt t="143378" x="6704013" y="5032375"/>
          <p14:tracePt t="143386" x="6711950" y="5032375"/>
          <p14:tracePt t="143402" x="6719888" y="5032375"/>
          <p14:tracePt t="143409" x="6727825" y="5032375"/>
          <p14:tracePt t="143425" x="6727825" y="5024438"/>
          <p14:tracePt t="143442" x="6735763" y="5024438"/>
          <p14:tracePt t="143498" x="6743700" y="5024438"/>
          <p14:tracePt t="143890" x="6751638" y="5024438"/>
          <p14:tracePt t="143954" x="6759575" y="5024438"/>
          <p14:tracePt t="143978" x="6769100" y="5024438"/>
          <p14:tracePt t="143994" x="6777038" y="5024438"/>
          <p14:tracePt t="144018" x="6784975" y="5024438"/>
          <p14:tracePt t="144034" x="6792913" y="5024438"/>
          <p14:tracePt t="144050" x="6800850" y="5024438"/>
          <p14:tracePt t="144058" x="6808788" y="5024438"/>
          <p14:tracePt t="144082" x="6816725" y="5024438"/>
          <p14:tracePt t="144754" x="6824663" y="5024438"/>
          <p14:tracePt t="145034" x="6824663" y="5032375"/>
          <p14:tracePt t="145042" x="6832600" y="5032375"/>
          <p14:tracePt t="145065" x="6840538" y="5032375"/>
          <p14:tracePt t="145074" x="6840538" y="5040313"/>
          <p14:tracePt t="145114" x="6840538" y="5048250"/>
          <p14:tracePt t="145410" x="6840538" y="5056188"/>
          <p14:tracePt t="145418" x="6848475" y="5056188"/>
          <p14:tracePt t="145434" x="6848475" y="5064125"/>
          <p14:tracePt t="145467" x="6848475" y="5072063"/>
          <p14:tracePt t="145473" x="6848475" y="5080000"/>
          <p14:tracePt t="145586" x="6856413" y="5080000"/>
          <p14:tracePt t="145850" x="6856413" y="5087938"/>
          <p14:tracePt t="146322" x="6856413" y="5095875"/>
          <p14:tracePt t="146337" x="6856413" y="5103813"/>
          <p14:tracePt t="146345" x="6864350" y="5111750"/>
          <p14:tracePt t="146353" x="6864350" y="5119688"/>
          <p14:tracePt t="146369" x="6872288" y="5119688"/>
          <p14:tracePt t="146377" x="6872288" y="5127625"/>
          <p14:tracePt t="147426" x="6880225" y="5127625"/>
          <p14:tracePt t="147433" x="6880225" y="5135563"/>
          <p14:tracePt t="147457" x="6880225" y="5143500"/>
          <p14:tracePt t="147506" x="6888163" y="5143500"/>
          <p14:tracePt t="147545" x="6896100" y="5143500"/>
          <p14:tracePt t="147578" x="6888163" y="5135563"/>
          <p14:tracePt t="147585" x="6864350" y="5111750"/>
          <p14:tracePt t="147593" x="6824663" y="5072063"/>
          <p14:tracePt t="147601" x="6792913" y="5032375"/>
          <p14:tracePt t="147609" x="6777038" y="5000625"/>
          <p14:tracePt t="147618" x="6751638" y="4976813"/>
          <p14:tracePt t="147625" x="6743700" y="4943475"/>
          <p14:tracePt t="147634" x="6735763" y="4935538"/>
          <p14:tracePt t="148017" x="6696075" y="4976813"/>
          <p14:tracePt t="148025" x="6648450" y="5032375"/>
          <p14:tracePt t="148033" x="6577013" y="5103813"/>
          <p14:tracePt t="148041" x="6521450" y="5151438"/>
          <p14:tracePt t="148049" x="6513513" y="5151438"/>
          <p14:tracePt t="148074" x="6497638" y="5159375"/>
          <p14:tracePt t="148081" x="6457950" y="5167313"/>
          <p14:tracePt t="148089" x="6418263" y="5175250"/>
          <p14:tracePt t="148097" x="6369050" y="5175250"/>
          <p14:tracePt t="148105" x="6337300" y="5175250"/>
          <p14:tracePt t="148113" x="6329363" y="5175250"/>
          <p14:tracePt t="148145" x="6321425" y="5175250"/>
          <p14:tracePt t="148161" x="6313488" y="5175250"/>
          <p14:tracePt t="148169" x="6297613" y="5175250"/>
          <p14:tracePt t="148177" x="6289675" y="5167313"/>
          <p14:tracePt t="148185" x="6265863" y="5167313"/>
          <p14:tracePt t="148193" x="6249988" y="5167313"/>
          <p14:tracePt t="148201" x="6242050" y="5151438"/>
          <p14:tracePt t="148209" x="6234113" y="5151438"/>
          <p14:tracePt t="148233" x="6226175" y="5151438"/>
          <p14:tracePt t="148250" x="6226175" y="5143500"/>
          <p14:tracePt t="148265" x="6210300" y="5143500"/>
          <p14:tracePt t="148289" x="6202363" y="5143500"/>
          <p14:tracePt t="148442" x="6194425" y="5143500"/>
          <p14:tracePt t="148450" x="6194425" y="5135563"/>
          <p14:tracePt t="148465" x="6186488" y="5127625"/>
          <p14:tracePt t="148473" x="6178550" y="5119688"/>
          <p14:tracePt t="148481" x="6178550" y="5111750"/>
          <p14:tracePt t="148489" x="6170613" y="5087938"/>
          <p14:tracePt t="148497" x="6162675" y="5072063"/>
          <p14:tracePt t="148505" x="6154738" y="5048250"/>
          <p14:tracePt t="148513" x="6138863" y="5024438"/>
          <p14:tracePt t="148521" x="6122988" y="4984750"/>
          <p14:tracePt t="148529" x="6115050" y="4959350"/>
          <p14:tracePt t="148537" x="6091238" y="4919663"/>
          <p14:tracePt t="148545" x="6075363" y="4887913"/>
          <p14:tracePt t="148553" x="6059488" y="4848225"/>
          <p14:tracePt t="148561" x="6043613" y="4824413"/>
          <p14:tracePt t="148569" x="6026150" y="4792663"/>
          <p14:tracePt t="148577" x="6018213" y="4776788"/>
          <p14:tracePt t="148585" x="6002338" y="4760913"/>
          <p14:tracePt t="148593" x="5986463" y="4729163"/>
          <p14:tracePt t="148602" x="5970588" y="4713288"/>
          <p14:tracePt t="148609" x="5954713" y="4681538"/>
          <p14:tracePt t="148618" x="5938838" y="4665663"/>
          <p14:tracePt t="148625" x="5930900" y="4641850"/>
          <p14:tracePt t="148633" x="5915025" y="4616450"/>
          <p14:tracePt t="148641" x="5899150" y="4600575"/>
          <p14:tracePt t="148649" x="5899150" y="4584700"/>
          <p14:tracePt t="148657" x="5891213" y="4576763"/>
          <p14:tracePt t="148665" x="5891213" y="4568825"/>
          <p14:tracePt t="148673" x="5883275" y="4560888"/>
          <p14:tracePt t="148681" x="5883275" y="4552950"/>
          <p14:tracePt t="148689" x="5875338" y="4552950"/>
          <p14:tracePt t="148810" x="5883275" y="4552950"/>
          <p14:tracePt t="148826" x="5891213" y="4552950"/>
          <p14:tracePt t="148833" x="5907088" y="4552950"/>
          <p14:tracePt t="148842" x="5915025" y="4552950"/>
          <p14:tracePt t="148849" x="5938838" y="4552950"/>
          <p14:tracePt t="148857" x="5954713" y="4552950"/>
          <p14:tracePt t="148865" x="5970588" y="4552950"/>
          <p14:tracePt t="148873" x="5994400" y="4552950"/>
          <p14:tracePt t="148881" x="6026150" y="4552950"/>
          <p14:tracePt t="148889" x="6051550" y="4552950"/>
          <p14:tracePt t="148897" x="6083300" y="4552950"/>
          <p14:tracePt t="148905" x="6107113" y="4552950"/>
          <p14:tracePt t="148913" x="6130925" y="4552950"/>
          <p14:tracePt t="148921" x="6162675" y="4552950"/>
          <p14:tracePt t="148929" x="6178550" y="4552950"/>
          <p14:tracePt t="148937" x="6210300" y="4552950"/>
          <p14:tracePt t="148945" x="6234113" y="4545013"/>
          <p14:tracePt t="148953" x="6257925" y="4545013"/>
          <p14:tracePt t="148961" x="6281738" y="4545013"/>
          <p14:tracePt t="148969" x="6313488" y="4545013"/>
          <p14:tracePt t="148977" x="6345238" y="4545013"/>
          <p14:tracePt t="148985" x="6384925" y="4545013"/>
          <p14:tracePt t="148993" x="6418263" y="4552950"/>
          <p14:tracePt t="149001" x="6450013" y="4560888"/>
          <p14:tracePt t="149009" x="6489700" y="4568825"/>
          <p14:tracePt t="149018" x="6521450" y="4584700"/>
          <p14:tracePt t="149025" x="6561138" y="4592638"/>
          <p14:tracePt t="149033" x="6600825" y="4592638"/>
          <p14:tracePt t="149042" x="6640513" y="4600575"/>
          <p14:tracePt t="149049" x="6656388" y="4608513"/>
          <p14:tracePt t="149057" x="6680200" y="4624388"/>
          <p14:tracePt t="149065" x="6704013" y="4624388"/>
          <p14:tracePt t="149073" x="6719888" y="4633913"/>
          <p14:tracePt t="149081" x="6735763" y="4649788"/>
          <p14:tracePt t="149089" x="6751638" y="4649788"/>
          <p14:tracePt t="149102" x="6759575" y="4657725"/>
          <p14:tracePt t="149105" x="6769100" y="4665663"/>
          <p14:tracePt t="149113" x="6777038" y="4689475"/>
          <p14:tracePt t="149121" x="6792913" y="4697413"/>
          <p14:tracePt t="149129" x="6800850" y="4713288"/>
          <p14:tracePt t="149137" x="6800850" y="4729163"/>
          <p14:tracePt t="149145" x="6816725" y="4760913"/>
          <p14:tracePt t="149153" x="6824663" y="4784725"/>
          <p14:tracePt t="149161" x="6832600" y="4808538"/>
          <p14:tracePt t="149169" x="6840538" y="4840288"/>
          <p14:tracePt t="149177" x="6848475" y="4879975"/>
          <p14:tracePt t="149185" x="6856413" y="4903788"/>
          <p14:tracePt t="149193" x="6864350" y="4943475"/>
          <p14:tracePt t="149201" x="6872288" y="4976813"/>
          <p14:tracePt t="149209" x="6872288" y="5008563"/>
          <p14:tracePt t="149218" x="6880225" y="5040313"/>
          <p14:tracePt t="149225" x="6888163" y="5064125"/>
          <p14:tracePt t="149233" x="6896100" y="5103813"/>
          <p14:tracePt t="149241" x="6904038" y="5127625"/>
          <p14:tracePt t="149249" x="6911975" y="5143500"/>
          <p14:tracePt t="149257" x="6919913" y="5159375"/>
          <p14:tracePt t="149265" x="6919913" y="5167313"/>
          <p14:tracePt t="149273" x="6919913" y="5183188"/>
          <p14:tracePt t="149289" x="6919913" y="5191125"/>
          <p14:tracePt t="149297" x="6927850" y="5199063"/>
          <p14:tracePt t="149305" x="6927850" y="5207000"/>
          <p14:tracePt t="149322" x="6927850" y="5214938"/>
          <p14:tracePt t="149337" x="6927850" y="5222875"/>
          <p14:tracePt t="149353" x="6935788" y="5230813"/>
          <p14:tracePt t="149369" x="6935788" y="5238750"/>
          <p14:tracePt t="149705" x="6943725" y="5238750"/>
          <p14:tracePt t="149785" x="6943725" y="5230813"/>
          <p14:tracePt t="149793" x="6943725" y="5222875"/>
          <p14:tracePt t="149801" x="6943725" y="5214938"/>
          <p14:tracePt t="149809" x="6943725" y="5207000"/>
          <p14:tracePt t="149818" x="6943725" y="5199063"/>
          <p14:tracePt t="149826" x="6943725" y="5183188"/>
          <p14:tracePt t="149833" x="6943725" y="5175250"/>
          <p14:tracePt t="149842" x="6943725" y="5159375"/>
          <p14:tracePt t="149849" x="6943725" y="5151438"/>
          <p14:tracePt t="149858" x="6951663" y="5135563"/>
          <p14:tracePt t="149865" x="6951663" y="5127625"/>
          <p14:tracePt t="149873" x="6951663" y="5119688"/>
          <p14:tracePt t="149881" x="6951663" y="5111750"/>
          <p14:tracePt t="149897" x="6951663" y="5103813"/>
          <p14:tracePt t="149913" x="6959600" y="5103813"/>
          <p14:tracePt t="149921" x="6959600" y="5095875"/>
          <p14:tracePt t="149937" x="6959600" y="5087938"/>
          <p14:tracePt t="149969" x="6959600" y="5080000"/>
          <p14:tracePt t="150001" x="6959600" y="5072063"/>
          <p14:tracePt t="150010" x="6959600" y="5064125"/>
          <p14:tracePt t="150018" x="6959600" y="5056188"/>
          <p14:tracePt t="150026" x="6959600" y="5048250"/>
          <p14:tracePt t="150042" x="6967538" y="5048250"/>
          <p14:tracePt t="150049" x="6967538" y="5040313"/>
          <p14:tracePt t="150065" x="6967538" y="5032375"/>
          <p14:tracePt t="150073" x="6975475" y="5032375"/>
          <p14:tracePt t="150081" x="6983413" y="5032375"/>
          <p14:tracePt t="150169" x="6983413" y="5040313"/>
          <p14:tracePt t="150177" x="6983413" y="5048250"/>
          <p14:tracePt t="150185" x="6983413" y="5072063"/>
          <p14:tracePt t="150193" x="6967538" y="5087938"/>
          <p14:tracePt t="150202" x="6959600" y="5103813"/>
          <p14:tracePt t="150209" x="6943725" y="5119688"/>
          <p14:tracePt t="150218" x="6935788" y="5135563"/>
          <p14:tracePt t="150225" x="6919913" y="5143500"/>
          <p14:tracePt t="150233" x="6896100" y="5159375"/>
          <p14:tracePt t="150241" x="6888163" y="5167313"/>
          <p14:tracePt t="150249" x="6872288" y="5175250"/>
          <p14:tracePt t="150257" x="6848475" y="5191125"/>
          <p14:tracePt t="150265" x="6816725" y="5191125"/>
          <p14:tracePt t="150273" x="6800850" y="5199063"/>
          <p14:tracePt t="150281" x="6777038" y="5207000"/>
          <p14:tracePt t="150290" x="6751638" y="5207000"/>
          <p14:tracePt t="150297" x="6727825" y="5207000"/>
          <p14:tracePt t="150305" x="6696075" y="5207000"/>
          <p14:tracePt t="150313" x="6664325" y="5214938"/>
          <p14:tracePt t="150321" x="6640513" y="5214938"/>
          <p14:tracePt t="150329" x="6600825" y="5214938"/>
          <p14:tracePt t="150337" x="6577013" y="5214938"/>
          <p14:tracePt t="150345" x="6545263" y="5207000"/>
          <p14:tracePt t="150353" x="6497638" y="5207000"/>
          <p14:tracePt t="150361" x="6465888" y="5199063"/>
          <p14:tracePt t="150369" x="6434138" y="5191125"/>
          <p14:tracePt t="150377" x="6392863" y="5183188"/>
          <p14:tracePt t="150385" x="6345238" y="5175250"/>
          <p14:tracePt t="150393" x="6313488" y="5167313"/>
          <p14:tracePt t="150401" x="6281738" y="5159375"/>
          <p14:tracePt t="150409" x="6242050" y="5151438"/>
          <p14:tracePt t="150418" x="6210300" y="5135563"/>
          <p14:tracePt t="150425" x="6162675" y="5119688"/>
          <p14:tracePt t="150433" x="6138863" y="5111750"/>
          <p14:tracePt t="150441" x="6115050" y="5111750"/>
          <p14:tracePt t="150449" x="6091238" y="5095875"/>
          <p14:tracePt t="150457" x="6051550" y="5087938"/>
          <p14:tracePt t="150465" x="6034088" y="5080000"/>
          <p14:tracePt t="150473" x="6026150" y="5080000"/>
          <p14:tracePt t="150481" x="6010275" y="5072063"/>
          <p14:tracePt t="150489" x="5986463" y="5064125"/>
          <p14:tracePt t="150497" x="5986463" y="5056188"/>
          <p14:tracePt t="150505" x="5978525" y="5048250"/>
          <p14:tracePt t="150513" x="5970588" y="5048250"/>
          <p14:tracePt t="150521" x="5970588" y="5040313"/>
          <p14:tracePt t="150529" x="5954713" y="5032375"/>
          <p14:tracePt t="150537" x="5954713" y="5024438"/>
          <p14:tracePt t="150545" x="5954713" y="5016500"/>
          <p14:tracePt t="150553" x="5954713" y="5008563"/>
          <p14:tracePt t="150561" x="5954713" y="5000625"/>
          <p14:tracePt t="150569" x="5954713" y="4992688"/>
          <p14:tracePt t="150577" x="5954713" y="4976813"/>
          <p14:tracePt t="150585" x="5946775" y="4959350"/>
          <p14:tracePt t="150593" x="5946775" y="4951413"/>
          <p14:tracePt t="150601" x="5946775" y="4935538"/>
          <p14:tracePt t="150609" x="5946775" y="4927600"/>
          <p14:tracePt t="150618" x="5946775" y="4903788"/>
          <p14:tracePt t="150625" x="5954713" y="4895850"/>
          <p14:tracePt t="150633" x="5954713" y="4879975"/>
          <p14:tracePt t="150641" x="5970588" y="4864100"/>
          <p14:tracePt t="150649" x="5970588" y="4856163"/>
          <p14:tracePt t="150657" x="5994400" y="4848225"/>
          <p14:tracePt t="150665" x="6010275" y="4832350"/>
          <p14:tracePt t="150673" x="6034088" y="4824413"/>
          <p14:tracePt t="150682" x="6059488" y="4816475"/>
          <p14:tracePt t="150689" x="6083300" y="4808538"/>
          <p14:tracePt t="150697" x="6115050" y="4792663"/>
          <p14:tracePt t="150705" x="6154738" y="4784725"/>
          <p14:tracePt t="150713" x="6194425" y="4768850"/>
          <p14:tracePt t="150721" x="6226175" y="4768850"/>
          <p14:tracePt t="150730" x="6257925" y="4768850"/>
          <p14:tracePt t="150737" x="6289675" y="4768850"/>
          <p14:tracePt t="150745" x="6321425" y="4768850"/>
          <p14:tracePt t="150753" x="6361113" y="4768850"/>
          <p14:tracePt t="150761" x="6392863" y="4768850"/>
          <p14:tracePt t="150769" x="6410325" y="4768850"/>
          <p14:tracePt t="150777" x="6426200" y="4768850"/>
          <p14:tracePt t="150785" x="6442075" y="4768850"/>
          <p14:tracePt t="150793" x="6457950" y="4768850"/>
          <p14:tracePt t="150801" x="6465888" y="4776788"/>
          <p14:tracePt t="150809" x="6473825" y="4792663"/>
          <p14:tracePt t="150818" x="6513513" y="4808538"/>
          <p14:tracePt t="150825" x="6513513" y="4824413"/>
          <p14:tracePt t="150833" x="6529388" y="4832350"/>
          <p14:tracePt t="150841" x="6537325" y="4848225"/>
          <p14:tracePt t="150849" x="6545263" y="4864100"/>
          <p14:tracePt t="150857" x="6553200" y="4872038"/>
          <p14:tracePt t="150865" x="6561138" y="4887913"/>
          <p14:tracePt t="150873" x="6569075" y="4903788"/>
          <p14:tracePt t="150881" x="6577013" y="4919663"/>
          <p14:tracePt t="150889" x="6584950" y="4927600"/>
          <p14:tracePt t="150897" x="6584950" y="4935538"/>
          <p14:tracePt t="150905" x="6592888" y="4935538"/>
          <p14:tracePt t="150913" x="6592888" y="4943475"/>
          <p14:tracePt t="150921" x="6592888" y="4951413"/>
          <p14:tracePt t="150937" x="6600825" y="4959350"/>
          <p14:tracePt t="151225" x="6577013" y="4959350"/>
          <p14:tracePt t="151233" x="6561138" y="4959350"/>
          <p14:tracePt t="151241" x="6545263" y="4959350"/>
          <p14:tracePt t="151250" x="6513513" y="4951413"/>
          <p14:tracePt t="151258" x="6473825" y="4935538"/>
          <p14:tracePt t="151265" x="6434138" y="4927600"/>
          <p14:tracePt t="151273" x="6384925" y="4919663"/>
          <p14:tracePt t="151281" x="6329363" y="4903788"/>
          <p14:tracePt t="151289" x="6265863" y="4887913"/>
          <p14:tracePt t="151297" x="6202363" y="4872038"/>
          <p14:tracePt t="151305" x="6130925" y="4848225"/>
          <p14:tracePt t="151313" x="6034088" y="4840288"/>
          <p14:tracePt t="151321" x="5946775" y="4816475"/>
          <p14:tracePt t="151329" x="5859463" y="4800600"/>
          <p14:tracePt t="151337" x="5764213" y="4768850"/>
          <p14:tracePt t="151345" x="5667375" y="4737100"/>
          <p14:tracePt t="151353" x="5572125" y="4713288"/>
          <p14:tracePt t="151361" x="5484813" y="4673600"/>
          <p14:tracePt t="151369" x="5365750" y="4624388"/>
          <p14:tracePt t="151378" x="5276850" y="4584700"/>
          <p14:tracePt t="151385" x="5165725" y="4521200"/>
          <p14:tracePt t="151393" x="5062538" y="4465638"/>
          <p14:tracePt t="151402" x="4918075" y="4394200"/>
          <p14:tracePt t="151409" x="4791075" y="4330700"/>
          <p14:tracePt t="151418" x="4679950" y="4249738"/>
          <p14:tracePt t="151425" x="4551363" y="4162425"/>
          <p14:tracePt t="151433" x="4456113" y="4083050"/>
          <p14:tracePt t="151441" x="4368800" y="4019550"/>
          <p14:tracePt t="151449" x="4273550" y="3948113"/>
          <p14:tracePt t="151457" x="4192588" y="3883025"/>
          <p14:tracePt t="151465" x="4105275" y="3811588"/>
          <p14:tracePt t="151473" x="4025900" y="3748088"/>
          <p14:tracePt t="151481" x="3954463" y="3700463"/>
          <p14:tracePt t="151489" x="3898900" y="3644900"/>
          <p14:tracePt t="151497" x="3843338" y="3595688"/>
          <p14:tracePt t="151505" x="3794125" y="3548063"/>
          <p14:tracePt t="151513" x="3746500" y="3500438"/>
          <p14:tracePt t="151521" x="3714750" y="3452813"/>
          <p14:tracePt t="151529" x="3675063" y="3413125"/>
          <p14:tracePt t="151537" x="3643313" y="3373438"/>
          <p14:tracePt t="151545" x="3611563" y="3333750"/>
          <p14:tracePt t="151553" x="3587750" y="3302000"/>
          <p14:tracePt t="151561" x="3571875" y="3262313"/>
          <p14:tracePt t="151569" x="3548063" y="3228975"/>
          <p14:tracePt t="151578" x="3524250" y="3205163"/>
          <p14:tracePt t="151585" x="3516313" y="3189288"/>
          <p14:tracePt t="151594" x="3500438" y="3173413"/>
          <p14:tracePt t="151601" x="3492500" y="3149600"/>
          <p14:tracePt t="151609" x="3484563" y="3141663"/>
          <p14:tracePt t="151618" x="3484563" y="3133725"/>
          <p14:tracePt t="151625" x="3484563" y="3117850"/>
          <p14:tracePt t="151641" x="3484563" y="3109913"/>
          <p14:tracePt t="151649" x="3484563" y="3101975"/>
          <p14:tracePt t="151657" x="3484563" y="3094038"/>
          <p14:tracePt t="151673" x="3484563" y="3086100"/>
          <p14:tracePt t="151698" x="3492500" y="3070225"/>
          <p14:tracePt t="151713" x="3500438" y="3070225"/>
          <p14:tracePt t="151721" x="3508375" y="3062288"/>
          <p14:tracePt t="151729" x="3516313" y="3062288"/>
          <p14:tracePt t="151737" x="3524250" y="3054350"/>
          <p14:tracePt t="151745" x="3532188" y="3046413"/>
          <p14:tracePt t="151753" x="3548063" y="3046413"/>
          <p14:tracePt t="151762" x="3556000" y="3038475"/>
          <p14:tracePt t="151769" x="3563938" y="3038475"/>
          <p14:tracePt t="151777" x="3579813" y="3038475"/>
          <p14:tracePt t="151785" x="3595688" y="3022600"/>
          <p14:tracePt t="151793" x="3603625" y="3022600"/>
          <p14:tracePt t="151801" x="3619500" y="3022600"/>
          <p14:tracePt t="151809" x="3635375" y="3014663"/>
          <p14:tracePt t="151818" x="3651250" y="3006725"/>
          <p14:tracePt t="151825" x="3667125" y="3006725"/>
          <p14:tracePt t="151833" x="3675063" y="3006725"/>
          <p14:tracePt t="151841" x="3690938" y="2998788"/>
          <p14:tracePt t="151849" x="3698875" y="2990850"/>
          <p14:tracePt t="151857" x="3714750" y="2990850"/>
          <p14:tracePt t="151865" x="3730625" y="2990850"/>
          <p14:tracePt t="151874" x="3754438" y="2982913"/>
          <p14:tracePt t="151881" x="3778250" y="2982913"/>
          <p14:tracePt t="151889" x="3794125" y="2982913"/>
          <p14:tracePt t="151897" x="3817938" y="2982913"/>
          <p14:tracePt t="151905" x="3833813" y="2982913"/>
          <p14:tracePt t="151913" x="3859213" y="2982913"/>
          <p14:tracePt t="151921" x="3867150" y="2982913"/>
          <p14:tracePt t="151929" x="3883025" y="2982913"/>
          <p14:tracePt t="151937" x="3898900" y="2982913"/>
          <p14:tracePt t="151945" x="3914775" y="2974975"/>
          <p14:tracePt t="151953" x="3930650" y="2974975"/>
          <p14:tracePt t="151961" x="3938588" y="2974975"/>
          <p14:tracePt t="151969" x="3954463" y="2974975"/>
          <p14:tracePt t="151985" x="3962400" y="2974975"/>
          <p14:tracePt t="152001" x="3970338" y="2974975"/>
          <p14:tracePt t="152129" x="3954463" y="2974975"/>
          <p14:tracePt t="152145" x="3946525" y="2974975"/>
          <p14:tracePt t="152153" x="3930650" y="2974975"/>
          <p14:tracePt t="152161" x="3922713" y="2974975"/>
          <p14:tracePt t="152169" x="3906838" y="2974975"/>
          <p14:tracePt t="152177" x="3898900" y="2974975"/>
          <p14:tracePt t="152185" x="3883025" y="2974975"/>
          <p14:tracePt t="152193" x="3875088" y="2974975"/>
          <p14:tracePt t="152201" x="3867150" y="2974975"/>
          <p14:tracePt t="152209" x="3851275" y="2974975"/>
          <p14:tracePt t="152218" x="3843338" y="2974975"/>
          <p14:tracePt t="152225" x="3833813" y="2974975"/>
          <p14:tracePt t="152233" x="3817938" y="2974975"/>
          <p14:tracePt t="152241" x="3802063" y="2974975"/>
          <p14:tracePt t="152249" x="3778250" y="2974975"/>
          <p14:tracePt t="152257" x="3754438" y="2974975"/>
          <p14:tracePt t="152265" x="3730625" y="2967038"/>
          <p14:tracePt t="152274" x="3706813" y="2967038"/>
          <p14:tracePt t="152282" x="3683000" y="2967038"/>
          <p14:tracePt t="152289" x="3659188" y="2959100"/>
          <p14:tracePt t="152297" x="3643313" y="2951163"/>
          <p14:tracePt t="152305" x="3611563" y="2943225"/>
          <p14:tracePt t="152313" x="3595688" y="2943225"/>
          <p14:tracePt t="152321" x="3571875" y="2943225"/>
          <p14:tracePt t="152329" x="3548063" y="2927350"/>
          <p14:tracePt t="152337" x="3516313" y="2919413"/>
          <p14:tracePt t="152345" x="3500438" y="2919413"/>
          <p14:tracePt t="152353" x="3492500" y="2909888"/>
          <p14:tracePt t="152361" x="3484563" y="2909888"/>
          <p14:tracePt t="152369" x="3467100" y="2909888"/>
          <p14:tracePt t="152578" x="3476625" y="2909888"/>
          <p14:tracePt t="152593" x="3492500" y="2909888"/>
          <p14:tracePt t="152609" x="3500438" y="2909888"/>
          <p14:tracePt t="152618" x="3508375" y="2909888"/>
          <p14:tracePt t="152625" x="3516313" y="2909888"/>
          <p14:tracePt t="152633" x="3532188" y="2909888"/>
          <p14:tracePt t="152649" x="3540125" y="2909888"/>
          <p14:tracePt t="152658" x="3556000" y="2909888"/>
          <p14:tracePt t="152665" x="3563938" y="2909888"/>
          <p14:tracePt t="152673" x="3571875" y="2909888"/>
          <p14:tracePt t="152681" x="3587750" y="2909888"/>
          <p14:tracePt t="152689" x="3595688" y="2909888"/>
          <p14:tracePt t="152705" x="3611563" y="2901950"/>
          <p14:tracePt t="152721" x="3619500" y="2901950"/>
          <p14:tracePt t="152729" x="3627438" y="2901950"/>
          <p14:tracePt t="152737" x="3635375" y="2901950"/>
          <p14:tracePt t="152753" x="3643313" y="2901950"/>
          <p14:tracePt t="152769" x="3651250" y="2901950"/>
          <p14:tracePt t="152777" x="3659188" y="2901950"/>
          <p14:tracePt t="152785" x="3667125" y="2894013"/>
          <p14:tracePt t="152801" x="3675063" y="2894013"/>
          <p14:tracePt t="152809" x="3683000" y="2894013"/>
          <p14:tracePt t="152818" x="3690938" y="2894013"/>
          <p14:tracePt t="152826" x="3706813" y="2894013"/>
          <p14:tracePt t="152833" x="3714750" y="2894013"/>
          <p14:tracePt t="152842" x="3730625" y="2894013"/>
          <p14:tracePt t="152849" x="3738563" y="2894013"/>
          <p14:tracePt t="152857" x="3762375" y="2894013"/>
          <p14:tracePt t="152865" x="3778250" y="2894013"/>
          <p14:tracePt t="152873" x="3802063" y="2894013"/>
          <p14:tracePt t="152882" x="3817938" y="2894013"/>
          <p14:tracePt t="152890" x="3833813" y="2894013"/>
          <p14:tracePt t="152897" x="3859213" y="2894013"/>
          <p14:tracePt t="152905" x="3867150" y="2894013"/>
          <p14:tracePt t="152913" x="3883025" y="2901950"/>
          <p14:tracePt t="152921" x="3898900" y="2901950"/>
          <p14:tracePt t="152929" x="3922713" y="2919413"/>
          <p14:tracePt t="152937" x="3938588" y="2919413"/>
          <p14:tracePt t="152945" x="3954463" y="2919413"/>
          <p14:tracePt t="152953" x="3978275" y="2927350"/>
          <p14:tracePt t="152961" x="3994150" y="2943225"/>
          <p14:tracePt t="152969" x="4017963" y="2943225"/>
          <p14:tracePt t="152977" x="4041775" y="2951163"/>
          <p14:tracePt t="152985" x="4057650" y="2959100"/>
          <p14:tracePt t="152993" x="4065588" y="2967038"/>
          <p14:tracePt t="153001" x="4081463" y="2967038"/>
          <p14:tracePt t="153009" x="4089400" y="2974975"/>
          <p14:tracePt t="153018" x="4097338" y="2982913"/>
          <p14:tracePt t="153025" x="4113213" y="2990850"/>
          <p14:tracePt t="153042" x="4121150" y="2998788"/>
          <p14:tracePt t="153049" x="4129088" y="3006725"/>
          <p14:tracePt t="153057" x="4137025" y="3006725"/>
          <p14:tracePt t="153065" x="4144963" y="3022600"/>
          <p14:tracePt t="153074" x="4152900" y="3022600"/>
          <p14:tracePt t="153081" x="4152900" y="3030538"/>
          <p14:tracePt t="153089" x="4160838" y="3038475"/>
          <p14:tracePt t="153097" x="4160838" y="3046413"/>
          <p14:tracePt t="153118" x="4184650" y="3078163"/>
          <p14:tracePt t="153121" x="4200525" y="3086100"/>
          <p14:tracePt t="153129" x="4200525" y="3109913"/>
          <p14:tracePt t="153137" x="4210050" y="3109913"/>
          <p14:tracePt t="153145" x="4217988" y="3125788"/>
          <p14:tracePt t="153153" x="4217988" y="3149600"/>
          <p14:tracePt t="153169" x="4217988" y="3157538"/>
          <p14:tracePt t="153177" x="4225925" y="3181350"/>
          <p14:tracePt t="153185" x="4233863" y="3189288"/>
          <p14:tracePt t="153193" x="4233863" y="3205163"/>
          <p14:tracePt t="153201" x="4241800" y="3221038"/>
          <p14:tracePt t="153210" x="4241800" y="3244850"/>
          <p14:tracePt t="153218" x="4241800" y="3262313"/>
          <p14:tracePt t="153225" x="4241800" y="3286125"/>
          <p14:tracePt t="153233" x="4241800" y="3325813"/>
          <p14:tracePt t="153242" x="4241800" y="3349625"/>
          <p14:tracePt t="153249" x="4241800" y="3373438"/>
          <p14:tracePt t="153257" x="4241800" y="3397250"/>
          <p14:tracePt t="153266" x="4241800" y="3421063"/>
          <p14:tracePt t="153274" x="4233863" y="3436938"/>
          <p14:tracePt t="153281" x="4233863" y="3460750"/>
          <p14:tracePt t="153289" x="4233863" y="3476625"/>
          <p14:tracePt t="153298" x="4217988" y="3500438"/>
          <p14:tracePt t="153306" x="4217988" y="3524250"/>
          <p14:tracePt t="153313" x="4217988" y="3540125"/>
          <p14:tracePt t="153321" x="4217988" y="3563938"/>
          <p14:tracePt t="153329" x="4210050" y="3587750"/>
          <p14:tracePt t="153337" x="4200525" y="3605213"/>
          <p14:tracePt t="153345" x="4200525" y="3629025"/>
          <p14:tracePt t="153353" x="4192588" y="3644900"/>
          <p14:tracePt t="153361" x="4192588" y="3668713"/>
          <p14:tracePt t="153370" x="4184650" y="3692525"/>
          <p14:tracePt t="153377" x="4176713" y="3724275"/>
          <p14:tracePt t="153385" x="4168775" y="3756025"/>
          <p14:tracePt t="153393" x="4168775" y="3779838"/>
          <p14:tracePt t="153402" x="4160838" y="3811588"/>
          <p14:tracePt t="153409" x="4152900" y="3835400"/>
          <p14:tracePt t="153419" x="4152900" y="3867150"/>
          <p14:tracePt t="153425" x="4152900" y="3890963"/>
          <p14:tracePt t="153433" x="4152900" y="3914775"/>
          <p14:tracePt t="153441" x="4144963" y="3938588"/>
          <p14:tracePt t="153449" x="4137025" y="3979863"/>
          <p14:tracePt t="153458" x="4129088" y="4003675"/>
          <p14:tracePt t="153465" x="4129088" y="4027488"/>
          <p14:tracePt t="153474" x="4129088" y="4051300"/>
          <p14:tracePt t="153482" x="4113213" y="4075113"/>
          <p14:tracePt t="153489" x="4113213" y="4098925"/>
          <p14:tracePt t="153497" x="4105275" y="4130675"/>
          <p14:tracePt t="153505" x="4105275" y="4154488"/>
          <p14:tracePt t="153513" x="4105275" y="4186238"/>
          <p14:tracePt t="153521" x="4105275" y="4210050"/>
          <p14:tracePt t="153529" x="4097338" y="4233863"/>
          <p14:tracePt t="153537" x="4097338" y="4249738"/>
          <p14:tracePt t="153545" x="4097338" y="4273550"/>
          <p14:tracePt t="153553" x="4097338" y="4291013"/>
          <p14:tracePt t="153561" x="4097338" y="4314825"/>
          <p14:tracePt t="153569" x="4097338" y="4338638"/>
          <p14:tracePt t="153577" x="4097338" y="4354513"/>
          <p14:tracePt t="153585" x="4097338" y="4378325"/>
          <p14:tracePt t="153593" x="4097338" y="4394200"/>
          <p14:tracePt t="153601" x="4097338" y="4418013"/>
          <p14:tracePt t="153610" x="4097338" y="4433888"/>
          <p14:tracePt t="153618" x="4105275" y="4457700"/>
          <p14:tracePt t="153626" x="4113213" y="4473575"/>
          <p14:tracePt t="153634" x="4113213" y="4497388"/>
          <p14:tracePt t="153642" x="4113213" y="4513263"/>
          <p14:tracePt t="153649" x="4121150" y="4521200"/>
          <p14:tracePt t="153657" x="4121150" y="4545013"/>
          <p14:tracePt t="153665" x="4129088" y="4552950"/>
          <p14:tracePt t="153673" x="4129088" y="4568825"/>
          <p14:tracePt t="153681" x="4129088" y="4584700"/>
          <p14:tracePt t="153690" x="4137025" y="4600575"/>
          <p14:tracePt t="153697" x="4144963" y="4616450"/>
          <p14:tracePt t="153705" x="4152900" y="4633913"/>
          <p14:tracePt t="153713" x="4168775" y="4649788"/>
          <p14:tracePt t="153721" x="4176713" y="4665663"/>
          <p14:tracePt t="153729" x="4192588" y="4681538"/>
          <p14:tracePt t="153737" x="4200525" y="4705350"/>
          <p14:tracePt t="153746" x="4217988" y="4721225"/>
          <p14:tracePt t="153753" x="4233863" y="4745038"/>
          <p14:tracePt t="153761" x="4249738" y="4760913"/>
          <p14:tracePt t="153769" x="4273550" y="4768850"/>
          <p14:tracePt t="153777" x="4289425" y="4784725"/>
          <p14:tracePt t="153785" x="4313238" y="4800600"/>
          <p14:tracePt t="153793" x="4337050" y="4808538"/>
          <p14:tracePt t="153802" x="4360863" y="4816475"/>
          <p14:tracePt t="153809" x="4384675" y="4824413"/>
          <p14:tracePt t="153818" x="4408488" y="4840288"/>
          <p14:tracePt t="153826" x="4448175" y="4848225"/>
          <p14:tracePt t="153833" x="4479925" y="4864100"/>
          <p14:tracePt t="153841" x="4527550" y="4879975"/>
          <p14:tracePt t="153849" x="4592638" y="4895850"/>
          <p14:tracePt t="153857" x="4648200" y="4903788"/>
          <p14:tracePt t="153865" x="4711700" y="4903788"/>
          <p14:tracePt t="153873" x="4775200" y="4903788"/>
          <p14:tracePt t="153881" x="4838700" y="4903788"/>
          <p14:tracePt t="153889" x="4902200" y="4903788"/>
          <p14:tracePt t="153897" x="4967288" y="4903788"/>
          <p14:tracePt t="153905" x="5014913" y="4903788"/>
          <p14:tracePt t="153913" x="5062538" y="4903788"/>
          <p14:tracePt t="153921" x="5102225" y="4895850"/>
          <p14:tracePt t="153929" x="5133975" y="4887913"/>
          <p14:tracePt t="153937" x="5149850" y="4879975"/>
          <p14:tracePt t="153945" x="5173663" y="4872038"/>
          <p14:tracePt t="153953" x="5181600" y="4864100"/>
          <p14:tracePt t="153961" x="5197475" y="4864100"/>
          <p14:tracePt t="153969" x="5205413" y="4856163"/>
          <p14:tracePt t="153977" x="5213350" y="4856163"/>
          <p14:tracePt t="153985" x="5221288" y="4856163"/>
          <p14:tracePt t="153993" x="5237163" y="4848225"/>
          <p14:tracePt t="154002" x="5237163" y="4840288"/>
          <p14:tracePt t="154009" x="5245100" y="4840288"/>
          <p14:tracePt t="154018" x="5260975" y="4840288"/>
          <p14:tracePt t="154026" x="5268913" y="4840288"/>
          <p14:tracePt t="154033" x="5284788" y="4832350"/>
          <p14:tracePt t="154042" x="5300663" y="4824413"/>
          <p14:tracePt t="154049" x="5310188" y="4816475"/>
          <p14:tracePt t="154058" x="5326063" y="4816475"/>
          <p14:tracePt t="154065" x="5341938" y="4816475"/>
          <p14:tracePt t="154073" x="5365750" y="4808538"/>
          <p14:tracePt t="154081" x="5381625" y="4808538"/>
          <p14:tracePt t="154089" x="5397500" y="4808538"/>
          <p14:tracePt t="154098" x="5413375" y="4808538"/>
          <p14:tracePt t="154105" x="5429250" y="4800600"/>
          <p14:tracePt t="154113" x="5453063" y="4800600"/>
          <p14:tracePt t="154121" x="5468938" y="4800600"/>
          <p14:tracePt t="154129" x="5492750" y="4800600"/>
          <p14:tracePt t="154137" x="5508625" y="4800600"/>
          <p14:tracePt t="154145" x="5532438" y="4800600"/>
          <p14:tracePt t="154153" x="5548313" y="4800600"/>
          <p14:tracePt t="154161" x="5556250" y="4800600"/>
          <p14:tracePt t="154169" x="5572125" y="4800600"/>
          <p14:tracePt t="154178" x="5580063" y="4800600"/>
          <p14:tracePt t="154185" x="5595938" y="4800600"/>
          <p14:tracePt t="154193" x="5603875" y="4800600"/>
          <p14:tracePt t="154201" x="5611813" y="4808538"/>
          <p14:tracePt t="154209" x="5619750" y="4808538"/>
          <p14:tracePt t="154249" x="5627688" y="4808538"/>
          <p14:tracePt t="154258" x="5635625" y="4816475"/>
          <p14:tracePt t="154265" x="5643563" y="4816475"/>
          <p14:tracePt t="154282" x="5659438" y="4816475"/>
          <p14:tracePt t="154289" x="5667375" y="4824413"/>
          <p14:tracePt t="154297" x="5676900" y="4824413"/>
          <p14:tracePt t="154305" x="5676900" y="4832350"/>
          <p14:tracePt t="154313" x="5684838" y="4832350"/>
          <p14:tracePt t="154338" x="5692775" y="4832350"/>
          <p14:tracePt t="154362" x="5692775" y="4840288"/>
          <p14:tracePt t="154369" x="5700713" y="4840288"/>
          <p14:tracePt t="154377" x="5708650" y="4840288"/>
          <p14:tracePt t="154385" x="5708650" y="4848225"/>
          <p14:tracePt t="154393" x="5716588" y="4856163"/>
          <p14:tracePt t="154402" x="5732463" y="4856163"/>
          <p14:tracePt t="154409" x="5740400" y="4856163"/>
          <p14:tracePt t="154418" x="5748338" y="4864100"/>
          <p14:tracePt t="154425" x="5772150" y="4872038"/>
          <p14:tracePt t="154434" x="5788025" y="4872038"/>
          <p14:tracePt t="154442" x="5811838" y="4872038"/>
          <p14:tracePt t="154450" x="5835650" y="4879975"/>
          <p14:tracePt t="154457" x="5867400" y="4879975"/>
          <p14:tracePt t="154467" x="5899150" y="4887913"/>
          <p14:tracePt t="154473" x="5930900" y="4887913"/>
          <p14:tracePt t="154481" x="5978525" y="4895850"/>
          <p14:tracePt t="154490" x="6034088" y="4895850"/>
          <p14:tracePt t="154497" x="6099175" y="4903788"/>
          <p14:tracePt t="154505" x="6162675" y="4903788"/>
          <p14:tracePt t="154513" x="6226175" y="4911725"/>
          <p14:tracePt t="154521" x="6297613" y="4911725"/>
          <p14:tracePt t="154529" x="6369050" y="4919663"/>
          <p14:tracePt t="154537" x="6442075" y="4919663"/>
          <p14:tracePt t="154545" x="6513513" y="4919663"/>
          <p14:tracePt t="154553" x="6577013" y="4919663"/>
          <p14:tracePt t="154561" x="6640513" y="4919663"/>
          <p14:tracePt t="154569" x="6688138" y="4919663"/>
          <p14:tracePt t="154577" x="6727825" y="4927600"/>
          <p14:tracePt t="154585" x="6751638" y="4927600"/>
          <p14:tracePt t="154594" x="6769100" y="4927600"/>
          <p14:tracePt t="154601" x="6777038" y="4927600"/>
          <p14:tracePt t="154625" x="6777038" y="4935538"/>
          <p14:tracePt t="154650" x="6777038" y="4943475"/>
          <p14:tracePt t="154665" x="6777038" y="4951413"/>
          <p14:tracePt t="154682" x="6777038" y="4959350"/>
          <p14:tracePt t="154689" x="6777038" y="4967288"/>
          <p14:tracePt t="154697" x="6777038" y="4984750"/>
          <p14:tracePt t="154713" x="6777038" y="4992688"/>
          <p14:tracePt t="154721" x="6769100" y="4992688"/>
          <p14:tracePt t="154729" x="6769100" y="5000625"/>
          <p14:tracePt t="154745" x="6759575" y="5000625"/>
          <p14:tracePt t="154753" x="6759575" y="5008563"/>
          <p14:tracePt t="154761" x="6751638" y="5008563"/>
          <p14:tracePt t="154777" x="6727825" y="5008563"/>
          <p14:tracePt t="154785" x="6711950" y="5000625"/>
          <p14:tracePt t="154794" x="6696075" y="5000625"/>
          <p14:tracePt t="154802" x="6680200" y="4984750"/>
          <p14:tracePt t="154810" x="6656388" y="4976813"/>
          <p14:tracePt t="154818" x="6632575" y="4959350"/>
          <p14:tracePt t="154825" x="6608763" y="4951413"/>
          <p14:tracePt t="154833" x="6592888" y="4927600"/>
          <p14:tracePt t="154842" x="6561138" y="4911725"/>
          <p14:tracePt t="154850" x="6545263" y="4879975"/>
          <p14:tracePt t="154857" x="6521450" y="4856163"/>
          <p14:tracePt t="154865" x="6513513" y="4824413"/>
          <p14:tracePt t="154885" x="6505575" y="4784725"/>
          <p14:tracePt t="154889" x="6497638" y="4768850"/>
          <p14:tracePt t="154897" x="6497638" y="4760913"/>
          <p14:tracePt t="154905" x="6497638" y="4745038"/>
          <p14:tracePt t="154913" x="6497638" y="4729163"/>
          <p14:tracePt t="154921" x="6497638" y="4721225"/>
          <p14:tracePt t="154929" x="6513513" y="4713288"/>
          <p14:tracePt t="154938" x="6521450" y="4705350"/>
          <p14:tracePt t="154945" x="6529388" y="4705350"/>
          <p14:tracePt t="154953" x="6553200" y="4705350"/>
          <p14:tracePt t="154962" x="6553200" y="4697413"/>
          <p14:tracePt t="154969" x="6569075" y="4697413"/>
          <p14:tracePt t="154977" x="6584950" y="4697413"/>
          <p14:tracePt t="154985" x="6600825" y="4697413"/>
          <p14:tracePt t="154994" x="6624638" y="4705350"/>
          <p14:tracePt t="155002" x="6656388" y="4729163"/>
          <p14:tracePt t="155009" x="6680200" y="4752975"/>
          <p14:tracePt t="155018" x="6711950" y="4768850"/>
          <p14:tracePt t="155025" x="6735763" y="4792663"/>
          <p14:tracePt t="155033" x="6759575" y="4808538"/>
          <p14:tracePt t="155041" x="6769100" y="4832350"/>
          <p14:tracePt t="155049" x="6777038" y="4848225"/>
          <p14:tracePt t="155058" x="6784975" y="4864100"/>
          <p14:tracePt t="155065" x="6800850" y="4879975"/>
          <p14:tracePt t="155073" x="6808788" y="4895850"/>
          <p14:tracePt t="155081" x="6808788" y="4911725"/>
          <p14:tracePt t="155089" x="6816725" y="4927600"/>
          <p14:tracePt t="155097" x="6824663" y="4935538"/>
          <p14:tracePt t="155105" x="6824663" y="4951413"/>
          <p14:tracePt t="155122" x="6824663" y="4959350"/>
          <p14:tracePt t="155129" x="6824663" y="4967288"/>
          <p14:tracePt t="155146" x="6824663" y="4976813"/>
          <p14:tracePt t="155153" x="6824663" y="4984750"/>
          <p14:tracePt t="155441" x="6816725" y="4984750"/>
          <p14:tracePt t="155450" x="6816725" y="4992688"/>
          <p14:tracePt t="155553" x="6808788" y="4992688"/>
          <p14:tracePt t="155642" x="6800850" y="4992688"/>
          <p14:tracePt t="155673" x="6792913" y="4992688"/>
          <p14:tracePt t="155905" x="6792913" y="5000625"/>
          <p14:tracePt t="156449" x="6800850" y="5000625"/>
          <p14:tracePt t="156457" x="6800850" y="4992688"/>
          <p14:tracePt t="156465" x="6800850" y="4984750"/>
          <p14:tracePt t="156473" x="6808788" y="4984750"/>
          <p14:tracePt t="156481" x="6816725" y="4976813"/>
          <p14:tracePt t="156513" x="6824663" y="4967288"/>
          <p14:tracePt t="156553" x="6824663" y="4976813"/>
          <p14:tracePt t="156561" x="6816725" y="4984750"/>
          <p14:tracePt t="156569" x="6792913" y="5008563"/>
          <p14:tracePt t="156577" x="6719888" y="5032375"/>
          <p14:tracePt t="156585" x="6616700" y="5056188"/>
          <p14:tracePt t="156593" x="6450013" y="5080000"/>
          <p14:tracePt t="156601" x="6226175" y="5087938"/>
          <p14:tracePt t="156609" x="5946775" y="5087938"/>
          <p14:tracePt t="156618" x="5692775" y="5048250"/>
          <p14:tracePt t="156625" x="5468938" y="4967288"/>
          <p14:tracePt t="156633" x="5326063" y="4903788"/>
          <p14:tracePt t="156641" x="5300663" y="4895850"/>
          <p14:tracePt t="156913" x="5292725" y="4911725"/>
          <p14:tracePt t="156921" x="5253038" y="4935538"/>
          <p14:tracePt t="156929" x="5205413" y="4959350"/>
          <p14:tracePt t="156937" x="5141913" y="5000625"/>
          <p14:tracePt t="156945" x="5086350" y="5024438"/>
          <p14:tracePt t="156953" x="5006975" y="5040313"/>
          <p14:tracePt t="156961" x="4918075" y="5048250"/>
          <p14:tracePt t="156969" x="4791075" y="5048250"/>
          <p14:tracePt t="156977" x="4640263" y="5048250"/>
          <p14:tracePt t="156985" x="4376738" y="5048250"/>
          <p14:tracePt t="156993" x="4113213" y="5040313"/>
          <p14:tracePt t="157001" x="3802063" y="5016500"/>
          <p14:tracePt t="157009" x="3500438" y="5016500"/>
          <p14:tracePt t="157018" x="3221038" y="5016500"/>
          <p14:tracePt t="157025" x="2981325" y="5016500"/>
          <p14:tracePt t="157033" x="2741613" y="5016500"/>
          <p14:tracePt t="157041" x="2566988" y="5016500"/>
          <p14:tracePt t="157049" x="2384425" y="5032375"/>
          <p14:tracePt t="157057" x="2247900" y="5040313"/>
          <p14:tracePt t="157065" x="2120900" y="5056188"/>
          <p14:tracePt t="157073" x="2008188" y="5064125"/>
          <p14:tracePt t="157081" x="1905000" y="5072063"/>
          <p14:tracePt t="157089" x="1793875" y="5095875"/>
          <p14:tracePt t="157102" x="1682750" y="5095875"/>
          <p14:tracePt t="157105" x="1577975" y="5111750"/>
          <p14:tracePt t="157113" x="1482725" y="5127625"/>
          <p14:tracePt t="157121" x="1411288" y="5135563"/>
          <p14:tracePt t="157129" x="1355725" y="5151438"/>
          <p14:tracePt t="157137" x="1316038" y="5167313"/>
          <p14:tracePt t="157145" x="1300163" y="5175250"/>
          <p14:tracePt t="157153" x="1292225" y="5183188"/>
          <p14:tracePt t="157162" x="1284288" y="5191125"/>
          <p14:tracePt t="157169" x="1284288" y="5199063"/>
          <p14:tracePt t="157185" x="1274763" y="5207000"/>
          <p14:tracePt t="157193" x="1266825" y="5214938"/>
          <p14:tracePt t="157209" x="1258888" y="5222875"/>
          <p14:tracePt t="157218" x="1250950" y="5222875"/>
          <p14:tracePt t="157226" x="1243013" y="5222875"/>
          <p14:tracePt t="157234" x="1243013" y="5230813"/>
          <p14:tracePt t="157266" x="1235075" y="5230813"/>
          <p14:tracePt t="157314" x="1243013" y="5230813"/>
          <p14:tracePt t="157321" x="1243013" y="5222875"/>
          <p14:tracePt t="157346" x="1243013" y="5207000"/>
          <p14:tracePt t="157361" x="1243013" y="5199063"/>
          <p14:tracePt t="157369" x="1243013" y="5183188"/>
          <p14:tracePt t="157377" x="1243013" y="5167313"/>
          <p14:tracePt t="157385" x="1243013" y="5143500"/>
          <p14:tracePt t="157393" x="1243013" y="5127625"/>
          <p14:tracePt t="157401" x="1243013" y="5111750"/>
          <p14:tracePt t="157409" x="1243013" y="5095875"/>
          <p14:tracePt t="157418" x="1243013" y="5072063"/>
          <p14:tracePt t="157426" x="1258888" y="5056188"/>
          <p14:tracePt t="157433" x="1258888" y="5040313"/>
          <p14:tracePt t="157442" x="1266825" y="5032375"/>
          <p14:tracePt t="157449" x="1284288" y="5016500"/>
          <p14:tracePt t="157457" x="1284288" y="5008563"/>
          <p14:tracePt t="157466" x="1292225" y="5000625"/>
          <p14:tracePt t="157473" x="1292225" y="4992688"/>
          <p14:tracePt t="157481" x="1300163" y="4984750"/>
          <p14:tracePt t="157489" x="1308100" y="4984750"/>
          <p14:tracePt t="157505" x="1308100" y="4976813"/>
          <p14:tracePt t="157594" x="1300163" y="4976813"/>
          <p14:tracePt t="157601" x="1300163" y="4984750"/>
          <p14:tracePt t="157609" x="1292225" y="4984750"/>
          <p14:tracePt t="157625" x="1284288" y="4992688"/>
          <p14:tracePt t="157633" x="1274763" y="5000625"/>
          <p14:tracePt t="157641" x="1266825" y="5000625"/>
          <p14:tracePt t="157649" x="1266825" y="5008563"/>
          <p14:tracePt t="157658" x="1250950" y="5016500"/>
          <p14:tracePt t="157665" x="1235075" y="5024438"/>
          <p14:tracePt t="157673" x="1219200" y="5032375"/>
          <p14:tracePt t="157681" x="1203325" y="5032375"/>
          <p14:tracePt t="157689" x="1187450" y="5040313"/>
          <p14:tracePt t="157698" x="1171575" y="5056188"/>
          <p14:tracePt t="157705" x="1155700" y="5056188"/>
          <p14:tracePt t="157713" x="1139825" y="5056188"/>
          <p14:tracePt t="157721" x="1123950" y="5064125"/>
          <p14:tracePt t="157729" x="1108075" y="5064125"/>
          <p14:tracePt t="157737" x="1092200" y="5064125"/>
          <p14:tracePt t="157745" x="1076325" y="5064125"/>
          <p14:tracePt t="157753" x="1068388" y="5064125"/>
          <p14:tracePt t="157761" x="1052513" y="5064125"/>
          <p14:tracePt t="157769" x="1036638" y="5064125"/>
          <p14:tracePt t="157777" x="1012825" y="5064125"/>
          <p14:tracePt t="157785" x="989013" y="5064125"/>
          <p14:tracePt t="157794" x="973138" y="5064125"/>
          <p14:tracePt t="157801" x="941388" y="5064125"/>
          <p14:tracePt t="157809" x="925513" y="5064125"/>
          <p14:tracePt t="157818" x="900113" y="5064125"/>
          <p14:tracePt t="157825" x="884238" y="5064125"/>
          <p14:tracePt t="157833" x="868363" y="5056188"/>
          <p14:tracePt t="157842" x="844550" y="5056188"/>
          <p14:tracePt t="157849" x="828675" y="5056188"/>
          <p14:tracePt t="157857" x="812800" y="5048250"/>
          <p14:tracePt t="157866" x="796925" y="5040313"/>
          <p14:tracePt t="157874" x="788988" y="5040313"/>
          <p14:tracePt t="157882" x="773113" y="5032375"/>
          <p14:tracePt t="157889" x="773113" y="5024438"/>
          <p14:tracePt t="157902" x="757238" y="5024438"/>
          <p14:tracePt t="157905" x="757238" y="5008563"/>
          <p14:tracePt t="157913" x="749300" y="5008563"/>
          <p14:tracePt t="157921" x="741363" y="5000625"/>
          <p14:tracePt t="157937" x="733425" y="4984750"/>
          <p14:tracePt t="157953" x="733425" y="4976813"/>
          <p14:tracePt t="157961" x="725488" y="4976813"/>
          <p14:tracePt t="157969" x="725488" y="4959350"/>
          <p14:tracePt t="157985" x="717550" y="4951413"/>
          <p14:tracePt t="157993" x="709613" y="4943475"/>
          <p14:tracePt t="158001" x="709613" y="4935538"/>
          <p14:tracePt t="158018" x="709613" y="4927600"/>
          <p14:tracePt t="158033" x="701675" y="4911725"/>
          <p14:tracePt t="158050" x="701675" y="4903788"/>
          <p14:tracePt t="158065" x="701675" y="4887913"/>
          <p14:tracePt t="158082" x="701675" y="4879975"/>
          <p14:tracePt t="158098" x="701675" y="4864100"/>
          <p14:tracePt t="158106" x="709613" y="4864100"/>
          <p14:tracePt t="158113" x="709613" y="4856163"/>
          <p14:tracePt t="158121" x="717550" y="4856163"/>
          <p14:tracePt t="158129" x="733425" y="4848225"/>
          <p14:tracePt t="158137" x="741363" y="4840288"/>
          <p14:tracePt t="158145" x="757238" y="4832350"/>
          <p14:tracePt t="158153" x="773113" y="4832350"/>
          <p14:tracePt t="158161" x="788988" y="4824413"/>
          <p14:tracePt t="158169" x="804863" y="4816475"/>
          <p14:tracePt t="158177" x="812800" y="4808538"/>
          <p14:tracePt t="158185" x="828675" y="4808538"/>
          <p14:tracePt t="158194" x="836613" y="4800600"/>
          <p14:tracePt t="158202" x="852488" y="4792663"/>
          <p14:tracePt t="158209" x="868363" y="4792663"/>
          <p14:tracePt t="158218" x="876300" y="4784725"/>
          <p14:tracePt t="158225" x="892175" y="4784725"/>
          <p14:tracePt t="158233" x="908050" y="4776788"/>
          <p14:tracePt t="158241" x="917575" y="4776788"/>
          <p14:tracePt t="158249" x="941388" y="4768850"/>
          <p14:tracePt t="158257" x="949325" y="4760913"/>
          <p14:tracePt t="158265" x="965200" y="4760913"/>
          <p14:tracePt t="158273" x="973138" y="4760913"/>
          <p14:tracePt t="158281" x="989013" y="4760913"/>
          <p14:tracePt t="158289" x="1012825" y="4760913"/>
          <p14:tracePt t="158297" x="1028700" y="4760913"/>
          <p14:tracePt t="158305" x="1044575" y="4760913"/>
          <p14:tracePt t="158313" x="1060450" y="4760913"/>
          <p14:tracePt t="158321" x="1076325" y="4760913"/>
          <p14:tracePt t="158329" x="1100138" y="4760913"/>
          <p14:tracePt t="158337" x="1116013" y="4760913"/>
          <p14:tracePt t="158345" x="1139825" y="4760913"/>
          <p14:tracePt t="158353" x="1155700" y="4760913"/>
          <p14:tracePt t="158361" x="1187450" y="4760913"/>
          <p14:tracePt t="158369" x="1211263" y="4760913"/>
          <p14:tracePt t="158377" x="1227138" y="4768850"/>
          <p14:tracePt t="158385" x="1243013" y="4776788"/>
          <p14:tracePt t="158393" x="1258888" y="4784725"/>
          <p14:tracePt t="158402" x="1274763" y="4784725"/>
          <p14:tracePt t="158410" x="1292225" y="4792663"/>
          <p14:tracePt t="158418" x="1308100" y="4792663"/>
          <p14:tracePt t="158425" x="1308100" y="4800600"/>
          <p14:tracePt t="158434" x="1323975" y="4800600"/>
          <p14:tracePt t="158441" x="1323975" y="4808538"/>
          <p14:tracePt t="158458" x="1331913" y="4808538"/>
          <p14:tracePt t="158474" x="1331913" y="4816475"/>
          <p14:tracePt t="158489" x="1339850" y="4824413"/>
          <p14:tracePt t="158498" x="1339850" y="4832350"/>
          <p14:tracePt t="158505" x="1347788" y="4840288"/>
          <p14:tracePt t="158521" x="1347788" y="4848225"/>
          <p14:tracePt t="158529" x="1355725" y="4856163"/>
          <p14:tracePt t="158537" x="1355725" y="4864100"/>
          <p14:tracePt t="158545" x="1355725" y="4872038"/>
          <p14:tracePt t="158553" x="1355725" y="4879975"/>
          <p14:tracePt t="158561" x="1355725" y="4887913"/>
          <p14:tracePt t="158569" x="1355725" y="4895850"/>
          <p14:tracePt t="158577" x="1355725" y="4903788"/>
          <p14:tracePt t="158585" x="1355725" y="4911725"/>
          <p14:tracePt t="158593" x="1355725" y="4927600"/>
          <p14:tracePt t="158609" x="1355725" y="4935538"/>
          <p14:tracePt t="158618" x="1355725" y="4951413"/>
          <p14:tracePt t="158625" x="1363663" y="4959350"/>
          <p14:tracePt t="158634" x="1363663" y="4967288"/>
          <p14:tracePt t="158641" x="1363663" y="4976813"/>
          <p14:tracePt t="158649" x="1363663" y="4984750"/>
          <p14:tracePt t="158657" x="1363663" y="4992688"/>
          <p14:tracePt t="158762" x="1371600" y="4992688"/>
          <p14:tracePt t="158769" x="1371600" y="5000625"/>
          <p14:tracePt t="158777" x="1379538" y="5000625"/>
          <p14:tracePt t="158785" x="1387475" y="5000625"/>
          <p14:tracePt t="158794" x="1395413" y="5000625"/>
          <p14:tracePt t="158801" x="1403350" y="5000625"/>
          <p14:tracePt t="158810" x="1411288" y="5008563"/>
          <p14:tracePt t="158818" x="1427163" y="5008563"/>
          <p14:tracePt t="158825" x="1443038" y="5016500"/>
          <p14:tracePt t="158833" x="1466850" y="5016500"/>
          <p14:tracePt t="158841" x="1490663" y="5024438"/>
          <p14:tracePt t="158849" x="1514475" y="5024438"/>
          <p14:tracePt t="158857" x="1546225" y="5024438"/>
          <p14:tracePt t="158865" x="1593850" y="5024438"/>
          <p14:tracePt t="158874" x="1617663" y="5024438"/>
          <p14:tracePt t="158882" x="1658938" y="5024438"/>
          <p14:tracePt t="158889" x="1698625" y="5024438"/>
          <p14:tracePt t="158897" x="1754188" y="5024438"/>
          <p14:tracePt t="158905" x="1793875" y="5032375"/>
          <p14:tracePt t="158913" x="1857375" y="5032375"/>
          <p14:tracePt t="158921" x="1897063" y="5032375"/>
          <p14:tracePt t="158929" x="1952625" y="5040313"/>
          <p14:tracePt t="158937" x="2008188" y="5040313"/>
          <p14:tracePt t="158945" x="2073275" y="5040313"/>
          <p14:tracePt t="158953" x="2120900" y="5048250"/>
          <p14:tracePt t="158961" x="2168525" y="5048250"/>
          <p14:tracePt t="158969" x="2224088" y="5048250"/>
          <p14:tracePt t="158977" x="2271713" y="5048250"/>
          <p14:tracePt t="158985" x="2319338" y="5048250"/>
          <p14:tracePt t="158993" x="2374900" y="5048250"/>
          <p14:tracePt t="159001" x="2439988" y="5048250"/>
          <p14:tracePt t="159010" x="2487613" y="5048250"/>
          <p14:tracePt t="159018" x="2543175" y="5048250"/>
          <p14:tracePt t="159025" x="2598738" y="5048250"/>
          <p14:tracePt t="159033" x="2646363" y="5048250"/>
          <p14:tracePt t="159042" x="2701925" y="5048250"/>
          <p14:tracePt t="159049" x="2759075" y="5048250"/>
          <p14:tracePt t="159057" x="2814638" y="5048250"/>
          <p14:tracePt t="159065" x="2862263" y="5048250"/>
          <p14:tracePt t="159073" x="2917825" y="5048250"/>
          <p14:tracePt t="159081" x="2981325" y="5056188"/>
          <p14:tracePt t="159089" x="3044825" y="5056188"/>
          <p14:tracePt t="159097" x="3109913" y="5056188"/>
          <p14:tracePt t="159118" x="3252788" y="5056188"/>
          <p14:tracePt t="159121" x="3316288" y="5056188"/>
          <p14:tracePt t="159129" x="3387725" y="5056188"/>
          <p14:tracePt t="159137" x="3451225" y="5056188"/>
          <p14:tracePt t="159145" x="3540125" y="5056188"/>
          <p14:tracePt t="159153" x="3611563" y="5056188"/>
          <p14:tracePt t="159161" x="3683000" y="5056188"/>
          <p14:tracePt t="159169" x="3762375" y="5056188"/>
          <p14:tracePt t="159177" x="3833813" y="5056188"/>
          <p14:tracePt t="159185" x="3906838" y="5056188"/>
          <p14:tracePt t="159193" x="3986213" y="5056188"/>
          <p14:tracePt t="159201" x="4057650" y="5056188"/>
          <p14:tracePt t="159209" x="4144963" y="5056188"/>
          <p14:tracePt t="159218" x="4217988" y="5056188"/>
          <p14:tracePt t="159225" x="4289425" y="5056188"/>
          <p14:tracePt t="159234" x="4360863" y="5056188"/>
          <p14:tracePt t="159241" x="4432300" y="5056188"/>
          <p14:tracePt t="159250" x="4503738" y="5056188"/>
          <p14:tracePt t="159257" x="4559300" y="5056188"/>
          <p14:tracePt t="159265" x="4608513" y="5056188"/>
          <p14:tracePt t="159273" x="4664075" y="5048250"/>
          <p14:tracePt t="159281" x="4727575" y="5048250"/>
          <p14:tracePt t="159289" x="4759325" y="5048250"/>
          <p14:tracePt t="159297" x="4806950" y="5048250"/>
          <p14:tracePt t="159305" x="4838700" y="5040313"/>
          <p14:tracePt t="159313" x="4862513" y="5040313"/>
          <p14:tracePt t="159321" x="4886325" y="5040313"/>
          <p14:tracePt t="159330" x="4910138" y="5040313"/>
          <p14:tracePt t="159337" x="4926013" y="5040313"/>
          <p14:tracePt t="159345" x="4951413" y="5040313"/>
          <p14:tracePt t="159353" x="4975225" y="5040313"/>
          <p14:tracePt t="159362" x="4999038" y="5040313"/>
          <p14:tracePt t="159369" x="5014913" y="5032375"/>
          <p14:tracePt t="159377" x="5038725" y="5032375"/>
          <p14:tracePt t="159385" x="5062538" y="5032375"/>
          <p14:tracePt t="159393" x="5086350" y="5032375"/>
          <p14:tracePt t="159401" x="5102225" y="5024438"/>
          <p14:tracePt t="159409" x="5118100" y="5024438"/>
          <p14:tracePt t="159418" x="5141913" y="5024438"/>
          <p14:tracePt t="159425" x="5157788" y="5024438"/>
          <p14:tracePt t="159434" x="5181600" y="5024438"/>
          <p14:tracePt t="159442" x="5205413" y="5024438"/>
          <p14:tracePt t="159450" x="5229225" y="5024438"/>
          <p14:tracePt t="159457" x="5245100" y="5024438"/>
          <p14:tracePt t="159466" x="5268913" y="5024438"/>
          <p14:tracePt t="159473" x="5292725" y="5024438"/>
          <p14:tracePt t="159481" x="5318125" y="5024438"/>
          <p14:tracePt t="159490" x="5334000" y="5024438"/>
          <p14:tracePt t="159497" x="5357813" y="5024438"/>
          <p14:tracePt t="159505" x="5373688" y="5024438"/>
          <p14:tracePt t="159513" x="5397500" y="5024438"/>
          <p14:tracePt t="159521" x="5421313" y="5024438"/>
          <p14:tracePt t="159530" x="5437188" y="5024438"/>
          <p14:tracePt t="159537" x="5453063" y="5024438"/>
          <p14:tracePt t="159545" x="5468938" y="5024438"/>
          <p14:tracePt t="159553" x="5484813" y="5024438"/>
          <p14:tracePt t="159561" x="5500688" y="5024438"/>
          <p14:tracePt t="159569" x="5516563" y="5024438"/>
          <p14:tracePt t="159577" x="5524500" y="5024438"/>
          <p14:tracePt t="159593" x="5532438" y="5024438"/>
          <p14:tracePt t="159609" x="5540375" y="5024438"/>
          <p14:tracePt t="159682" x="5548313" y="5024438"/>
          <p14:tracePt t="159714" x="5556250" y="5024438"/>
          <p14:tracePt t="159746" x="5564188" y="5024438"/>
          <p14:tracePt t="159762" x="5572125" y="5024438"/>
          <p14:tracePt t="159969" x="5580063" y="5024438"/>
          <p14:tracePt t="160010" x="5580063" y="5032375"/>
          <p14:tracePt t="160026" x="5588000" y="5032375"/>
          <p14:tracePt t="160042" x="5595938" y="5032375"/>
          <p14:tracePt t="160049" x="5603875" y="5040313"/>
          <p14:tracePt t="160057" x="5627688" y="5048250"/>
          <p14:tracePt t="160065" x="5651500" y="5056188"/>
          <p14:tracePt t="160074" x="5692775" y="5072063"/>
          <p14:tracePt t="160081" x="5732463" y="5087938"/>
          <p14:tracePt t="160090" x="5772150" y="5095875"/>
          <p14:tracePt t="160097" x="5811838" y="5111750"/>
          <p14:tracePt t="160118" x="5899150" y="5127625"/>
          <p14:tracePt t="160121" x="5946775" y="5127625"/>
          <p14:tracePt t="160129" x="5986463" y="5127625"/>
          <p14:tracePt t="160137" x="6034088" y="5135563"/>
          <p14:tracePt t="160145" x="6075363" y="5135563"/>
          <p14:tracePt t="160153" x="6122988" y="5135563"/>
          <p14:tracePt t="160161" x="6154738" y="5135563"/>
          <p14:tracePt t="160169" x="6194425" y="5135563"/>
          <p14:tracePt t="160177" x="6218238" y="5135563"/>
          <p14:tracePt t="160185" x="6249988" y="5135563"/>
          <p14:tracePt t="160193" x="6273800" y="5135563"/>
          <p14:tracePt t="160201" x="6297613" y="5135563"/>
          <p14:tracePt t="160209" x="6313488" y="5135563"/>
          <p14:tracePt t="160217" x="6321425" y="5135563"/>
          <p14:tracePt t="160234" x="6329363" y="5135563"/>
          <p14:tracePt t="160306" x="6337300" y="5135563"/>
          <p14:tracePt t="160313" x="6337300" y="5143500"/>
          <p14:tracePt t="160329" x="6345238" y="5143500"/>
          <p14:tracePt t="160345" x="6353175" y="5143500"/>
          <p14:tracePt t="161257" x="6361113" y="5143500"/>
          <p14:tracePt t="161578" x="6361113" y="5135563"/>
          <p14:tracePt t="161585" x="6369050" y="5135563"/>
          <p14:tracePt t="161593" x="6376988" y="5127625"/>
          <p14:tracePt t="161601" x="6384925" y="5127625"/>
          <p14:tracePt t="161609" x="6402388" y="5119688"/>
          <p14:tracePt t="161618" x="6418263" y="5111750"/>
          <p14:tracePt t="161625" x="6434138" y="5103813"/>
          <p14:tracePt t="161633" x="6450013" y="5095875"/>
          <p14:tracePt t="161641" x="6465888" y="5087938"/>
          <p14:tracePt t="161649" x="6481763" y="5064125"/>
          <p14:tracePt t="161657" x="6489700" y="5056188"/>
          <p14:tracePt t="161665" x="6505575" y="5040313"/>
          <p14:tracePt t="161673" x="6505575" y="5024438"/>
          <p14:tracePt t="161681" x="6521450" y="5016500"/>
          <p14:tracePt t="161689" x="6529388" y="5016500"/>
          <p14:tracePt t="161697" x="6537325" y="5000625"/>
          <p14:tracePt t="161713" x="6545263" y="4992688"/>
          <p14:tracePt t="161730" x="6553200" y="4992688"/>
          <p14:tracePt t="161826" x="6561138" y="4992688"/>
          <p14:tracePt t="161833" x="6577013" y="4992688"/>
          <p14:tracePt t="161841" x="6584950" y="4992688"/>
          <p14:tracePt t="161849" x="6592888" y="4992688"/>
          <p14:tracePt t="161857" x="6608763" y="5000625"/>
          <p14:tracePt t="161865" x="6624638" y="5000625"/>
          <p14:tracePt t="161874" x="6640513" y="5008563"/>
          <p14:tracePt t="161881" x="6656388" y="5016500"/>
          <p14:tracePt t="161889" x="6672263" y="5024438"/>
          <p14:tracePt t="161897" x="6696075" y="5024438"/>
          <p14:tracePt t="161905" x="6711950" y="5024438"/>
          <p14:tracePt t="161913" x="6719888" y="5032375"/>
          <p14:tracePt t="161921" x="6727825" y="5032375"/>
          <p14:tracePt t="161929" x="6735763" y="5040313"/>
          <p14:tracePt t="161937" x="6743700" y="5040313"/>
          <p14:tracePt t="161985" x="6751638" y="5040313"/>
          <p14:tracePt t="161993" x="6751638" y="5048250"/>
          <p14:tracePt t="162001" x="6751638" y="5056188"/>
          <p14:tracePt t="162010" x="6751638" y="5064125"/>
          <p14:tracePt t="162018" x="6751638" y="5080000"/>
          <p14:tracePt t="162026" x="6751638" y="5095875"/>
          <p14:tracePt t="162033" x="6751638" y="5103813"/>
          <p14:tracePt t="162041" x="6751638" y="5119688"/>
          <p14:tracePt t="162049" x="6751638" y="5135563"/>
          <p14:tracePt t="162057" x="6751638" y="5151438"/>
          <p14:tracePt t="162065" x="6751638" y="5175250"/>
          <p14:tracePt t="162073" x="6751638" y="5199063"/>
          <p14:tracePt t="162081" x="6751638" y="5214938"/>
          <p14:tracePt t="162089" x="6743700" y="5230813"/>
          <p14:tracePt t="162097" x="6735763" y="5238750"/>
          <p14:tracePt t="162118" x="6719888" y="5254625"/>
          <p14:tracePt t="162121" x="6711950" y="5262563"/>
          <p14:tracePt t="162129" x="6704013" y="5270500"/>
          <p14:tracePt t="162137" x="6688138" y="5270500"/>
          <p14:tracePt t="162145" x="6664325" y="5270500"/>
          <p14:tracePt t="162153" x="6648450" y="5270500"/>
          <p14:tracePt t="162161" x="6624638" y="5270500"/>
          <p14:tracePt t="162169" x="6600825" y="5270500"/>
          <p14:tracePt t="162177" x="6577013" y="5270500"/>
          <p14:tracePt t="162185" x="6561138" y="5270500"/>
          <p14:tracePt t="162193" x="6537325" y="5270500"/>
          <p14:tracePt t="162201" x="6521450" y="5270500"/>
          <p14:tracePt t="162209" x="6497638" y="5270500"/>
          <p14:tracePt t="162217" x="6473825" y="5270500"/>
          <p14:tracePt t="162225" x="6450013" y="5270500"/>
          <p14:tracePt t="162233" x="6426200" y="5270500"/>
          <p14:tracePt t="162241" x="6410325" y="5270500"/>
          <p14:tracePt t="162249" x="6392863" y="5270500"/>
          <p14:tracePt t="162257" x="6361113" y="5270500"/>
          <p14:tracePt t="162265" x="6337300" y="5270500"/>
          <p14:tracePt t="162273" x="6305550" y="5270500"/>
          <p14:tracePt t="162281" x="6273800" y="5270500"/>
          <p14:tracePt t="162290" x="6226175" y="5270500"/>
          <p14:tracePt t="162297" x="6186488" y="5262563"/>
          <p14:tracePt t="162305" x="6146800" y="5262563"/>
          <p14:tracePt t="162313" x="6107113" y="5254625"/>
          <p14:tracePt t="162322" x="6075363" y="5254625"/>
          <p14:tracePt t="162329" x="6026150" y="5254625"/>
          <p14:tracePt t="162337" x="5986463" y="5246688"/>
          <p14:tracePt t="162345" x="5946775" y="5246688"/>
          <p14:tracePt t="162353" x="5915025" y="5238750"/>
          <p14:tracePt t="162361" x="5883275" y="5222875"/>
          <p14:tracePt t="162369" x="5859463" y="5222875"/>
          <p14:tracePt t="162377" x="5835650" y="5214938"/>
          <p14:tracePt t="162385" x="5819775" y="5214938"/>
          <p14:tracePt t="162393" x="5819775" y="5207000"/>
          <p14:tracePt t="162401" x="5803900" y="5207000"/>
          <p14:tracePt t="162418" x="5803900" y="5199063"/>
          <p14:tracePt t="162434" x="5795963" y="5199063"/>
          <p14:tracePt t="162442" x="5795963" y="5191125"/>
          <p14:tracePt t="162473" x="5795963" y="5183188"/>
          <p14:tracePt t="162490" x="5788025" y="5175250"/>
          <p14:tracePt t="162498" x="5788025" y="5159375"/>
          <p14:tracePt t="162505" x="5780088" y="5151438"/>
          <p14:tracePt t="162513" x="5780088" y="5127625"/>
          <p14:tracePt t="162521" x="5772150" y="5103813"/>
          <p14:tracePt t="162529" x="5764213" y="5080000"/>
          <p14:tracePt t="162537" x="5756275" y="5048250"/>
          <p14:tracePt t="162545" x="5748338" y="5016500"/>
          <p14:tracePt t="162553" x="5732463" y="4976813"/>
          <p14:tracePt t="162561" x="5732463" y="4951413"/>
          <p14:tracePt t="162569" x="5716588" y="4927600"/>
          <p14:tracePt t="162577" x="5708650" y="4903788"/>
          <p14:tracePt t="162585" x="5708650" y="4887913"/>
          <p14:tracePt t="162593" x="5708650" y="4872038"/>
          <p14:tracePt t="162601" x="5700713" y="4856163"/>
          <p14:tracePt t="162609" x="5692775" y="4840288"/>
          <p14:tracePt t="162618" x="5692775" y="4824413"/>
          <p14:tracePt t="162625" x="5692775" y="4816475"/>
          <p14:tracePt t="162634" x="5692775" y="4808538"/>
          <p14:tracePt t="162641" x="5692775" y="4792663"/>
          <p14:tracePt t="162649" x="5692775" y="4784725"/>
          <p14:tracePt t="162657" x="5692775" y="4776788"/>
          <p14:tracePt t="162665" x="5692775" y="4760913"/>
          <p14:tracePt t="162681" x="5692775" y="4745038"/>
          <p14:tracePt t="162689" x="5692775" y="4737100"/>
          <p14:tracePt t="162697" x="5692775" y="4729163"/>
          <p14:tracePt t="162705" x="5700713" y="4713288"/>
          <p14:tracePt t="162713" x="5708650" y="4705350"/>
          <p14:tracePt t="162721" x="5708650" y="4697413"/>
          <p14:tracePt t="162729" x="5716588" y="4697413"/>
          <p14:tracePt t="162737" x="5724525" y="4681538"/>
          <p14:tracePt t="162753" x="5724525" y="4673600"/>
          <p14:tracePt t="162761" x="5732463" y="4673600"/>
          <p14:tracePt t="162769" x="5732463" y="4665663"/>
          <p14:tracePt t="162785" x="5732463" y="4657725"/>
          <p14:tracePt t="162801" x="5740400" y="4657725"/>
          <p14:tracePt t="162818" x="5748338" y="4649788"/>
          <p14:tracePt t="162825" x="5756275" y="4649788"/>
          <p14:tracePt t="162842" x="5764213" y="4649788"/>
          <p14:tracePt t="162849" x="5772150" y="4641850"/>
          <p14:tracePt t="162858" x="5780088" y="4633913"/>
          <p14:tracePt t="162865" x="5788025" y="4633913"/>
          <p14:tracePt t="162874" x="5803900" y="4633913"/>
          <p14:tracePt t="162881" x="5819775" y="4633913"/>
          <p14:tracePt t="162889" x="5827713" y="4624388"/>
          <p14:tracePt t="162897" x="5851525" y="4624388"/>
          <p14:tracePt t="162905" x="5875338" y="4616450"/>
          <p14:tracePt t="162913" x="5907088" y="4616450"/>
          <p14:tracePt t="162921" x="5930900" y="4616450"/>
          <p14:tracePt t="162930" x="5962650" y="4616450"/>
          <p14:tracePt t="162937" x="5994400" y="4616450"/>
          <p14:tracePt t="162945" x="6018213" y="4616450"/>
          <p14:tracePt t="162953" x="6059488" y="4608513"/>
          <p14:tracePt t="162961" x="6091238" y="4608513"/>
          <p14:tracePt t="162969" x="6122988" y="4608513"/>
          <p14:tracePt t="162977" x="6146800" y="4600575"/>
          <p14:tracePt t="162985" x="6178550" y="4600575"/>
          <p14:tracePt t="162993" x="6218238" y="4600575"/>
          <p14:tracePt t="163001" x="6249988" y="4600575"/>
          <p14:tracePt t="163009" x="6281738" y="4600575"/>
          <p14:tracePt t="163017" x="6305550" y="4600575"/>
          <p14:tracePt t="163026" x="6329363" y="4600575"/>
          <p14:tracePt t="163034" x="6345238" y="4592638"/>
          <p14:tracePt t="163041" x="6353175" y="4592638"/>
          <p14:tracePt t="163049" x="6369050" y="4592638"/>
          <p14:tracePt t="163057" x="6376988" y="4592638"/>
          <p14:tracePt t="163065" x="6384925" y="4592638"/>
          <p14:tracePt t="163081" x="6402388" y="4592638"/>
          <p14:tracePt t="163101" x="6402388" y="4584700"/>
          <p14:tracePt t="163105" x="6410325" y="4584700"/>
          <p14:tracePt t="163113" x="6418263" y="4584700"/>
          <p14:tracePt t="163121" x="6426200" y="4584700"/>
          <p14:tracePt t="163129" x="6434138" y="4584700"/>
          <p14:tracePt t="163145" x="6450013" y="4584700"/>
          <p14:tracePt t="163161" x="6457950" y="4584700"/>
          <p14:tracePt t="163177" x="6465888" y="4584700"/>
          <p14:tracePt t="163185" x="6473825" y="4584700"/>
          <p14:tracePt t="163193" x="6481763" y="4584700"/>
          <p14:tracePt t="163201" x="6497638" y="4584700"/>
          <p14:tracePt t="163209" x="6513513" y="4584700"/>
          <p14:tracePt t="163217" x="6537325" y="4584700"/>
          <p14:tracePt t="163225" x="6569075" y="4584700"/>
          <p14:tracePt t="163234" x="6592888" y="4584700"/>
          <p14:tracePt t="163241" x="6624638" y="4584700"/>
          <p14:tracePt t="163249" x="6656388" y="4584700"/>
          <p14:tracePt t="163258" x="6680200" y="4584700"/>
          <p14:tracePt t="163265" x="6704013" y="4584700"/>
          <p14:tracePt t="163273" x="6727825" y="4584700"/>
          <p14:tracePt t="163281" x="6743700" y="4584700"/>
          <p14:tracePt t="163289" x="6759575" y="4592638"/>
          <p14:tracePt t="163297" x="6769100" y="4592638"/>
          <p14:tracePt t="163305" x="6777038" y="4592638"/>
          <p14:tracePt t="163498" x="6784975" y="4592638"/>
          <p14:tracePt t="163505" x="6792913" y="4608513"/>
          <p14:tracePt t="163513" x="6808788" y="4608513"/>
          <p14:tracePt t="163521" x="6832600" y="4624388"/>
          <p14:tracePt t="163529" x="6848475" y="4633913"/>
          <p14:tracePt t="163537" x="6872288" y="4641850"/>
          <p14:tracePt t="163545" x="6896100" y="4657725"/>
          <p14:tracePt t="163553" x="6911975" y="4665663"/>
          <p14:tracePt t="163561" x="6943725" y="4681538"/>
          <p14:tracePt t="163569" x="6951663" y="4681538"/>
          <p14:tracePt t="163577" x="6959600" y="4689475"/>
          <p14:tracePt t="163585" x="6975475" y="4705350"/>
          <p14:tracePt t="163601" x="6975475" y="4713288"/>
          <p14:tracePt t="163618" x="6983413" y="4713288"/>
          <p14:tracePt t="163625" x="6983413" y="4721225"/>
          <p14:tracePt t="163666" x="6983413" y="4729163"/>
          <p14:tracePt t="163673" x="6975475" y="4729163"/>
          <p14:tracePt t="163681" x="6975475" y="4737100"/>
          <p14:tracePt t="163738" x="6967538" y="4737100"/>
          <p14:tracePt t="163753" x="6967538" y="4745038"/>
          <p14:tracePt t="163762" x="6967538" y="4752975"/>
          <p14:tracePt t="163769" x="6967538" y="4760913"/>
          <p14:tracePt t="163777" x="6959600" y="4776788"/>
          <p14:tracePt t="163785" x="6959600" y="4792663"/>
          <p14:tracePt t="163793" x="6959600" y="4800600"/>
          <p14:tracePt t="163801" x="6951663" y="4824413"/>
          <p14:tracePt t="163809" x="6943725" y="4848225"/>
          <p14:tracePt t="163818" x="6935788" y="4872038"/>
          <p14:tracePt t="163825" x="6927850" y="4911725"/>
          <p14:tracePt t="163835" x="6927850" y="4943475"/>
          <p14:tracePt t="163841" x="6927850" y="4967288"/>
          <p14:tracePt t="163849" x="6927850" y="4992688"/>
          <p14:tracePt t="163857" x="6927850" y="5024438"/>
          <p14:tracePt t="163865" x="6927850" y="5048250"/>
          <p14:tracePt t="163873" x="6927850" y="5064125"/>
          <p14:tracePt t="163881" x="6927850" y="5080000"/>
          <p14:tracePt t="163890" x="6927850" y="5095875"/>
          <p14:tracePt t="163897" x="6927850" y="5111750"/>
          <p14:tracePt t="163905" x="6927850" y="5119688"/>
          <p14:tracePt t="163913" x="6927850" y="5127625"/>
          <p14:tracePt t="163929" x="6927850" y="5135563"/>
          <p14:tracePt t="163977" x="6927850" y="5143500"/>
          <p14:tracePt t="164122" x="6935788" y="5143500"/>
          <p14:tracePt t="164129" x="6943725" y="5127625"/>
          <p14:tracePt t="164137" x="6943725" y="5111750"/>
          <p14:tracePt t="164145" x="6943725" y="5095875"/>
          <p14:tracePt t="164153" x="6951663" y="5080000"/>
          <p14:tracePt t="164161" x="6959600" y="5056188"/>
          <p14:tracePt t="164169" x="6959600" y="5040313"/>
          <p14:tracePt t="164177" x="6967538" y="5016500"/>
          <p14:tracePt t="164185" x="6967538" y="4992688"/>
          <p14:tracePt t="164193" x="6967538" y="4984750"/>
          <p14:tracePt t="164201" x="6975475" y="4967288"/>
          <p14:tracePt t="164209" x="6975475" y="4951413"/>
          <p14:tracePt t="164218" x="6983413" y="4935538"/>
          <p14:tracePt t="164225" x="6983413" y="4919663"/>
          <p14:tracePt t="164234" x="6991350" y="4911725"/>
          <p14:tracePt t="164242" x="6991350" y="4903788"/>
          <p14:tracePt t="164250" x="6991350" y="4895850"/>
          <p14:tracePt t="164257" x="6991350" y="4887913"/>
          <p14:tracePt t="164274" x="6999288" y="4879975"/>
          <p14:tracePt t="164281" x="6999288" y="4872038"/>
          <p14:tracePt t="164305" x="7007225" y="4864100"/>
          <p14:tracePt t="164313" x="7007225" y="4856163"/>
          <p14:tracePt t="164330" x="7007225" y="4848225"/>
          <p14:tracePt t="164354" x="7007225" y="4840288"/>
          <p14:tracePt t="164402" x="7015163" y="4840288"/>
          <p14:tracePt t="164409" x="7023100" y="4832350"/>
          <p14:tracePt t="164425" x="7023100" y="4824413"/>
          <p14:tracePt t="164450" x="7031038" y="4824413"/>
          <p14:tracePt t="164457" x="7031038" y="4816475"/>
          <p14:tracePt t="164489" x="7031038" y="4808538"/>
          <p14:tracePt t="164497" x="7038975" y="4808538"/>
          <p14:tracePt t="164561" x="7046913" y="4808538"/>
          <p14:tracePt t="164569" x="7054850" y="4808538"/>
          <p14:tracePt t="164610" x="7062788" y="4808538"/>
          <p14:tracePt t="164642" x="7070725" y="4808538"/>
          <p14:tracePt t="164657" x="7070725" y="4800600"/>
          <p14:tracePt t="164665" x="7078663" y="4800600"/>
          <p14:tracePt t="164673" x="7086600" y="4800600"/>
          <p14:tracePt t="164689" x="7094538" y="4800600"/>
          <p14:tracePt t="164705" x="7102475" y="4800600"/>
          <p14:tracePt t="164721" x="7118350" y="4800600"/>
          <p14:tracePt t="164729" x="7135813" y="4800600"/>
          <p14:tracePt t="164737" x="7151688" y="4800600"/>
          <p14:tracePt t="164745" x="7175500" y="4800600"/>
          <p14:tracePt t="164753" x="7199313" y="4800600"/>
          <p14:tracePt t="164761" x="7231063" y="4800600"/>
          <p14:tracePt t="164769" x="7270750" y="4800600"/>
          <p14:tracePt t="164777" x="7310438" y="4808538"/>
          <p14:tracePt t="164785" x="7350125" y="4808538"/>
          <p14:tracePt t="164793" x="7397750" y="4808538"/>
          <p14:tracePt t="164801" x="7421563" y="4808538"/>
          <p14:tracePt t="164809" x="7453313" y="4808538"/>
          <p14:tracePt t="164818" x="7469188" y="4808538"/>
          <p14:tracePt t="164825" x="7477125" y="4808538"/>
          <p14:tracePt t="164834" x="7485063" y="4808538"/>
          <p14:tracePt t="164913" x="7485063" y="4816475"/>
          <p14:tracePt t="164937" x="7477125" y="4816475"/>
          <p14:tracePt t="165298" x="7485063" y="4816475"/>
          <p14:tracePt t="165402" x="7502525" y="4816475"/>
          <p14:tracePt t="165450" x="7510463" y="4816475"/>
          <p14:tracePt t="165650" x="7493000" y="4816475"/>
          <p14:tracePt t="165665" x="7477125" y="4816475"/>
          <p14:tracePt t="165673" x="7469188" y="4816475"/>
          <p14:tracePt t="165681" x="7461250" y="4816475"/>
          <p14:tracePt t="165689" x="7445375" y="4816475"/>
          <p14:tracePt t="165697" x="7437438" y="4816475"/>
          <p14:tracePt t="165705" x="7429500" y="4816475"/>
          <p14:tracePt t="165713" x="7421563" y="4816475"/>
          <p14:tracePt t="165721" x="7405688" y="4824413"/>
          <p14:tracePt t="165737" x="7381875" y="4824413"/>
          <p14:tracePt t="165745" x="7373938" y="4832350"/>
          <p14:tracePt t="165753" x="7358063" y="4832350"/>
          <p14:tracePt t="165762" x="7358063" y="4840288"/>
          <p14:tracePt t="165769" x="7350125" y="4840288"/>
          <p14:tracePt t="165777" x="7334250" y="4848225"/>
          <p14:tracePt t="165785" x="7318375" y="4848225"/>
          <p14:tracePt t="165793" x="7302500" y="4848225"/>
          <p14:tracePt t="165801" x="7286625" y="4848225"/>
          <p14:tracePt t="165809" x="7270750" y="4848225"/>
          <p14:tracePt t="165817" x="7254875" y="4848225"/>
          <p14:tracePt t="165825" x="7231063" y="4848225"/>
          <p14:tracePt t="165834" x="7223125" y="4856163"/>
          <p14:tracePt t="165842" x="7215188" y="4864100"/>
          <p14:tracePt t="165849" x="7191375" y="4864100"/>
          <p14:tracePt t="165857" x="7183438" y="4864100"/>
          <p14:tracePt t="165865" x="7175500" y="4864100"/>
          <p14:tracePt t="165873" x="7167563" y="4872038"/>
          <p14:tracePt t="166178" x="7175500" y="4872038"/>
          <p14:tracePt t="166185" x="7175500" y="4879975"/>
          <p14:tracePt t="166201" x="7183438" y="4879975"/>
          <p14:tracePt t="166217" x="7199313" y="4879975"/>
          <p14:tracePt t="166241" x="7207250" y="4879975"/>
          <p14:tracePt t="166266" x="7215188" y="4879975"/>
          <p14:tracePt t="166289" x="7223125" y="4879975"/>
          <p14:tracePt t="166297" x="7231063" y="4879975"/>
          <p14:tracePt t="166305" x="7231063" y="4872038"/>
          <p14:tracePt t="166313" x="7239000" y="4872038"/>
          <p14:tracePt t="166321" x="7246938" y="4872038"/>
          <p14:tracePt t="166337" x="7254875" y="4864100"/>
          <p14:tracePt t="166345" x="7262813" y="4864100"/>
          <p14:tracePt t="166353" x="7270750" y="4864100"/>
          <p14:tracePt t="166361" x="7278688" y="4864100"/>
          <p14:tracePt t="166369" x="7294563" y="4864100"/>
          <p14:tracePt t="166377" x="7310438" y="4864100"/>
          <p14:tracePt t="166393" x="7326313" y="4864100"/>
          <p14:tracePt t="166401" x="7334250" y="4864100"/>
          <p14:tracePt t="166418" x="7342188" y="4864100"/>
          <p14:tracePt t="166425" x="7342188" y="4856163"/>
          <p14:tracePt t="166434" x="7350125" y="4856163"/>
          <p14:tracePt t="166449" x="7358063" y="4856163"/>
          <p14:tracePt t="166457" x="7366000" y="4856163"/>
          <p14:tracePt t="166465" x="7373938" y="4856163"/>
          <p14:tracePt t="166473" x="7381875" y="4856163"/>
          <p14:tracePt t="166497" x="7389813" y="4856163"/>
          <p14:tracePt t="166537" x="7397750" y="4856163"/>
          <p14:tracePt t="166658" x="7397750" y="4848225"/>
          <p14:tracePt t="166666" x="7405688" y="4848225"/>
          <p14:tracePt t="166730" x="7413625" y="4848225"/>
          <p14:tracePt t="166745" x="7421563" y="4848225"/>
          <p14:tracePt t="166762" x="7429500" y="4848225"/>
          <p14:tracePt t="166778" x="7437438" y="4840288"/>
          <p14:tracePt t="167554" x="7437438" y="4832350"/>
          <p14:tracePt t="167577" x="7437438" y="4824413"/>
          <p14:tracePt t="167881" x="7429500" y="4824413"/>
          <p14:tracePt t="167897" x="7421563" y="4824413"/>
          <p14:tracePt t="167913" x="7405688" y="4824413"/>
          <p14:tracePt t="167929" x="7389813" y="4824413"/>
          <p14:tracePt t="167937" x="7373938" y="4824413"/>
          <p14:tracePt t="167953" x="7366000" y="4824413"/>
          <p14:tracePt t="167961" x="7350125" y="4824413"/>
          <p14:tracePt t="167969" x="7342188" y="4824413"/>
          <p14:tracePt t="167977" x="7334250" y="4824413"/>
          <p14:tracePt t="167985" x="7318375" y="4832350"/>
          <p14:tracePt t="167994" x="7302500" y="4832350"/>
          <p14:tracePt t="168001" x="7294563" y="4832350"/>
          <p14:tracePt t="168010" x="7278688" y="4832350"/>
          <p14:tracePt t="168017" x="7262813" y="4840288"/>
          <p14:tracePt t="168025" x="7254875" y="4840288"/>
          <p14:tracePt t="168034" x="7246938" y="4840288"/>
          <p14:tracePt t="168041" x="7239000" y="4840288"/>
          <p14:tracePt t="168049" x="7231063" y="4840288"/>
          <p14:tracePt t="168057" x="7223125" y="4848225"/>
          <p14:tracePt t="168073" x="7215188" y="4848225"/>
          <p14:tracePt t="168089" x="7207250" y="4848225"/>
          <p14:tracePt t="168106" x="7199313" y="4848225"/>
          <p14:tracePt t="168134" x="7191375" y="4848225"/>
          <p14:tracePt t="168137" x="7183438" y="4848225"/>
          <p14:tracePt t="168145" x="7183438" y="4856163"/>
          <p14:tracePt t="168153" x="7175500" y="4856163"/>
          <p14:tracePt t="168169" x="7159625" y="4856163"/>
          <p14:tracePt t="168185" x="7143750" y="4856163"/>
          <p14:tracePt t="168193" x="7143750" y="4864100"/>
          <p14:tracePt t="168201" x="7135813" y="4864100"/>
          <p14:tracePt t="168209" x="7118350" y="4864100"/>
          <p14:tracePt t="168217" x="7110413" y="4864100"/>
          <p14:tracePt t="168234" x="7094538" y="4864100"/>
          <p14:tracePt t="168241" x="7086600" y="4864100"/>
          <p14:tracePt t="168257" x="7078663" y="4864100"/>
          <p14:tracePt t="168265" x="7070725" y="4864100"/>
          <p14:tracePt t="168273" x="7062788" y="4864100"/>
          <p14:tracePt t="168538" x="7070725" y="4864100"/>
          <p14:tracePt t="168553" x="7078663" y="4864100"/>
          <p14:tracePt t="168569" x="7086600" y="4864100"/>
          <p14:tracePt t="168585" x="7094538" y="4864100"/>
          <p14:tracePt t="168601" x="7102475" y="4864100"/>
          <p14:tracePt t="168609" x="7102475" y="4856163"/>
          <p14:tracePt t="168617" x="7110413" y="4856163"/>
          <p14:tracePt t="168634" x="7118350" y="4856163"/>
          <p14:tracePt t="168657" x="7126288" y="4856163"/>
          <p14:tracePt t="168665" x="7126288" y="4848225"/>
          <p14:tracePt t="168673" x="7135813" y="4848225"/>
          <p14:tracePt t="168682" x="7143750" y="4848225"/>
          <p14:tracePt t="168689" x="7151688" y="4840288"/>
          <p14:tracePt t="168706" x="7159625" y="4840288"/>
          <p14:tracePt t="168713" x="7159625" y="4832350"/>
          <p14:tracePt t="168721" x="7167563" y="4832350"/>
          <p14:tracePt t="168729" x="7175500" y="4832350"/>
          <p14:tracePt t="168746" x="7183438" y="4832350"/>
          <p14:tracePt t="168753" x="7191375" y="4832350"/>
          <p14:tracePt t="168769" x="7199313" y="4832350"/>
          <p14:tracePt t="168777" x="7199313" y="4824413"/>
          <p14:tracePt t="168785" x="7207250" y="4824413"/>
          <p14:tracePt t="168801" x="7215188" y="4824413"/>
          <p14:tracePt t="168809" x="7223125" y="4824413"/>
          <p14:tracePt t="168833" x="7231063" y="4824413"/>
          <p14:tracePt t="168865" x="7239000" y="4824413"/>
          <p14:tracePt t="168881" x="7246938" y="4824413"/>
          <p14:tracePt t="168889" x="7254875" y="4824413"/>
          <p14:tracePt t="168906" x="7262813" y="4824413"/>
          <p14:tracePt t="168921" x="7270750" y="4824413"/>
          <p14:tracePt t="168937" x="7278688" y="4824413"/>
          <p14:tracePt t="168945" x="7286625" y="4824413"/>
          <p14:tracePt t="168962" x="7294563" y="4816475"/>
          <p14:tracePt t="168977" x="7302500" y="4816475"/>
          <p14:tracePt t="168985" x="7310438" y="4816475"/>
          <p14:tracePt t="169001" x="7318375" y="4816475"/>
          <p14:tracePt t="169017" x="7326313" y="4808538"/>
          <p14:tracePt t="169114" x="7334250" y="4808538"/>
          <p14:tracePt t="169137" x="7342188" y="4808538"/>
          <p14:tracePt t="169169" x="7350125" y="4808538"/>
          <p14:tracePt t="169329" x="7358063" y="4808538"/>
          <p14:tracePt t="169353" x="7366000" y="4808538"/>
          <p14:tracePt t="169361" x="7373938" y="4808538"/>
          <p14:tracePt t="169385" x="7381875" y="4808538"/>
          <p14:tracePt t="169409" x="7389813" y="4808538"/>
          <p14:tracePt t="169538" x="7397750" y="4808538"/>
          <p14:tracePt t="169569" x="7405688" y="4808538"/>
          <p14:tracePt t="169721" x="7413625" y="4808538"/>
          <p14:tracePt t="169753" x="7421563" y="4808538"/>
          <p14:tracePt t="169769" x="7429500" y="4808538"/>
          <p14:tracePt t="169777" x="7437438" y="4808538"/>
          <p14:tracePt t="169785" x="7445375" y="4808538"/>
          <p14:tracePt t="169793" x="7453313" y="4808538"/>
          <p14:tracePt t="169801" x="7461250" y="4808538"/>
          <p14:tracePt t="169810" x="7469188" y="4808538"/>
          <p14:tracePt t="169817" x="7485063" y="4808538"/>
          <p14:tracePt t="169825" x="7493000" y="4808538"/>
          <p14:tracePt t="169834" x="7502525" y="4808538"/>
          <p14:tracePt t="169841" x="7510463" y="4808538"/>
          <p14:tracePt t="169849" x="7518400" y="4808538"/>
          <p14:tracePt t="169857" x="7526338" y="4808538"/>
          <p14:tracePt t="169978" x="7534275" y="4808538"/>
          <p14:tracePt t="170010" x="7542213" y="4808538"/>
          <p14:tracePt t="170026" x="7542213" y="4800600"/>
          <p14:tracePt t="170034" x="7550150" y="4800600"/>
          <p14:tracePt t="170042" x="7550150" y="4792663"/>
          <p14:tracePt t="170057" x="7550150" y="4784725"/>
          <p14:tracePt t="170065" x="7558088" y="4776788"/>
          <p14:tracePt t="170082" x="7558088" y="4768850"/>
          <p14:tracePt t="170098" x="7558088" y="4752975"/>
          <p14:tracePt t="170105" x="7566025" y="4752975"/>
          <p14:tracePt t="170113" x="7566025" y="4745038"/>
          <p14:tracePt t="170121" x="7566025" y="4729163"/>
          <p14:tracePt t="170129" x="7566025" y="4713288"/>
          <p14:tracePt t="170137" x="7573963" y="4705350"/>
          <p14:tracePt t="170145" x="7573963" y="4689475"/>
          <p14:tracePt t="170153" x="7573963" y="4665663"/>
          <p14:tracePt t="170161" x="7573963" y="4649788"/>
          <p14:tracePt t="170169" x="7573963" y="4624388"/>
          <p14:tracePt t="170177" x="7573963" y="4608513"/>
          <p14:tracePt t="170185" x="7573963" y="4592638"/>
          <p14:tracePt t="170193" x="7573963" y="4568825"/>
          <p14:tracePt t="170201" x="7573963" y="4552950"/>
          <p14:tracePt t="170209" x="7573963" y="4529138"/>
          <p14:tracePt t="170217" x="7566025" y="4505325"/>
          <p14:tracePt t="170225" x="7566025" y="4481513"/>
          <p14:tracePt t="170234" x="7566025" y="4457700"/>
          <p14:tracePt t="170241" x="7558088" y="4433888"/>
          <p14:tracePt t="170249" x="7558088" y="4410075"/>
          <p14:tracePt t="170257" x="7558088" y="4378325"/>
          <p14:tracePt t="170265" x="7558088" y="4354513"/>
          <p14:tracePt t="170273" x="7558088" y="4322763"/>
          <p14:tracePt t="170281" x="7558088" y="4298950"/>
          <p14:tracePt t="170290" x="7558088" y="4273550"/>
          <p14:tracePt t="170297" x="7550150" y="4241800"/>
          <p14:tracePt t="170305" x="7550150" y="4217988"/>
          <p14:tracePt t="170313" x="7542213" y="4178300"/>
          <p14:tracePt t="170321" x="7534275" y="4146550"/>
          <p14:tracePt t="170329" x="7526338" y="4122738"/>
          <p14:tracePt t="170337" x="7526338" y="4098925"/>
          <p14:tracePt t="170345" x="7518400" y="4075113"/>
          <p14:tracePt t="170353" x="7518400" y="4043363"/>
          <p14:tracePt t="170361" x="7518400" y="4019550"/>
          <p14:tracePt t="170369" x="7518400" y="3995738"/>
          <p14:tracePt t="170377" x="7510463" y="3963988"/>
          <p14:tracePt t="170385" x="7502525" y="3938588"/>
          <p14:tracePt t="170393" x="7493000" y="3906838"/>
          <p14:tracePt t="170401" x="7485063" y="3875088"/>
          <p14:tracePt t="170409" x="7477125" y="3835400"/>
          <p14:tracePt t="170417" x="7477125" y="3811588"/>
          <p14:tracePt t="170425" x="7469188" y="3771900"/>
          <p14:tracePt t="170434" x="7453313" y="3740150"/>
          <p14:tracePt t="170441" x="7453313" y="3700463"/>
          <p14:tracePt t="170449" x="7453313" y="3668713"/>
          <p14:tracePt t="170457" x="7453313" y="3636963"/>
          <p14:tracePt t="170465" x="7445375" y="3595688"/>
          <p14:tracePt t="170473" x="7445375" y="3563938"/>
          <p14:tracePt t="170481" x="7437438" y="3532188"/>
          <p14:tracePt t="170489" x="7437438" y="3484563"/>
          <p14:tracePt t="170497" x="7437438" y="3460750"/>
          <p14:tracePt t="170505" x="7437438" y="3429000"/>
          <p14:tracePt t="170513" x="7429500" y="3397250"/>
          <p14:tracePt t="170521" x="7429500" y="3365500"/>
          <p14:tracePt t="170529" x="7429500" y="3341688"/>
          <p14:tracePt t="170537" x="7429500" y="3317875"/>
          <p14:tracePt t="170545" x="7429500" y="3294063"/>
          <p14:tracePt t="170553" x="7429500" y="3270250"/>
          <p14:tracePt t="170561" x="7429500" y="3252788"/>
          <p14:tracePt t="170569" x="7429500" y="3228975"/>
          <p14:tracePt t="170577" x="7429500" y="3205163"/>
          <p14:tracePt t="170585" x="7429500" y="3189288"/>
          <p14:tracePt t="170593" x="7429500" y="3165475"/>
          <p14:tracePt t="170601" x="7429500" y="3149600"/>
          <p14:tracePt t="170609" x="7429500" y="3125788"/>
          <p14:tracePt t="170617" x="7429500" y="3109913"/>
          <p14:tracePt t="170625" x="7429500" y="3086100"/>
          <p14:tracePt t="170634" x="7429500" y="3062288"/>
          <p14:tracePt t="170641" x="7429500" y="3046413"/>
          <p14:tracePt t="170649" x="7429500" y="3030538"/>
          <p14:tracePt t="170658" x="7437438" y="3014663"/>
          <p14:tracePt t="170665" x="7437438" y="2990850"/>
          <p14:tracePt t="170673" x="7445375" y="2967038"/>
          <p14:tracePt t="170681" x="7445375" y="2943225"/>
          <p14:tracePt t="170690" x="7445375" y="2919413"/>
          <p14:tracePt t="170697" x="7445375" y="2894013"/>
          <p14:tracePt t="170705" x="7453313" y="2886075"/>
          <p14:tracePt t="170713" x="7461250" y="2862263"/>
          <p14:tracePt t="170721" x="7469188" y="2846388"/>
          <p14:tracePt t="170729" x="7469188" y="2830513"/>
          <p14:tracePt t="170737" x="7477125" y="2814638"/>
          <p14:tracePt t="170745" x="7485063" y="2798763"/>
          <p14:tracePt t="170753" x="7485063" y="2790825"/>
          <p14:tracePt t="170761" x="7493000" y="2767013"/>
          <p14:tracePt t="170769" x="7510463" y="2751138"/>
          <p14:tracePt t="170777" x="7518400" y="2743200"/>
          <p14:tracePt t="170785" x="7526338" y="2727325"/>
          <p14:tracePt t="170793" x="7534275" y="2711450"/>
          <p14:tracePt t="170801" x="7542213" y="2703513"/>
          <p14:tracePt t="170809" x="7550150" y="2687638"/>
          <p14:tracePt t="170818" x="7558088" y="2671763"/>
          <p14:tracePt t="170825" x="7573963" y="2655888"/>
          <p14:tracePt t="170834" x="7573963" y="2647950"/>
          <p14:tracePt t="170841" x="7581900" y="2632075"/>
          <p14:tracePt t="170849" x="7589838" y="2624138"/>
          <p14:tracePt t="170857" x="7597775" y="2608263"/>
          <p14:tracePt t="170865" x="7597775" y="2600325"/>
          <p14:tracePt t="170873" x="7605713" y="2592388"/>
          <p14:tracePt t="170881" x="7613650" y="2576513"/>
          <p14:tracePt t="170897" x="7621588" y="2566988"/>
          <p14:tracePt t="170913" x="7621588" y="2559050"/>
          <p14:tracePt t="170986" x="7629525" y="2559050"/>
          <p14:tracePt t="171010" x="7637463" y="2559050"/>
          <p14:tracePt t="171017" x="7645400" y="2559050"/>
          <p14:tracePt t="171025" x="7653338" y="2559050"/>
          <p14:tracePt t="171034" x="7661275" y="2559050"/>
          <p14:tracePt t="171041" x="7677150" y="2559050"/>
          <p14:tracePt t="171049" x="7693025" y="2559050"/>
          <p14:tracePt t="171057" x="7708900" y="2559050"/>
          <p14:tracePt t="171065" x="7732713" y="2559050"/>
          <p14:tracePt t="171074" x="7740650" y="2559050"/>
          <p14:tracePt t="171081" x="7772400" y="2559050"/>
          <p14:tracePt t="171089" x="7780338" y="2559050"/>
          <p14:tracePt t="171097" x="7796213" y="2559050"/>
          <p14:tracePt t="171105" x="7820025" y="2551113"/>
          <p14:tracePt t="171118" x="7835900" y="2551113"/>
          <p14:tracePt t="171121" x="7843838" y="2551113"/>
          <p14:tracePt t="171129" x="7851775" y="2551113"/>
          <p14:tracePt t="171137" x="7859713" y="2543175"/>
          <p14:tracePt t="171145" x="7869238" y="2543175"/>
          <p14:tracePt t="171201" x="7877175" y="2543175"/>
          <p14:tracePt t="171241" x="7885113" y="2543175"/>
          <p14:tracePt t="171257" x="7893050" y="2543175"/>
          <p14:tracePt t="171265" x="7900988" y="2543175"/>
          <p14:tracePt t="171273" x="7908925" y="2543175"/>
          <p14:tracePt t="171290" x="7916863" y="2543175"/>
          <p14:tracePt t="171305" x="7932738" y="2543175"/>
          <p14:tracePt t="171321" x="7940675" y="2551113"/>
          <p14:tracePt t="171329" x="7948613" y="2551113"/>
          <p14:tracePt t="171370" x="7956550" y="2551113"/>
          <p14:tracePt t="171473" x="7948613" y="2551113"/>
          <p14:tracePt t="171505" x="7940675" y="2559050"/>
          <p14:tracePt t="171513" x="7932738" y="2559050"/>
          <p14:tracePt t="171529" x="7924800" y="2559050"/>
          <p14:tracePt t="171537" x="7924800" y="2566988"/>
          <p14:tracePt t="171545" x="7908925" y="2566988"/>
          <p14:tracePt t="171553" x="7900988" y="2566988"/>
          <p14:tracePt t="171561" x="7893050" y="2584450"/>
          <p14:tracePt t="171569" x="7869238" y="2592388"/>
          <p14:tracePt t="171577" x="7843838" y="2608263"/>
          <p14:tracePt t="171585" x="7820025" y="2624138"/>
          <p14:tracePt t="171593" x="7788275" y="2647950"/>
          <p14:tracePt t="171601" x="7748588" y="2687638"/>
          <p14:tracePt t="171609" x="7700963" y="2735263"/>
          <p14:tracePt t="171617" x="7653338" y="2798763"/>
          <p14:tracePt t="171625" x="7605713" y="2862263"/>
          <p14:tracePt t="171634" x="7566025" y="2943225"/>
          <p14:tracePt t="171641" x="7510463" y="3030538"/>
          <p14:tracePt t="171649" x="7469188" y="3109913"/>
          <p14:tracePt t="171657" x="7405688" y="3228975"/>
          <p14:tracePt t="171665" x="7358063" y="3349625"/>
          <p14:tracePt t="171673" x="7334250" y="3476625"/>
          <p14:tracePt t="171681" x="7294563" y="3587750"/>
          <p14:tracePt t="171689" x="7278688" y="3708400"/>
          <p14:tracePt t="171697" x="7246938" y="3835400"/>
          <p14:tracePt t="171705" x="7231063" y="3956050"/>
          <p14:tracePt t="171713" x="7215188" y="4067175"/>
          <p14:tracePt t="171721" x="7207250" y="4170363"/>
          <p14:tracePt t="171729" x="7207250" y="4265613"/>
          <p14:tracePt t="171737" x="7199313" y="4362450"/>
          <p14:tracePt t="171745" x="7199313" y="4449763"/>
          <p14:tracePt t="171753" x="7191375" y="4521200"/>
          <p14:tracePt t="171761" x="7191375" y="4584700"/>
          <p14:tracePt t="171769" x="7191375" y="4641850"/>
          <p14:tracePt t="171777" x="7191375" y="4681538"/>
          <p14:tracePt t="171785" x="7191375" y="4713288"/>
          <p14:tracePt t="171793" x="7191375" y="4752975"/>
          <p14:tracePt t="171801" x="7199313" y="4776788"/>
          <p14:tracePt t="171809" x="7207250" y="4792663"/>
          <p14:tracePt t="171817" x="7207250" y="4800600"/>
          <p14:tracePt t="171834" x="7207250" y="4808538"/>
          <p14:tracePt t="171890" x="7215188" y="4808538"/>
          <p14:tracePt t="171930" x="7215188" y="4800600"/>
          <p14:tracePt t="171937" x="7215188" y="4792663"/>
          <p14:tracePt t="171945" x="7207250" y="4792663"/>
          <p14:tracePt t="171953" x="7199313" y="4792663"/>
          <p14:tracePt t="171970" x="7199313" y="4784725"/>
          <p14:tracePt t="171994" x="7191375" y="4784725"/>
          <p14:tracePt t="172001" x="7175500" y="4784725"/>
          <p14:tracePt t="172009" x="7167563" y="4784725"/>
          <p14:tracePt t="172017" x="7151688" y="4784725"/>
          <p14:tracePt t="172025" x="7143750" y="4784725"/>
          <p14:tracePt t="172034" x="7118350" y="4784725"/>
          <p14:tracePt t="172041" x="7086600" y="4784725"/>
          <p14:tracePt t="172049" x="7070725" y="4800600"/>
          <p14:tracePt t="172057" x="7046913" y="4800600"/>
          <p14:tracePt t="172065" x="7023100" y="4816475"/>
          <p14:tracePt t="172073" x="6999288" y="4832350"/>
          <p14:tracePt t="172081" x="6959600" y="4848225"/>
          <p14:tracePt t="172089" x="6951663" y="4848225"/>
          <p14:tracePt t="172101" x="6911975" y="4872038"/>
          <p14:tracePt t="172105" x="6904038" y="4872038"/>
          <p14:tracePt t="172113" x="6888163" y="4879975"/>
          <p14:tracePt t="172121" x="6872288" y="4887913"/>
          <p14:tracePt t="172129" x="6856413" y="4895850"/>
          <p14:tracePt t="172137" x="6848475" y="4895850"/>
          <p14:tracePt t="172145" x="6840538" y="4903788"/>
          <p14:tracePt t="172153" x="6832600" y="4903788"/>
          <p14:tracePt t="172169" x="6824663" y="4903788"/>
          <p14:tracePt t="172482" x="6816725" y="4903788"/>
          <p14:tracePt t="172489" x="6816725" y="4911725"/>
          <p14:tracePt t="172497" x="6808788" y="4919663"/>
          <p14:tracePt t="172505" x="6800850" y="4927600"/>
          <p14:tracePt t="172513" x="6792913" y="4943475"/>
          <p14:tracePt t="172521" x="6792913" y="4951413"/>
          <p14:tracePt t="172529" x="6777038" y="4967288"/>
          <p14:tracePt t="172537" x="6777038" y="4976813"/>
          <p14:tracePt t="172545" x="6759575" y="4992688"/>
          <p14:tracePt t="172553" x="6751638" y="5008563"/>
          <p14:tracePt t="172561" x="6751638" y="5016500"/>
          <p14:tracePt t="172569" x="6751638" y="5024438"/>
          <p14:tracePt t="172577" x="6743700" y="5040313"/>
          <p14:tracePt t="172585" x="6743700" y="5048250"/>
          <p14:tracePt t="172593" x="6743700" y="5056188"/>
          <p14:tracePt t="172601" x="6743700" y="5064125"/>
          <p14:tracePt t="172609" x="6735763" y="5064125"/>
          <p14:tracePt t="172626" x="6735763" y="5072063"/>
          <p14:tracePt t="173130" x="6735763" y="5080000"/>
          <p14:tracePt t="173161" x="6735763" y="5087938"/>
          <p14:tracePt t="173177" x="6727825" y="5087938"/>
          <p14:tracePt t="173185" x="6727825" y="5095875"/>
          <p14:tracePt t="173193" x="6727825" y="5103813"/>
          <p14:tracePt t="173209" x="6727825" y="5111750"/>
          <p14:tracePt t="173225" x="6719888" y="5119688"/>
          <p14:tracePt t="173242" x="6719888" y="5127625"/>
          <p14:tracePt t="173265" x="6719888" y="5135563"/>
          <p14:tracePt t="173546" x="6719888" y="5143500"/>
          <p14:tracePt t="173866" x="6711950" y="5143500"/>
          <p14:tracePt t="173873" x="6711950" y="5151438"/>
          <p14:tracePt t="173889" x="6711950" y="5159375"/>
          <p14:tracePt t="173914" x="6704013" y="5159375"/>
          <p14:tracePt t="174289" x="6704013" y="5167313"/>
          <p14:tracePt t="175666" x="6696075" y="5167313"/>
          <p14:tracePt t="176177" x="6696075" y="5159375"/>
          <p14:tracePt t="176193" x="6688138" y="5159375"/>
          <p14:tracePt t="176201" x="6680200" y="5159375"/>
          <p14:tracePt t="176209" x="6672263" y="5159375"/>
          <p14:tracePt t="176217" x="6664325" y="5143500"/>
          <p14:tracePt t="176225" x="6656388" y="5135563"/>
          <p14:tracePt t="176234" x="6632575" y="5119688"/>
          <p14:tracePt t="176241" x="6600825" y="5087938"/>
          <p14:tracePt t="176249" x="6569075" y="5064125"/>
          <p14:tracePt t="176257" x="6529388" y="5032375"/>
          <p14:tracePt t="176265" x="6481763" y="4992688"/>
          <p14:tracePt t="176273" x="6434138" y="4959350"/>
          <p14:tracePt t="176282" x="6392863" y="4927600"/>
          <p14:tracePt t="176289" x="6353175" y="4919663"/>
          <p14:tracePt t="176297" x="6321425" y="4895850"/>
          <p14:tracePt t="176305" x="6289675" y="4879975"/>
          <p14:tracePt t="176313" x="6273800" y="4879975"/>
          <p14:tracePt t="176330" x="6265863" y="4879975"/>
          <p14:tracePt t="176362" x="6265863" y="4872038"/>
          <p14:tracePt t="176369" x="6281738" y="4872038"/>
          <p14:tracePt t="176385" x="6281738" y="4864100"/>
          <p14:tracePt t="176410" x="6281738" y="4856163"/>
          <p14:tracePt t="176425" x="6289675" y="4840288"/>
          <p14:tracePt t="176441" x="6305550" y="4840288"/>
          <p14:tracePt t="176449" x="6305550" y="4832350"/>
          <p14:tracePt t="176457" x="6313488" y="4832350"/>
          <p14:tracePt t="176465" x="6329363" y="4832350"/>
          <p14:tracePt t="176473" x="6337300" y="4832350"/>
          <p14:tracePt t="176481" x="6353175" y="4832350"/>
          <p14:tracePt t="176489" x="6369050" y="4832350"/>
          <p14:tracePt t="176497" x="6392863" y="4824413"/>
          <p14:tracePt t="176505" x="6418263" y="4824413"/>
          <p14:tracePt t="176513" x="6434138" y="4824413"/>
          <p14:tracePt t="176521" x="6450013" y="4824413"/>
          <p14:tracePt t="176529" x="6473825" y="4824413"/>
          <p14:tracePt t="176537" x="6489700" y="4824413"/>
          <p14:tracePt t="176545" x="6505575" y="4816475"/>
          <p14:tracePt t="176553" x="6521450" y="4816475"/>
          <p14:tracePt t="176561" x="6545263" y="4808538"/>
          <p14:tracePt t="176569" x="6569075" y="4808538"/>
          <p14:tracePt t="176577" x="6592888" y="4808538"/>
          <p14:tracePt t="176585" x="6608763" y="4808538"/>
          <p14:tracePt t="176593" x="6632575" y="4808538"/>
          <p14:tracePt t="176601" x="6648450" y="4808538"/>
          <p14:tracePt t="176609" x="6672263" y="4800600"/>
          <p14:tracePt t="176617" x="6688138" y="4800600"/>
          <p14:tracePt t="176625" x="6711950" y="4792663"/>
          <p14:tracePt t="176634" x="6719888" y="4784725"/>
          <p14:tracePt t="176642" x="6751638" y="4784725"/>
          <p14:tracePt t="176649" x="6769100" y="4776788"/>
          <p14:tracePt t="176657" x="6777038" y="4776788"/>
          <p14:tracePt t="176666" x="6784975" y="4768850"/>
          <p14:tracePt t="176673" x="6800850" y="4768850"/>
          <p14:tracePt t="176681" x="6808788" y="4768850"/>
          <p14:tracePt t="176689" x="6816725" y="4760913"/>
          <p14:tracePt t="176697" x="6832600" y="4760913"/>
          <p14:tracePt t="176713" x="6840538" y="4760913"/>
          <p14:tracePt t="176721" x="6848475" y="4760913"/>
          <p14:tracePt t="176729" x="6856413" y="4760913"/>
          <p14:tracePt t="176737" x="6864350" y="4760913"/>
          <p14:tracePt t="176745" x="6880225" y="4760913"/>
          <p14:tracePt t="176753" x="6888163" y="4760913"/>
          <p14:tracePt t="176761" x="6896100" y="4760913"/>
          <p14:tracePt t="176769" x="6904038" y="4752975"/>
          <p14:tracePt t="176777" x="6911975" y="4752975"/>
          <p14:tracePt t="176785" x="6927850" y="4745038"/>
          <p14:tracePt t="176793" x="6935788" y="4745038"/>
          <p14:tracePt t="176801" x="6951663" y="4737100"/>
          <p14:tracePt t="176809" x="6959600" y="4729163"/>
          <p14:tracePt t="176817" x="6975475" y="4729163"/>
          <p14:tracePt t="176825" x="6991350" y="4721225"/>
          <p14:tracePt t="176834" x="7007225" y="4721225"/>
          <p14:tracePt t="176841" x="7023100" y="4713288"/>
          <p14:tracePt t="176849" x="7031038" y="4713288"/>
          <p14:tracePt t="176857" x="7054850" y="4705350"/>
          <p14:tracePt t="176865" x="7070725" y="4697413"/>
          <p14:tracePt t="176873" x="7086600" y="4697413"/>
          <p14:tracePt t="176881" x="7094538" y="4689475"/>
          <p14:tracePt t="176890" x="7110413" y="4681538"/>
          <p14:tracePt t="176897" x="7118350" y="4673600"/>
          <p14:tracePt t="176905" x="7135813" y="4673600"/>
          <p14:tracePt t="176913" x="7135813" y="4657725"/>
          <p14:tracePt t="176921" x="7151688" y="4657725"/>
          <p14:tracePt t="176929" x="7159625" y="4633913"/>
          <p14:tracePt t="176937" x="7167563" y="4616450"/>
          <p14:tracePt t="176945" x="7175500" y="4600575"/>
          <p14:tracePt t="176953" x="7183438" y="4576763"/>
          <p14:tracePt t="176961" x="7199313" y="4537075"/>
          <p14:tracePt t="176970" x="7199313" y="4513263"/>
          <p14:tracePt t="176977" x="7215188" y="4481513"/>
          <p14:tracePt t="176985" x="7223125" y="4449763"/>
          <p14:tracePt t="176993" x="7239000" y="4410075"/>
          <p14:tracePt t="177001" x="7254875" y="4362450"/>
          <p14:tracePt t="177009" x="7270750" y="4322763"/>
          <p14:tracePt t="177018" x="7278688" y="4273550"/>
          <p14:tracePt t="177025" x="7286625" y="4217988"/>
          <p14:tracePt t="177034" x="7294563" y="4154488"/>
          <p14:tracePt t="177041" x="7294563" y="4098925"/>
          <p14:tracePt t="177049" x="7310438" y="4035425"/>
          <p14:tracePt t="177057" x="7318375" y="3979863"/>
          <p14:tracePt t="177065" x="7318375" y="3922713"/>
          <p14:tracePt t="177073" x="7318375" y="3859213"/>
          <p14:tracePt t="177081" x="7318375" y="3811588"/>
          <p14:tracePt t="177089" x="7318375" y="3740150"/>
          <p14:tracePt t="177097" x="7318375" y="3692525"/>
          <p14:tracePt t="177105" x="7318375" y="3629025"/>
          <p14:tracePt t="177117" x="7318375" y="3563938"/>
          <p14:tracePt t="177121" x="7318375" y="3508375"/>
          <p14:tracePt t="177129" x="7318375" y="3452813"/>
          <p14:tracePt t="177137" x="7326313" y="3397250"/>
          <p14:tracePt t="177145" x="7326313" y="3349625"/>
          <p14:tracePt t="177153" x="7334250" y="3302000"/>
          <p14:tracePt t="177161" x="7342188" y="3252788"/>
          <p14:tracePt t="177169" x="7358063" y="3221038"/>
          <p14:tracePt t="177177" x="7358063" y="3189288"/>
          <p14:tracePt t="177185" x="7366000" y="3149600"/>
          <p14:tracePt t="177193" x="7366000" y="3117850"/>
          <p14:tracePt t="177201" x="7366000" y="3086100"/>
          <p14:tracePt t="177209" x="7366000" y="3062288"/>
          <p14:tracePt t="177217" x="7366000" y="3038475"/>
          <p14:tracePt t="177225" x="7373938" y="3022600"/>
          <p14:tracePt t="177234" x="7373938" y="3006725"/>
          <p14:tracePt t="177241" x="7381875" y="2982913"/>
          <p14:tracePt t="177249" x="7389813" y="2967038"/>
          <p14:tracePt t="177257" x="7389813" y="2959100"/>
          <p14:tracePt t="177265" x="7397750" y="2943225"/>
          <p14:tracePt t="177273" x="7405688" y="2927350"/>
          <p14:tracePt t="177281" x="7405688" y="2909888"/>
          <p14:tracePt t="177289" x="7413625" y="2901950"/>
          <p14:tracePt t="177297" x="7413625" y="2894013"/>
          <p14:tracePt t="177305" x="7421563" y="2878138"/>
          <p14:tracePt t="177313" x="7429500" y="2870200"/>
          <p14:tracePt t="177321" x="7437438" y="2862263"/>
          <p14:tracePt t="177329" x="7437438" y="2846388"/>
          <p14:tracePt t="177337" x="7445375" y="2830513"/>
          <p14:tracePt t="177345" x="7461250" y="2822575"/>
          <p14:tracePt t="177353" x="7461250" y="2806700"/>
          <p14:tracePt t="177361" x="7469188" y="2790825"/>
          <p14:tracePt t="177369" x="7477125" y="2782888"/>
          <p14:tracePt t="177377" x="7493000" y="2759075"/>
          <p14:tracePt t="177385" x="7502525" y="2759075"/>
          <p14:tracePt t="177393" x="7510463" y="2735263"/>
          <p14:tracePt t="177401" x="7526338" y="2727325"/>
          <p14:tracePt t="177409" x="7534275" y="2719388"/>
          <p14:tracePt t="177417" x="7542213" y="2703513"/>
          <p14:tracePt t="177425" x="7550150" y="2703513"/>
          <p14:tracePt t="177434" x="7558088" y="2687638"/>
          <p14:tracePt t="177441" x="7573963" y="2687638"/>
          <p14:tracePt t="177449" x="7589838" y="2679700"/>
          <p14:tracePt t="177457" x="7597775" y="2671763"/>
          <p14:tracePt t="177465" x="7605713" y="2663825"/>
          <p14:tracePt t="177473" x="7621588" y="2655888"/>
          <p14:tracePt t="177481" x="7629525" y="2647950"/>
          <p14:tracePt t="177489" x="7645400" y="2640013"/>
          <p14:tracePt t="177497" x="7653338" y="2632075"/>
          <p14:tracePt t="177505" x="7669213" y="2624138"/>
          <p14:tracePt t="177513" x="7685088" y="2616200"/>
          <p14:tracePt t="177521" x="7693025" y="2616200"/>
          <p14:tracePt t="177529" x="7708900" y="2608263"/>
          <p14:tracePt t="177537" x="7724775" y="2608263"/>
          <p14:tracePt t="177545" x="7740650" y="2600325"/>
          <p14:tracePt t="177553" x="7756525" y="2592388"/>
          <p14:tracePt t="177561" x="7764463" y="2592388"/>
          <p14:tracePt t="177569" x="7772400" y="2592388"/>
          <p14:tracePt t="177577" x="7780338" y="2592388"/>
          <p14:tracePt t="177593" x="7788275" y="2592388"/>
          <p14:tracePt t="177609" x="7788275" y="2584450"/>
          <p14:tracePt t="177793" x="7788275" y="2592388"/>
          <p14:tracePt t="177801" x="7772400" y="2600325"/>
          <p14:tracePt t="177809" x="7772400" y="2608263"/>
          <p14:tracePt t="177817" x="7764463" y="2624138"/>
          <p14:tracePt t="177826" x="7756525" y="2647950"/>
          <p14:tracePt t="177833" x="7748588" y="2663825"/>
          <p14:tracePt t="177841" x="7732713" y="2687638"/>
          <p14:tracePt t="177850" x="7716838" y="2727325"/>
          <p14:tracePt t="177857" x="7693025" y="2767013"/>
          <p14:tracePt t="177865" x="7685088" y="2790825"/>
          <p14:tracePt t="177873" x="7661275" y="2838450"/>
          <p14:tracePt t="177881" x="7645400" y="2878138"/>
          <p14:tracePt t="177889" x="7621588" y="2919413"/>
          <p14:tracePt t="177897" x="7613650" y="2967038"/>
          <p14:tracePt t="177905" x="7597775" y="2998788"/>
          <p14:tracePt t="177913" x="7589838" y="3038475"/>
          <p14:tracePt t="177921" x="7581900" y="3078163"/>
          <p14:tracePt t="177929" x="7573963" y="3125788"/>
          <p14:tracePt t="177937" x="7566025" y="3157538"/>
          <p14:tracePt t="177945" x="7558088" y="3197225"/>
          <p14:tracePt t="177953" x="7558088" y="3228975"/>
          <p14:tracePt t="177961" x="7542213" y="3262313"/>
          <p14:tracePt t="177969" x="7542213" y="3309938"/>
          <p14:tracePt t="177977" x="7542213" y="3349625"/>
          <p14:tracePt t="177985" x="7542213" y="3405188"/>
          <p14:tracePt t="177993" x="7534275" y="3452813"/>
          <p14:tracePt t="178001" x="7534275" y="3500438"/>
          <p14:tracePt t="178010" x="7534275" y="3548063"/>
          <p14:tracePt t="178017" x="7534275" y="3579813"/>
          <p14:tracePt t="178025" x="7534275" y="3636963"/>
          <p14:tracePt t="178034" x="7534275" y="3668713"/>
          <p14:tracePt t="178041" x="7534275" y="3708400"/>
          <p14:tracePt t="178049" x="7534275" y="3756025"/>
          <p14:tracePt t="178058" x="7534275" y="3795713"/>
          <p14:tracePt t="178065" x="7542213" y="3827463"/>
          <p14:tracePt t="178073" x="7542213" y="3867150"/>
          <p14:tracePt t="178081" x="7550150" y="3906838"/>
          <p14:tracePt t="178089" x="7550150" y="3938588"/>
          <p14:tracePt t="178097" x="7550150" y="3971925"/>
          <p14:tracePt t="178117" x="7558088" y="4027488"/>
          <p14:tracePt t="178121" x="7566025" y="4051300"/>
          <p14:tracePt t="178129" x="7581900" y="4075113"/>
          <p14:tracePt t="178137" x="7589838" y="4098925"/>
          <p14:tracePt t="178145" x="7589838" y="4114800"/>
          <p14:tracePt t="178153" x="7597775" y="4138613"/>
          <p14:tracePt t="178161" x="7597775" y="4162425"/>
          <p14:tracePt t="178169" x="7597775" y="4186238"/>
          <p14:tracePt t="178177" x="7605713" y="4210050"/>
          <p14:tracePt t="178185" x="7605713" y="4249738"/>
          <p14:tracePt t="178193" x="7605713" y="4265613"/>
          <p14:tracePt t="178201" x="7605713" y="4291013"/>
          <p14:tracePt t="178209" x="7605713" y="4314825"/>
          <p14:tracePt t="178217" x="7605713" y="4346575"/>
          <p14:tracePt t="178225" x="7597775" y="4370388"/>
          <p14:tracePt t="178234" x="7597775" y="4394200"/>
          <p14:tracePt t="178241" x="7589838" y="4418013"/>
          <p14:tracePt t="178249" x="7581900" y="4433888"/>
          <p14:tracePt t="178257" x="7573963" y="4449763"/>
          <p14:tracePt t="178265" x="7566025" y="4473575"/>
          <p14:tracePt t="178273" x="7550150" y="4497388"/>
          <p14:tracePt t="178281" x="7550150" y="4513263"/>
          <p14:tracePt t="178290" x="7526338" y="4537075"/>
          <p14:tracePt t="178297" x="7526338" y="4545013"/>
          <p14:tracePt t="178305" x="7510463" y="4560888"/>
          <p14:tracePt t="178313" x="7510463" y="4568825"/>
          <p14:tracePt t="178322" x="7493000" y="4576763"/>
          <p14:tracePt t="178329" x="7493000" y="4584700"/>
          <p14:tracePt t="178338" x="7485063" y="4592638"/>
          <p14:tracePt t="178345" x="7477125" y="4600575"/>
          <p14:tracePt t="178354" x="7469188" y="4608513"/>
          <p14:tracePt t="178361" x="7461250" y="4616450"/>
          <p14:tracePt t="178369" x="7453313" y="4616450"/>
          <p14:tracePt t="178377" x="7453313" y="4633913"/>
          <p14:tracePt t="178385" x="7437438" y="4633913"/>
          <p14:tracePt t="178393" x="7429500" y="4649788"/>
          <p14:tracePt t="178401" x="7421563" y="4649788"/>
          <p14:tracePt t="178409" x="7413625" y="4665663"/>
          <p14:tracePt t="178417" x="7405688" y="4673600"/>
          <p14:tracePt t="178425" x="7397750" y="4689475"/>
          <p14:tracePt t="178434" x="7381875" y="4697413"/>
          <p14:tracePt t="178441" x="7373938" y="4705350"/>
          <p14:tracePt t="178449" x="7366000" y="4721225"/>
          <p14:tracePt t="178457" x="7358063" y="4729163"/>
          <p14:tracePt t="178466" x="7342188" y="4737100"/>
          <p14:tracePt t="178473" x="7334250" y="4745038"/>
          <p14:tracePt t="178481" x="7326313" y="4752975"/>
          <p14:tracePt t="178497" x="7310438" y="4760913"/>
          <p14:tracePt t="178513" x="7302500" y="4768850"/>
          <p14:tracePt t="178529" x="7286625" y="4776788"/>
          <p14:tracePt t="178545" x="7278688" y="4776788"/>
          <p14:tracePt t="178561" x="7270750" y="4776788"/>
          <p14:tracePt t="178569" x="7262813" y="4784725"/>
          <p14:tracePt t="178577" x="7254875" y="4784725"/>
          <p14:tracePt t="178585" x="7246938" y="4784725"/>
          <p14:tracePt t="178593" x="7239000" y="4792663"/>
          <p14:tracePt t="178601" x="7231063" y="4792663"/>
          <p14:tracePt t="178609" x="7223125" y="4792663"/>
          <p14:tracePt t="178617" x="7215188" y="4792663"/>
          <p14:tracePt t="178633" x="7207250" y="4792663"/>
          <p14:tracePt t="178641" x="7199313" y="4792663"/>
          <p14:tracePt t="178649" x="7199313" y="4800600"/>
          <p14:tracePt t="178657" x="7191375" y="4800600"/>
          <p14:tracePt t="178666" x="7183438" y="4800600"/>
          <p14:tracePt t="178673" x="7183438" y="4808538"/>
          <p14:tracePt t="178682" x="7175500" y="4808538"/>
          <p14:tracePt t="178689" x="7167563" y="4816475"/>
          <p14:tracePt t="178698" x="7159625" y="4816475"/>
          <p14:tracePt t="178714" x="7151688" y="4824413"/>
          <p14:tracePt t="178721" x="7143750" y="4824413"/>
          <p14:tracePt t="178729" x="7143750" y="4832350"/>
          <p14:tracePt t="178737" x="7135813" y="4832350"/>
          <p14:tracePt t="178753" x="7126288" y="4840288"/>
          <p14:tracePt t="178777" x="7118350" y="4840288"/>
          <p14:tracePt t="178809" x="7110413" y="4840288"/>
          <p14:tracePt t="178825" x="7102475" y="4848225"/>
          <p14:tracePt t="178841" x="7094538" y="4848225"/>
          <p14:tracePt t="178850" x="7094538" y="4856163"/>
          <p14:tracePt t="178865" x="7086600" y="4856163"/>
          <p14:tracePt t="178873" x="7078663" y="4856163"/>
          <p14:tracePt t="178881" x="7070725" y="4864100"/>
          <p14:tracePt t="178901" x="7054850" y="4872038"/>
          <p14:tracePt t="178905" x="7046913" y="4879975"/>
          <p14:tracePt t="178913" x="7038975" y="4879975"/>
          <p14:tracePt t="178921" x="7015163" y="4887913"/>
          <p14:tracePt t="178937" x="7007225" y="4887913"/>
          <p14:tracePt t="178945" x="6991350" y="4887913"/>
          <p14:tracePt t="178953" x="6991350" y="4895850"/>
          <p14:tracePt t="178961" x="6983413" y="4895850"/>
          <p14:tracePt t="178969" x="6975475" y="4895850"/>
          <p14:tracePt t="178977" x="6967538" y="4895850"/>
          <p14:tracePt t="178985" x="6959600" y="4895850"/>
          <p14:tracePt t="178994" x="6959600" y="4903788"/>
          <p14:tracePt t="179001" x="6951663" y="4903788"/>
          <p14:tracePt t="179009" x="6943725" y="4911725"/>
          <p14:tracePt t="179026" x="6935788" y="4911725"/>
          <p14:tracePt t="179065" x="6927850" y="4911725"/>
          <p14:tracePt t="179178" x="6927850" y="4919663"/>
          <p14:tracePt t="179193" x="6919913" y="4935538"/>
          <p14:tracePt t="179209" x="6911975" y="4943475"/>
          <p14:tracePt t="179217" x="6911975" y="4951413"/>
          <p14:tracePt t="179225" x="6904038" y="4959350"/>
          <p14:tracePt t="179233" x="6904038" y="4967288"/>
          <p14:tracePt t="179241" x="6896100" y="4967288"/>
          <p14:tracePt t="179249" x="6888163" y="4976813"/>
          <p14:tracePt t="179265" x="6888163" y="4984750"/>
          <p14:tracePt t="179402" x="6880225" y="4984750"/>
          <p14:tracePt t="179425" x="6880225" y="4992688"/>
          <p14:tracePt t="179441" x="6872288" y="4992688"/>
          <p14:tracePt t="179457" x="6872288" y="5000625"/>
          <p14:tracePt t="179466" x="6864350" y="5000625"/>
          <p14:tracePt t="179473" x="6856413" y="5000625"/>
          <p14:tracePt t="179481" x="6856413" y="5008563"/>
          <p14:tracePt t="179497" x="6848475" y="5016500"/>
          <p14:tracePt t="179513" x="6848475" y="5024438"/>
          <p14:tracePt t="179529" x="6840538" y="5032375"/>
          <p14:tracePt t="179545" x="6832600" y="5040313"/>
          <p14:tracePt t="179553" x="6832600" y="5048250"/>
          <p14:tracePt t="179561" x="6824663" y="5048250"/>
          <p14:tracePt t="179569" x="6824663" y="5056188"/>
          <p14:tracePt t="179585" x="6816725" y="5056188"/>
          <p14:tracePt t="179593" x="6816725" y="5064125"/>
          <p14:tracePt t="179977" x="6816725" y="5048250"/>
          <p14:tracePt t="179985" x="6816725" y="5040313"/>
          <p14:tracePt t="179993" x="6816725" y="5032375"/>
          <p14:tracePt t="180001" x="6816725" y="5016500"/>
          <p14:tracePt t="180009" x="6816725" y="5008563"/>
          <p14:tracePt t="180017" x="6824663" y="5000625"/>
          <p14:tracePt t="180025" x="6824663" y="4984750"/>
          <p14:tracePt t="180033" x="6824663" y="4976813"/>
          <p14:tracePt t="180049" x="6824663" y="4959350"/>
          <p14:tracePt t="180057" x="6832600" y="4959350"/>
          <p14:tracePt t="180065" x="6832600" y="4951413"/>
          <p14:tracePt t="180137" x="6840538" y="4951413"/>
          <p14:tracePt t="180185" x="6848475" y="4951413"/>
          <p14:tracePt t="180209" x="6856413" y="4951413"/>
          <p14:tracePt t="180330" x="6864350" y="4951413"/>
          <p14:tracePt t="180401" x="6872288" y="4951413"/>
          <p14:tracePt t="182281" x="6880225" y="4951413"/>
          <p14:tracePt t="182297" x="6888163" y="4951413"/>
          <p14:tracePt t="182521" x="6896100" y="4951413"/>
          <p14:tracePt t="182673" x="6896100" y="4959350"/>
          <p14:tracePt t="182850" x="6904038" y="4959350"/>
          <p14:tracePt t="182865" x="6904038" y="4951413"/>
          <p14:tracePt t="182905" x="6911975" y="4951413"/>
          <p14:tracePt t="183098" x="6919913" y="4951413"/>
          <p14:tracePt t="183145" x="6927850" y="4951413"/>
          <p14:tracePt t="183185" x="6935788" y="4951413"/>
          <p14:tracePt t="183193" x="6935788" y="4943475"/>
          <p14:tracePt t="183257" x="6935788" y="4935538"/>
          <p14:tracePt t="183265" x="6935788" y="4927600"/>
          <p14:tracePt t="183297" x="6935788" y="4919663"/>
          <p14:tracePt t="183313" x="6935788" y="4911725"/>
          <p14:tracePt t="183329" x="6935788" y="4903788"/>
          <p14:tracePt t="183337" x="6943725" y="4895850"/>
          <p14:tracePt t="183345" x="6951663" y="4879975"/>
          <p14:tracePt t="183353" x="6959600" y="4879975"/>
          <p14:tracePt t="183361" x="6967538" y="4864100"/>
          <p14:tracePt t="183369" x="6967538" y="4856163"/>
          <p14:tracePt t="183377" x="6983413" y="4848225"/>
          <p14:tracePt t="183385" x="6983413" y="4840288"/>
          <p14:tracePt t="183393" x="6991350" y="4832350"/>
          <p14:tracePt t="183401" x="6999288" y="4824413"/>
          <p14:tracePt t="183417" x="7007225" y="4824413"/>
          <p14:tracePt t="183425" x="7007225" y="4816475"/>
          <p14:tracePt t="183450" x="7015163" y="4816475"/>
          <p14:tracePt t="183481" x="7023100" y="4816475"/>
          <p14:tracePt t="183489" x="7031038" y="4816475"/>
          <p14:tracePt t="183505" x="7038975" y="4816475"/>
          <p14:tracePt t="183537" x="7046913" y="4816475"/>
          <p14:tracePt t="183593" x="7062788" y="4816475"/>
          <p14:tracePt t="183617" x="7070725" y="4816475"/>
          <p14:tracePt t="183650" x="7078663" y="4816475"/>
          <p14:tracePt t="183665" x="7086600" y="4816475"/>
          <p14:tracePt t="183697" x="7094538" y="4816475"/>
          <p14:tracePt t="183721" x="7102475" y="4816475"/>
          <p14:tracePt t="183737" x="7110413" y="4816475"/>
          <p14:tracePt t="183753" x="7118350" y="4816475"/>
          <p14:tracePt t="183761" x="7126288" y="4816475"/>
          <p14:tracePt t="183777" x="7135813" y="4816475"/>
          <p14:tracePt t="183793" x="7143750" y="4816475"/>
          <p14:tracePt t="183809" x="7151688" y="4816475"/>
          <p14:tracePt t="183817" x="7159625" y="4816475"/>
          <p14:tracePt t="183833" x="7167563" y="4816475"/>
          <p14:tracePt t="183849" x="7175500" y="4816475"/>
          <p14:tracePt t="183873" x="7183438" y="4816475"/>
          <p14:tracePt t="183897" x="7191375" y="4816475"/>
          <p14:tracePt t="183929" x="7199313" y="4816475"/>
          <p14:tracePt t="183969" x="7207250" y="4816475"/>
          <p14:tracePt t="184001" x="7215188" y="4816475"/>
          <p14:tracePt t="184009" x="7223125" y="4816475"/>
          <p14:tracePt t="184025" x="7231063" y="4816475"/>
          <p14:tracePt t="184041" x="7239000" y="4816475"/>
          <p14:tracePt t="184065" x="7246938" y="4816475"/>
          <p14:tracePt t="184081" x="7254875" y="4816475"/>
          <p14:tracePt t="184105" x="7262813" y="4816475"/>
          <p14:tracePt t="184122" x="7270750" y="4816475"/>
          <p14:tracePt t="184137" x="7286625" y="4816475"/>
          <p14:tracePt t="184153" x="7294563" y="4816475"/>
          <p14:tracePt t="184161" x="7318375" y="4816475"/>
          <p14:tracePt t="184177" x="7326313" y="4816475"/>
          <p14:tracePt t="184185" x="7342188" y="4816475"/>
          <p14:tracePt t="184193" x="7350125" y="4816475"/>
          <p14:tracePt t="184201" x="7358063" y="4816475"/>
          <p14:tracePt t="184209" x="7366000" y="4816475"/>
          <p14:tracePt t="184217" x="7373938" y="4808538"/>
          <p14:tracePt t="184225" x="7381875" y="4808538"/>
          <p14:tracePt t="184241" x="7381875" y="4792663"/>
          <p14:tracePt t="184250" x="7397750" y="4792663"/>
          <p14:tracePt t="184273" x="7405688" y="4792663"/>
          <p14:tracePt t="184297" x="7413625" y="4792663"/>
          <p14:tracePt t="184314" x="7413625" y="4784725"/>
          <p14:tracePt t="184425" x="7421563" y="4784725"/>
          <p14:tracePt t="184457" x="7429500" y="4776788"/>
          <p14:tracePt t="184473" x="7429500" y="4768850"/>
          <p14:tracePt t="184481" x="7437438" y="4768850"/>
          <p14:tracePt t="184498" x="7437438" y="4760913"/>
          <p14:tracePt t="184513" x="7445375" y="4752975"/>
          <p14:tracePt t="184521" x="7445375" y="4745038"/>
          <p14:tracePt t="184529" x="7445375" y="4737100"/>
          <p14:tracePt t="184537" x="7453313" y="4729163"/>
          <p14:tracePt t="184545" x="7461250" y="4729163"/>
          <p14:tracePt t="184553" x="7461250" y="4713288"/>
          <p14:tracePt t="184561" x="7461250" y="4705350"/>
          <p14:tracePt t="184569" x="7461250" y="4697413"/>
          <p14:tracePt t="184577" x="7469188" y="4681538"/>
          <p14:tracePt t="184585" x="7469188" y="4665663"/>
          <p14:tracePt t="184593" x="7469188" y="4657725"/>
          <p14:tracePt t="184601" x="7477125" y="4641850"/>
          <p14:tracePt t="184609" x="7477125" y="4624388"/>
          <p14:tracePt t="184617" x="7477125" y="4600575"/>
          <p14:tracePt t="184625" x="7477125" y="4584700"/>
          <p14:tracePt t="184633" x="7477125" y="4560888"/>
          <p14:tracePt t="184641" x="7477125" y="4529138"/>
          <p14:tracePt t="184649" x="7485063" y="4505325"/>
          <p14:tracePt t="184657" x="7485063" y="4473575"/>
          <p14:tracePt t="184665" x="7485063" y="4449763"/>
          <p14:tracePt t="184673" x="7485063" y="4418013"/>
          <p14:tracePt t="184681" x="7485063" y="4394200"/>
          <p14:tracePt t="184689" x="7485063" y="4370388"/>
          <p14:tracePt t="184697" x="7485063" y="4338638"/>
          <p14:tracePt t="184705" x="7485063" y="4314825"/>
          <p14:tracePt t="184713" x="7485063" y="4291013"/>
          <p14:tracePt t="184721" x="7485063" y="4265613"/>
          <p14:tracePt t="184729" x="7485063" y="4241800"/>
          <p14:tracePt t="184737" x="7485063" y="4217988"/>
          <p14:tracePt t="184745" x="7485063" y="4194175"/>
          <p14:tracePt t="184753" x="7485063" y="4162425"/>
          <p14:tracePt t="184761" x="7485063" y="4138613"/>
          <p14:tracePt t="184769" x="7485063" y="4114800"/>
          <p14:tracePt t="184777" x="7485063" y="4098925"/>
          <p14:tracePt t="184785" x="7477125" y="4075113"/>
          <p14:tracePt t="184793" x="7477125" y="4051300"/>
          <p14:tracePt t="184801" x="7477125" y="4027488"/>
          <p14:tracePt t="184809" x="7477125" y="4003675"/>
          <p14:tracePt t="184817" x="7477125" y="3979863"/>
          <p14:tracePt t="184825" x="7477125" y="3956050"/>
          <p14:tracePt t="184833" x="7477125" y="3930650"/>
          <p14:tracePt t="184841" x="7477125" y="3906838"/>
          <p14:tracePt t="184849" x="7477125" y="3883025"/>
          <p14:tracePt t="184857" x="7477125" y="3859213"/>
          <p14:tracePt t="184865" x="7477125" y="3827463"/>
          <p14:tracePt t="184873" x="7477125" y="3795713"/>
          <p14:tracePt t="184881" x="7477125" y="3771900"/>
          <p14:tracePt t="184889" x="7477125" y="3740150"/>
          <p14:tracePt t="184897" x="7477125" y="3716338"/>
          <p14:tracePt t="184905" x="7477125" y="3676650"/>
          <p14:tracePt t="184913" x="7477125" y="3644900"/>
          <p14:tracePt t="184921" x="7485063" y="3613150"/>
          <p14:tracePt t="184929" x="7485063" y="3587750"/>
          <p14:tracePt t="184937" x="7485063" y="3563938"/>
          <p14:tracePt t="184945" x="7502525" y="3532188"/>
          <p14:tracePt t="184953" x="7510463" y="3508375"/>
          <p14:tracePt t="184961" x="7518400" y="3484563"/>
          <p14:tracePt t="184969" x="7518400" y="3468688"/>
          <p14:tracePt t="184977" x="7518400" y="3452813"/>
          <p14:tracePt t="184985" x="7526338" y="3429000"/>
          <p14:tracePt t="184993" x="7526338" y="3405188"/>
          <p14:tracePt t="185001" x="7526338" y="3381375"/>
          <p14:tracePt t="185009" x="7526338" y="3357563"/>
          <p14:tracePt t="185017" x="7526338" y="3341688"/>
          <p14:tracePt t="185025" x="7526338" y="3317875"/>
          <p14:tracePt t="185033" x="7526338" y="3302000"/>
          <p14:tracePt t="185041" x="7526338" y="3278188"/>
          <p14:tracePt t="185050" x="7526338" y="3262313"/>
          <p14:tracePt t="185057" x="7526338" y="3244850"/>
          <p14:tracePt t="185065" x="7526338" y="3228975"/>
          <p14:tracePt t="185073" x="7526338" y="3205163"/>
          <p14:tracePt t="185081" x="7534275" y="3189288"/>
          <p14:tracePt t="185089" x="7534275" y="3173413"/>
          <p14:tracePt t="185097" x="7534275" y="3157538"/>
          <p14:tracePt t="185105" x="7534275" y="3141663"/>
          <p14:tracePt t="185113" x="7534275" y="3125788"/>
          <p14:tracePt t="185121" x="7534275" y="3101975"/>
          <p14:tracePt t="185129" x="7534275" y="3094038"/>
          <p14:tracePt t="185137" x="7534275" y="3070225"/>
          <p14:tracePt t="185145" x="7534275" y="3054350"/>
          <p14:tracePt t="185153" x="7534275" y="3030538"/>
          <p14:tracePt t="185161" x="7534275" y="3014663"/>
          <p14:tracePt t="185169" x="7534275" y="3006725"/>
          <p14:tracePt t="185177" x="7534275" y="2982913"/>
          <p14:tracePt t="185185" x="7534275" y="2974975"/>
          <p14:tracePt t="185193" x="7534275" y="2959100"/>
          <p14:tracePt t="185201" x="7534275" y="2935288"/>
          <p14:tracePt t="185209" x="7534275" y="2927350"/>
          <p14:tracePt t="185217" x="7534275" y="2909888"/>
          <p14:tracePt t="185225" x="7534275" y="2901950"/>
          <p14:tracePt t="185233" x="7534275" y="2894013"/>
          <p14:tracePt t="185241" x="7534275" y="2886075"/>
          <p14:tracePt t="185251" x="7534275" y="2878138"/>
          <p14:tracePt t="185257" x="7534275" y="2870200"/>
          <p14:tracePt t="185273" x="7534275" y="2854325"/>
          <p14:tracePt t="185290" x="7534275" y="2846388"/>
          <p14:tracePt t="185305" x="7534275" y="2838450"/>
          <p14:tracePt t="185330" x="7534275" y="2822575"/>
          <p14:tracePt t="185346" x="7534275" y="2814638"/>
          <p14:tracePt t="185369" x="7534275" y="2798763"/>
          <p14:tracePt t="185385" x="7534275" y="2790825"/>
          <p14:tracePt t="185401" x="7534275" y="2782888"/>
          <p14:tracePt t="185409" x="7534275" y="2774950"/>
          <p14:tracePt t="185417" x="7534275" y="2767013"/>
          <p14:tracePt t="185425" x="7534275" y="2759075"/>
          <p14:tracePt t="185433" x="7534275" y="2751138"/>
          <p14:tracePt t="185441" x="7534275" y="2743200"/>
          <p14:tracePt t="185450" x="7534275" y="2735263"/>
          <p14:tracePt t="185457" x="7534275" y="2727325"/>
          <p14:tracePt t="185465" x="7534275" y="2719388"/>
          <p14:tracePt t="185481" x="7534275" y="2711450"/>
          <p14:tracePt t="185489" x="7534275" y="2703513"/>
          <p14:tracePt t="185521" x="7534275" y="2695575"/>
          <p14:tracePt t="185842" x="7542213" y="2695575"/>
          <p14:tracePt t="186017" x="7534275" y="2695575"/>
          <p14:tracePt t="186025" x="7526338" y="2695575"/>
          <p14:tracePt t="186033" x="7502525" y="2703513"/>
          <p14:tracePt t="186041" x="7485063" y="2719388"/>
          <p14:tracePt t="186050" x="7469188" y="2735263"/>
          <p14:tracePt t="186057" x="7429500" y="2743200"/>
          <p14:tracePt t="186065" x="7381875" y="2759075"/>
          <p14:tracePt t="186073" x="7318375" y="2774950"/>
          <p14:tracePt t="186081" x="7262813" y="2790825"/>
          <p14:tracePt t="186089" x="7223125" y="2806700"/>
          <p14:tracePt t="186097" x="7183438" y="2822575"/>
          <p14:tracePt t="186105" x="7151688" y="2838450"/>
          <p14:tracePt t="186117" x="7126288" y="2838450"/>
          <p14:tracePt t="186121" x="7110413" y="2838450"/>
          <p14:tracePt t="186410" x="7102475" y="2838450"/>
          <p14:tracePt t="186417" x="7062788" y="2854325"/>
          <p14:tracePt t="186425" x="7023100" y="2901950"/>
          <p14:tracePt t="186433" x="6991350" y="2974975"/>
          <p14:tracePt t="186441" x="6959600" y="3062288"/>
          <p14:tracePt t="186450" x="6943725" y="3157538"/>
          <p14:tracePt t="186457" x="6911975" y="3252788"/>
          <p14:tracePt t="186465" x="6896100" y="3349625"/>
          <p14:tracePt t="186473" x="6888163" y="3421063"/>
          <p14:tracePt t="186481" x="6888163" y="3460750"/>
          <p14:tracePt t="186489" x="6880225" y="3500438"/>
          <p14:tracePt t="186497" x="6880225" y="3563938"/>
          <p14:tracePt t="186505" x="6880225" y="3629025"/>
          <p14:tracePt t="186513" x="6864350" y="3700463"/>
          <p14:tracePt t="186521" x="6848475" y="3763963"/>
          <p14:tracePt t="186529" x="6832600" y="3819525"/>
          <p14:tracePt t="186537" x="6816725" y="3867150"/>
          <p14:tracePt t="186545" x="6808788" y="3890963"/>
          <p14:tracePt t="186553" x="6792913" y="3906838"/>
          <p14:tracePt t="186561" x="6784975" y="3930650"/>
          <p14:tracePt t="186569" x="6784975" y="3938588"/>
          <p14:tracePt t="186577" x="6784975" y="3948113"/>
          <p14:tracePt t="186601" x="6784975" y="3922713"/>
          <p14:tracePt t="186609" x="6784975" y="3898900"/>
          <p14:tracePt t="186617" x="6777038" y="3883025"/>
          <p14:tracePt t="186625" x="6769100" y="3883025"/>
          <p14:tracePt t="186906" x="6777038" y="3883025"/>
          <p14:tracePt t="186913" x="6792913" y="3890963"/>
          <p14:tracePt t="186929" x="6808788" y="3890963"/>
          <p14:tracePt t="186937" x="6824663" y="3890963"/>
          <p14:tracePt t="186945" x="6832600" y="3890963"/>
          <p14:tracePt t="186953" x="6840538" y="3890963"/>
          <p14:tracePt t="186961" x="6856413" y="3898900"/>
          <p14:tracePt t="186969" x="6856413" y="3906838"/>
          <p14:tracePt t="186977" x="6856413" y="3922713"/>
          <p14:tracePt t="186985" x="6864350" y="3948113"/>
          <p14:tracePt t="186993" x="6864350" y="3971925"/>
          <p14:tracePt t="187001" x="6872288" y="3987800"/>
          <p14:tracePt t="187009" x="6880225" y="4003675"/>
          <p14:tracePt t="187017" x="6880225" y="4011613"/>
          <p14:tracePt t="187025" x="6880225" y="4027488"/>
          <p14:tracePt t="187033" x="6880225" y="4035425"/>
          <p14:tracePt t="187041" x="6880225" y="4043363"/>
          <p14:tracePt t="187050" x="6880225" y="4051300"/>
          <p14:tracePt t="187065" x="6880225" y="4059238"/>
          <p14:tracePt t="187073" x="6880225" y="4067175"/>
          <p14:tracePt t="187081" x="6880225" y="4075113"/>
          <p14:tracePt t="187089" x="6880225" y="4083050"/>
          <p14:tracePt t="187100" x="6880225" y="4090988"/>
          <p14:tracePt t="187105" x="6880225" y="4106863"/>
          <p14:tracePt t="187113" x="6880225" y="4122738"/>
          <p14:tracePt t="187121" x="6872288" y="4138613"/>
          <p14:tracePt t="187129" x="6864350" y="4154488"/>
          <p14:tracePt t="187137" x="6864350" y="4178300"/>
          <p14:tracePt t="187145" x="6856413" y="4202113"/>
          <p14:tracePt t="187153" x="6840538" y="4225925"/>
          <p14:tracePt t="187161" x="6832600" y="4257675"/>
          <p14:tracePt t="187169" x="6824663" y="4281488"/>
          <p14:tracePt t="187177" x="6808788" y="4330700"/>
          <p14:tracePt t="187185" x="6792913" y="4354513"/>
          <p14:tracePt t="187193" x="6777038" y="4394200"/>
          <p14:tracePt t="187201" x="6769100" y="4418013"/>
          <p14:tracePt t="187209" x="6743700" y="4441825"/>
          <p14:tracePt t="187217" x="6735763" y="4465638"/>
          <p14:tracePt t="187225" x="6727825" y="4497388"/>
          <p14:tracePt t="187233" x="6727825" y="4513263"/>
          <p14:tracePt t="187241" x="6711950" y="4537075"/>
          <p14:tracePt t="187250" x="6711950" y="4545013"/>
          <p14:tracePt t="187257" x="6696075" y="4560888"/>
          <p14:tracePt t="187265" x="6696075" y="4568825"/>
          <p14:tracePt t="187273" x="6688138" y="4576763"/>
          <p14:tracePt t="187281" x="6680200" y="4576763"/>
          <p14:tracePt t="187289" x="6672263" y="4576763"/>
          <p14:tracePt t="187305" x="6664325" y="4576763"/>
          <p14:tracePt t="187321" x="6664325" y="4584700"/>
          <p14:tracePt t="187369" x="6672263" y="4568825"/>
          <p14:tracePt t="187377" x="6680200" y="4552950"/>
          <p14:tracePt t="187385" x="6688138" y="4552950"/>
          <p14:tracePt t="187393" x="6704013" y="4545013"/>
          <p14:tracePt t="187401" x="6727825" y="4537075"/>
          <p14:tracePt t="187409" x="6743700" y="4529138"/>
          <p14:tracePt t="187417" x="6759575" y="4521200"/>
          <p14:tracePt t="187425" x="6784975" y="4513263"/>
          <p14:tracePt t="187434" x="6800850" y="4505325"/>
          <p14:tracePt t="187441" x="6816725" y="4505325"/>
          <p14:tracePt t="187457" x="6832600" y="4497388"/>
          <p14:tracePt t="187585" x="6824663" y="4497388"/>
          <p14:tracePt t="187593" x="6816725" y="4497388"/>
          <p14:tracePt t="187601" x="6800850" y="4505325"/>
          <p14:tracePt t="187609" x="6784975" y="4505325"/>
          <p14:tracePt t="187617" x="6751638" y="4521200"/>
          <p14:tracePt t="187625" x="6719888" y="4537075"/>
          <p14:tracePt t="187633" x="6680200" y="4552950"/>
          <p14:tracePt t="187641" x="6672263" y="4568825"/>
          <p14:tracePt t="187650" x="6672263" y="4592638"/>
          <p14:tracePt t="187657" x="6672263" y="4624388"/>
          <p14:tracePt t="187665" x="6672263" y="4665663"/>
          <p14:tracePt t="187673" x="6664325" y="4705350"/>
          <p14:tracePt t="187681" x="6632575" y="4737100"/>
          <p14:tracePt t="187689" x="6616700" y="4768850"/>
          <p14:tracePt t="187697" x="6584950" y="4792663"/>
          <p14:tracePt t="187705" x="6537325" y="4816475"/>
          <p14:tracePt t="187713" x="6497638" y="4840288"/>
          <p14:tracePt t="187721" x="6465888" y="4864100"/>
          <p14:tracePt t="187729" x="6450013" y="4872038"/>
          <p14:tracePt t="187737" x="6426200" y="4872038"/>
          <p14:tracePt t="187745" x="6426200" y="4879975"/>
          <p14:tracePt t="187858" x="6426200" y="4887913"/>
          <p14:tracePt t="187881" x="6426200" y="4895850"/>
          <p14:tracePt t="187897" x="6426200" y="4903788"/>
          <p14:tracePt t="187905" x="6434138" y="4903788"/>
          <p14:tracePt t="187913" x="6434138" y="4919663"/>
          <p14:tracePt t="187921" x="6434138" y="4927600"/>
          <p14:tracePt t="187929" x="6442075" y="4935538"/>
          <p14:tracePt t="187937" x="6442075" y="4943475"/>
          <p14:tracePt t="187946" x="6442075" y="4951413"/>
          <p14:tracePt t="187953" x="6442075" y="4959350"/>
          <p14:tracePt t="187961" x="6442075" y="4976813"/>
          <p14:tracePt t="187977" x="6442075" y="4984750"/>
          <p14:tracePt t="187993" x="6442075" y="5000625"/>
          <p14:tracePt t="188001" x="6450013" y="5000625"/>
          <p14:tracePt t="188009" x="6450013" y="5008563"/>
          <p14:tracePt t="188017" x="6457950" y="5016500"/>
          <p14:tracePt t="188033" x="6457950" y="5024438"/>
          <p14:tracePt t="188050" x="6457950" y="5032375"/>
          <p14:tracePt t="188065" x="6457950" y="5040313"/>
          <p14:tracePt t="188073" x="6465888" y="5048250"/>
          <p14:tracePt t="188089" x="6465888" y="5056188"/>
          <p14:tracePt t="188097" x="6473825" y="5056188"/>
          <p14:tracePt t="188105" x="6481763" y="5064125"/>
          <p14:tracePt t="188121" x="6481763" y="5080000"/>
          <p14:tracePt t="188129" x="6489700" y="5080000"/>
          <p14:tracePt t="188137" x="6489700" y="5087938"/>
          <p14:tracePt t="188145" x="6497638" y="5087938"/>
          <p14:tracePt t="188153" x="6505575" y="5095875"/>
          <p14:tracePt t="188161" x="6505575" y="5103813"/>
          <p14:tracePt t="188169" x="6521450" y="5111750"/>
          <p14:tracePt t="188177" x="6529388" y="5119688"/>
          <p14:tracePt t="188185" x="6537325" y="5135563"/>
          <p14:tracePt t="188193" x="6553200" y="5143500"/>
          <p14:tracePt t="188201" x="6561138" y="5159375"/>
          <p14:tracePt t="188209" x="6569075" y="5175250"/>
          <p14:tracePt t="188216" x="6584950" y="5183188"/>
          <p14:tracePt t="188225" x="6600825" y="5199063"/>
          <p14:tracePt t="188233" x="6608763" y="5214938"/>
          <p14:tracePt t="188241" x="6624638" y="5230813"/>
          <p14:tracePt t="188250" x="6640513" y="5246688"/>
          <p14:tracePt t="188257" x="6648450" y="5254625"/>
          <p14:tracePt t="188265" x="6664325" y="5270500"/>
          <p14:tracePt t="188273" x="6672263" y="5278438"/>
          <p14:tracePt t="188281" x="6688138" y="5286375"/>
          <p14:tracePt t="188297" x="6696075" y="5294313"/>
          <p14:tracePt t="188305" x="6704013" y="5294313"/>
          <p14:tracePt t="188321" x="6711950" y="5294313"/>
          <p14:tracePt t="188369" x="6719888" y="5294313"/>
          <p14:tracePt t="188393" x="6727825" y="5294313"/>
          <p14:tracePt t="188401" x="6735763" y="5294313"/>
          <p14:tracePt t="188409" x="6743700" y="5294313"/>
          <p14:tracePt t="188417" x="6751638" y="5294313"/>
          <p14:tracePt t="188433" x="6759575" y="5294313"/>
          <p14:tracePt t="188441" x="6769100" y="5286375"/>
          <p14:tracePt t="188457" x="6777038" y="5278438"/>
          <p14:tracePt t="188466" x="6784975" y="5270500"/>
          <p14:tracePt t="188473" x="6792913" y="5270500"/>
          <p14:tracePt t="188489" x="6800850" y="5262563"/>
          <p14:tracePt t="188497" x="6800850" y="5254625"/>
          <p14:tracePt t="188505" x="6808788" y="5246688"/>
          <p14:tracePt t="188513" x="6816725" y="5238750"/>
          <p14:tracePt t="188529" x="6832600" y="5230813"/>
          <p14:tracePt t="188553" x="6840538" y="5222875"/>
          <p14:tracePt t="188561" x="6840538" y="5207000"/>
          <p14:tracePt t="188569" x="6832600" y="5207000"/>
          <p14:tracePt t="188585" x="6816725" y="5199063"/>
          <p14:tracePt t="188594" x="6808788" y="5191125"/>
          <p14:tracePt t="188601" x="6784975" y="5191125"/>
          <p14:tracePt t="188609" x="6777038" y="5191125"/>
          <p14:tracePt t="188617" x="6769100" y="5183188"/>
          <p14:tracePt t="188625" x="6751638" y="5175250"/>
          <p14:tracePt t="188633" x="6727825" y="5175250"/>
          <p14:tracePt t="188641" x="6711950" y="5167313"/>
          <p14:tracePt t="188650" x="6704013" y="5167313"/>
          <p14:tracePt t="188657" x="6696075" y="5167313"/>
          <p14:tracePt t="188665" x="6680200" y="5167313"/>
          <p14:tracePt t="188682" x="6680200" y="5175250"/>
          <p14:tracePt t="188737" x="6672263" y="5175250"/>
          <p14:tracePt t="188753" x="6664325" y="5175250"/>
          <p14:tracePt t="188817" x="6656388" y="5175250"/>
          <p14:tracePt t="189481" x="6656388" y="5183188"/>
          <p14:tracePt t="189513" x="6656388" y="5191125"/>
          <p14:tracePt t="189562" x="6656388" y="5207000"/>
          <p14:tracePt t="189585" x="6656388" y="5214938"/>
          <p14:tracePt t="189601" x="6648450" y="5214938"/>
          <p14:tracePt t="189609" x="6648450" y="5222875"/>
          <p14:tracePt t="189617" x="6648450" y="5230813"/>
          <p14:tracePt t="189641" x="6648450" y="5238750"/>
          <p14:tracePt t="189673" x="6648450" y="5246688"/>
          <p14:tracePt t="189961" x="6648450" y="5254625"/>
          <p14:tracePt t="189969" x="6648450" y="5262563"/>
          <p14:tracePt t="189985" x="6648450" y="5270500"/>
          <p14:tracePt t="190009" x="6648450" y="5278438"/>
          <p14:tracePt t="190681" x="6656388" y="5278438"/>
          <p14:tracePt t="190729" x="6664325" y="5286375"/>
          <p14:tracePt t="190737" x="6672263" y="5286375"/>
          <p14:tracePt t="190753" x="6672263" y="5294313"/>
          <p14:tracePt t="190777" x="6680200" y="5294313"/>
          <p14:tracePt t="190897" x="6688138" y="5286375"/>
          <p14:tracePt t="190921" x="6696075" y="5278438"/>
          <p14:tracePt t="190929" x="6704013" y="5278438"/>
          <p14:tracePt t="190937" x="6704013" y="5270500"/>
          <p14:tracePt t="191329" x="6711950" y="5270500"/>
          <p14:tracePt t="191354" x="6711950" y="5278438"/>
          <p14:tracePt t="191361" x="6719888" y="5278438"/>
          <p14:tracePt t="191377" x="6719888" y="5286375"/>
          <p14:tracePt t="191385" x="6727825" y="5294313"/>
          <p14:tracePt t="191393" x="6735763" y="5294313"/>
          <p14:tracePt t="191401" x="6735763" y="5302250"/>
          <p14:tracePt t="191409" x="6743700" y="5302250"/>
          <p14:tracePt t="191433" x="6751638" y="5302250"/>
          <p14:tracePt t="191505" x="6759575" y="5302250"/>
          <p14:tracePt t="191537" x="6769100" y="5294313"/>
          <p14:tracePt t="191561" x="6769100" y="5286375"/>
          <p14:tracePt t="191673" x="6777038" y="5294313"/>
          <p14:tracePt t="191689" x="6777038" y="5302250"/>
          <p14:tracePt t="191705" x="6784975" y="5319713"/>
          <p14:tracePt t="191721" x="6792913" y="5327650"/>
          <p14:tracePt t="191729" x="6800850" y="5335588"/>
          <p14:tracePt t="191737" x="6800850" y="5343525"/>
          <p14:tracePt t="191745" x="6808788" y="5343525"/>
          <p14:tracePt t="191753" x="6808788" y="5351463"/>
          <p14:tracePt t="191842" x="6816725" y="5351463"/>
          <p14:tracePt t="191857" x="6824663" y="5343525"/>
          <p14:tracePt t="191865" x="6824663" y="5335588"/>
          <p14:tracePt t="192009" x="6832600" y="5343525"/>
          <p14:tracePt t="192025" x="6832600" y="5351463"/>
          <p14:tracePt t="192033" x="6840538" y="5351463"/>
          <p14:tracePt t="192042" x="6840538" y="5359400"/>
          <p14:tracePt t="192057" x="6848475" y="5359400"/>
          <p14:tracePt t="192065" x="6848475" y="5367338"/>
          <p14:tracePt t="192073" x="6856413" y="5375275"/>
          <p14:tracePt t="192225" x="6864350" y="5375275"/>
          <p14:tracePt t="192233" x="6864350" y="5367338"/>
          <p14:tracePt t="192241" x="6864350" y="5359400"/>
          <p14:tracePt t="192250" x="6864350" y="5351463"/>
          <p14:tracePt t="192257" x="6872288" y="5343525"/>
          <p14:tracePt t="192265" x="6880225" y="5327650"/>
          <p14:tracePt t="192273" x="6880225" y="5319713"/>
          <p14:tracePt t="192281" x="6880225" y="5310188"/>
          <p14:tracePt t="192289" x="6880225" y="5302250"/>
          <p14:tracePt t="192297" x="6888163" y="5302250"/>
          <p14:tracePt t="192305" x="6888163" y="5294313"/>
          <p14:tracePt t="192313" x="6896100" y="5286375"/>
          <p14:tracePt t="192337" x="6904038" y="5278438"/>
          <p14:tracePt t="192530" x="6904038" y="5286375"/>
          <p14:tracePt t="192553" x="6904038" y="5294313"/>
          <p14:tracePt t="192569" x="6904038" y="5302250"/>
          <p14:tracePt t="192577" x="6904038" y="5310188"/>
          <p14:tracePt t="192593" x="6904038" y="5319713"/>
          <p14:tracePt t="192617" x="6904038" y="5327650"/>
          <p14:tracePt t="193065" x="6904038" y="5335588"/>
          <p14:tracePt t="193073" x="6904038" y="5343525"/>
          <p14:tracePt t="193089" x="6904038" y="5351463"/>
          <p14:tracePt t="193105" x="6904038" y="5359400"/>
          <p14:tracePt t="193121" x="6904038" y="5375275"/>
          <p14:tracePt t="193137" x="6904038" y="5383213"/>
          <p14:tracePt t="193649" x="6904038" y="5391150"/>
          <p14:tracePt t="193657" x="6904038" y="5399088"/>
          <p14:tracePt t="193673" x="6904038" y="5407025"/>
          <p14:tracePt t="194393" x="6904038" y="5399088"/>
          <p14:tracePt t="194401" x="6896100" y="5391150"/>
          <p14:tracePt t="194409" x="6896100" y="5383213"/>
          <p14:tracePt t="194417" x="6896100" y="5367338"/>
          <p14:tracePt t="194425" x="6896100" y="5359400"/>
          <p14:tracePt t="194433" x="6888163" y="5335588"/>
          <p14:tracePt t="194441" x="6888163" y="5327650"/>
          <p14:tracePt t="194450" x="6880225" y="5310188"/>
          <p14:tracePt t="194457" x="6872288" y="5302250"/>
          <p14:tracePt t="194465" x="6872288" y="5286375"/>
          <p14:tracePt t="194473" x="6872288" y="5278438"/>
          <p14:tracePt t="194481" x="6872288" y="5270500"/>
          <p14:tracePt t="194489" x="6872288" y="5254625"/>
          <p14:tracePt t="194497" x="6872288" y="5246688"/>
          <p14:tracePt t="194505" x="6872288" y="5238750"/>
          <p14:tracePt t="194513" x="6872288" y="5230813"/>
          <p14:tracePt t="194521" x="6872288" y="5222875"/>
          <p14:tracePt t="194529" x="6872288" y="5214938"/>
          <p14:tracePt t="194537" x="6872288" y="5207000"/>
          <p14:tracePt t="194545" x="6872288" y="5191125"/>
          <p14:tracePt t="194561" x="6872288" y="5175250"/>
          <p14:tracePt t="194569" x="6872288" y="5167313"/>
          <p14:tracePt t="194585" x="6872288" y="5151438"/>
          <p14:tracePt t="194601" x="6872288" y="5143500"/>
          <p14:tracePt t="194609" x="6872288" y="5135563"/>
          <p14:tracePt t="194617" x="6872288" y="5127625"/>
          <p14:tracePt t="194625" x="6880225" y="5119688"/>
          <p14:tracePt t="194641" x="6888163" y="5119688"/>
          <p14:tracePt t="194650" x="6888163" y="5111750"/>
          <p14:tracePt t="194657" x="6888163" y="5103813"/>
          <p14:tracePt t="194665" x="6888163" y="5095875"/>
          <p14:tracePt t="194689" x="6888163" y="5087938"/>
          <p14:tracePt t="194697" x="6896100" y="5087938"/>
          <p14:tracePt t="194705" x="6896100" y="5080000"/>
          <p14:tracePt t="194713" x="6896100" y="5072063"/>
          <p14:tracePt t="194729" x="6896100" y="5064125"/>
          <p14:tracePt t="194753" x="6896100" y="5056188"/>
          <p14:tracePt t="194761" x="6904038" y="5056188"/>
          <p14:tracePt t="194785" x="6904038" y="5040313"/>
          <p14:tracePt t="194809" x="6904038" y="5032375"/>
          <p14:tracePt t="194833" x="6911975" y="5024438"/>
          <p14:tracePt t="195026" x="6911975" y="5016500"/>
          <p14:tracePt t="195081" x="6904038" y="5016500"/>
          <p14:tracePt t="195097" x="6904038" y="5024438"/>
          <p14:tracePt t="195105" x="6896100" y="5024438"/>
          <p14:tracePt t="195121" x="6896100" y="5032375"/>
          <p14:tracePt t="195129" x="6888163" y="5032375"/>
          <p14:tracePt t="195153" x="6888163" y="5048250"/>
          <p14:tracePt t="195185" x="6880225" y="5048250"/>
          <p14:tracePt t="195385" x="6880225" y="5056188"/>
          <p14:tracePt t="195409" x="6880225" y="5064125"/>
          <p14:tracePt t="195425" x="6880225" y="5072063"/>
          <p14:tracePt t="195433" x="6880225" y="5080000"/>
          <p14:tracePt t="195449" x="6880225" y="5087938"/>
          <p14:tracePt t="195465" x="6880225" y="5095875"/>
          <p14:tracePt t="195489" x="6880225" y="5103813"/>
          <p14:tracePt t="195498" x="6880225" y="5111750"/>
          <p14:tracePt t="196842" x="6872288" y="5111750"/>
          <p14:tracePt t="196881" x="6864350" y="5111750"/>
          <p14:tracePt t="196897" x="6856413" y="5111750"/>
          <p14:tracePt t="196977" x="6856413" y="5119688"/>
          <p14:tracePt t="197305" x="6856413" y="5127625"/>
          <p14:tracePt t="197345" x="6856413" y="5135563"/>
          <p14:tracePt t="197889" x="6856413" y="5127625"/>
          <p14:tracePt t="197897" x="6848475" y="5127625"/>
          <p14:tracePt t="197905" x="6848475" y="5111750"/>
          <p14:tracePt t="197921" x="6848475" y="5103813"/>
          <p14:tracePt t="197929" x="6848475" y="5095875"/>
          <p14:tracePt t="197937" x="6848475" y="5087938"/>
          <p14:tracePt t="197945" x="6848475" y="5080000"/>
          <p14:tracePt t="198210" x="6832600" y="5072063"/>
          <p14:tracePt t="198217" x="6824663" y="5064125"/>
          <p14:tracePt t="198225" x="6816725" y="5056188"/>
          <p14:tracePt t="198233" x="6800850" y="5048250"/>
          <p14:tracePt t="198241" x="6784975" y="5032375"/>
          <p14:tracePt t="198250" x="6777038" y="5016500"/>
          <p14:tracePt t="198257" x="6743700" y="5000625"/>
          <p14:tracePt t="198266" x="6727825" y="4992688"/>
          <p14:tracePt t="198273" x="6696075" y="4967288"/>
          <p14:tracePt t="198281" x="6664325" y="4951413"/>
          <p14:tracePt t="198289" x="6640513" y="4935538"/>
          <p14:tracePt t="198297" x="6616700" y="4927600"/>
          <p14:tracePt t="198305" x="6592888" y="4911725"/>
          <p14:tracePt t="198313" x="6561138" y="4903788"/>
          <p14:tracePt t="198321" x="6545263" y="4895850"/>
          <p14:tracePt t="198329" x="6529388" y="4887913"/>
          <p14:tracePt t="198337" x="6521450" y="4887913"/>
          <p14:tracePt t="198345" x="6505575" y="4879975"/>
          <p14:tracePt t="198361" x="6497638" y="4879975"/>
          <p14:tracePt t="198377" x="6489700" y="4879975"/>
          <p14:tracePt t="198393" x="6481763" y="4879975"/>
          <p14:tracePt t="198425" x="6473825" y="4879975"/>
          <p14:tracePt t="198449" x="6473825" y="4887913"/>
          <p14:tracePt t="198466" x="6465888" y="4895850"/>
          <p14:tracePt t="198473" x="6457950" y="4895850"/>
          <p14:tracePt t="198481" x="6457950" y="4903788"/>
          <p14:tracePt t="198489" x="6457950" y="4911725"/>
          <p14:tracePt t="198505" x="6457950" y="4919663"/>
          <p14:tracePt t="198521" x="6457950" y="4927600"/>
          <p14:tracePt t="198545" x="6457950" y="4935538"/>
          <p14:tracePt t="198737" x="6450013" y="4943475"/>
          <p14:tracePt t="198777" x="6450013" y="4951413"/>
          <p14:tracePt t="198801" x="6442075" y="4951413"/>
          <p14:tracePt t="198833" x="6442075" y="4959350"/>
          <p14:tracePt t="198857" x="6442075" y="4967288"/>
          <p14:tracePt t="198866" x="6442075" y="4976813"/>
          <p14:tracePt t="198873" x="6442075" y="4984750"/>
          <p14:tracePt t="198889" x="6442075" y="5000625"/>
          <p14:tracePt t="198897" x="6442075" y="5008563"/>
          <p14:tracePt t="198905" x="6442075" y="5016500"/>
          <p14:tracePt t="198913" x="6442075" y="5024438"/>
          <p14:tracePt t="198921" x="6450013" y="5040313"/>
          <p14:tracePt t="198937" x="6450013" y="5056188"/>
          <p14:tracePt t="198945" x="6457950" y="5056188"/>
          <p14:tracePt t="198953" x="6457950" y="5064125"/>
          <p14:tracePt t="198961" x="6457950" y="5080000"/>
          <p14:tracePt t="198977" x="6465888" y="5087938"/>
          <p14:tracePt t="198985" x="6473825" y="5095875"/>
          <p14:tracePt t="198993" x="6481763" y="5111750"/>
          <p14:tracePt t="199001" x="6481763" y="5119688"/>
          <p14:tracePt t="199009" x="6489700" y="5127625"/>
          <p14:tracePt t="199017" x="6489700" y="5135563"/>
          <p14:tracePt t="199025" x="6497638" y="5135563"/>
          <p14:tracePt t="199033" x="6505575" y="5151438"/>
          <p14:tracePt t="199049" x="6521450" y="5151438"/>
          <p14:tracePt t="199057" x="6521450" y="5159375"/>
          <p14:tracePt t="199081" x="6529388" y="5159375"/>
          <p14:tracePt t="199161" x="6537325" y="5159375"/>
          <p14:tracePt t="199169" x="6537325" y="5167313"/>
          <p14:tracePt t="199177" x="6545263" y="5167313"/>
          <p14:tracePt t="199201" x="6553200" y="5167313"/>
          <p14:tracePt t="199257" x="6561138" y="5167313"/>
          <p14:tracePt t="199377" x="6561138" y="5175250"/>
          <p14:tracePt t="199393" x="6569075" y="5175250"/>
          <p14:tracePt t="199401" x="6569075" y="5183188"/>
          <p14:tracePt t="199417" x="6577013" y="5191125"/>
          <p14:tracePt t="199433" x="6584950" y="5191125"/>
          <p14:tracePt t="199441" x="6584950" y="5199063"/>
          <p14:tracePt t="199457" x="6584950" y="5207000"/>
          <p14:tracePt t="199481" x="6584950" y="5214938"/>
          <p14:tracePt t="199497" x="6592888" y="5214938"/>
          <p14:tracePt t="200073" x="6600825" y="5214938"/>
          <p14:tracePt t="200097" x="6600825" y="5222875"/>
          <p14:tracePt t="200105" x="6608763" y="5222875"/>
          <p14:tracePt t="200129" x="6616700" y="5222875"/>
          <p14:tracePt t="200154" x="6616700" y="5230813"/>
          <p14:tracePt t="200161" x="6624638" y="5230813"/>
          <p14:tracePt t="200265" x="6632575" y="5230813"/>
          <p14:tracePt t="200289" x="6632575" y="5238750"/>
          <p14:tracePt t="200305" x="6640513" y="5238750"/>
          <p14:tracePt t="200313" x="6648450" y="5238750"/>
          <p14:tracePt t="200329" x="6656388" y="5238750"/>
          <p14:tracePt t="200345" x="6664325" y="5238750"/>
          <p14:tracePt t="200361" x="6672263" y="5238750"/>
          <p14:tracePt t="200370" x="6680200" y="5238750"/>
          <p14:tracePt t="200377" x="6688138" y="5238750"/>
          <p14:tracePt t="200393" x="6696075" y="5238750"/>
          <p14:tracePt t="200401" x="6696075" y="5230813"/>
          <p14:tracePt t="200409" x="6711950" y="5230813"/>
          <p14:tracePt t="200425" x="6727825" y="5230813"/>
          <p14:tracePt t="200433" x="6735763" y="5230813"/>
          <p14:tracePt t="200441" x="6743700" y="5222875"/>
          <p14:tracePt t="200449" x="6751638" y="5222875"/>
          <p14:tracePt t="200457" x="6759575" y="5214938"/>
          <p14:tracePt t="200466" x="6769100" y="5214938"/>
          <p14:tracePt t="200473" x="6777038" y="5214938"/>
          <p14:tracePt t="200481" x="6784975" y="5207000"/>
          <p14:tracePt t="200489" x="6792913" y="5207000"/>
          <p14:tracePt t="200497" x="6792913" y="5199063"/>
          <p14:tracePt t="200513" x="6800850" y="5191125"/>
          <p14:tracePt t="200545" x="6808788" y="5191125"/>
          <p14:tracePt t="200553" x="6808788" y="5183188"/>
          <p14:tracePt t="200569" x="6816725" y="5183188"/>
          <p14:tracePt t="200577" x="6816725" y="5175250"/>
          <p14:tracePt t="200593" x="6824663" y="5175250"/>
          <p14:tracePt t="200609" x="6824663" y="5167313"/>
          <p14:tracePt t="200625" x="6832600" y="5167313"/>
          <p14:tracePt t="200809" x="6840538" y="5167313"/>
          <p14:tracePt t="200817" x="6848475" y="5167313"/>
          <p14:tracePt t="200841" x="6856413" y="5167313"/>
          <p14:tracePt t="200866" x="6864350" y="5167313"/>
          <p14:tracePt t="200881" x="6872288" y="5167313"/>
          <p14:tracePt t="200889" x="6880225" y="5167313"/>
          <p14:tracePt t="200897" x="6888163" y="5167313"/>
          <p14:tracePt t="200905" x="6896100" y="5167313"/>
          <p14:tracePt t="200913" x="6904038" y="5167313"/>
          <p14:tracePt t="200921" x="6919913" y="5167313"/>
          <p14:tracePt t="200929" x="6927850" y="5167313"/>
          <p14:tracePt t="200937" x="6935788" y="5167313"/>
          <p14:tracePt t="200946" x="6951663" y="5167313"/>
          <p14:tracePt t="200953" x="6967538" y="5159375"/>
          <p14:tracePt t="200961" x="6983413" y="5159375"/>
          <p14:tracePt t="200969" x="6999288" y="5159375"/>
          <p14:tracePt t="200977" x="7007225" y="5159375"/>
          <p14:tracePt t="200985" x="7023100" y="5159375"/>
          <p14:tracePt t="200994" x="7038975" y="5159375"/>
          <p14:tracePt t="201001" x="7046913" y="5159375"/>
          <p14:tracePt t="201009" x="7054850" y="5159375"/>
          <p14:tracePt t="201017" x="7062788" y="5159375"/>
          <p14:tracePt t="201025" x="7078663" y="5159375"/>
          <p14:tracePt t="201033" x="7086600" y="5159375"/>
          <p14:tracePt t="201041" x="7094538" y="5159375"/>
          <p14:tracePt t="201049" x="7102475" y="5151438"/>
          <p14:tracePt t="201057" x="7110413" y="5151438"/>
          <p14:tracePt t="201066" x="7118350" y="5151438"/>
          <p14:tracePt t="201073" x="7135813" y="5151438"/>
          <p14:tracePt t="201081" x="7143750" y="5151438"/>
          <p14:tracePt t="201089" x="7151688" y="5151438"/>
          <p14:tracePt t="201097" x="7167563" y="5151438"/>
          <p14:tracePt t="201116" x="7175500" y="5151438"/>
          <p14:tracePt t="201121" x="7191375" y="5151438"/>
          <p14:tracePt t="201129" x="7199313" y="5151438"/>
          <p14:tracePt t="201137" x="7207250" y="5151438"/>
          <p14:tracePt t="201145" x="7215188" y="5151438"/>
          <p14:tracePt t="201153" x="7231063" y="5151438"/>
          <p14:tracePt t="201161" x="7239000" y="5151438"/>
          <p14:tracePt t="201169" x="7254875" y="5151438"/>
          <p14:tracePt t="201177" x="7262813" y="5151438"/>
          <p14:tracePt t="201185" x="7278688" y="5151438"/>
          <p14:tracePt t="201193" x="7286625" y="5151438"/>
          <p14:tracePt t="201201" x="7294563" y="5151438"/>
          <p14:tracePt t="201209" x="7310438" y="5143500"/>
          <p14:tracePt t="201217" x="7326313" y="5143500"/>
          <p14:tracePt t="201225" x="7334250" y="5143500"/>
          <p14:tracePt t="201233" x="7342188" y="5143500"/>
          <p14:tracePt t="201241" x="7358063" y="5143500"/>
          <p14:tracePt t="201249" x="7373938" y="5143500"/>
          <p14:tracePt t="201257" x="7397750" y="5143500"/>
          <p14:tracePt t="201266" x="7413625" y="5143500"/>
          <p14:tracePt t="201273" x="7437438" y="5143500"/>
          <p14:tracePt t="201281" x="7461250" y="5143500"/>
          <p14:tracePt t="201289" x="7485063" y="5151438"/>
          <p14:tracePt t="201297" x="7518400" y="5151438"/>
          <p14:tracePt t="201306" x="7550150" y="5159375"/>
          <p14:tracePt t="201313" x="7581900" y="5159375"/>
          <p14:tracePt t="201322" x="7621588" y="5167313"/>
          <p14:tracePt t="201329" x="7653338" y="5175250"/>
          <p14:tracePt t="201338" x="7677150" y="5175250"/>
          <p14:tracePt t="201345" x="7700963" y="5175250"/>
          <p14:tracePt t="201353" x="7716838" y="5175250"/>
          <p14:tracePt t="201361" x="7740650" y="5175250"/>
          <p14:tracePt t="201370" x="7756525" y="5175250"/>
          <p14:tracePt t="201377" x="7780338" y="5175250"/>
          <p14:tracePt t="201393" x="7788275" y="5175250"/>
          <p14:tracePt t="201401" x="7796213" y="5175250"/>
          <p14:tracePt t="201409" x="7804150" y="5175250"/>
          <p14:tracePt t="201449" x="7812088" y="5175250"/>
          <p14:tracePt t="201465" x="7820025" y="5175250"/>
          <p14:tracePt t="201481" x="7827963" y="5175250"/>
          <p14:tracePt t="201489" x="7835900" y="5175250"/>
          <p14:tracePt t="201505" x="7843838" y="5175250"/>
          <p14:tracePt t="201513" x="7851775" y="5175250"/>
          <p14:tracePt t="201521" x="7859713" y="5175250"/>
          <p14:tracePt t="201529" x="7869238" y="5175250"/>
          <p14:tracePt t="201537" x="7877175" y="5175250"/>
          <p14:tracePt t="201553" x="7893050" y="5175250"/>
          <p14:tracePt t="201561" x="7900988" y="5175250"/>
          <p14:tracePt t="201569" x="7908925" y="5175250"/>
          <p14:tracePt t="201577" x="7916863" y="5175250"/>
          <p14:tracePt t="201585" x="7924800" y="5175250"/>
          <p14:tracePt t="201593" x="7932738" y="5175250"/>
          <p14:tracePt t="201601" x="7940675" y="5175250"/>
          <p14:tracePt t="201609" x="7948613" y="5175250"/>
          <p14:tracePt t="201625" x="7956550" y="5175250"/>
          <p14:tracePt t="201657" x="7964488" y="5175250"/>
          <p14:tracePt t="201682" x="7972425" y="5175250"/>
          <p14:tracePt t="201705" x="7980363" y="5175250"/>
          <p14:tracePt t="201729" x="7988300" y="5175250"/>
          <p14:tracePt t="201897" x="7980363" y="5175250"/>
          <p14:tracePt t="201913" x="7964488" y="5175250"/>
          <p14:tracePt t="201921" x="7948613" y="5183188"/>
          <p14:tracePt t="201929" x="7932738" y="5191125"/>
          <p14:tracePt t="201937" x="7924800" y="5191125"/>
          <p14:tracePt t="201945" x="7900988" y="5199063"/>
          <p14:tracePt t="201953" x="7877175" y="5207000"/>
          <p14:tracePt t="201961" x="7843838" y="5214938"/>
          <p14:tracePt t="201969" x="7820025" y="5214938"/>
          <p14:tracePt t="201977" x="7796213" y="5222875"/>
          <p14:tracePt t="201985" x="7772400" y="5230813"/>
          <p14:tracePt t="201993" x="7748588" y="5230813"/>
          <p14:tracePt t="202001" x="7724775" y="5238750"/>
          <p14:tracePt t="202009" x="7700963" y="5246688"/>
          <p14:tracePt t="202017" x="7669213" y="5246688"/>
          <p14:tracePt t="202025" x="7645400" y="5246688"/>
          <p14:tracePt t="202033" x="7613650" y="5246688"/>
          <p14:tracePt t="202041" x="7581900" y="5246688"/>
          <p14:tracePt t="202049" x="7550150" y="5246688"/>
          <p14:tracePt t="202057" x="7518400" y="5246688"/>
          <p14:tracePt t="202066" x="7477125" y="5246688"/>
          <p14:tracePt t="202073" x="7445375" y="5238750"/>
          <p14:tracePt t="202081" x="7413625" y="5238750"/>
          <p14:tracePt t="202089" x="7389813" y="5230813"/>
          <p14:tracePt t="202097" x="7366000" y="5222875"/>
          <p14:tracePt t="202105" x="7326313" y="5214938"/>
          <p14:tracePt t="202116" x="7302500" y="5207000"/>
          <p14:tracePt t="202121" x="7286625" y="5191125"/>
          <p14:tracePt t="202129" x="7270750" y="5191125"/>
          <p14:tracePt t="202137" x="7246938" y="5183188"/>
          <p14:tracePt t="202145" x="7239000" y="5183188"/>
          <p14:tracePt t="202153" x="7231063" y="5167313"/>
          <p14:tracePt t="202161" x="7223125" y="5167313"/>
          <p14:tracePt t="202209" x="7223125" y="5159375"/>
          <p14:tracePt t="202233" x="7215188" y="5159375"/>
          <p14:tracePt t="202241" x="7207250" y="5151438"/>
          <p14:tracePt t="202265" x="7207250" y="5143500"/>
          <p14:tracePt t="202305" x="7207250" y="5135563"/>
          <p14:tracePt t="202337" x="7199313" y="5135563"/>
          <p14:tracePt t="202361" x="7191375" y="5135563"/>
          <p14:tracePt t="202377" x="7183438" y="5135563"/>
          <p14:tracePt t="202385" x="7175500" y="5127625"/>
          <p14:tracePt t="202393" x="7167563" y="5127625"/>
          <p14:tracePt t="202409" x="7151688" y="5127625"/>
          <p14:tracePt t="202425" x="7143750" y="5127625"/>
          <p14:tracePt t="202449" x="7135813" y="5127625"/>
          <p14:tracePt t="202473" x="7126288" y="5127625"/>
          <p14:tracePt t="202617" x="7126288" y="5119688"/>
          <p14:tracePt t="202641" x="7126288" y="5111750"/>
          <p14:tracePt t="202665" x="7135813" y="5111750"/>
          <p14:tracePt t="202681" x="7143750" y="5111750"/>
          <p14:tracePt t="202697" x="7151688" y="5103813"/>
          <p14:tracePt t="202713" x="7159625" y="5103813"/>
          <p14:tracePt t="202721" x="7167563" y="5103813"/>
          <p14:tracePt t="202729" x="7175500" y="5103813"/>
          <p14:tracePt t="202737" x="7175500" y="5095875"/>
          <p14:tracePt t="202745" x="7191375" y="5095875"/>
          <p14:tracePt t="202761" x="7199313" y="5095875"/>
          <p14:tracePt t="202777" x="7215188" y="5095875"/>
          <p14:tracePt t="202785" x="7215188" y="5087938"/>
          <p14:tracePt t="202793" x="7223125" y="5087938"/>
          <p14:tracePt t="202801" x="7231063" y="5087938"/>
          <p14:tracePt t="202817" x="7246938" y="5087938"/>
          <p14:tracePt t="202833" x="7254875" y="5087938"/>
          <p14:tracePt t="202841" x="7262813" y="5080000"/>
          <p14:tracePt t="202849" x="7270750" y="5080000"/>
          <p14:tracePt t="202857" x="7278688" y="5080000"/>
          <p14:tracePt t="202873" x="7286625" y="5080000"/>
          <p14:tracePt t="202881" x="7294563" y="5080000"/>
          <p14:tracePt t="202899" x="7302500" y="5080000"/>
          <p14:tracePt t="202905" x="7310438" y="5080000"/>
          <p14:tracePt t="202921" x="7318375" y="5080000"/>
          <p14:tracePt t="202929" x="7326313" y="5080000"/>
          <p14:tracePt t="202937" x="7334250" y="5080000"/>
          <p14:tracePt t="202945" x="7334250" y="5072063"/>
          <p14:tracePt t="202953" x="7350125" y="5072063"/>
          <p14:tracePt t="202961" x="7358063" y="5072063"/>
          <p14:tracePt t="202969" x="7366000" y="5072063"/>
          <p14:tracePt t="202977" x="7373938" y="5072063"/>
          <p14:tracePt t="202985" x="7381875" y="5072063"/>
          <p14:tracePt t="202993" x="7389813" y="5072063"/>
          <p14:tracePt t="203001" x="7405688" y="5072063"/>
          <p14:tracePt t="203009" x="7421563" y="5064125"/>
          <p14:tracePt t="203025" x="7437438" y="5064125"/>
          <p14:tracePt t="203033" x="7437438" y="5056188"/>
          <p14:tracePt t="203041" x="7445375" y="5056188"/>
          <p14:tracePt t="203049" x="7453313" y="5056188"/>
          <p14:tracePt t="203057" x="7461250" y="5056188"/>
          <p14:tracePt t="203066" x="7469188" y="5056188"/>
          <p14:tracePt t="203073" x="7485063" y="5056188"/>
          <p14:tracePt t="203081" x="7493000" y="5056188"/>
          <p14:tracePt t="203089" x="7502525" y="5056188"/>
          <p14:tracePt t="203097" x="7518400" y="5056188"/>
          <p14:tracePt t="203113" x="7526338" y="5056188"/>
          <p14:tracePt t="203121" x="7542213" y="5056188"/>
          <p14:tracePt t="203137" x="7550150" y="5056188"/>
          <p14:tracePt t="203153" x="7558088" y="5056188"/>
          <p14:tracePt t="203161" x="7566025" y="5056188"/>
          <p14:tracePt t="203177" x="7573963" y="5056188"/>
          <p14:tracePt t="203185" x="7581900" y="5056188"/>
          <p14:tracePt t="203201" x="7597775" y="5056188"/>
          <p14:tracePt t="203209" x="7605713" y="5056188"/>
          <p14:tracePt t="203217" x="7613650" y="5056188"/>
          <p14:tracePt t="203225" x="7621588" y="5056188"/>
          <p14:tracePt t="203233" x="7637463" y="5056188"/>
          <p14:tracePt t="203250" x="7645400" y="5056188"/>
          <p14:tracePt t="203257" x="7653338" y="5056188"/>
          <p14:tracePt t="203265" x="7661275" y="5056188"/>
          <p14:tracePt t="203282" x="7669213" y="5056188"/>
          <p14:tracePt t="203297" x="7677150" y="5056188"/>
          <p14:tracePt t="203305" x="7685088" y="5056188"/>
          <p14:tracePt t="203353" x="7693025" y="5056188"/>
          <p14:tracePt t="203394" x="7700963" y="5056188"/>
          <p14:tracePt t="203410" x="7708900" y="5056188"/>
          <p14:tracePt t="203417" x="7716838" y="5056188"/>
          <p14:tracePt t="203425" x="7724775" y="5056188"/>
          <p14:tracePt t="203433" x="7732713" y="5048250"/>
          <p14:tracePt t="203441" x="7740650" y="5048250"/>
          <p14:tracePt t="203449" x="7748588" y="5048250"/>
          <p14:tracePt t="203466" x="7756525" y="5040313"/>
          <p14:tracePt t="203473" x="7764463" y="5040313"/>
          <p14:tracePt t="203489" x="7772400" y="5040313"/>
          <p14:tracePt t="203505" x="7780338" y="5040313"/>
          <p14:tracePt t="203513" x="7788275" y="5040313"/>
          <p14:tracePt t="203537" x="7796213" y="5040313"/>
          <p14:tracePt t="203545" x="7804150" y="5040313"/>
          <p14:tracePt t="203561" x="7812088" y="5040313"/>
          <p14:tracePt t="203569" x="7820025" y="5040313"/>
          <p14:tracePt t="203577" x="7827963" y="5040313"/>
          <p14:tracePt t="203593" x="7835900" y="5040313"/>
          <p14:tracePt t="203601" x="7843838" y="5040313"/>
          <p14:tracePt t="203609" x="7851775" y="5040313"/>
          <p14:tracePt t="203617" x="7859713" y="5040313"/>
          <p14:tracePt t="203625" x="7869238" y="5040313"/>
          <p14:tracePt t="203641" x="7877175" y="5040313"/>
          <p14:tracePt t="203649" x="7885113" y="5040313"/>
          <p14:tracePt t="203657" x="7893050" y="5040313"/>
          <p14:tracePt t="203666" x="7900988" y="5040313"/>
          <p14:tracePt t="203673" x="7916863" y="5040313"/>
          <p14:tracePt t="203682" x="7916863" y="5048250"/>
          <p14:tracePt t="203689" x="7932738" y="5048250"/>
          <p14:tracePt t="203697" x="7940675" y="5048250"/>
          <p14:tracePt t="203705" x="7948613" y="5048250"/>
          <p14:tracePt t="203713" x="7956550" y="5048250"/>
          <p14:tracePt t="203721" x="7972425" y="5048250"/>
          <p14:tracePt t="203737" x="7980363" y="5048250"/>
          <p14:tracePt t="203745" x="7996238" y="5048250"/>
          <p14:tracePt t="203761" x="8004175" y="5048250"/>
          <p14:tracePt t="203769" x="8012113" y="5048250"/>
          <p14:tracePt t="203777" x="8020050" y="5048250"/>
          <p14:tracePt t="203801" x="8027988" y="5048250"/>
          <p14:tracePt t="204161" x="8035925" y="5048250"/>
          <p14:tracePt t="204177" x="8043863" y="5040313"/>
          <p14:tracePt t="204185" x="8051800" y="5040313"/>
          <p14:tracePt t="204201" x="8059738" y="5032375"/>
          <p14:tracePt t="204217" x="8067675" y="5032375"/>
          <p14:tracePt t="204241" x="8075613" y="5032375"/>
          <p14:tracePt t="204257" x="8083550" y="5032375"/>
          <p14:tracePt t="204281" x="8091488" y="5032375"/>
          <p14:tracePt t="204289" x="8099425" y="5032375"/>
          <p14:tracePt t="204297" x="8107363" y="5032375"/>
          <p14:tracePt t="204305" x="8115300" y="5040313"/>
          <p14:tracePt t="204313" x="8123238" y="5040313"/>
          <p14:tracePt t="204321" x="8139113" y="5040313"/>
          <p14:tracePt t="204329" x="8154988" y="5048250"/>
          <p14:tracePt t="204337" x="8162925" y="5056188"/>
          <p14:tracePt t="204345" x="8178800" y="5064125"/>
          <p14:tracePt t="204353" x="8194675" y="5064125"/>
          <p14:tracePt t="204361" x="8194675" y="5072063"/>
          <p14:tracePt t="204369" x="8210550" y="5072063"/>
          <p14:tracePt t="204385" x="8218488" y="5072063"/>
          <p14:tracePt t="204529" x="8226425" y="5072063"/>
          <p14:tracePt t="204657" x="8226425" y="5080000"/>
          <p14:tracePt t="204665" x="8243888" y="5087938"/>
          <p14:tracePt t="204673" x="8251825" y="5087938"/>
          <p14:tracePt t="204681" x="8259763" y="5095875"/>
          <p14:tracePt t="204689" x="8267700" y="5095875"/>
          <p14:tracePt t="204697" x="8267700" y="5103813"/>
          <p14:tracePt t="204705" x="8283575" y="5103813"/>
          <p14:tracePt t="204714" x="8299450" y="5111750"/>
          <p14:tracePt t="204729" x="8315325" y="5111750"/>
          <p14:tracePt t="204737" x="8323263" y="5111750"/>
          <p14:tracePt t="204745" x="8323263" y="5119688"/>
          <p14:tracePt t="204753" x="8331200" y="5119688"/>
          <p14:tracePt t="204906" x="8331200" y="5127625"/>
          <p14:tracePt t="204913" x="8339138" y="5135563"/>
          <p14:tracePt t="204921" x="8339138" y="5143500"/>
          <p14:tracePt t="204929" x="8347075" y="5151438"/>
          <p14:tracePt t="204937" x="8347075" y="5159375"/>
          <p14:tracePt t="204945" x="8347075" y="5175250"/>
          <p14:tracePt t="204953" x="8347075" y="5191125"/>
          <p14:tracePt t="204961" x="8347075" y="5207000"/>
          <p14:tracePt t="204969" x="8347075" y="5214938"/>
          <p14:tracePt t="204977" x="8347075" y="5230813"/>
          <p14:tracePt t="204985" x="8347075" y="5254625"/>
          <p14:tracePt t="204993" x="8339138" y="5262563"/>
          <p14:tracePt t="205001" x="8339138" y="5278438"/>
          <p14:tracePt t="205009" x="8323263" y="5294313"/>
          <p14:tracePt t="205017" x="8315325" y="5310188"/>
          <p14:tracePt t="205025" x="8315325" y="5319713"/>
          <p14:tracePt t="205033" x="8307388" y="5327650"/>
          <p14:tracePt t="205041" x="8299450" y="5327650"/>
          <p14:tracePt t="205049" x="8299450" y="5343525"/>
          <p14:tracePt t="205066" x="8291513" y="5343525"/>
          <p14:tracePt t="205105" x="8283575" y="5343525"/>
          <p14:tracePt t="205145" x="8275638" y="5343525"/>
          <p14:tracePt t="205153" x="8275638" y="5335588"/>
          <p14:tracePt t="205169" x="8267700" y="5327650"/>
          <p14:tracePt t="205177" x="8267700" y="5319713"/>
          <p14:tracePt t="205185" x="8267700" y="5310188"/>
          <p14:tracePt t="205193" x="8267700" y="5302250"/>
          <p14:tracePt t="205201" x="8259763" y="5294313"/>
          <p14:tracePt t="205209" x="8259763" y="5286375"/>
          <p14:tracePt t="205217" x="8259763" y="5278438"/>
          <p14:tracePt t="205225" x="8259763" y="5270500"/>
          <p14:tracePt t="205233" x="8259763" y="5262563"/>
          <p14:tracePt t="205249" x="8259763" y="5254625"/>
          <p14:tracePt t="205266" x="8259763" y="5246688"/>
          <p14:tracePt t="205289" x="8259763" y="5238750"/>
          <p14:tracePt t="205297" x="8267700" y="5238750"/>
          <p14:tracePt t="205305" x="8267700" y="5230813"/>
          <p14:tracePt t="205313" x="8275638" y="5230813"/>
          <p14:tracePt t="205329" x="8283575" y="5230813"/>
          <p14:tracePt t="205353" x="8291513" y="5230813"/>
          <p14:tracePt t="205489" x="8283575" y="5238750"/>
          <p14:tracePt t="205505" x="8275638" y="5246688"/>
          <p14:tracePt t="205513" x="8267700" y="5246688"/>
          <p14:tracePt t="205521" x="8259763" y="5254625"/>
          <p14:tracePt t="205529" x="8251825" y="5262563"/>
          <p14:tracePt t="205537" x="8243888" y="5270500"/>
          <p14:tracePt t="205545" x="8226425" y="5278438"/>
          <p14:tracePt t="205553" x="8218488" y="5278438"/>
          <p14:tracePt t="205562" x="8202613" y="5286375"/>
          <p14:tracePt t="205569" x="8194675" y="5294313"/>
          <p14:tracePt t="205577" x="8186738" y="5294313"/>
          <p14:tracePt t="205593" x="8170863" y="5294313"/>
          <p14:tracePt t="205609" x="8162925" y="5294313"/>
          <p14:tracePt t="205617" x="8154988" y="5294313"/>
          <p14:tracePt t="205625" x="8147050" y="5294313"/>
          <p14:tracePt t="205665" x="8139113" y="5294313"/>
          <p14:tracePt t="205705" x="8131175" y="5294313"/>
          <p14:tracePt t="205713" x="8131175" y="5286375"/>
          <p14:tracePt t="205721" x="8123238" y="5278438"/>
          <p14:tracePt t="205737" x="8115300" y="5270500"/>
          <p14:tracePt t="205746" x="8115300" y="5254625"/>
          <p14:tracePt t="205753" x="8107363" y="5254625"/>
          <p14:tracePt t="205761" x="8107363" y="5238750"/>
          <p14:tracePt t="205769" x="8099425" y="5230813"/>
          <p14:tracePt t="205777" x="8099425" y="5222875"/>
          <p14:tracePt t="205785" x="8099425" y="5214938"/>
          <p14:tracePt t="205793" x="8099425" y="5207000"/>
          <p14:tracePt t="205801" x="8099425" y="5199063"/>
          <p14:tracePt t="205817" x="8099425" y="5191125"/>
          <p14:tracePt t="205833" x="8099425" y="5183188"/>
          <p14:tracePt t="205865" x="8099425" y="5175250"/>
          <p14:tracePt t="205881" x="8107363" y="5175250"/>
          <p14:tracePt t="205899" x="8115300" y="5175250"/>
          <p14:tracePt t="205913" x="8123238" y="5175250"/>
          <p14:tracePt t="205921" x="8131175" y="5175250"/>
          <p14:tracePt t="205929" x="8139113" y="5175250"/>
          <p14:tracePt t="205945" x="8147050" y="5175250"/>
          <p14:tracePt t="205969" x="8154988" y="5167313"/>
          <p14:tracePt t="206001" x="8162925" y="5167313"/>
          <p14:tracePt t="206025" x="8170863" y="5167313"/>
          <p14:tracePt t="206041" x="8178800" y="5167313"/>
          <p14:tracePt t="206065" x="8186738" y="5167313"/>
          <p14:tracePt t="206121" x="8194675" y="5167313"/>
          <p14:tracePt t="206161" x="8194675" y="5151438"/>
          <p14:tracePt t="206169" x="8178800" y="5111750"/>
          <p14:tracePt t="206177" x="8162925" y="5056188"/>
          <p14:tracePt t="206185" x="8131175" y="5008563"/>
          <p14:tracePt t="206193" x="8091488" y="4927600"/>
          <p14:tracePt t="206201" x="8067675" y="4879975"/>
          <p14:tracePt t="206545" x="8059738" y="4903788"/>
          <p14:tracePt t="206553" x="8043863" y="4911725"/>
          <p14:tracePt t="206561" x="8027988" y="4935538"/>
          <p14:tracePt t="206569" x="8012113" y="4943475"/>
          <p14:tracePt t="206577" x="8004175" y="4959350"/>
          <p14:tracePt t="206585" x="7996238" y="4967288"/>
          <p14:tracePt t="206593" x="7988300" y="4984750"/>
          <p14:tracePt t="206601" x="7972425" y="5000625"/>
          <p14:tracePt t="206609" x="7964488" y="5008563"/>
          <p14:tracePt t="206617" x="7948613" y="5024438"/>
          <p14:tracePt t="206625" x="7940675" y="5048250"/>
          <p14:tracePt t="206633" x="7940675" y="5064125"/>
          <p14:tracePt t="206641" x="7940675" y="5080000"/>
          <p14:tracePt t="206649" x="7932738" y="5087938"/>
          <p14:tracePt t="206657" x="7932738" y="5095875"/>
          <p14:tracePt t="206666" x="7932738" y="5103813"/>
          <p14:tracePt t="206697" x="7940675" y="5111750"/>
          <p14:tracePt t="206713" x="7956550" y="5111750"/>
          <p14:tracePt t="206721" x="7956550" y="5119688"/>
          <p14:tracePt t="206729" x="7964488" y="5127625"/>
          <p14:tracePt t="206745" x="7980363" y="5135563"/>
          <p14:tracePt t="206753" x="7980363" y="5143500"/>
          <p14:tracePt t="206761" x="7988300" y="5151438"/>
          <p14:tracePt t="206769" x="7996238" y="5151438"/>
          <p14:tracePt t="206777" x="8004175" y="5151438"/>
          <p14:tracePt t="206785" x="8004175" y="5159375"/>
          <p14:tracePt t="206801" x="8012113" y="5159375"/>
          <p14:tracePt t="206817" x="8020050" y="5159375"/>
          <p14:tracePt t="206841" x="8027988" y="5159375"/>
          <p14:tracePt t="206849" x="8035925" y="5167313"/>
          <p14:tracePt t="206865" x="8043863" y="5167313"/>
          <p14:tracePt t="206881" x="8059738" y="5175250"/>
          <p14:tracePt t="206889" x="8067675" y="5175250"/>
          <p14:tracePt t="206905" x="8083550" y="5175250"/>
          <p14:tracePt t="206921" x="8091488" y="5175250"/>
          <p14:tracePt t="206929" x="8107363" y="5175250"/>
          <p14:tracePt t="206945" x="8115300" y="5175250"/>
          <p14:tracePt t="206961" x="8123238" y="5175250"/>
          <p14:tracePt t="206985" x="8139113" y="5175250"/>
          <p14:tracePt t="207033" x="8147050" y="5175250"/>
          <p14:tracePt t="207049" x="8154988" y="5175250"/>
          <p14:tracePt t="207057" x="8162925" y="5175250"/>
          <p14:tracePt t="207065" x="8170863" y="5175250"/>
          <p14:tracePt t="207081" x="8186738" y="5175250"/>
          <p14:tracePt t="207089" x="8194675" y="5175250"/>
          <p14:tracePt t="207097" x="8210550" y="5191125"/>
          <p14:tracePt t="207115" x="8235950" y="5191125"/>
          <p14:tracePt t="207121" x="8251825" y="5199063"/>
          <p14:tracePt t="207129" x="8267700" y="5199063"/>
          <p14:tracePt t="207137" x="8283575" y="5207000"/>
          <p14:tracePt t="207145" x="8299450" y="5207000"/>
          <p14:tracePt t="207153" x="8307388" y="5214938"/>
          <p14:tracePt t="207161" x="8315325" y="5214938"/>
          <p14:tracePt t="207169" x="8331200" y="5214938"/>
          <p14:tracePt t="207177" x="8331200" y="5222875"/>
          <p14:tracePt t="207185" x="8339138" y="5222875"/>
          <p14:tracePt t="207201" x="8347075" y="5222875"/>
          <p14:tracePt t="207305" x="8347075" y="5214938"/>
          <p14:tracePt t="207313" x="8347075" y="5207000"/>
          <p14:tracePt t="207337" x="8347075" y="5199063"/>
          <p14:tracePt t="207369" x="8347075" y="5191125"/>
          <p14:tracePt t="207393" x="8347075" y="5183188"/>
          <p14:tracePt t="207401" x="8347075" y="5175250"/>
          <p14:tracePt t="207417" x="8339138" y="5167313"/>
          <p14:tracePt t="207425" x="8339138" y="5151438"/>
          <p14:tracePt t="207433" x="8331200" y="5151438"/>
          <p14:tracePt t="207441" x="8323263" y="5127625"/>
          <p14:tracePt t="207450" x="8315325" y="5119688"/>
          <p14:tracePt t="207457" x="8307388" y="5103813"/>
          <p14:tracePt t="207466" x="8299450" y="5087938"/>
          <p14:tracePt t="207473" x="8299450" y="5064125"/>
          <p14:tracePt t="207481" x="8291513" y="5040313"/>
          <p14:tracePt t="207489" x="8283575" y="5016500"/>
          <p14:tracePt t="207498" x="8275638" y="5008563"/>
          <p14:tracePt t="207505" x="8267700" y="4992688"/>
          <p14:tracePt t="207513" x="8267700" y="4976813"/>
          <p14:tracePt t="207521" x="8259763" y="4959350"/>
          <p14:tracePt t="207529" x="8259763" y="4951413"/>
          <p14:tracePt t="207537" x="8259763" y="4943475"/>
          <p14:tracePt t="207545" x="8259763" y="4935538"/>
          <p14:tracePt t="207561" x="8259763" y="4927600"/>
          <p14:tracePt t="207577" x="8259763" y="4919663"/>
          <p14:tracePt t="207593" x="8259763" y="4911725"/>
          <p14:tracePt t="207617" x="8267700" y="4903788"/>
          <p14:tracePt t="207633" x="8275638" y="4903788"/>
          <p14:tracePt t="207641" x="8283575" y="4903788"/>
          <p14:tracePt t="207649" x="8291513" y="4903788"/>
          <p14:tracePt t="207657" x="8299450" y="4895850"/>
          <p14:tracePt t="207673" x="8315325" y="4887913"/>
          <p14:tracePt t="207689" x="8323263" y="4887913"/>
          <p14:tracePt t="207697" x="8331200" y="4887913"/>
          <p14:tracePt t="207705" x="8339138" y="4887913"/>
          <p14:tracePt t="207737" x="8347075" y="4887913"/>
          <p14:tracePt t="207777" x="8355013" y="4887913"/>
          <p14:tracePt t="207785" x="8362950" y="4903788"/>
          <p14:tracePt t="207793" x="8362950" y="4911725"/>
          <p14:tracePt t="207801" x="8370888" y="4919663"/>
          <p14:tracePt t="207809" x="8378825" y="4943475"/>
          <p14:tracePt t="207817" x="8378825" y="4951413"/>
          <p14:tracePt t="207825" x="8394700" y="4967288"/>
          <p14:tracePt t="207833" x="8394700" y="4984750"/>
          <p14:tracePt t="207841" x="8402638" y="5016500"/>
          <p14:tracePt t="207849" x="8410575" y="5032375"/>
          <p14:tracePt t="207857" x="8418513" y="5056188"/>
          <p14:tracePt t="207865" x="8426450" y="5072063"/>
          <p14:tracePt t="207873" x="8434388" y="5095875"/>
          <p14:tracePt t="207881" x="8434388" y="5111750"/>
          <p14:tracePt t="207889" x="8450263" y="5143500"/>
          <p14:tracePt t="207897" x="8450263" y="5159375"/>
          <p14:tracePt t="207905" x="8458200" y="5175250"/>
          <p14:tracePt t="207913" x="8458200" y="5191125"/>
          <p14:tracePt t="207921" x="8458200" y="5214938"/>
          <p14:tracePt t="207929" x="8458200" y="5230813"/>
          <p14:tracePt t="207937" x="8458200" y="5246688"/>
          <p14:tracePt t="207945" x="8458200" y="5262563"/>
          <p14:tracePt t="207953" x="8458200" y="5278438"/>
          <p14:tracePt t="207961" x="8458200" y="5286375"/>
          <p14:tracePt t="207969" x="8458200" y="5294313"/>
          <p14:tracePt t="207977" x="8458200" y="5302250"/>
          <p14:tracePt t="207985" x="8458200" y="5310188"/>
          <p14:tracePt t="207993" x="8450263" y="5319713"/>
          <p14:tracePt t="208001" x="8450263" y="5327650"/>
          <p14:tracePt t="208009" x="8442325" y="5335588"/>
          <p14:tracePt t="208017" x="8434388" y="5335588"/>
          <p14:tracePt t="208025" x="8434388" y="5343525"/>
          <p14:tracePt t="208033" x="8426450" y="5343525"/>
          <p14:tracePt t="208041" x="8418513" y="5343525"/>
          <p14:tracePt t="208049" x="8410575" y="5351463"/>
          <p14:tracePt t="208066" x="8402638" y="5351463"/>
          <p14:tracePt t="208073" x="8394700" y="5351463"/>
          <p14:tracePt t="208081" x="8386763" y="5351463"/>
          <p14:tracePt t="208097" x="8378825" y="5351463"/>
          <p14:tracePt t="208116" x="8362950" y="5351463"/>
          <p14:tracePt t="208121" x="8355013" y="5335588"/>
          <p14:tracePt t="208129" x="8339138" y="5327650"/>
          <p14:tracePt t="208137" x="8331200" y="5310188"/>
          <p14:tracePt t="208145" x="8323263" y="5294313"/>
          <p14:tracePt t="208153" x="8315325" y="5286375"/>
          <p14:tracePt t="208161" x="8315325" y="5270500"/>
          <p14:tracePt t="208169" x="8299450" y="5254625"/>
          <p14:tracePt t="208177" x="8299450" y="5238750"/>
          <p14:tracePt t="208185" x="8291513" y="5214938"/>
          <p14:tracePt t="208193" x="8291513" y="5207000"/>
          <p14:tracePt t="208201" x="8291513" y="5191125"/>
          <p14:tracePt t="208209" x="8291513" y="5175250"/>
          <p14:tracePt t="208217" x="8291513" y="5159375"/>
          <p14:tracePt t="208225" x="8291513" y="5151438"/>
          <p14:tracePt t="208233" x="8291513" y="5135563"/>
          <p14:tracePt t="208241" x="8291513" y="5127625"/>
          <p14:tracePt t="208249" x="8291513" y="5111750"/>
          <p14:tracePt t="208273" x="8299450" y="5103813"/>
          <p14:tracePt t="208289" x="8307388" y="5103813"/>
          <p14:tracePt t="208305" x="8315325" y="5103813"/>
          <p14:tracePt t="208329" x="8323263" y="5103813"/>
          <p14:tracePt t="208345" x="8331200" y="5103813"/>
          <p14:tracePt t="208361" x="8339138" y="5103813"/>
          <p14:tracePt t="208577" x="8331200" y="5103813"/>
          <p14:tracePt t="208594" x="8323263" y="5103813"/>
          <p14:tracePt t="208601" x="8315325" y="5103813"/>
          <p14:tracePt t="208609" x="8307388" y="5095875"/>
          <p14:tracePt t="208617" x="8291513" y="5080000"/>
          <p14:tracePt t="208625" x="8275638" y="5072063"/>
          <p14:tracePt t="208633" x="8267700" y="5064125"/>
          <p14:tracePt t="208641" x="8267700" y="5056188"/>
          <p14:tracePt t="208649" x="8259763" y="5048250"/>
          <p14:tracePt t="208657" x="8243888" y="5048250"/>
          <p14:tracePt t="208665" x="8243888" y="5032375"/>
          <p14:tracePt t="208673" x="8243888" y="5016500"/>
          <p14:tracePt t="208841" x="8259763" y="5016500"/>
          <p14:tracePt t="208849" x="8275638" y="5016500"/>
          <p14:tracePt t="208857" x="8283575" y="5016500"/>
          <p14:tracePt t="208865" x="8299450" y="5016500"/>
          <p14:tracePt t="208873" x="8315325" y="5016500"/>
          <p14:tracePt t="208881" x="8315325" y="5024438"/>
          <p14:tracePt t="208899" x="8323263" y="5040313"/>
          <p14:tracePt t="208921" x="8299450" y="5040313"/>
          <p14:tracePt t="208929" x="8283575" y="5040313"/>
          <p14:tracePt t="208937" x="8259763" y="5040313"/>
          <p14:tracePt t="208945" x="8226425" y="5040313"/>
          <p14:tracePt t="208953" x="8186738" y="5040313"/>
          <p14:tracePt t="208961" x="8162925" y="5040313"/>
          <p14:tracePt t="208969" x="8123238" y="5040313"/>
          <p14:tracePt t="208977" x="8099425" y="5040313"/>
          <p14:tracePt t="208985" x="8075613" y="5040313"/>
          <p14:tracePt t="208994" x="8043863" y="5040313"/>
          <p14:tracePt t="209001" x="8020050" y="5040313"/>
          <p14:tracePt t="209017" x="7932738" y="5040313"/>
          <p14:tracePt t="209033" x="7835900" y="5040313"/>
          <p14:tracePt t="209041" x="7796213" y="5048250"/>
          <p14:tracePt t="209049" x="7748588" y="5056188"/>
          <p14:tracePt t="209057" x="7708900" y="5064125"/>
          <p14:tracePt t="209065" x="7661275" y="5064125"/>
          <p14:tracePt t="209073" x="7605713" y="5072063"/>
          <p14:tracePt t="209081" x="7550150" y="5080000"/>
          <p14:tracePt t="209089" x="7510463" y="5087938"/>
          <p14:tracePt t="209097" x="7461250" y="5087938"/>
          <p14:tracePt t="209105" x="7413625" y="5095875"/>
          <p14:tracePt t="209113" x="7381875" y="5095875"/>
          <p14:tracePt t="209121" x="7358063" y="5103813"/>
          <p14:tracePt t="209129" x="7326313" y="5103813"/>
          <p14:tracePt t="209137" x="7302500" y="5111750"/>
          <p14:tracePt t="209145" x="7278688" y="5111750"/>
          <p14:tracePt t="209153" x="7262813" y="5111750"/>
          <p14:tracePt t="209161" x="7239000" y="5111750"/>
          <p14:tracePt t="209169" x="7223125" y="5111750"/>
          <p14:tracePt t="209177" x="7207250" y="5111750"/>
          <p14:tracePt t="209185" x="7191375" y="5111750"/>
          <p14:tracePt t="209193" x="7175500" y="5111750"/>
          <p14:tracePt t="209201" x="7167563" y="5111750"/>
          <p14:tracePt t="209209" x="7159625" y="5103813"/>
          <p14:tracePt t="209217" x="7135813" y="5103813"/>
          <p14:tracePt t="209225" x="7118350" y="5103813"/>
          <p14:tracePt t="209233" x="7110413" y="5095875"/>
          <p14:tracePt t="209241" x="7102475" y="5095875"/>
          <p14:tracePt t="209249" x="7078663" y="5087938"/>
          <p14:tracePt t="209257" x="7070725" y="5087938"/>
          <p14:tracePt t="209265" x="7046913" y="5087938"/>
          <p14:tracePt t="209273" x="7038975" y="5087938"/>
          <p14:tracePt t="209281" x="7031038" y="5087938"/>
          <p14:tracePt t="209297" x="7023100" y="5087938"/>
          <p14:tracePt t="209329" x="7015163" y="5087938"/>
          <p14:tracePt t="209345" x="7007225" y="5087938"/>
          <p14:tracePt t="209393" x="6999288" y="5087938"/>
          <p14:tracePt t="209401" x="6991350" y="5095875"/>
          <p14:tracePt t="209409" x="6975475" y="5103813"/>
          <p14:tracePt t="209417" x="6951663" y="5119688"/>
          <p14:tracePt t="209425" x="6919913" y="5143500"/>
          <p14:tracePt t="209433" x="6872288" y="5159375"/>
          <p14:tracePt t="209441" x="6816725" y="5175250"/>
          <p14:tracePt t="209449" x="6751638" y="5175250"/>
          <p14:tracePt t="209457" x="6680200" y="5175250"/>
          <p14:tracePt t="209466" x="6616700" y="5167313"/>
          <p14:tracePt t="209473" x="6545263" y="5143500"/>
          <p14:tracePt t="209481" x="6513513" y="5135563"/>
          <p14:tracePt t="209489" x="6489700" y="5119688"/>
          <p14:tracePt t="209497" x="6473825" y="5103813"/>
          <p14:tracePt t="209505" x="6457950" y="5087938"/>
          <p14:tracePt t="209513" x="6442075" y="5064125"/>
          <p14:tracePt t="209521" x="6442075" y="5056188"/>
          <p14:tracePt t="209529" x="6442075" y="5032375"/>
          <p14:tracePt t="209626" x="6434138" y="5024438"/>
          <p14:tracePt t="209641" x="6434138" y="5040313"/>
          <p14:tracePt t="209657" x="6450013" y="5048250"/>
          <p14:tracePt t="209665" x="6473825" y="5056188"/>
          <p14:tracePt t="209673" x="6481763" y="5080000"/>
          <p14:tracePt t="209681" x="6497638" y="5087938"/>
          <p14:tracePt t="209705" x="6497638" y="5080000"/>
          <p14:tracePt t="209713" x="6497638" y="5072063"/>
          <p14:tracePt t="209721" x="6481763" y="5064125"/>
          <p14:tracePt t="209729" x="6457950" y="5056188"/>
          <p14:tracePt t="209737" x="6450013" y="5040313"/>
          <p14:tracePt t="209745" x="6434138" y="5040313"/>
          <p14:tracePt t="209761" x="6426200" y="5040313"/>
          <p14:tracePt t="209777" x="6418263" y="5040313"/>
          <p14:tracePt t="209793" x="6410325" y="5040313"/>
          <p14:tracePt t="209801" x="6402388" y="5056188"/>
          <p14:tracePt t="209817" x="6392863" y="5064125"/>
          <p14:tracePt t="209825" x="6392863" y="5080000"/>
          <p14:tracePt t="209833" x="6384925" y="5087938"/>
          <p14:tracePt t="209841" x="6384925" y="5095875"/>
          <p14:tracePt t="209849" x="6384925" y="5111750"/>
          <p14:tracePt t="209857" x="6384925" y="5119688"/>
          <p14:tracePt t="209865" x="6384925" y="5135563"/>
          <p14:tracePt t="209873" x="6384925" y="5143500"/>
          <p14:tracePt t="209881" x="6384925" y="5167313"/>
          <p14:tracePt t="209889" x="6384925" y="5183188"/>
          <p14:tracePt t="209897" x="6384925" y="5207000"/>
          <p14:tracePt t="209905" x="6384925" y="5230813"/>
          <p14:tracePt t="209913" x="6384925" y="5246688"/>
          <p14:tracePt t="209921" x="6384925" y="5270500"/>
          <p14:tracePt t="209929" x="6384925" y="5286375"/>
          <p14:tracePt t="209937" x="6384925" y="5310188"/>
          <p14:tracePt t="209945" x="6384925" y="5335588"/>
          <p14:tracePt t="209953" x="6384925" y="5359400"/>
          <p14:tracePt t="209961" x="6384925" y="5383213"/>
          <p14:tracePt t="209969" x="6384925" y="5407025"/>
          <p14:tracePt t="209977" x="6376988" y="5422900"/>
          <p14:tracePt t="209985" x="6361113" y="5446713"/>
          <p14:tracePt t="209993" x="6361113" y="5470525"/>
          <p14:tracePt t="210001" x="6361113" y="5486400"/>
          <p14:tracePt t="210009" x="6353175" y="5510213"/>
          <p14:tracePt t="210017" x="6345238" y="5518150"/>
          <p14:tracePt t="210025" x="6337300" y="5541963"/>
          <p14:tracePt t="210033" x="6337300" y="5565775"/>
          <p14:tracePt t="210041" x="6329363" y="5589588"/>
          <p14:tracePt t="210049" x="6321425" y="5613400"/>
          <p14:tracePt t="210057" x="6313488" y="5629275"/>
          <p14:tracePt t="210065" x="6313488" y="5645150"/>
          <p14:tracePt t="210073" x="6305550" y="5662613"/>
          <p14:tracePt t="210081" x="6305550" y="5678488"/>
          <p14:tracePt t="210089" x="6297613" y="5694363"/>
          <p14:tracePt t="210097" x="6297613" y="5702300"/>
          <p14:tracePt t="210105" x="6297613" y="5710238"/>
          <p14:tracePt t="210116" x="6289675" y="5726113"/>
          <p14:tracePt t="210129" x="6281738" y="5734050"/>
          <p14:tracePt t="210153" x="6281738" y="5741988"/>
          <p14:tracePt t="210161" x="6281738" y="5749925"/>
          <p14:tracePt t="210193" x="6273800" y="5757863"/>
          <p14:tracePt t="210241" x="6273800" y="5765800"/>
          <p14:tracePt t="210257" x="6273800" y="5773738"/>
          <p14:tracePt t="210265" x="6265863" y="5781675"/>
          <p14:tracePt t="210281" x="6265863" y="5789613"/>
          <p14:tracePt t="210297" x="6265863" y="5797550"/>
          <p14:tracePt t="210305" x="6265863" y="5805488"/>
          <p14:tracePt t="210313" x="6257925" y="5813425"/>
          <p14:tracePt t="210321" x="6257925" y="5829300"/>
          <p14:tracePt t="210329" x="6249988" y="5837238"/>
          <p14:tracePt t="210337" x="6249988" y="5845175"/>
          <p14:tracePt t="210345" x="6249988" y="5861050"/>
          <p14:tracePt t="210361" x="6249988" y="5868988"/>
          <p14:tracePt t="210377" x="6242050" y="5876925"/>
          <p14:tracePt t="210393" x="6242050" y="5884863"/>
          <p14:tracePt t="210409" x="6234113" y="5884863"/>
          <p14:tracePt t="210417" x="6234113" y="5892800"/>
          <p14:tracePt t="210585" x="6234113" y="5884863"/>
          <p14:tracePt t="210593" x="6234113" y="5876925"/>
          <p14:tracePt t="210601" x="6226175" y="5876925"/>
          <p14:tracePt t="210609" x="6226175" y="5861050"/>
          <p14:tracePt t="210625" x="6226175" y="5853113"/>
          <p14:tracePt t="210633" x="6226175" y="5845175"/>
          <p14:tracePt t="210648" x="6226175" y="5829300"/>
          <p14:tracePt t="210657" x="6226175" y="5821363"/>
          <p14:tracePt t="210665" x="6218238" y="5813425"/>
          <p14:tracePt t="210673" x="6218238" y="5805488"/>
          <p14:tracePt t="210689" x="6218238" y="5789613"/>
          <p14:tracePt t="210697" x="6218238" y="5781675"/>
          <p14:tracePt t="210713" x="6218238" y="5765800"/>
          <p14:tracePt t="210721" x="6218238" y="5757863"/>
          <p14:tracePt t="210729" x="6218238" y="5741988"/>
          <p14:tracePt t="210737" x="6218238" y="5734050"/>
          <p14:tracePt t="210745" x="6218238" y="5718175"/>
          <p14:tracePt t="210753" x="6218238" y="5702300"/>
          <p14:tracePt t="210761" x="6218238" y="5686425"/>
          <p14:tracePt t="210769" x="6218238" y="5670550"/>
          <p14:tracePt t="210777" x="6218238" y="5653088"/>
          <p14:tracePt t="210785" x="6218238" y="5637213"/>
          <p14:tracePt t="210793" x="6218238" y="5613400"/>
          <p14:tracePt t="210801" x="6218238" y="5597525"/>
          <p14:tracePt t="210809" x="6218238" y="5573713"/>
          <p14:tracePt t="210817" x="6218238" y="5549900"/>
          <p14:tracePt t="210825" x="6218238" y="5534025"/>
          <p14:tracePt t="210833" x="6218238" y="5510213"/>
          <p14:tracePt t="210841" x="6218238" y="5486400"/>
          <p14:tracePt t="210849" x="6218238" y="5462588"/>
          <p14:tracePt t="210857" x="6218238" y="5446713"/>
          <p14:tracePt t="210865" x="6218238" y="5438775"/>
          <p14:tracePt t="210873" x="6218238" y="5422900"/>
          <p14:tracePt t="210881" x="6218238" y="5414963"/>
          <p14:tracePt t="210889" x="6218238" y="5391150"/>
          <p14:tracePt t="210897" x="6218238" y="5383213"/>
          <p14:tracePt t="210913" x="6218238" y="5367338"/>
          <p14:tracePt t="210929" x="6218238" y="5359400"/>
          <p14:tracePt t="210945" x="6218238" y="5343525"/>
          <p14:tracePt t="210977" x="6218238" y="5335588"/>
          <p14:tracePt t="211001" x="6226175" y="5335588"/>
          <p14:tracePt t="211569" x="6226175" y="5343525"/>
          <p14:tracePt t="211577" x="6226175" y="5359400"/>
          <p14:tracePt t="211585" x="6234113" y="5375275"/>
          <p14:tracePt t="211593" x="6234113" y="5391150"/>
          <p14:tracePt t="211601" x="6234113" y="5407025"/>
          <p14:tracePt t="211609" x="6234113" y="5430838"/>
          <p14:tracePt t="211617" x="6234113" y="5446713"/>
          <p14:tracePt t="211626" x="6234113" y="5470525"/>
          <p14:tracePt t="211633" x="6234113" y="5494338"/>
          <p14:tracePt t="211641" x="6234113" y="5510213"/>
          <p14:tracePt t="211649" x="6234113" y="5526088"/>
          <p14:tracePt t="211657" x="6234113" y="5549900"/>
          <p14:tracePt t="211665" x="6234113" y="5565775"/>
          <p14:tracePt t="211673" x="6234113" y="5581650"/>
          <p14:tracePt t="211681" x="6242050" y="5597525"/>
          <p14:tracePt t="211689" x="6242050" y="5613400"/>
          <p14:tracePt t="211697" x="6242050" y="5621338"/>
          <p14:tracePt t="211705" x="6242050" y="5645150"/>
          <p14:tracePt t="211713" x="6249988" y="5670550"/>
          <p14:tracePt t="211721" x="6249988" y="5686425"/>
          <p14:tracePt t="211729" x="6249988" y="5702300"/>
          <p14:tracePt t="211737" x="6249988" y="5710238"/>
          <p14:tracePt t="211745" x="6249988" y="5718175"/>
          <p14:tracePt t="211753" x="6249988" y="5734050"/>
          <p14:tracePt t="211761" x="6249988" y="5741988"/>
          <p14:tracePt t="211769" x="6249988" y="5749925"/>
          <p14:tracePt t="211785" x="6249988" y="5757863"/>
          <p14:tracePt t="211817" x="6249988" y="5765800"/>
          <p14:tracePt t="211849" x="6249988" y="5773738"/>
          <p14:tracePt t="211857" x="6249988" y="5781675"/>
          <p14:tracePt t="211874" x="6249988" y="5797550"/>
          <p14:tracePt t="211897" x="6249988" y="5805488"/>
          <p14:tracePt t="212025" x="6249988" y="5797550"/>
          <p14:tracePt t="212033" x="6249988" y="5781675"/>
          <p14:tracePt t="212041" x="6249988" y="5773738"/>
          <p14:tracePt t="212049" x="6249988" y="5757863"/>
          <p14:tracePt t="212057" x="6249988" y="5749925"/>
          <p14:tracePt t="212065" x="6249988" y="5734050"/>
          <p14:tracePt t="212073" x="6249988" y="5710238"/>
          <p14:tracePt t="212081" x="6249988" y="5686425"/>
          <p14:tracePt t="212089" x="6249988" y="5653088"/>
          <p14:tracePt t="212097" x="6249988" y="5621338"/>
          <p14:tracePt t="212105" x="6249988" y="5589588"/>
          <p14:tracePt t="212113" x="6249988" y="5541963"/>
          <p14:tracePt t="212121" x="6249988" y="5510213"/>
          <p14:tracePt t="212129" x="6249988" y="5478463"/>
          <p14:tracePt t="212137" x="6249988" y="5454650"/>
          <p14:tracePt t="212145" x="6249988" y="5422900"/>
          <p14:tracePt t="212153" x="6249988" y="5399088"/>
          <p14:tracePt t="212161" x="6249988" y="5383213"/>
          <p14:tracePt t="212169" x="6249988" y="5367338"/>
          <p14:tracePt t="212177" x="6249988" y="5343525"/>
          <p14:tracePt t="212185" x="6249988" y="5335588"/>
          <p14:tracePt t="212193" x="6249988" y="5327650"/>
          <p14:tracePt t="212201" x="6249988" y="5319713"/>
          <p14:tracePt t="212905" x="6249988" y="5327650"/>
          <p14:tracePt t="212913" x="6257925" y="5327650"/>
          <p14:tracePt t="213442" x="6257925" y="5335588"/>
          <p14:tracePt t="213481" x="6257925" y="5343525"/>
          <p14:tracePt t="213834" x="6257925" y="5351463"/>
          <p14:tracePt t="213857" x="6257925" y="5359400"/>
          <p14:tracePt t="214041" x="6257925" y="5367338"/>
          <p14:tracePt t="214065" x="6265863" y="5375275"/>
          <p14:tracePt t="214265" x="6265863" y="5383213"/>
          <p14:tracePt t="214289" x="6265863" y="5391150"/>
          <p14:tracePt t="214305" x="6273800" y="5391150"/>
          <p14:tracePt t="214521" x="6273800" y="5399088"/>
          <p14:tracePt t="214537" x="6273800" y="5407025"/>
          <p14:tracePt t="214553" x="6281738" y="5414963"/>
          <p14:tracePt t="214577" x="6281738" y="5430838"/>
          <p14:tracePt t="214593" x="6289675" y="5438775"/>
          <p14:tracePt t="214617" x="6289675" y="5446713"/>
          <p14:tracePt t="214625" x="6297613" y="5454650"/>
          <p14:tracePt t="214649" x="6297613" y="5462588"/>
          <p14:tracePt t="214777" x="6297613" y="5470525"/>
          <p14:tracePt t="214801" x="6297613" y="5478463"/>
          <p14:tracePt t="214817" x="6297613" y="5486400"/>
          <p14:tracePt t="214833" x="6305550" y="5494338"/>
          <p14:tracePt t="214849" x="6305550" y="5502275"/>
          <p14:tracePt t="214857" x="6313488" y="5502275"/>
          <p14:tracePt t="214873" x="6313488" y="5510213"/>
          <p14:tracePt t="214881" x="6313488" y="5518150"/>
          <p14:tracePt t="214913" x="6313488" y="5526088"/>
          <p14:tracePt t="214929" x="6313488" y="5534025"/>
          <p14:tracePt t="214945" x="6321425" y="5534025"/>
          <p14:tracePt t="214953" x="6321425" y="5541963"/>
          <p14:tracePt t="214969" x="6329363" y="5541963"/>
          <p14:tracePt t="215049" x="6329363" y="5534025"/>
          <p14:tracePt t="215057" x="6329363" y="5526088"/>
          <p14:tracePt t="215064" x="6329363" y="5518150"/>
          <p14:tracePt t="215081" x="6337300" y="5518150"/>
          <p14:tracePt t="215169" x="6337300" y="5526088"/>
          <p14:tracePt t="215193" x="6337300" y="5534025"/>
          <p14:tracePt t="215225" x="6337300" y="5541963"/>
          <p14:tracePt t="215393" x="6337300" y="5549900"/>
          <p14:tracePt t="215401" x="6337300" y="5557838"/>
          <p14:tracePt t="215433" x="6337300" y="5565775"/>
          <p14:tracePt t="215737" x="6337300" y="5573713"/>
          <p14:tracePt t="215761" x="6337300" y="5581650"/>
          <p14:tracePt t="215769" x="6345238" y="5581650"/>
          <p14:tracePt t="215777" x="6345238" y="5589588"/>
          <p14:tracePt t="216089" x="6353175" y="5589588"/>
          <p14:tracePt t="216129" x="6353175" y="5597525"/>
          <p14:tracePt t="216137" x="6361113" y="5597525"/>
          <p14:tracePt t="216257" x="6361113" y="5589588"/>
          <p14:tracePt t="216265" x="6369050" y="5581650"/>
          <p14:tracePt t="216289" x="6369050" y="5573713"/>
          <p14:tracePt t="216321" x="6376988" y="5573713"/>
          <p14:tracePt t="216353" x="6376988" y="5565775"/>
          <p14:tracePt t="216385" x="6376988" y="5557838"/>
          <p14:tracePt t="216433" x="6376988" y="5549900"/>
          <p14:tracePt t="216769" x="6376988" y="5541963"/>
          <p14:tracePt t="216785" x="6384925" y="5541963"/>
          <p14:tracePt t="216793" x="6384925" y="5534025"/>
          <p14:tracePt t="216809" x="6392863" y="5534025"/>
          <p14:tracePt t="217241" x="6402388" y="5534025"/>
          <p14:tracePt t="217249" x="6402388" y="5541963"/>
          <p14:tracePt t="217257" x="6402388" y="5549900"/>
          <p14:tracePt t="217265" x="6402388" y="5557838"/>
          <p14:tracePt t="217273" x="6410325" y="5573713"/>
          <p14:tracePt t="217282" x="6410325" y="5581650"/>
          <p14:tracePt t="217289" x="6418263" y="5589588"/>
          <p14:tracePt t="217297" x="6418263" y="5605463"/>
          <p14:tracePt t="217305" x="6426200" y="5613400"/>
          <p14:tracePt t="217313" x="6434138" y="5621338"/>
          <p14:tracePt t="217321" x="6434138" y="5629275"/>
          <p14:tracePt t="217329" x="6434138" y="5637213"/>
          <p14:tracePt t="217337" x="6442075" y="5637213"/>
          <p14:tracePt t="217385" x="6450013" y="5629275"/>
          <p14:tracePt t="217393" x="6450013" y="5621338"/>
          <p14:tracePt t="217401" x="6450013" y="5605463"/>
          <p14:tracePt t="217409" x="6450013" y="5597525"/>
          <p14:tracePt t="217417" x="6450013" y="5589588"/>
          <p14:tracePt t="217425" x="6457950" y="5573713"/>
          <p14:tracePt t="217433" x="6465888" y="5557838"/>
          <p14:tracePt t="217441" x="6465888" y="5541963"/>
          <p14:tracePt t="217448" x="6465888" y="5534025"/>
          <p14:tracePt t="217457" x="6473825" y="5526088"/>
          <p14:tracePt t="217473" x="6473825" y="5510213"/>
          <p14:tracePt t="217625" x="6481763" y="5510213"/>
          <p14:tracePt t="217641" x="6489700" y="5510213"/>
          <p14:tracePt t="217681" x="6497638" y="5518150"/>
          <p14:tracePt t="217753" x="6505575" y="5518150"/>
          <p14:tracePt t="217817" x="6513513" y="5518150"/>
          <p14:tracePt t="217841" x="6521450" y="5518150"/>
          <p14:tracePt t="217882" x="6521450" y="5510213"/>
          <p14:tracePt t="217889" x="6497638" y="5502275"/>
          <p14:tracePt t="217897" x="6450013" y="5478463"/>
          <p14:tracePt t="217905" x="6402388" y="5438775"/>
          <p14:tracePt t="217913" x="6353175" y="5391150"/>
          <p14:tracePt t="217921" x="6305550" y="5359400"/>
          <p14:tracePt t="217929" x="6265863" y="5319713"/>
          <p14:tracePt t="217937" x="6249988" y="5286375"/>
          <p14:tracePt t="217945" x="6249988" y="5270500"/>
          <p14:tracePt t="217953" x="6242050" y="5246688"/>
          <p14:tracePt t="217961" x="6242050" y="5230813"/>
          <p14:tracePt t="217969" x="6226175" y="5222875"/>
          <p14:tracePt t="217977" x="6226175" y="5207000"/>
          <p14:tracePt t="218145" x="6234113" y="5207000"/>
          <p14:tracePt t="218153" x="6249988" y="5207000"/>
          <p14:tracePt t="218161" x="6265863" y="5207000"/>
          <p14:tracePt t="218169" x="6273800" y="5207000"/>
          <p14:tracePt t="218185" x="6289675" y="5207000"/>
          <p14:tracePt t="218193" x="6297613" y="5207000"/>
          <p14:tracePt t="218201" x="6305550" y="5207000"/>
          <p14:tracePt t="218209" x="6313488" y="5207000"/>
          <p14:tracePt t="218217" x="6321425" y="5207000"/>
          <p14:tracePt t="218225" x="6337300" y="5207000"/>
          <p14:tracePt t="218233" x="6353175" y="5207000"/>
          <p14:tracePt t="218241" x="6361113" y="5207000"/>
          <p14:tracePt t="218249" x="6384925" y="5207000"/>
          <p14:tracePt t="218257" x="6392863" y="5207000"/>
          <p14:tracePt t="218265" x="6418263" y="5207000"/>
          <p14:tracePt t="218282" x="6426200" y="5207000"/>
          <p14:tracePt t="218289" x="6434138" y="5207000"/>
          <p14:tracePt t="218297" x="6442075" y="5214938"/>
          <p14:tracePt t="218305" x="6457950" y="5214938"/>
          <p14:tracePt t="218313" x="6457950" y="5222875"/>
          <p14:tracePt t="218329" x="6465888" y="5222875"/>
          <p14:tracePt t="218353" x="6465888" y="5230813"/>
          <p14:tracePt t="218361" x="6465888" y="5238750"/>
          <p14:tracePt t="218369" x="6465888" y="5246688"/>
          <p14:tracePt t="218377" x="6457950" y="5246688"/>
          <p14:tracePt t="218385" x="6457950" y="5254625"/>
          <p14:tracePt t="218401" x="6457950" y="5262563"/>
          <p14:tracePt t="218737" x="6457950" y="5254625"/>
          <p14:tracePt t="218913" x="6457950" y="5262563"/>
          <p14:tracePt t="219801" x="6457950" y="5270500"/>
          <p14:tracePt t="219833" x="6457950" y="5278438"/>
          <p14:tracePt t="219905" x="6457950" y="5270500"/>
          <p14:tracePt t="219913" x="6457950" y="5262563"/>
          <p14:tracePt t="219921" x="6457950" y="5254625"/>
          <p14:tracePt t="219929" x="6457950" y="5246688"/>
          <p14:tracePt t="219945" x="6457950" y="5238750"/>
          <p14:tracePt t="219953" x="6450013" y="5230813"/>
          <p14:tracePt t="220041" x="6450013" y="5238750"/>
          <p14:tracePt t="220049" x="6442075" y="5246688"/>
          <p14:tracePt t="220065" x="6442075" y="5254625"/>
          <p14:tracePt t="220082" x="6442075" y="5262563"/>
          <p14:tracePt t="220425" x="6442075" y="5254625"/>
          <p14:tracePt t="220529" x="6442075" y="5262563"/>
          <p14:tracePt t="220553" x="6442075" y="5270500"/>
          <p14:tracePt t="220657" x="6442075" y="5278438"/>
          <p14:tracePt t="220681" x="6442075" y="5270500"/>
          <p14:tracePt t="220689" x="6450013" y="5246688"/>
          <p14:tracePt t="220697" x="6457950" y="5222875"/>
          <p14:tracePt t="220705" x="6465888" y="5199063"/>
          <p14:tracePt t="220713" x="6465888" y="5183188"/>
          <p14:tracePt t="220721" x="6457950" y="5135563"/>
          <p14:tracePt t="220729" x="6442075" y="5119688"/>
          <p14:tracePt t="220986" x="6457950" y="5119688"/>
          <p14:tracePt t="221001" x="6457950" y="5111750"/>
          <p14:tracePt t="221017" x="6465888" y="5111750"/>
          <p14:tracePt t="221033" x="6465888" y="5119688"/>
          <p14:tracePt t="221041" x="6450013" y="5143500"/>
          <p14:tracePt t="221049" x="6442075" y="5167313"/>
          <p14:tracePt t="221057" x="6442075" y="5183188"/>
          <p14:tracePt t="221064" x="6418263" y="5191125"/>
          <p14:tracePt t="221073" x="6418263" y="5207000"/>
          <p14:tracePt t="221082" x="6410325" y="5207000"/>
          <p14:tracePt t="221089" x="6410325" y="5214938"/>
          <p14:tracePt t="221097" x="6402388" y="5222875"/>
          <p14:tracePt t="221105" x="6402388" y="5230813"/>
          <p14:tracePt t="221113" x="6402388" y="5246688"/>
          <p14:tracePt t="221121" x="6402388" y="5270500"/>
          <p14:tracePt t="221129" x="6392863" y="5310188"/>
          <p14:tracePt t="221137" x="6392863" y="5343525"/>
          <p14:tracePt t="221145" x="6392863" y="5375275"/>
          <p14:tracePt t="221153" x="6392863" y="5383213"/>
          <p14:tracePt t="221161" x="6392863" y="5407025"/>
          <p14:tracePt t="221169" x="6392863" y="5430838"/>
          <p14:tracePt t="221177" x="6392863" y="5454650"/>
          <p14:tracePt t="221185" x="6392863" y="5478463"/>
          <p14:tracePt t="221193" x="6384925" y="5494338"/>
          <p14:tracePt t="221201" x="6384925" y="5518150"/>
          <p14:tracePt t="221209" x="6384925" y="5534025"/>
          <p14:tracePt t="221217" x="6376988" y="5549900"/>
          <p14:tracePt t="221225" x="6376988" y="5565775"/>
          <p14:tracePt t="221233" x="6369050" y="5581650"/>
          <p14:tracePt t="221241" x="6361113" y="5605463"/>
          <p14:tracePt t="221249" x="6361113" y="5621338"/>
          <p14:tracePt t="221257" x="6353175" y="5637213"/>
          <p14:tracePt t="221265" x="6345238" y="5645150"/>
          <p14:tracePt t="221273" x="6345238" y="5662613"/>
          <p14:tracePt t="221282" x="6329363" y="5678488"/>
          <p14:tracePt t="221297" x="6321425" y="5694363"/>
          <p14:tracePt t="221305" x="6321425" y="5702300"/>
          <p14:tracePt t="221313" x="6321425" y="5710238"/>
          <p14:tracePt t="221321" x="6313488" y="5718175"/>
          <p14:tracePt t="221337" x="6313488" y="5734050"/>
          <p14:tracePt t="221353" x="6305550" y="5741988"/>
          <p14:tracePt t="221361" x="6305550" y="5749925"/>
          <p14:tracePt t="221369" x="6297613" y="5757863"/>
          <p14:tracePt t="221377" x="6297613" y="5765800"/>
          <p14:tracePt t="221385" x="6297613" y="5773738"/>
          <p14:tracePt t="221393" x="6297613" y="5781675"/>
          <p14:tracePt t="221401" x="6289675" y="5789613"/>
          <p14:tracePt t="221417" x="6281738" y="5805488"/>
          <p14:tracePt t="221425" x="6281738" y="5813425"/>
          <p14:tracePt t="221433" x="6273800" y="5829300"/>
          <p14:tracePt t="221441" x="6273800" y="5837238"/>
          <p14:tracePt t="221449" x="6273800" y="5853113"/>
          <p14:tracePt t="221457" x="6273800" y="5868988"/>
          <p14:tracePt t="221465" x="6273800" y="5876925"/>
          <p14:tracePt t="221473" x="6265863" y="5892800"/>
          <p14:tracePt t="221482" x="6265863" y="5900738"/>
          <p14:tracePt t="221497" x="6257925" y="5908675"/>
          <p14:tracePt t="221505" x="6257925" y="5916613"/>
          <p14:tracePt t="221537" x="6257925" y="5924550"/>
          <p14:tracePt t="221553" x="6257925" y="5932488"/>
          <p14:tracePt t="221569" x="6257925" y="5948363"/>
          <p14:tracePt t="221577" x="6257925" y="5956300"/>
          <p14:tracePt t="221585" x="6257925" y="5964238"/>
          <p14:tracePt t="221593" x="6257925" y="5980113"/>
          <p14:tracePt t="221601" x="6257925" y="5995988"/>
          <p14:tracePt t="221609" x="6257925" y="6005513"/>
          <p14:tracePt t="221617" x="6249988" y="6013450"/>
          <p14:tracePt t="221625" x="6249988" y="6029325"/>
          <p14:tracePt t="221633" x="6249988" y="6037263"/>
          <p14:tracePt t="221649" x="6242050" y="6053138"/>
          <p14:tracePt t="221665" x="6242050" y="6069013"/>
          <p14:tracePt t="221673" x="6234113" y="6069013"/>
          <p14:tracePt t="221689" x="6226175" y="6069013"/>
          <p14:tracePt t="221697" x="6218238" y="6069013"/>
          <p14:tracePt t="221705" x="6210300" y="6069013"/>
          <p14:tracePt t="221713" x="6202363" y="6069013"/>
          <p14:tracePt t="221721" x="6186488" y="6069013"/>
          <p14:tracePt t="221729" x="6170613" y="6069013"/>
          <p14:tracePt t="221737" x="6162675" y="6061075"/>
          <p14:tracePt t="221745" x="6146800" y="6053138"/>
          <p14:tracePt t="221753" x="6138863" y="6053138"/>
          <p14:tracePt t="221761" x="6107113" y="6045200"/>
          <p14:tracePt t="221769" x="6099175" y="6029325"/>
          <p14:tracePt t="221777" x="6083300" y="6029325"/>
          <p14:tracePt t="221785" x="6059488" y="6021388"/>
          <p14:tracePt t="221793" x="6043613" y="6013450"/>
          <p14:tracePt t="221801" x="6026150" y="6005513"/>
          <p14:tracePt t="221809" x="6018213" y="5995988"/>
          <p14:tracePt t="221817" x="6010275" y="5988050"/>
          <p14:tracePt t="221841" x="6002338" y="5988050"/>
          <p14:tracePt t="221849" x="6002338" y="5980113"/>
          <p14:tracePt t="221857" x="6002338" y="5972175"/>
          <p14:tracePt t="221881" x="6002338" y="5956300"/>
          <p14:tracePt t="221897" x="6002338" y="5948363"/>
          <p14:tracePt t="221905" x="6002338" y="5940425"/>
          <p14:tracePt t="221913" x="6002338" y="5932488"/>
          <p14:tracePt t="221921" x="6010275" y="5924550"/>
          <p14:tracePt t="221929" x="6018213" y="5916613"/>
          <p14:tracePt t="221937" x="6026150" y="5908675"/>
          <p14:tracePt t="221953" x="6043613" y="5892800"/>
          <p14:tracePt t="221969" x="6051550" y="5892800"/>
          <p14:tracePt t="221977" x="6059488" y="5892800"/>
          <p14:tracePt t="222001" x="6067425" y="5892800"/>
          <p14:tracePt t="222009" x="6075363" y="5892800"/>
          <p14:tracePt t="222025" x="6083300" y="5900738"/>
          <p14:tracePt t="222033" x="6091238" y="5908675"/>
          <p14:tracePt t="222041" x="6099175" y="5916613"/>
          <p14:tracePt t="222049" x="6099175" y="5924550"/>
          <p14:tracePt t="222057" x="6115050" y="5932488"/>
          <p14:tracePt t="222064" x="6115050" y="5948363"/>
          <p14:tracePt t="222073" x="6122988" y="5956300"/>
          <p14:tracePt t="222082" x="6130925" y="5964238"/>
          <p14:tracePt t="222089" x="6130925" y="5980113"/>
          <p14:tracePt t="222097" x="6138863" y="5980113"/>
          <p14:tracePt t="222116" x="6146800" y="5995988"/>
          <p14:tracePt t="222129" x="6146800" y="6005513"/>
          <p14:tracePt t="222137" x="6154738" y="6005513"/>
          <p14:tracePt t="222145" x="6154738" y="6013450"/>
          <p14:tracePt t="222225" x="6162675" y="6013450"/>
          <p14:tracePt t="222249" x="6170613" y="6013450"/>
          <p14:tracePt t="222273" x="6178550" y="6005513"/>
          <p14:tracePt t="222281" x="6178550" y="5995988"/>
          <p14:tracePt t="222289" x="6186488" y="5980113"/>
          <p14:tracePt t="222297" x="6186488" y="5972175"/>
          <p14:tracePt t="222305" x="6194425" y="5964238"/>
          <p14:tracePt t="222313" x="6194425" y="5948363"/>
          <p14:tracePt t="222321" x="6194425" y="5932488"/>
          <p14:tracePt t="222329" x="6194425" y="5924550"/>
          <p14:tracePt t="222337" x="6194425" y="5908675"/>
          <p14:tracePt t="222345" x="6194425" y="5892800"/>
          <p14:tracePt t="222353" x="6194425" y="5876925"/>
          <p14:tracePt t="222361" x="6194425" y="5861050"/>
          <p14:tracePt t="222369" x="6194425" y="5837238"/>
          <p14:tracePt t="222377" x="6194425" y="5821363"/>
          <p14:tracePt t="222385" x="6194425" y="5813425"/>
          <p14:tracePt t="222393" x="6194425" y="5797550"/>
          <p14:tracePt t="222401" x="6194425" y="5781675"/>
          <p14:tracePt t="222409" x="6194425" y="5765800"/>
          <p14:tracePt t="222417" x="6194425" y="5749925"/>
          <p14:tracePt t="222425" x="6194425" y="5741988"/>
          <p14:tracePt t="222433" x="6194425" y="5718175"/>
          <p14:tracePt t="222441" x="6194425" y="5702300"/>
          <p14:tracePt t="222448" x="6194425" y="5686425"/>
          <p14:tracePt t="222457" x="6194425" y="5662613"/>
          <p14:tracePt t="222465" x="6194425" y="5637213"/>
          <p14:tracePt t="222473" x="6194425" y="5621338"/>
          <p14:tracePt t="222482" x="6194425" y="5597525"/>
          <p14:tracePt t="222489" x="6194425" y="5573713"/>
          <p14:tracePt t="222497" x="6194425" y="5557838"/>
          <p14:tracePt t="222505" x="6194425" y="5534025"/>
          <p14:tracePt t="222513" x="6194425" y="5518150"/>
          <p14:tracePt t="222521" x="6194425" y="5502275"/>
          <p14:tracePt t="222529" x="6194425" y="5486400"/>
          <p14:tracePt t="222537" x="6194425" y="5470525"/>
          <p14:tracePt t="222545" x="6194425" y="5454650"/>
          <p14:tracePt t="222553" x="6194425" y="5446713"/>
          <p14:tracePt t="222561" x="6194425" y="5430838"/>
          <p14:tracePt t="222569" x="6194425" y="5422900"/>
          <p14:tracePt t="222577" x="6194425" y="5407025"/>
          <p14:tracePt t="222585" x="6194425" y="5399088"/>
          <p14:tracePt t="222593" x="6194425" y="5383213"/>
          <p14:tracePt t="222601" x="6194425" y="5367338"/>
          <p14:tracePt t="222609" x="6194425" y="5359400"/>
          <p14:tracePt t="222617" x="6194425" y="5351463"/>
          <p14:tracePt t="222625" x="6202363" y="5343525"/>
          <p14:tracePt t="222633" x="6202363" y="5327650"/>
          <p14:tracePt t="222657" x="6202363" y="5319713"/>
          <p14:tracePt t="222865" x="6210300" y="5319713"/>
          <p14:tracePt t="222897" x="6218238" y="5319713"/>
          <p14:tracePt t="223105" x="6218238" y="5343525"/>
          <p14:tracePt t="223113" x="6218238" y="5367338"/>
          <p14:tracePt t="223121" x="6218238" y="5391150"/>
          <p14:tracePt t="223129" x="6218238" y="5422900"/>
          <p14:tracePt t="223137" x="6218238" y="5462588"/>
          <p14:tracePt t="223145" x="6218238" y="5494338"/>
          <p14:tracePt t="223153" x="6218238" y="5541963"/>
          <p14:tracePt t="223161" x="6226175" y="5581650"/>
          <p14:tracePt t="223169" x="6226175" y="5629275"/>
          <p14:tracePt t="223177" x="6226175" y="5686425"/>
          <p14:tracePt t="223185" x="6226175" y="5734050"/>
          <p14:tracePt t="223193" x="6226175" y="5789613"/>
          <p14:tracePt t="223201" x="6226175" y="5829300"/>
          <p14:tracePt t="223209" x="6226175" y="5876925"/>
          <p14:tracePt t="223217" x="6234113" y="5916613"/>
          <p14:tracePt t="223225" x="6234113" y="5940425"/>
          <p14:tracePt t="223233" x="6234113" y="5972175"/>
          <p14:tracePt t="223241" x="6234113" y="5988050"/>
          <p14:tracePt t="223248" x="6242050" y="6005513"/>
          <p14:tracePt t="223257" x="6242050" y="6021388"/>
          <p14:tracePt t="223265" x="6242050" y="6029325"/>
          <p14:tracePt t="223273" x="6249988" y="6045200"/>
          <p14:tracePt t="223282" x="6249988" y="6053138"/>
          <p14:tracePt t="223289" x="6257925" y="6061075"/>
          <p14:tracePt t="223297" x="6265863" y="6069013"/>
          <p14:tracePt t="223305" x="6281738" y="6076950"/>
          <p14:tracePt t="223313" x="6305550" y="6084888"/>
          <p14:tracePt t="223321" x="6329363" y="6092825"/>
          <p14:tracePt t="223329" x="6361113" y="6100763"/>
          <p14:tracePt t="223337" x="6392863" y="6100763"/>
          <p14:tracePt t="223345" x="6442075" y="6100763"/>
          <p14:tracePt t="223353" x="6481763" y="6100763"/>
          <p14:tracePt t="223361" x="6537325" y="6100763"/>
          <p14:tracePt t="223369" x="6592888" y="6100763"/>
          <p14:tracePt t="223377" x="6656388" y="6092825"/>
          <p14:tracePt t="223385" x="6711950" y="6084888"/>
          <p14:tracePt t="223393" x="6759575" y="6069013"/>
          <p14:tracePt t="223401" x="6792913" y="6053138"/>
          <p14:tracePt t="223409" x="6816725" y="6037263"/>
          <p14:tracePt t="223417" x="6848475" y="6029325"/>
          <p14:tracePt t="223425" x="6872288" y="6013450"/>
          <p14:tracePt t="223433" x="6888163" y="6005513"/>
          <p14:tracePt t="223441" x="6904038" y="5980113"/>
          <p14:tracePt t="223449" x="6919913" y="5964238"/>
          <p14:tracePt t="223457" x="6919913" y="5956300"/>
          <p14:tracePt t="223465" x="6927850" y="5940425"/>
          <p14:tracePt t="223473" x="6927850" y="5916613"/>
          <p14:tracePt t="223489" x="6927850" y="5900738"/>
          <p14:tracePt t="223497" x="6927850" y="5892800"/>
          <p14:tracePt t="223505" x="6927850" y="5876925"/>
          <p14:tracePt t="223513" x="6919913" y="5868988"/>
          <p14:tracePt t="223521" x="6919913" y="5861050"/>
          <p14:tracePt t="223529" x="6911975" y="5853113"/>
          <p14:tracePt t="223537" x="6911975" y="5845175"/>
          <p14:tracePt t="223545" x="6904038" y="5845175"/>
          <p14:tracePt t="223553" x="6896100" y="5845175"/>
          <p14:tracePt t="223585" x="6888163" y="5845175"/>
          <p14:tracePt t="223625" x="6880225" y="5845175"/>
          <p14:tracePt t="223633" x="6872288" y="5853113"/>
          <p14:tracePt t="223641" x="6872288" y="5868988"/>
          <p14:tracePt t="223650" x="6872288" y="5876925"/>
          <p14:tracePt t="223657" x="6856413" y="5892800"/>
          <p14:tracePt t="223665" x="6856413" y="5908675"/>
          <p14:tracePt t="223673" x="6856413" y="5924550"/>
          <p14:tracePt t="223682" x="6840538" y="5948363"/>
          <p14:tracePt t="223689" x="6832600" y="5956300"/>
          <p14:tracePt t="223697" x="6824663" y="5972175"/>
          <p14:tracePt t="223705" x="6824663" y="5988050"/>
          <p14:tracePt t="223713" x="6816725" y="6005513"/>
          <p14:tracePt t="223729" x="6816725" y="6021388"/>
          <p14:tracePt t="223793" x="6816725" y="6013450"/>
          <p14:tracePt t="223801" x="6808788" y="5995988"/>
          <p14:tracePt t="223809" x="6808788" y="5964238"/>
          <p14:tracePt t="223817" x="6800850" y="5948363"/>
          <p14:tracePt t="223825" x="6792913" y="5916613"/>
          <p14:tracePt t="223833" x="6792913" y="5892800"/>
          <p14:tracePt t="223841" x="6784975" y="5868988"/>
          <p14:tracePt t="223849" x="6769100" y="5829300"/>
          <p14:tracePt t="223857" x="6759575" y="5797550"/>
          <p14:tracePt t="223865" x="6751638" y="5765800"/>
          <p14:tracePt t="223873" x="6735763" y="5718175"/>
          <p14:tracePt t="223881" x="6719888" y="5678488"/>
          <p14:tracePt t="223898" x="6711950" y="5581650"/>
          <p14:tracePt t="223905" x="6704013" y="5541963"/>
          <p14:tracePt t="223913" x="6696075" y="5510213"/>
          <p14:tracePt t="223921" x="6688138" y="5478463"/>
          <p14:tracePt t="223929" x="6688138" y="5446713"/>
          <p14:tracePt t="223937" x="6680200" y="5407025"/>
          <p14:tracePt t="223945" x="6680200" y="5383213"/>
          <p14:tracePt t="223953" x="6672263" y="5359400"/>
          <p14:tracePt t="223961" x="6672263" y="5351463"/>
          <p14:tracePt t="223969" x="6672263" y="5343525"/>
          <p14:tracePt t="223977" x="6664325" y="5327650"/>
          <p14:tracePt t="224297" x="6672263" y="5319713"/>
          <p14:tracePt t="224305" x="6680200" y="5319713"/>
          <p14:tracePt t="224313" x="6688138" y="5310188"/>
          <p14:tracePt t="224321" x="6696075" y="5310188"/>
          <p14:tracePt t="224329" x="6704013" y="5302250"/>
          <p14:tracePt t="224337" x="6711950" y="5286375"/>
          <p14:tracePt t="224345" x="6735763" y="5278438"/>
          <p14:tracePt t="224353" x="6743700" y="5254625"/>
          <p14:tracePt t="224361" x="6769100" y="5238750"/>
          <p14:tracePt t="224369" x="6792913" y="5207000"/>
          <p14:tracePt t="224377" x="6816725" y="5183188"/>
          <p14:tracePt t="224385" x="6832600" y="5151438"/>
          <p14:tracePt t="224393" x="6864350" y="5135563"/>
          <p14:tracePt t="224401" x="6888163" y="5103813"/>
          <p14:tracePt t="224409" x="6927850" y="5080000"/>
          <p14:tracePt t="224417" x="6943725" y="5064125"/>
          <p14:tracePt t="224425" x="6975475" y="5048250"/>
          <p14:tracePt t="224433" x="6983413" y="5040313"/>
          <p14:tracePt t="224441" x="6999288" y="5032375"/>
          <p14:tracePt t="224497" x="6991350" y="5032375"/>
          <p14:tracePt t="224513" x="6983413" y="5048250"/>
          <p14:tracePt t="224521" x="6975475" y="5048250"/>
          <p14:tracePt t="224529" x="6967538" y="5064125"/>
          <p14:tracePt t="224537" x="6959600" y="5080000"/>
          <p14:tracePt t="224545" x="6951663" y="5095875"/>
          <p14:tracePt t="224553" x="6935788" y="5111750"/>
          <p14:tracePt t="224561" x="6919913" y="5119688"/>
          <p14:tracePt t="224569" x="6911975" y="5127625"/>
          <p14:tracePt t="224577" x="6896100" y="5143500"/>
          <p14:tracePt t="224585" x="6872288" y="5151438"/>
          <p14:tracePt t="224593" x="6856413" y="5159375"/>
          <p14:tracePt t="224601" x="6832600" y="5167313"/>
          <p14:tracePt t="224609" x="6808788" y="5175250"/>
          <p14:tracePt t="224617" x="6784975" y="5175250"/>
          <p14:tracePt t="224625" x="6743700" y="5175250"/>
          <p14:tracePt t="224633" x="6719888" y="5175250"/>
          <p14:tracePt t="224641" x="6688138" y="5175250"/>
          <p14:tracePt t="224649" x="6640513" y="5167313"/>
          <p14:tracePt t="224657" x="6600825" y="5159375"/>
          <p14:tracePt t="224665" x="6561138" y="5143500"/>
          <p14:tracePt t="224673" x="6529388" y="5127625"/>
          <p14:tracePt t="224682" x="6481763" y="5103813"/>
          <p14:tracePt t="224689" x="6450013" y="5087938"/>
          <p14:tracePt t="224697" x="6410325" y="5056188"/>
          <p14:tracePt t="224705" x="6384925" y="5032375"/>
          <p14:tracePt t="224713" x="6353175" y="5008563"/>
          <p14:tracePt t="224721" x="6329363" y="4976813"/>
          <p14:tracePt t="224729" x="6305550" y="4959350"/>
          <p14:tracePt t="224737" x="6297613" y="4927600"/>
          <p14:tracePt t="224745" x="6297613" y="4911725"/>
          <p14:tracePt t="224753" x="6281738" y="4887913"/>
          <p14:tracePt t="224761" x="6281738" y="4864100"/>
          <p14:tracePt t="224769" x="6281738" y="4848225"/>
          <p14:tracePt t="224777" x="6281738" y="4832350"/>
          <p14:tracePt t="224785" x="6281738" y="4808538"/>
          <p14:tracePt t="224793" x="6281738" y="4800600"/>
          <p14:tracePt t="224801" x="6289675" y="4784725"/>
          <p14:tracePt t="224809" x="6297613" y="4784725"/>
          <p14:tracePt t="224817" x="6305550" y="4776788"/>
          <p14:tracePt t="224825" x="6313488" y="4768850"/>
          <p14:tracePt t="224841" x="6329363" y="4768850"/>
          <p14:tracePt t="224857" x="6337300" y="4768850"/>
          <p14:tracePt t="224864" x="6345238" y="4768850"/>
          <p14:tracePt t="224873" x="6353175" y="4768850"/>
          <p14:tracePt t="224881" x="6361113" y="4768850"/>
          <p14:tracePt t="224889" x="6376988" y="4768850"/>
          <p14:tracePt t="224897" x="6392863" y="4776788"/>
          <p14:tracePt t="224905" x="6402388" y="4784725"/>
          <p14:tracePt t="224913" x="6426200" y="4800600"/>
          <p14:tracePt t="224921" x="6442075" y="4816475"/>
          <p14:tracePt t="224929" x="6450013" y="4832350"/>
          <p14:tracePt t="224937" x="6465888" y="4840288"/>
          <p14:tracePt t="224945" x="6473825" y="4848225"/>
          <p14:tracePt t="224953" x="6473825" y="4864100"/>
          <p14:tracePt t="224961" x="6481763" y="4864100"/>
          <p14:tracePt t="224969" x="6481763" y="4879975"/>
          <p14:tracePt t="224985" x="6481763" y="4887913"/>
          <p14:tracePt t="225249" x="6481763" y="4895850"/>
          <p14:tracePt t="225289" x="6473825" y="4895850"/>
          <p14:tracePt t="225297" x="6465888" y="4879975"/>
          <p14:tracePt t="225305" x="6457950" y="4872038"/>
          <p14:tracePt t="225313" x="6450013" y="4856163"/>
          <p14:tracePt t="225321" x="6450013" y="4840288"/>
          <p14:tracePt t="225337" x="6450013" y="4808538"/>
          <p14:tracePt t="225609" x="6465888" y="4808538"/>
          <p14:tracePt t="225625" x="6473825" y="4824413"/>
          <p14:tracePt t="225633" x="6489700" y="4840288"/>
          <p14:tracePt t="225649" x="6497638" y="4848225"/>
          <p14:tracePt t="225657" x="6497638" y="4856163"/>
          <p14:tracePt t="225664" x="6513513" y="4856163"/>
          <p14:tracePt t="225673" x="6513513" y="4864100"/>
          <p14:tracePt t="225682" x="6513513" y="4872038"/>
          <p14:tracePt t="225689" x="6513513" y="4887913"/>
          <p14:tracePt t="225705" x="6513513" y="4895850"/>
          <p14:tracePt t="225713" x="6513513" y="4903788"/>
          <p14:tracePt t="225721" x="6505575" y="4903788"/>
          <p14:tracePt t="225729" x="6489700" y="4911725"/>
          <p14:tracePt t="225737" x="6457950" y="4911725"/>
          <p14:tracePt t="225745" x="6392863" y="4895850"/>
          <p14:tracePt t="225753" x="6345238" y="4887913"/>
          <p14:tracePt t="225761" x="6273800" y="4864100"/>
          <p14:tracePt t="225769" x="6210300" y="4856163"/>
          <p14:tracePt t="225777" x="6146800" y="4848225"/>
          <p14:tracePt t="225785" x="6091238" y="4848225"/>
          <p14:tracePt t="225793" x="6051550" y="4848225"/>
          <p14:tracePt t="225801" x="6002338" y="4848225"/>
          <p14:tracePt t="225809" x="5970588" y="4848225"/>
          <p14:tracePt t="225817" x="5938838" y="4848225"/>
          <p14:tracePt t="225833" x="5835650" y="4848225"/>
          <p14:tracePt t="225841" x="5795963" y="4840288"/>
          <p14:tracePt t="225849" x="5764213" y="4824413"/>
          <p14:tracePt t="225857" x="5724525" y="4816475"/>
          <p14:tracePt t="225865" x="5692775" y="4800600"/>
          <p14:tracePt t="225873" x="5643563" y="4776788"/>
          <p14:tracePt t="225882" x="5603875" y="4752975"/>
          <p14:tracePt t="225889" x="5556250" y="4721225"/>
          <p14:tracePt t="225897" x="5492750" y="4681538"/>
          <p14:tracePt t="225905" x="5437188" y="4649788"/>
          <p14:tracePt t="225913" x="5373688" y="4608513"/>
          <p14:tracePt t="225921" x="5341938" y="4592638"/>
          <p14:tracePt t="225929" x="5292725" y="4568825"/>
          <p14:tracePt t="225937" x="5253038" y="4537075"/>
          <p14:tracePt t="225945" x="5213350" y="4513263"/>
          <p14:tracePt t="225953" x="5165725" y="4489450"/>
          <p14:tracePt t="225961" x="5133975" y="4465638"/>
          <p14:tracePt t="225969" x="5118100" y="4441825"/>
          <p14:tracePt t="225977" x="5086350" y="4402138"/>
          <p14:tracePt t="225985" x="5062538" y="4386263"/>
          <p14:tracePt t="225993" x="5046663" y="4354513"/>
          <p14:tracePt t="226001" x="5022850" y="4322763"/>
          <p14:tracePt t="226009" x="4999038" y="4281488"/>
          <p14:tracePt t="226017" x="4999038" y="4257675"/>
          <p14:tracePt t="226025" x="4983163" y="4217988"/>
          <p14:tracePt t="226033" x="4975225" y="4194175"/>
          <p14:tracePt t="226041" x="4967288" y="4178300"/>
          <p14:tracePt t="226049" x="4967288" y="4154488"/>
          <p14:tracePt t="226057" x="4959350" y="4130675"/>
          <p14:tracePt t="226065" x="4959350" y="4106863"/>
          <p14:tracePt t="226073" x="4951413" y="4083050"/>
          <p14:tracePt t="226081" x="4951413" y="4075113"/>
          <p14:tracePt t="226089" x="4951413" y="4051300"/>
          <p14:tracePt t="226097" x="4951413" y="4035425"/>
          <p14:tracePt t="226115" x="4951413" y="4011613"/>
          <p14:tracePt t="226121" x="4951413" y="4003675"/>
          <p14:tracePt t="226129" x="4967288" y="3995738"/>
          <p14:tracePt t="226137" x="4967288" y="3987800"/>
          <p14:tracePt t="226145" x="4975225" y="3987800"/>
          <p14:tracePt t="226169" x="4983163" y="3979863"/>
          <p14:tracePt t="226193" x="4991100" y="3979863"/>
          <p14:tracePt t="226217" x="4999038" y="3979863"/>
          <p14:tracePt t="226225" x="5006975" y="3979863"/>
          <p14:tracePt t="226233" x="5006975" y="3971925"/>
          <p14:tracePt t="226241" x="5014913" y="3971925"/>
          <p14:tracePt t="226257" x="5022850" y="3971925"/>
          <p14:tracePt t="226282" x="5030788" y="3963988"/>
          <p14:tracePt t="226409" x="5038725" y="3963988"/>
          <p14:tracePt t="226449" x="5038725" y="3971925"/>
          <p14:tracePt t="226465" x="5046663" y="3971925"/>
          <p14:tracePt t="226481" x="5046663" y="3979863"/>
          <p14:tracePt t="226489" x="5054600" y="3979863"/>
          <p14:tracePt t="226497" x="5054600" y="3995738"/>
          <p14:tracePt t="226505" x="5054600" y="4003675"/>
          <p14:tracePt t="226513" x="5062538" y="4027488"/>
          <p14:tracePt t="226521" x="5070475" y="4059238"/>
          <p14:tracePt t="226529" x="5086350" y="4098925"/>
          <p14:tracePt t="226537" x="5094288" y="4154488"/>
          <p14:tracePt t="226545" x="5102225" y="4217988"/>
          <p14:tracePt t="226553" x="5110163" y="4291013"/>
          <p14:tracePt t="226561" x="5118100" y="4370388"/>
          <p14:tracePt t="226569" x="5118100" y="4433888"/>
          <p14:tracePt t="226577" x="5126038" y="4497388"/>
          <p14:tracePt t="226585" x="5126038" y="4568825"/>
          <p14:tracePt t="226593" x="5133975" y="4641850"/>
          <p14:tracePt t="226601" x="5133975" y="4689475"/>
          <p14:tracePt t="226609" x="5141913" y="4745038"/>
          <p14:tracePt t="226617" x="5157788" y="4808538"/>
          <p14:tracePt t="226625" x="5157788" y="4856163"/>
          <p14:tracePt t="226633" x="5157788" y="4911725"/>
          <p14:tracePt t="226641" x="5165725" y="4959350"/>
          <p14:tracePt t="226649" x="5165725" y="5008563"/>
          <p14:tracePt t="226657" x="5165725" y="5064125"/>
          <p14:tracePt t="226664" x="5165725" y="5111750"/>
          <p14:tracePt t="226673" x="5165725" y="5167313"/>
          <p14:tracePt t="226681" x="5165725" y="5214938"/>
          <p14:tracePt t="226689" x="5165725" y="5262563"/>
          <p14:tracePt t="226697" x="5157788" y="5319713"/>
          <p14:tracePt t="226705" x="5157788" y="5351463"/>
          <p14:tracePt t="226713" x="5157788" y="5407025"/>
          <p14:tracePt t="226721" x="5149850" y="5454650"/>
          <p14:tracePt t="226729" x="5141913" y="5494338"/>
          <p14:tracePt t="226737" x="5133975" y="5549900"/>
          <p14:tracePt t="226745" x="5126038" y="5589588"/>
          <p14:tracePt t="226753" x="5126038" y="5621338"/>
          <p14:tracePt t="226761" x="5110163" y="5653088"/>
          <p14:tracePt t="226769" x="5110163" y="5678488"/>
          <p14:tracePt t="226777" x="5110163" y="5702300"/>
          <p14:tracePt t="226785" x="5110163" y="5718175"/>
          <p14:tracePt t="226793" x="5110163" y="5734050"/>
          <p14:tracePt t="226801" x="5102225" y="5741988"/>
          <p14:tracePt t="226809" x="5102225" y="5749925"/>
          <p14:tracePt t="226817" x="5102225" y="5765800"/>
          <p14:tracePt t="226825" x="5102225" y="5773738"/>
          <p14:tracePt t="226841" x="5102225" y="5781675"/>
          <p14:tracePt t="226849" x="5102225" y="5789613"/>
          <p14:tracePt t="226857" x="5102225" y="5805488"/>
          <p14:tracePt t="226865" x="5118100" y="5805488"/>
          <p14:tracePt t="226873" x="5118100" y="5813425"/>
          <p14:tracePt t="226882" x="5126038" y="5813425"/>
          <p14:tracePt t="226889" x="5133975" y="5821363"/>
          <p14:tracePt t="226897" x="5141913" y="5829300"/>
          <p14:tracePt t="226915" x="5157788" y="5845175"/>
          <p14:tracePt t="226921" x="5173663" y="5845175"/>
          <p14:tracePt t="226929" x="5181600" y="5853113"/>
          <p14:tracePt t="226937" x="5197475" y="5853113"/>
          <p14:tracePt t="226945" x="5229225" y="5861050"/>
          <p14:tracePt t="226953" x="5260975" y="5876925"/>
          <p14:tracePt t="226961" x="5300663" y="5884863"/>
          <p14:tracePt t="226969" x="5349875" y="5900738"/>
          <p14:tracePt t="226977" x="5381625" y="5900738"/>
          <p14:tracePt t="226985" x="5405438" y="5900738"/>
          <p14:tracePt t="226993" x="5429250" y="5900738"/>
          <p14:tracePt t="227001" x="5445125" y="5908675"/>
          <p14:tracePt t="227009" x="5461000" y="5908675"/>
          <p14:tracePt t="227017" x="5468938" y="5916613"/>
          <p14:tracePt t="227025" x="5476875" y="5924550"/>
          <p14:tracePt t="227033" x="5476875" y="5932488"/>
          <p14:tracePt t="227041" x="5476875" y="5940425"/>
          <p14:tracePt t="227049" x="5476875" y="5948363"/>
          <p14:tracePt t="227057" x="5476875" y="5956300"/>
          <p14:tracePt t="227065" x="5476875" y="5972175"/>
          <p14:tracePt t="227073" x="5476875" y="5980113"/>
          <p14:tracePt t="227081" x="5476875" y="5995988"/>
          <p14:tracePt t="227089" x="5461000" y="6013450"/>
          <p14:tracePt t="227097" x="5453063" y="6029325"/>
          <p14:tracePt t="227105" x="5445125" y="6037263"/>
          <p14:tracePt t="227113" x="5437188" y="6053138"/>
          <p14:tracePt t="227121" x="5429250" y="6053138"/>
          <p14:tracePt t="227129" x="5421313" y="6061075"/>
          <p14:tracePt t="227137" x="5405438" y="6069013"/>
          <p14:tracePt t="227145" x="5389563" y="6069013"/>
          <p14:tracePt t="227153" x="5373688" y="6069013"/>
          <p14:tracePt t="227161" x="5365750" y="6069013"/>
          <p14:tracePt t="227169" x="5357813" y="6069013"/>
          <p14:tracePt t="227177" x="5341938" y="6069013"/>
          <p14:tracePt t="227185" x="5334000" y="6061075"/>
          <p14:tracePt t="227193" x="5318125" y="6053138"/>
          <p14:tracePt t="227201" x="5300663" y="6037263"/>
          <p14:tracePt t="227209" x="5292725" y="6021388"/>
          <p14:tracePt t="227217" x="5268913" y="6005513"/>
          <p14:tracePt t="227225" x="5268913" y="5988050"/>
          <p14:tracePt t="227233" x="5253038" y="5964238"/>
          <p14:tracePt t="227241" x="5245100" y="5940425"/>
          <p14:tracePt t="227249" x="5245100" y="5924550"/>
          <p14:tracePt t="227257" x="5245100" y="5900738"/>
          <p14:tracePt t="227265" x="5237163" y="5876925"/>
          <p14:tracePt t="227273" x="5237163" y="5853113"/>
          <p14:tracePt t="227282" x="5237163" y="5829300"/>
          <p14:tracePt t="227289" x="5237163" y="5805488"/>
          <p14:tracePt t="227297" x="5237163" y="5789613"/>
          <p14:tracePt t="227305" x="5237163" y="5765800"/>
          <p14:tracePt t="227313" x="5253038" y="5726113"/>
          <p14:tracePt t="227321" x="5268913" y="5702300"/>
          <p14:tracePt t="227329" x="5276850" y="5686425"/>
          <p14:tracePt t="227338" x="5292725" y="5670550"/>
          <p14:tracePt t="227345" x="5310188" y="5645150"/>
          <p14:tracePt t="227353" x="5341938" y="5637213"/>
          <p14:tracePt t="227361" x="5357813" y="5621338"/>
          <p14:tracePt t="227369" x="5381625" y="5613400"/>
          <p14:tracePt t="227377" x="5405438" y="5613400"/>
          <p14:tracePt t="227385" x="5421313" y="5605463"/>
          <p14:tracePt t="227393" x="5445125" y="5605463"/>
          <p14:tracePt t="227402" x="5468938" y="5605463"/>
          <p14:tracePt t="227409" x="5484813" y="5605463"/>
          <p14:tracePt t="227417" x="5508625" y="5613400"/>
          <p14:tracePt t="227425" x="5532438" y="5621338"/>
          <p14:tracePt t="227433" x="5548313" y="5637213"/>
          <p14:tracePt t="227441" x="5564188" y="5662613"/>
          <p14:tracePt t="227449" x="5572125" y="5686425"/>
          <p14:tracePt t="227457" x="5588000" y="5710238"/>
          <p14:tracePt t="227465" x="5595938" y="5734050"/>
          <p14:tracePt t="227473" x="5611813" y="5757863"/>
          <p14:tracePt t="227481" x="5619750" y="5789613"/>
          <p14:tracePt t="227489" x="5619750" y="5813425"/>
          <p14:tracePt t="227497" x="5627688" y="5829300"/>
          <p14:tracePt t="227505" x="5627688" y="5853113"/>
          <p14:tracePt t="227513" x="5627688" y="5876925"/>
          <p14:tracePt t="227521" x="5627688" y="5884863"/>
          <p14:tracePt t="227529" x="5627688" y="5900738"/>
          <p14:tracePt t="227537" x="5627688" y="5908675"/>
          <p14:tracePt t="227545" x="5627688" y="5916613"/>
          <p14:tracePt t="227553" x="5627688" y="5924550"/>
          <p14:tracePt t="227569" x="5627688" y="5932488"/>
          <p14:tracePt t="227577" x="5611813" y="5932488"/>
          <p14:tracePt t="227585" x="5595938" y="5932488"/>
          <p14:tracePt t="227593" x="5580063" y="5932488"/>
          <p14:tracePt t="227601" x="5564188" y="5932488"/>
          <p14:tracePt t="227609" x="5548313" y="5932488"/>
          <p14:tracePt t="227617" x="5524500" y="5932488"/>
          <p14:tracePt t="227625" x="5492750" y="5932488"/>
          <p14:tracePt t="227633" x="5461000" y="5932488"/>
          <p14:tracePt t="227641" x="5429250" y="5932488"/>
          <p14:tracePt t="227649" x="5389563" y="5932488"/>
          <p14:tracePt t="227657" x="5349875" y="5932488"/>
          <p14:tracePt t="227665" x="5326063" y="5940425"/>
          <p14:tracePt t="227673" x="5292725" y="5940425"/>
          <p14:tracePt t="227681" x="5268913" y="5940425"/>
          <p14:tracePt t="227689" x="5253038" y="5940425"/>
          <p14:tracePt t="227697" x="5237163" y="5948363"/>
          <p14:tracePt t="227705" x="5229225" y="5948363"/>
          <p14:tracePt t="227721" x="5221288" y="5948363"/>
          <p14:tracePt t="227729" x="5221288" y="5956300"/>
          <p14:tracePt t="227793" x="5221288" y="5964238"/>
          <p14:tracePt t="227809" x="5221288" y="5972175"/>
          <p14:tracePt t="227833" x="5221288" y="5980113"/>
          <p14:tracePt t="227857" x="5221288" y="5988050"/>
          <p14:tracePt t="227865" x="5213350" y="5995988"/>
          <p14:tracePt t="227977" x="5213350" y="6005513"/>
          <p14:tracePt t="228001" x="5205413" y="6005513"/>
          <p14:tracePt t="228194" x="5197475" y="5995988"/>
          <p14:tracePt t="228201" x="5197475" y="5988050"/>
          <p14:tracePt t="228225" x="5197475" y="5980113"/>
          <p14:tracePt t="228297" x="5189538" y="5980113"/>
          <p14:tracePt t="228321" x="5181600" y="5980113"/>
          <p14:tracePt t="228337" x="5165725" y="5980113"/>
          <p14:tracePt t="228353" x="5149850" y="5972175"/>
          <p14:tracePt t="228369" x="5141913" y="5972175"/>
          <p14:tracePt t="228377" x="5141913" y="5964238"/>
          <p14:tracePt t="228385" x="5141913" y="5956300"/>
          <p14:tracePt t="228393" x="5133975" y="5948363"/>
          <p14:tracePt t="228409" x="5118100" y="5932488"/>
          <p14:tracePt t="228417" x="5118100" y="5916613"/>
          <p14:tracePt t="228425" x="5110163" y="5892800"/>
          <p14:tracePt t="228433" x="5110163" y="5868988"/>
          <p14:tracePt t="228441" x="5102225" y="5829300"/>
          <p14:tracePt t="228449" x="5086350" y="5797550"/>
          <p14:tracePt t="228457" x="5078413" y="5765800"/>
          <p14:tracePt t="228465" x="5078413" y="5741988"/>
          <p14:tracePt t="228473" x="5078413" y="5710238"/>
          <p14:tracePt t="228481" x="5078413" y="5662613"/>
          <p14:tracePt t="228489" x="5070475" y="5629275"/>
          <p14:tracePt t="228497" x="5070475" y="5597525"/>
          <p14:tracePt t="228505" x="5070475" y="5565775"/>
          <p14:tracePt t="228513" x="5070475" y="5534025"/>
          <p14:tracePt t="228521" x="5070475" y="5502275"/>
          <p14:tracePt t="228529" x="5070475" y="5478463"/>
          <p14:tracePt t="228537" x="5070475" y="5446713"/>
          <p14:tracePt t="228545" x="5070475" y="5422900"/>
          <p14:tracePt t="228553" x="5070475" y="5399088"/>
          <p14:tracePt t="228561" x="5070475" y="5375275"/>
          <p14:tracePt t="228569" x="5070475" y="5351463"/>
          <p14:tracePt t="228577" x="5070475" y="5327650"/>
          <p14:tracePt t="228585" x="5070475" y="5302250"/>
          <p14:tracePt t="228593" x="5070475" y="5278438"/>
          <p14:tracePt t="228601" x="5062538" y="5254625"/>
          <p14:tracePt t="228609" x="5062538" y="5238750"/>
          <p14:tracePt t="228617" x="5062538" y="5222875"/>
          <p14:tracePt t="228625" x="5062538" y="5207000"/>
          <p14:tracePt t="228633" x="5062538" y="5191125"/>
          <p14:tracePt t="228641" x="5062538" y="5175250"/>
          <p14:tracePt t="228649" x="5062538" y="5159375"/>
          <p14:tracePt t="228657" x="5062538" y="5135563"/>
          <p14:tracePt t="228665" x="5062538" y="5119688"/>
          <p14:tracePt t="228673" x="5062538" y="5095875"/>
          <p14:tracePt t="228681" x="5062538" y="5087938"/>
          <p14:tracePt t="228689" x="5062538" y="5064125"/>
          <p14:tracePt t="228697" x="5062538" y="5048250"/>
          <p14:tracePt t="228705" x="5062538" y="5032375"/>
          <p14:tracePt t="228713" x="5062538" y="5016500"/>
          <p14:tracePt t="228721" x="5062538" y="5000625"/>
          <p14:tracePt t="228729" x="5062538" y="4976813"/>
          <p14:tracePt t="228737" x="5062538" y="4959350"/>
          <p14:tracePt t="228745" x="5062538" y="4943475"/>
          <p14:tracePt t="228753" x="5062538" y="4919663"/>
          <p14:tracePt t="228761" x="5062538" y="4903788"/>
          <p14:tracePt t="228769" x="5062538" y="4887913"/>
          <p14:tracePt t="228777" x="5062538" y="4864100"/>
          <p14:tracePt t="228785" x="5062538" y="4840288"/>
          <p14:tracePt t="228793" x="5062538" y="4816475"/>
          <p14:tracePt t="228801" x="5062538" y="4784725"/>
          <p14:tracePt t="228809" x="5062538" y="4760913"/>
          <p14:tracePt t="228817" x="5062538" y="4737100"/>
          <p14:tracePt t="228825" x="5062538" y="4721225"/>
          <p14:tracePt t="228833" x="5062538" y="4697413"/>
          <p14:tracePt t="228841" x="5062538" y="4673600"/>
          <p14:tracePt t="228849" x="5062538" y="4649788"/>
          <p14:tracePt t="228857" x="5062538" y="4633913"/>
          <p14:tracePt t="228864" x="5062538" y="4608513"/>
          <p14:tracePt t="228873" x="5062538" y="4600575"/>
          <p14:tracePt t="228881" x="5062538" y="4584700"/>
          <p14:tracePt t="228889" x="5062538" y="4568825"/>
          <p14:tracePt t="228897" x="5062538" y="4552950"/>
          <p14:tracePt t="228905" x="5062538" y="4537075"/>
          <p14:tracePt t="228913" x="5070475" y="4521200"/>
          <p14:tracePt t="228921" x="5070475" y="4505325"/>
          <p14:tracePt t="228929" x="5070475" y="4497388"/>
          <p14:tracePt t="228937" x="5070475" y="4489450"/>
          <p14:tracePt t="228944" x="5078413" y="4473575"/>
          <p14:tracePt t="228953" x="5078413" y="4465638"/>
          <p14:tracePt t="228961" x="5078413" y="4457700"/>
          <p14:tracePt t="228969" x="5078413" y="4441825"/>
          <p14:tracePt t="228977" x="5078413" y="4425950"/>
          <p14:tracePt t="228985" x="5086350" y="4418013"/>
          <p14:tracePt t="228993" x="5086350" y="4402138"/>
          <p14:tracePt t="229001" x="5086350" y="4386263"/>
          <p14:tracePt t="229009" x="5094288" y="4378325"/>
          <p14:tracePt t="229017" x="5094288" y="4362450"/>
          <p14:tracePt t="229025" x="5094288" y="4354513"/>
          <p14:tracePt t="229033" x="5094288" y="4338638"/>
          <p14:tracePt t="229041" x="5094288" y="4322763"/>
          <p14:tracePt t="229049" x="5094288" y="4314825"/>
          <p14:tracePt t="229057" x="5094288" y="4306888"/>
          <p14:tracePt t="229065" x="5094288" y="4298950"/>
          <p14:tracePt t="229082" x="5094288" y="4281488"/>
          <p14:tracePt t="229097" x="5094288" y="4273550"/>
          <p14:tracePt t="229129" x="5094288" y="4265613"/>
          <p14:tracePt t="229449" x="5102225" y="4265613"/>
          <p14:tracePt t="230241" x="5102225" y="4273550"/>
          <p14:tracePt t="230257" x="5110163" y="4273550"/>
          <p14:tracePt t="230305" x="5110163" y="4281488"/>
          <p14:tracePt t="234057" x="5110163" y="4291013"/>
          <p14:tracePt t="234065" x="5110163" y="4322763"/>
          <p14:tracePt t="234073" x="5126038" y="4362450"/>
          <p14:tracePt t="234080" x="5133975" y="4402138"/>
          <p14:tracePt t="234089" x="5141913" y="4473575"/>
          <p14:tracePt t="234097" x="5149850" y="4537075"/>
          <p14:tracePt t="234105" x="5165725" y="4608513"/>
          <p14:tracePt t="234113" x="5181600" y="4689475"/>
          <p14:tracePt t="234121" x="5205413" y="4760913"/>
          <p14:tracePt t="234129" x="5229225" y="4848225"/>
          <p14:tracePt t="234137" x="5253038" y="4927600"/>
          <p14:tracePt t="234145" x="5276850" y="4984750"/>
          <p14:tracePt t="234154" x="5292725" y="5040313"/>
          <p14:tracePt t="234161" x="5310188" y="5080000"/>
          <p14:tracePt t="234169" x="5318125" y="5103813"/>
          <p14:tracePt t="234177" x="5334000" y="5135563"/>
          <p14:tracePt t="234185" x="5334000" y="5159375"/>
          <p14:tracePt t="234193" x="5341938" y="5183188"/>
          <p14:tracePt t="234201" x="5349875" y="5199063"/>
          <p14:tracePt t="234209" x="5357813" y="5214938"/>
          <p14:tracePt t="234217" x="5357813" y="5230813"/>
          <p14:tracePt t="234225" x="5357813" y="5262563"/>
          <p14:tracePt t="234233" x="5357813" y="5286375"/>
          <p14:tracePt t="234241" x="5357813" y="5319713"/>
          <p14:tracePt t="234248" x="5357813" y="5367338"/>
          <p14:tracePt t="234257" x="5357813" y="5399088"/>
          <p14:tracePt t="234264" x="5365750" y="5438775"/>
          <p14:tracePt t="234273" x="5373688" y="5494338"/>
          <p14:tracePt t="234281" x="5373688" y="5549900"/>
          <p14:tracePt t="234289" x="5373688" y="5605463"/>
          <p14:tracePt t="234297" x="5373688" y="5645150"/>
          <p14:tracePt t="234305" x="5381625" y="5686425"/>
          <p14:tracePt t="234313" x="5381625" y="5734050"/>
          <p14:tracePt t="234321" x="5389563" y="5773738"/>
          <p14:tracePt t="234329" x="5397500" y="5805488"/>
          <p14:tracePt t="234337" x="5405438" y="5829300"/>
          <p14:tracePt t="234345" x="5405438" y="5853113"/>
          <p14:tracePt t="234353" x="5413375" y="5876925"/>
          <p14:tracePt t="234361" x="5429250" y="5892800"/>
          <p14:tracePt t="234369" x="5429250" y="5916613"/>
          <p14:tracePt t="234377" x="5437188" y="5916613"/>
          <p14:tracePt t="234385" x="5445125" y="5924550"/>
          <p14:tracePt t="234401" x="5445125" y="5932488"/>
          <p14:tracePt t="234449" x="5453063" y="5940425"/>
          <p14:tracePt t="234473" x="5453063" y="5948363"/>
          <p14:tracePt t="234481" x="5453063" y="5956300"/>
          <p14:tracePt t="234489" x="5453063" y="5964238"/>
          <p14:tracePt t="234497" x="5453063" y="5980113"/>
          <p14:tracePt t="234505" x="5453063" y="5988050"/>
          <p14:tracePt t="234513" x="5453063" y="5995988"/>
          <p14:tracePt t="234529" x="5453063" y="6005513"/>
          <p14:tracePt t="234537" x="5453063" y="6029325"/>
          <p14:tracePt t="234545" x="5453063" y="6037263"/>
          <p14:tracePt t="234561" x="5453063" y="6053138"/>
          <p14:tracePt t="234577" x="5453063" y="6061075"/>
          <p14:tracePt t="234593" x="5453063" y="6069013"/>
          <p14:tracePt t="234601" x="5453063" y="6076950"/>
          <p14:tracePt t="234633" x="5453063" y="6084888"/>
          <p14:tracePt t="234681" x="5445125" y="6084888"/>
          <p14:tracePt t="234689" x="5437188" y="6084888"/>
          <p14:tracePt t="234705" x="5429250" y="6076950"/>
          <p14:tracePt t="234713" x="5429250" y="6069013"/>
          <p14:tracePt t="234721" x="5413375" y="6069013"/>
          <p14:tracePt t="234729" x="5413375" y="6053138"/>
          <p14:tracePt t="234737" x="5413375" y="6045200"/>
          <p14:tracePt t="234745" x="5397500" y="6029325"/>
          <p14:tracePt t="234753" x="5389563" y="6013450"/>
          <p14:tracePt t="234761" x="5373688" y="5995988"/>
          <p14:tracePt t="234769" x="5365750" y="5980113"/>
          <p14:tracePt t="234777" x="5357813" y="5956300"/>
          <p14:tracePt t="234785" x="5341938" y="5932488"/>
          <p14:tracePt t="234793" x="5341938" y="5908675"/>
          <p14:tracePt t="234801" x="5326063" y="5884863"/>
          <p14:tracePt t="234809" x="5318125" y="5868988"/>
          <p14:tracePt t="234817" x="5310188" y="5853113"/>
          <p14:tracePt t="234825" x="5300663" y="5837238"/>
          <p14:tracePt t="234833" x="5292725" y="5805488"/>
          <p14:tracePt t="234841" x="5284788" y="5789613"/>
          <p14:tracePt t="234849" x="5284788" y="5781675"/>
          <p14:tracePt t="234857" x="5276850" y="5765800"/>
          <p14:tracePt t="234865" x="5268913" y="5749925"/>
          <p14:tracePt t="234873" x="5268913" y="5741988"/>
          <p14:tracePt t="234881" x="5268913" y="5718175"/>
          <p14:tracePt t="234889" x="5260975" y="5710238"/>
          <p14:tracePt t="234898" x="5260975" y="5702300"/>
          <p14:tracePt t="234905" x="5253038" y="5678488"/>
          <p14:tracePt t="234913" x="5253038" y="5662613"/>
          <p14:tracePt t="234921" x="5253038" y="5653088"/>
          <p14:tracePt t="234929" x="5253038" y="5629275"/>
          <p14:tracePt t="234937" x="5245100" y="5605463"/>
          <p14:tracePt t="234945" x="5245100" y="5589588"/>
          <p14:tracePt t="234953" x="5245100" y="5565775"/>
          <p14:tracePt t="234961" x="5237163" y="5541963"/>
          <p14:tracePt t="234969" x="5229225" y="5518150"/>
          <p14:tracePt t="234977" x="5229225" y="5478463"/>
          <p14:tracePt t="234985" x="5229225" y="5446713"/>
          <p14:tracePt t="234993" x="5221288" y="5414963"/>
          <p14:tracePt t="235001" x="5221288" y="5391150"/>
          <p14:tracePt t="235009" x="5221288" y="5359400"/>
          <p14:tracePt t="235017" x="5221288" y="5335588"/>
          <p14:tracePt t="235025" x="5221288" y="5302250"/>
          <p14:tracePt t="235033" x="5221288" y="5278438"/>
          <p14:tracePt t="235041" x="5221288" y="5254625"/>
          <p14:tracePt t="235049" x="5221288" y="5230813"/>
          <p14:tracePt t="235057" x="5221288" y="5207000"/>
          <p14:tracePt t="235065" x="5213350" y="5183188"/>
          <p14:tracePt t="235073" x="5213350" y="5159375"/>
          <p14:tracePt t="235081" x="5205413" y="5135563"/>
          <p14:tracePt t="235090" x="5205413" y="5111750"/>
          <p14:tracePt t="235098" x="5197475" y="5080000"/>
          <p14:tracePt t="235105" x="5197475" y="5064125"/>
          <p14:tracePt t="235113" x="5189538" y="5040313"/>
          <p14:tracePt t="235121" x="5189538" y="5008563"/>
          <p14:tracePt t="235129" x="5181600" y="4984750"/>
          <p14:tracePt t="235137" x="5181600" y="4959350"/>
          <p14:tracePt t="235145" x="5173663" y="4935538"/>
          <p14:tracePt t="235153" x="5173663" y="4911725"/>
          <p14:tracePt t="235161" x="5165725" y="4895850"/>
          <p14:tracePt t="235169" x="5165725" y="4879975"/>
          <p14:tracePt t="235177" x="5165725" y="4856163"/>
          <p14:tracePt t="235185" x="5165725" y="4832350"/>
          <p14:tracePt t="235193" x="5157788" y="4824413"/>
          <p14:tracePt t="235201" x="5157788" y="4800600"/>
          <p14:tracePt t="235209" x="5157788" y="4784725"/>
          <p14:tracePt t="235217" x="5149850" y="4768850"/>
          <p14:tracePt t="235225" x="5149850" y="4745038"/>
          <p14:tracePt t="235233" x="5149850" y="4729163"/>
          <p14:tracePt t="235241" x="5149850" y="4705350"/>
          <p14:tracePt t="235248" x="5149850" y="4681538"/>
          <p14:tracePt t="235257" x="5149850" y="4665663"/>
          <p14:tracePt t="235265" x="5149850" y="4641850"/>
          <p14:tracePt t="235273" x="5149850" y="4616450"/>
          <p14:tracePt t="235281" x="5149850" y="4592638"/>
          <p14:tracePt t="235289" x="5149850" y="4576763"/>
          <p14:tracePt t="235297" x="5149850" y="4560888"/>
          <p14:tracePt t="235305" x="5149850" y="4537075"/>
          <p14:tracePt t="235313" x="5149850" y="4521200"/>
          <p14:tracePt t="235321" x="5149850" y="4505325"/>
          <p14:tracePt t="235329" x="5149850" y="4489450"/>
          <p14:tracePt t="235337" x="5149850" y="4473575"/>
          <p14:tracePt t="235345" x="5149850" y="4465638"/>
          <p14:tracePt t="235353" x="5149850" y="4449763"/>
          <p14:tracePt t="235361" x="5149850" y="4433888"/>
          <p14:tracePt t="235369" x="5149850" y="4410075"/>
          <p14:tracePt t="235377" x="5149850" y="4402138"/>
          <p14:tracePt t="235385" x="5149850" y="4386263"/>
          <p14:tracePt t="235393" x="5149850" y="4370388"/>
          <p14:tracePt t="235401" x="5149850" y="4354513"/>
          <p14:tracePt t="235409" x="5149850" y="4346575"/>
          <p14:tracePt t="235417" x="5149850" y="4338638"/>
          <p14:tracePt t="235425" x="5149850" y="4330700"/>
          <p14:tracePt t="235433" x="5149850" y="4322763"/>
          <p14:tracePt t="235441" x="5149850" y="4314825"/>
          <p14:tracePt t="235457" x="5149850" y="4306888"/>
          <p14:tracePt t="235465" x="5149850" y="4298950"/>
          <p14:tracePt t="235482" x="5149850" y="4291013"/>
          <p14:tracePt t="235498" x="5149850" y="4281488"/>
          <p14:tracePt t="235513" x="5149850" y="4273550"/>
          <p14:tracePt t="235529" x="5149850" y="4265613"/>
          <p14:tracePt t="235545" x="5149850" y="4257675"/>
          <p14:tracePt t="236177" x="5149850" y="4265613"/>
          <p14:tracePt t="236185" x="5157788" y="4265613"/>
          <p14:tracePt t="236193" x="5157788" y="4273550"/>
          <p14:tracePt t="236201" x="5165725" y="4291013"/>
          <p14:tracePt t="236209" x="5165725" y="4314825"/>
          <p14:tracePt t="236217" x="5165725" y="4330700"/>
          <p14:tracePt t="236225" x="5165725" y="4354513"/>
          <p14:tracePt t="236233" x="5165725" y="4378325"/>
          <p14:tracePt t="236241" x="5157788" y="4410075"/>
          <p14:tracePt t="236249" x="5157788" y="4449763"/>
          <p14:tracePt t="236257" x="5149850" y="4497388"/>
          <p14:tracePt t="236265" x="5133975" y="4552950"/>
          <p14:tracePt t="236273" x="5133975" y="4616450"/>
          <p14:tracePt t="236281" x="5126038" y="4697413"/>
          <p14:tracePt t="236289" x="5118100" y="4760913"/>
          <p14:tracePt t="236298" x="5110163" y="4840288"/>
          <p14:tracePt t="236305" x="5094288" y="4927600"/>
          <p14:tracePt t="236313" x="5086350" y="5024438"/>
          <p14:tracePt t="236321" x="5078413" y="5103813"/>
          <p14:tracePt t="236329" x="5070475" y="5183188"/>
          <p14:tracePt t="236337" x="5062538" y="5270500"/>
          <p14:tracePt t="236345" x="5054600" y="5359400"/>
          <p14:tracePt t="236353" x="5030788" y="5446713"/>
          <p14:tracePt t="236361" x="5022850" y="5510213"/>
          <p14:tracePt t="236369" x="4991100" y="5565775"/>
          <p14:tracePt t="236377" x="4943475" y="5589588"/>
          <p14:tracePt t="236385" x="4894263" y="5613400"/>
          <p14:tracePt t="236393" x="4846638" y="5621338"/>
          <p14:tracePt t="236401" x="4783138" y="5621338"/>
          <p14:tracePt t="236409" x="4743450" y="5621338"/>
          <p14:tracePt t="236417" x="4711700" y="5605463"/>
          <p14:tracePt t="236425" x="4656138" y="5581650"/>
          <p14:tracePt t="236433" x="4632325" y="5581650"/>
          <p14:tracePt t="236553" x="4624388" y="5581650"/>
          <p14:tracePt t="236561" x="4592638" y="5621338"/>
          <p14:tracePt t="236569" x="4567238" y="5653088"/>
          <p14:tracePt t="236577" x="4519613" y="5694363"/>
          <p14:tracePt t="236585" x="4479925" y="5734050"/>
          <p14:tracePt t="236593" x="4464050" y="5789613"/>
          <p14:tracePt t="236601" x="4456113" y="5829300"/>
          <p14:tracePt t="236609" x="4448175" y="5876925"/>
          <p14:tracePt t="236617" x="4424363" y="5900738"/>
          <p14:tracePt t="236625" x="4400550" y="5932488"/>
          <p14:tracePt t="236633" x="4368800" y="5948363"/>
          <p14:tracePt t="236641" x="4337050" y="5956300"/>
          <p14:tracePt t="236649" x="4313238" y="5964238"/>
          <p14:tracePt t="236657" x="4289425" y="5980113"/>
          <p14:tracePt t="236665" x="4273550" y="5980113"/>
          <p14:tracePt t="236673" x="4265613" y="5988050"/>
          <p14:tracePt t="236682" x="4257675" y="5995988"/>
          <p14:tracePt t="236705" x="4249738" y="6005513"/>
          <p14:tracePt t="236737" x="4241800" y="6005513"/>
          <p14:tracePt t="236753" x="4233863" y="6005513"/>
          <p14:tracePt t="236777" x="4225925" y="6005513"/>
          <p14:tracePt t="236793" x="4217988" y="6005513"/>
          <p14:tracePt t="236801" x="4210050" y="6005513"/>
          <p14:tracePt t="236809" x="4200525" y="6005513"/>
          <p14:tracePt t="236825" x="4192588" y="6005513"/>
          <p14:tracePt t="236857" x="4184650" y="6005513"/>
          <p14:tracePt t="236905" x="4176713" y="6005513"/>
          <p14:tracePt t="236913" x="4168775" y="6005513"/>
          <p14:tracePt t="236929" x="4160838" y="6005513"/>
          <p14:tracePt t="236937" x="4152900" y="6005513"/>
          <p14:tracePt t="236945" x="4144963" y="6005513"/>
          <p14:tracePt t="236961" x="4137025" y="6005513"/>
          <p14:tracePt t="236969" x="4129088" y="5995988"/>
          <p14:tracePt t="236985" x="4113213" y="5988050"/>
          <p14:tracePt t="237009" x="4105275" y="5988050"/>
          <p14:tracePt t="237017" x="4105275" y="5980113"/>
          <p14:tracePt t="237521" x="4089400" y="5980113"/>
          <p14:tracePt t="237577" x="4089400" y="5988050"/>
          <p14:tracePt t="237585" x="4089400" y="5995988"/>
          <p14:tracePt t="237601" x="4081463" y="6005513"/>
          <p14:tracePt t="237641" x="4081463" y="6013450"/>
          <p14:tracePt t="237721" x="4065588" y="6013450"/>
          <p14:tracePt t="237809" x="4057650" y="6013450"/>
          <p14:tracePt t="237889" x="4049713" y="6013450"/>
          <p14:tracePt t="237897" x="4041775" y="6013450"/>
          <p14:tracePt t="237913" x="4033838" y="6005513"/>
          <p14:tracePt t="237929" x="4025900" y="6005513"/>
          <p14:tracePt t="237937" x="4017963" y="6005513"/>
          <p14:tracePt t="237945" x="4010025" y="5995988"/>
          <p14:tracePt t="237953" x="4002088" y="5988050"/>
          <p14:tracePt t="237961" x="3994150" y="5988050"/>
          <p14:tracePt t="237969" x="3978275" y="5988050"/>
          <p14:tracePt t="237977" x="3970338" y="5988050"/>
          <p14:tracePt t="237985" x="3962400" y="5980113"/>
          <p14:tracePt t="237993" x="3946525" y="5972175"/>
          <p14:tracePt t="238001" x="3938588" y="5972175"/>
          <p14:tracePt t="238009" x="3930650" y="5972175"/>
          <p14:tracePt t="238017" x="3914775" y="5972175"/>
          <p14:tracePt t="238025" x="3906838" y="5964238"/>
          <p14:tracePt t="238033" x="3898900" y="5964238"/>
          <p14:tracePt t="238041" x="3883025" y="5964238"/>
          <p14:tracePt t="238057" x="3875088" y="5964238"/>
          <p14:tracePt t="238073" x="3867150" y="5964238"/>
          <p14:tracePt t="238161" x="3867150" y="5956300"/>
          <p14:tracePt t="238177" x="3867150" y="5948363"/>
          <p14:tracePt t="238193" x="3867150" y="5940425"/>
          <p14:tracePt t="238201" x="3867150" y="5932488"/>
          <p14:tracePt t="238209" x="3875088" y="5924550"/>
          <p14:tracePt t="238217" x="3883025" y="5924550"/>
          <p14:tracePt t="238225" x="3914775" y="5916613"/>
          <p14:tracePt t="238233" x="3930650" y="5900738"/>
          <p14:tracePt t="238241" x="3954463" y="5900738"/>
          <p14:tracePt t="238249" x="3978275" y="5892800"/>
          <p14:tracePt t="238257" x="4002088" y="5884863"/>
          <p14:tracePt t="238265" x="4025900" y="5876925"/>
          <p14:tracePt t="238273" x="4049713" y="5868988"/>
          <p14:tracePt t="238280" x="4073525" y="5868988"/>
          <p14:tracePt t="238289" x="4113213" y="5853113"/>
          <p14:tracePt t="238297" x="4144963" y="5845175"/>
          <p14:tracePt t="238305" x="4168775" y="5845175"/>
          <p14:tracePt t="238313" x="4192588" y="5837238"/>
          <p14:tracePt t="238321" x="4217988" y="5829300"/>
          <p14:tracePt t="238329" x="4233863" y="5829300"/>
          <p14:tracePt t="238337" x="4257675" y="5821363"/>
          <p14:tracePt t="238344" x="4281488" y="5813425"/>
          <p14:tracePt t="238353" x="4297363" y="5813425"/>
          <p14:tracePt t="238361" x="4313238" y="5805488"/>
          <p14:tracePt t="238369" x="4321175" y="5797550"/>
          <p14:tracePt t="238377" x="4337050" y="5789613"/>
          <p14:tracePt t="238481" x="4344988" y="5789613"/>
          <p14:tracePt t="238489" x="4352925" y="5789613"/>
          <p14:tracePt t="238513" x="4352925" y="5797550"/>
          <p14:tracePt t="238529" x="4352925" y="5813425"/>
          <p14:tracePt t="238545" x="4352925" y="5821363"/>
          <p14:tracePt t="238553" x="4352925" y="5829300"/>
          <p14:tracePt t="238561" x="4352925" y="5837238"/>
          <p14:tracePt t="238569" x="4352925" y="5853113"/>
          <p14:tracePt t="238577" x="4352925" y="5868988"/>
          <p14:tracePt t="238585" x="4352925" y="5876925"/>
          <p14:tracePt t="238593" x="4344988" y="5884863"/>
          <p14:tracePt t="238601" x="4344988" y="5892800"/>
          <p14:tracePt t="238609" x="4337050" y="5900738"/>
          <p14:tracePt t="238617" x="4329113" y="5916613"/>
          <p14:tracePt t="238633" x="4313238" y="5924550"/>
          <p14:tracePt t="238641" x="4313238" y="5932488"/>
          <p14:tracePt t="238649" x="4305300" y="5932488"/>
          <p14:tracePt t="238657" x="4305300" y="5940425"/>
          <p14:tracePt t="238673" x="4297363" y="5948363"/>
          <p14:tracePt t="238680" x="4289425" y="5948363"/>
          <p14:tracePt t="238689" x="4281488" y="5948363"/>
          <p14:tracePt t="238698" x="4281488" y="5956300"/>
          <p14:tracePt t="238705" x="4265613" y="5964238"/>
          <p14:tracePt t="238713" x="4257675" y="5964238"/>
          <p14:tracePt t="238721" x="4249738" y="5972175"/>
          <p14:tracePt t="238729" x="4241800" y="5972175"/>
          <p14:tracePt t="238737" x="4233863" y="5980113"/>
          <p14:tracePt t="238745" x="4225925" y="5980113"/>
          <p14:tracePt t="238753" x="4217988" y="5995988"/>
          <p14:tracePt t="238761" x="4210050" y="5995988"/>
          <p14:tracePt t="238769" x="4192588" y="6005513"/>
          <p14:tracePt t="238777" x="4184650" y="6005513"/>
          <p14:tracePt t="238785" x="4176713" y="6013450"/>
          <p14:tracePt t="238793" x="4160838" y="6013450"/>
          <p14:tracePt t="238801" x="4160838" y="6021388"/>
          <p14:tracePt t="238809" x="4144963" y="6021388"/>
          <p14:tracePt t="238825" x="4137025" y="6021388"/>
          <p14:tracePt t="238833" x="4121150" y="6029325"/>
          <p14:tracePt t="238841" x="4121150" y="6037263"/>
          <p14:tracePt t="238849" x="4113213" y="6037263"/>
          <p14:tracePt t="238864" x="4097338" y="6037263"/>
          <p14:tracePt t="238881" x="4089400" y="6037263"/>
          <p14:tracePt t="238898" x="4081463" y="6037263"/>
          <p14:tracePt t="239017" x="4073525" y="6037263"/>
          <p14:tracePt t="239033" x="4065588" y="6045200"/>
          <p14:tracePt t="239041" x="4057650" y="6045200"/>
          <p14:tracePt t="239049" x="4049713" y="6045200"/>
          <p14:tracePt t="239057" x="4033838" y="6053138"/>
          <p14:tracePt t="239064" x="4010025" y="6061075"/>
          <p14:tracePt t="239073" x="3994150" y="6069013"/>
          <p14:tracePt t="239080" x="3970338" y="6069013"/>
          <p14:tracePt t="239089" x="3946525" y="6069013"/>
          <p14:tracePt t="239097" x="3906838" y="6076950"/>
          <p14:tracePt t="239115" x="3833813" y="6084888"/>
          <p14:tracePt t="239121" x="3794125" y="6084888"/>
          <p14:tracePt t="239129" x="3746500" y="6092825"/>
          <p14:tracePt t="239137" x="3714750" y="6092825"/>
          <p14:tracePt t="239145" x="3683000" y="6092825"/>
          <p14:tracePt t="239153" x="3659188" y="6092825"/>
          <p14:tracePt t="239161" x="3635375" y="6084888"/>
          <p14:tracePt t="239169" x="3619500" y="6076950"/>
          <p14:tracePt t="239177" x="3603625" y="6069013"/>
          <p14:tracePt t="239185" x="3603625" y="6061075"/>
          <p14:tracePt t="239193" x="3595688" y="6053138"/>
          <p14:tracePt t="239201" x="3587750" y="6045200"/>
          <p14:tracePt t="239209" x="3587750" y="6029325"/>
          <p14:tracePt t="239216" x="3571875" y="6021388"/>
          <p14:tracePt t="239233" x="3571875" y="6005513"/>
          <p14:tracePt t="239248" x="3571875" y="5995988"/>
          <p14:tracePt t="239305" x="3571875" y="5988050"/>
          <p14:tracePt t="239337" x="3571875" y="5980113"/>
          <p14:tracePt t="239361" x="3563938" y="5972175"/>
          <p14:tracePt t="239409" x="3556000" y="5964238"/>
          <p14:tracePt t="239417" x="3556000" y="5956300"/>
          <p14:tracePt t="239425" x="3556000" y="5948363"/>
          <p14:tracePt t="239433" x="3548063" y="5932488"/>
          <p14:tracePt t="239441" x="3548063" y="5908675"/>
          <p14:tracePt t="239449" x="3548063" y="5876925"/>
          <p14:tracePt t="239457" x="3540125" y="5853113"/>
          <p14:tracePt t="239465" x="3540125" y="5821363"/>
          <p14:tracePt t="239473" x="3540125" y="5789613"/>
          <p14:tracePt t="239481" x="3540125" y="5749925"/>
          <p14:tracePt t="239489" x="3532188" y="5702300"/>
          <p14:tracePt t="239498" x="3532188" y="5670550"/>
          <p14:tracePt t="239505" x="3524250" y="5621338"/>
          <p14:tracePt t="239513" x="3524250" y="5589588"/>
          <p14:tracePt t="239521" x="3524250" y="5549900"/>
          <p14:tracePt t="239529" x="3524250" y="5510213"/>
          <p14:tracePt t="239537" x="3524250" y="5478463"/>
          <p14:tracePt t="239545" x="3524250" y="5446713"/>
          <p14:tracePt t="239553" x="3516313" y="5414963"/>
          <p14:tracePt t="239561" x="3516313" y="5367338"/>
          <p14:tracePt t="239569" x="3516313" y="5327650"/>
          <p14:tracePt t="239577" x="3516313" y="5294313"/>
          <p14:tracePt t="239585" x="3516313" y="5246688"/>
          <p14:tracePt t="239593" x="3516313" y="5207000"/>
          <p14:tracePt t="239601" x="3516313" y="5167313"/>
          <p14:tracePt t="239609" x="3516313" y="5119688"/>
          <p14:tracePt t="239617" x="3516313" y="5064125"/>
          <p14:tracePt t="239625" x="3516313" y="5024438"/>
          <p14:tracePt t="239633" x="3516313" y="4967288"/>
          <p14:tracePt t="239641" x="3516313" y="4927600"/>
          <p14:tracePt t="239649" x="3524250" y="4879975"/>
          <p14:tracePt t="239657" x="3524250" y="4840288"/>
          <p14:tracePt t="239665" x="3532188" y="4784725"/>
          <p14:tracePt t="239673" x="3540125" y="4737100"/>
          <p14:tracePt t="239680" x="3540125" y="4689475"/>
          <p14:tracePt t="239689" x="3548063" y="4641850"/>
          <p14:tracePt t="239698" x="3548063" y="4584700"/>
          <p14:tracePt t="239705" x="3548063" y="4529138"/>
          <p14:tracePt t="239713" x="3556000" y="4473575"/>
          <p14:tracePt t="239721" x="3556000" y="4425950"/>
          <p14:tracePt t="239729" x="3571875" y="4370388"/>
          <p14:tracePt t="239737" x="3571875" y="4322763"/>
          <p14:tracePt t="239745" x="3587750" y="4257675"/>
          <p14:tracePt t="239753" x="3587750" y="4202113"/>
          <p14:tracePt t="239761" x="3603625" y="4154488"/>
          <p14:tracePt t="239769" x="3611563" y="4106863"/>
          <p14:tracePt t="239778" x="3627438" y="4059238"/>
          <p14:tracePt t="239785" x="3635375" y="4003675"/>
          <p14:tracePt t="239793" x="3635375" y="3971925"/>
          <p14:tracePt t="239801" x="3643313" y="3922713"/>
          <p14:tracePt t="239809" x="3643313" y="3883025"/>
          <p14:tracePt t="239817" x="3651250" y="3843338"/>
          <p14:tracePt t="239825" x="3651250" y="3811588"/>
          <p14:tracePt t="239833" x="3659188" y="3779838"/>
          <p14:tracePt t="239841" x="3667125" y="3756025"/>
          <p14:tracePt t="239849" x="3667125" y="3724275"/>
          <p14:tracePt t="239857" x="3667125" y="3700463"/>
          <p14:tracePt t="239865" x="3667125" y="3676650"/>
          <p14:tracePt t="239873" x="3667125" y="3652838"/>
          <p14:tracePt t="239880" x="3667125" y="3629025"/>
          <p14:tracePt t="239898" x="3667125" y="3587750"/>
          <p14:tracePt t="239905" x="3667125" y="3563938"/>
          <p14:tracePt t="239913" x="3667125" y="3548063"/>
          <p14:tracePt t="239921" x="3667125" y="3524250"/>
          <p14:tracePt t="239929" x="3667125" y="3500438"/>
          <p14:tracePt t="239937" x="3659188" y="3484563"/>
          <p14:tracePt t="239945" x="3659188" y="3468688"/>
          <p14:tracePt t="239953" x="3651250" y="3444875"/>
          <p14:tracePt t="239961" x="3651250" y="3421063"/>
          <p14:tracePt t="239969" x="3651250" y="3405188"/>
          <p14:tracePt t="239977" x="3635375" y="3381375"/>
          <p14:tracePt t="239985" x="3635375" y="3365500"/>
          <p14:tracePt t="239993" x="3627438" y="3341688"/>
          <p14:tracePt t="240001" x="3627438" y="3325813"/>
          <p14:tracePt t="240009" x="3619500" y="3309938"/>
          <p14:tracePt t="240017" x="3611563" y="3294063"/>
          <p14:tracePt t="240025" x="3611563" y="3270250"/>
          <p14:tracePt t="240033" x="3603625" y="3252788"/>
          <p14:tracePt t="240041" x="3595688" y="3244850"/>
          <p14:tracePt t="240049" x="3587750" y="3236913"/>
          <p14:tracePt t="240057" x="3587750" y="3221038"/>
          <p14:tracePt t="240073" x="3587750" y="3213100"/>
          <p14:tracePt t="240080" x="3579813" y="3213100"/>
          <p14:tracePt t="240089" x="3579813" y="3205163"/>
          <p14:tracePt t="240098" x="3579813" y="3197225"/>
          <p14:tracePt t="240105" x="3571875" y="3197225"/>
          <p14:tracePt t="240450" x="3571875" y="3189288"/>
          <p14:tracePt t="240577" x="3571875" y="3197225"/>
          <p14:tracePt t="240585" x="3571875" y="3205163"/>
          <p14:tracePt t="240593" x="3571875" y="3213100"/>
          <p14:tracePt t="240601" x="3571875" y="3221038"/>
          <p14:tracePt t="240617" x="3571875" y="3228975"/>
          <p14:tracePt t="241122" x="3571875" y="3236913"/>
          <p14:tracePt t="241129" x="3571875" y="3244850"/>
          <p14:tracePt t="241137" x="3571875" y="3252788"/>
          <p14:tracePt t="241153" x="3571875" y="3262313"/>
          <p14:tracePt t="241161" x="3571875" y="3270250"/>
          <p14:tracePt t="241737" x="3571875" y="3278188"/>
          <p14:tracePt t="241747" x="3571875" y="3286125"/>
          <p14:tracePt t="241778" x="3571875" y="3294063"/>
          <p14:tracePt t="242081" x="3571875" y="3302000"/>
          <p14:tracePt t="242273" x="3571875" y="3309938"/>
          <p14:tracePt t="242417" x="3571875" y="3317875"/>
          <p14:tracePt t="242425" x="3571875" y="3325813"/>
          <p14:tracePt t="242441" x="3571875" y="3333750"/>
          <p14:tracePt t="242449" x="3571875" y="3341688"/>
          <p14:tracePt t="242464" x="3571875" y="3349625"/>
          <p14:tracePt t="242473" x="3571875" y="3357563"/>
          <p14:tracePt t="242480" x="3571875" y="3365500"/>
          <p14:tracePt t="242489" x="3571875" y="3373438"/>
          <p14:tracePt t="242513" x="3571875" y="3381375"/>
          <p14:tracePt t="242713" x="3571875" y="3397250"/>
          <p14:tracePt t="242721" x="3571875" y="3405188"/>
          <p14:tracePt t="242729" x="3571875" y="3413125"/>
          <p14:tracePt t="242737" x="3571875" y="3421063"/>
          <p14:tracePt t="242745" x="3571875" y="3436938"/>
          <p14:tracePt t="242753" x="3563938" y="3452813"/>
          <p14:tracePt t="242761" x="3563938" y="3460750"/>
          <p14:tracePt t="242769" x="3563938" y="3476625"/>
          <p14:tracePt t="242777" x="3563938" y="3484563"/>
          <p14:tracePt t="242785" x="3563938" y="3492500"/>
          <p14:tracePt t="242793" x="3563938" y="3500438"/>
          <p14:tracePt t="242897" x="3563938" y="3508375"/>
          <p14:tracePt t="242905" x="3563938" y="3532188"/>
          <p14:tracePt t="242913" x="3563938" y="3556000"/>
          <p14:tracePt t="242921" x="3563938" y="3595688"/>
          <p14:tracePt t="242929" x="3563938" y="3652838"/>
          <p14:tracePt t="242937" x="3548063" y="3724275"/>
          <p14:tracePt t="242945" x="3548063" y="3795713"/>
          <p14:tracePt t="242953" x="3540125" y="3890963"/>
          <p14:tracePt t="242961" x="3516313" y="3995738"/>
          <p14:tracePt t="242969" x="3508375" y="4114800"/>
          <p14:tracePt t="242977" x="3500438" y="4249738"/>
          <p14:tracePt t="242985" x="3492500" y="4449763"/>
          <p14:tracePt t="242993" x="3492500" y="4600575"/>
          <p14:tracePt t="243001" x="3492500" y="4800600"/>
          <p14:tracePt t="243009" x="3492500" y="4967288"/>
          <p14:tracePt t="243017" x="3492500" y="5167313"/>
          <p14:tracePt t="243025" x="3492500" y="5327650"/>
          <p14:tracePt t="243033" x="3516313" y="5470525"/>
          <p14:tracePt t="243041" x="3532188" y="5613400"/>
          <p14:tracePt t="243049" x="3571875" y="5741988"/>
          <p14:tracePt t="243057" x="3611563" y="5853113"/>
          <p14:tracePt t="243065" x="3659188" y="5948363"/>
          <p14:tracePt t="243073" x="3690938" y="6037263"/>
          <p14:tracePt t="243080" x="3714750" y="6092825"/>
          <p14:tracePt t="243089" x="3730625" y="6124575"/>
          <p14:tracePt t="243097" x="3730625" y="6156325"/>
          <p14:tracePt t="243105" x="3730625" y="6172200"/>
          <p14:tracePt t="243121" x="3706813" y="6172200"/>
          <p14:tracePt t="243129" x="3706813" y="6156325"/>
          <p14:tracePt t="243137" x="3690938" y="6124575"/>
          <p14:tracePt t="243145" x="3675063" y="6092825"/>
          <p14:tracePt t="243153" x="3667125" y="6069013"/>
          <p14:tracePt t="243161" x="3667125" y="6061075"/>
          <p14:tracePt t="243418" x="3675063" y="6061075"/>
          <p14:tracePt t="243425" x="3714750" y="6084888"/>
          <p14:tracePt t="243433" x="3746500" y="6108700"/>
          <p14:tracePt t="243441" x="3786188" y="6132513"/>
          <p14:tracePt t="243449" x="3810000" y="6172200"/>
          <p14:tracePt t="243457" x="3817938" y="6196013"/>
          <p14:tracePt t="243464" x="3817938" y="6219825"/>
          <p14:tracePt t="243473" x="3817938" y="6227763"/>
          <p14:tracePt t="243481" x="3802063" y="6235700"/>
          <p14:tracePt t="243489" x="3794125" y="6235700"/>
          <p14:tracePt t="243497" x="3770313" y="6235700"/>
          <p14:tracePt t="243505" x="3722688" y="6235700"/>
          <p14:tracePt t="243513" x="3667125" y="6227763"/>
          <p14:tracePt t="243521" x="3619500" y="6219825"/>
          <p14:tracePt t="243529" x="3571875" y="6211888"/>
          <p14:tracePt t="243537" x="3524250" y="6211888"/>
          <p14:tracePt t="243545" x="3484563" y="6211888"/>
          <p14:tracePt t="243553" x="3451225" y="6211888"/>
          <p14:tracePt t="243561" x="3403600" y="6211888"/>
          <p14:tracePt t="243569" x="3371850" y="6211888"/>
          <p14:tracePt t="243577" x="3340100" y="6211888"/>
          <p14:tracePt t="243585" x="3300413" y="6211888"/>
          <p14:tracePt t="243593" x="3276600" y="6211888"/>
          <p14:tracePt t="243601" x="3244850" y="6211888"/>
          <p14:tracePt t="243609" x="3221038" y="6203950"/>
          <p14:tracePt t="243617" x="3197225" y="6203950"/>
          <p14:tracePt t="243625" x="3173413" y="6196013"/>
          <p14:tracePt t="243633" x="3149600" y="6188075"/>
          <p14:tracePt t="243641" x="3125788" y="6180138"/>
          <p14:tracePt t="243649" x="3100388" y="6180138"/>
          <p14:tracePt t="243657" x="3084513" y="6180138"/>
          <p14:tracePt t="243665" x="3068638" y="6172200"/>
          <p14:tracePt t="243673" x="3052763" y="6172200"/>
          <p14:tracePt t="243681" x="3036888" y="6164263"/>
          <p14:tracePt t="243689" x="3013075" y="6156325"/>
          <p14:tracePt t="243697" x="2989263" y="6156325"/>
          <p14:tracePt t="243705" x="2965450" y="6156325"/>
          <p14:tracePt t="243713" x="2949575" y="6148388"/>
          <p14:tracePt t="243721" x="2925763" y="6140450"/>
          <p14:tracePt t="243729" x="2901950" y="6140450"/>
          <p14:tracePt t="243737" x="2870200" y="6132513"/>
          <p14:tracePt t="243745" x="2846388" y="6132513"/>
          <p14:tracePt t="243753" x="2814638" y="6132513"/>
          <p14:tracePt t="243761" x="2790825" y="6132513"/>
          <p14:tracePt t="243769" x="2759075" y="6132513"/>
          <p14:tracePt t="243777" x="2733675" y="6132513"/>
          <p14:tracePt t="243785" x="2717800" y="6132513"/>
          <p14:tracePt t="243793" x="2693988" y="6132513"/>
          <p14:tracePt t="243801" x="2670175" y="6132513"/>
          <p14:tracePt t="243809" x="2654300" y="6132513"/>
          <p14:tracePt t="243817" x="2630488" y="6132513"/>
          <p14:tracePt t="243825" x="2614613" y="6132513"/>
          <p14:tracePt t="243833" x="2590800" y="6132513"/>
          <p14:tracePt t="243841" x="2574925" y="6132513"/>
          <p14:tracePt t="243849" x="2559050" y="6132513"/>
          <p14:tracePt t="243857" x="2543175" y="6132513"/>
          <p14:tracePt t="243865" x="2535238" y="6132513"/>
          <p14:tracePt t="243873" x="2519363" y="6132513"/>
          <p14:tracePt t="243881" x="2495550" y="6124575"/>
          <p14:tracePt t="243889" x="2487613" y="6116638"/>
          <p14:tracePt t="243897" x="2479675" y="6116638"/>
          <p14:tracePt t="243905" x="2463800" y="6108700"/>
          <p14:tracePt t="243921" x="2455863" y="6108700"/>
          <p14:tracePt t="243945" x="2447925" y="6108700"/>
          <p14:tracePt t="244065" x="2447925" y="6100763"/>
          <p14:tracePt t="244081" x="2463800" y="6100763"/>
          <p14:tracePt t="244089" x="2471738" y="6092825"/>
          <p14:tracePt t="244097" x="2487613" y="6084888"/>
          <p14:tracePt t="244105" x="2503488" y="6084888"/>
          <p14:tracePt t="244114" x="2527300" y="6084888"/>
          <p14:tracePt t="244121" x="2551113" y="6076950"/>
          <p14:tracePt t="244129" x="2582863" y="6069013"/>
          <p14:tracePt t="244137" x="2622550" y="6069013"/>
          <p14:tracePt t="244145" x="2646363" y="6061075"/>
          <p14:tracePt t="244153" x="2670175" y="6061075"/>
          <p14:tracePt t="244161" x="2686050" y="6061075"/>
          <p14:tracePt t="244169" x="2686050" y="6053138"/>
          <p14:tracePt t="244177" x="2693988" y="6045200"/>
          <p14:tracePt t="244185" x="2701925" y="6045200"/>
          <p14:tracePt t="244330" x="2701925" y="6037263"/>
          <p14:tracePt t="244337" x="2709863" y="6037263"/>
          <p14:tracePt t="244353" x="2717800" y="6037263"/>
          <p14:tracePt t="244361" x="2725738" y="6037263"/>
          <p14:tracePt t="244369" x="2741613" y="6029325"/>
          <p14:tracePt t="244377" x="2759075" y="6029325"/>
          <p14:tracePt t="244385" x="2790825" y="6029325"/>
          <p14:tracePt t="244393" x="2830513" y="6029325"/>
          <p14:tracePt t="244401" x="2870200" y="6029325"/>
          <p14:tracePt t="244409" x="2917825" y="6029325"/>
          <p14:tracePt t="244417" x="2957513" y="6029325"/>
          <p14:tracePt t="244425" x="3005138" y="6021388"/>
          <p14:tracePt t="244433" x="3028950" y="6013450"/>
          <p14:tracePt t="244441" x="3052763" y="6013450"/>
          <p14:tracePt t="244449" x="3060700" y="6013450"/>
          <p14:tracePt t="244473" x="3060700" y="6005513"/>
          <p14:tracePt t="244481" x="3036888" y="5995988"/>
          <p14:tracePt t="244489" x="3028950" y="5995988"/>
          <p14:tracePt t="244498" x="3005138" y="5988050"/>
          <p14:tracePt t="244505" x="2973388" y="5988050"/>
          <p14:tracePt t="244513" x="2949575" y="5980113"/>
          <p14:tracePt t="244521" x="2917825" y="5980113"/>
          <p14:tracePt t="244529" x="2878138" y="5972175"/>
          <p14:tracePt t="244537" x="2854325" y="5972175"/>
          <p14:tracePt t="244545" x="2830513" y="5972175"/>
          <p14:tracePt t="244553" x="2806700" y="5972175"/>
          <p14:tracePt t="244561" x="2782888" y="5972175"/>
          <p14:tracePt t="244569" x="2774950" y="5980113"/>
          <p14:tracePt t="244577" x="2767013" y="5980113"/>
          <p14:tracePt t="244681" x="2774950" y="5980113"/>
          <p14:tracePt t="244689" x="2782888" y="5980113"/>
          <p14:tracePt t="244697" x="2790825" y="5980113"/>
          <p14:tracePt t="244705" x="2806700" y="5980113"/>
          <p14:tracePt t="244712" x="2814638" y="5972175"/>
          <p14:tracePt t="244721" x="2830513" y="5964238"/>
          <p14:tracePt t="244729" x="2846388" y="5964238"/>
          <p14:tracePt t="244737" x="2870200" y="5956300"/>
          <p14:tracePt t="244745" x="2894013" y="5956300"/>
          <p14:tracePt t="244753" x="2917825" y="5948363"/>
          <p14:tracePt t="244761" x="2933700" y="5940425"/>
          <p14:tracePt t="244769" x="2957513" y="5932488"/>
          <p14:tracePt t="244777" x="2965450" y="5924550"/>
          <p14:tracePt t="244785" x="2981325" y="5924550"/>
          <p14:tracePt t="244793" x="2989263" y="5916613"/>
          <p14:tracePt t="244809" x="2997200" y="5908675"/>
          <p14:tracePt t="244817" x="3005138" y="5908675"/>
          <p14:tracePt t="244857" x="3013075" y="5908675"/>
          <p14:tracePt t="244881" x="3021013" y="5908675"/>
          <p14:tracePt t="244914" x="3028950" y="5908675"/>
          <p14:tracePt t="245097" x="3036888" y="5908675"/>
          <p14:tracePt t="245121" x="3044825" y="5908675"/>
          <p14:tracePt t="245169" x="3052763" y="5908675"/>
          <p14:tracePt t="245177" x="3052763" y="5900738"/>
          <p14:tracePt t="245185" x="3052763" y="5892800"/>
          <p14:tracePt t="245193" x="3060700" y="5884863"/>
          <p14:tracePt t="245201" x="3060700" y="5861050"/>
          <p14:tracePt t="245209" x="3060700" y="5837238"/>
          <p14:tracePt t="245217" x="3060700" y="5813425"/>
          <p14:tracePt t="245225" x="3060700" y="5789613"/>
          <p14:tracePt t="245233" x="3060700" y="5749925"/>
          <p14:tracePt t="245241" x="3044825" y="5702300"/>
          <p14:tracePt t="245249" x="3028950" y="5653088"/>
          <p14:tracePt t="245257" x="3013075" y="5597525"/>
          <p14:tracePt t="245265" x="3005138" y="5541963"/>
          <p14:tracePt t="245273" x="2989263" y="5486400"/>
          <p14:tracePt t="245281" x="2973388" y="5430838"/>
          <p14:tracePt t="245290" x="2949575" y="5367338"/>
          <p14:tracePt t="245297" x="2925763" y="5302250"/>
          <p14:tracePt t="245305" x="2909888" y="5230813"/>
          <p14:tracePt t="245313" x="2894013" y="5167313"/>
          <p14:tracePt t="245321" x="2870200" y="5103813"/>
          <p14:tracePt t="245329" x="2846388" y="5032375"/>
          <p14:tracePt t="245337" x="2830513" y="4959350"/>
          <p14:tracePt t="245345" x="2814638" y="4903788"/>
          <p14:tracePt t="245353" x="2806700" y="4824413"/>
          <p14:tracePt t="245361" x="2790825" y="4768850"/>
          <p14:tracePt t="245369" x="2774950" y="4705350"/>
          <p14:tracePt t="245377" x="2767013" y="4641850"/>
          <p14:tracePt t="245385" x="2759075" y="4576763"/>
          <p14:tracePt t="245393" x="2751138" y="4521200"/>
          <p14:tracePt t="245401" x="2751138" y="4457700"/>
          <p14:tracePt t="245409" x="2751138" y="4394200"/>
          <p14:tracePt t="245417" x="2741613" y="4330700"/>
          <p14:tracePt t="245425" x="2741613" y="4273550"/>
          <p14:tracePt t="245432" x="2733675" y="4217988"/>
          <p14:tracePt t="245441" x="2733675" y="4162425"/>
          <p14:tracePt t="245449" x="2733675" y="4122738"/>
          <p14:tracePt t="245457" x="2733675" y="4075113"/>
          <p14:tracePt t="245464" x="2733675" y="4043363"/>
          <p14:tracePt t="245473" x="2733675" y="4003675"/>
          <p14:tracePt t="245481" x="2725738" y="3979863"/>
          <p14:tracePt t="245489" x="2725738" y="3930650"/>
          <p14:tracePt t="245498" x="2725738" y="3898900"/>
          <p14:tracePt t="245505" x="2725738" y="3867150"/>
          <p14:tracePt t="245513" x="2725738" y="3835400"/>
          <p14:tracePt t="245521" x="2733675" y="3795713"/>
          <p14:tracePt t="245529" x="2741613" y="3763963"/>
          <p14:tracePt t="245537" x="2751138" y="3740150"/>
          <p14:tracePt t="245545" x="2759075" y="3700463"/>
          <p14:tracePt t="245553" x="2774950" y="3676650"/>
          <p14:tracePt t="245561" x="2790825" y="3652838"/>
          <p14:tracePt t="245569" x="2798763" y="3621088"/>
          <p14:tracePt t="245577" x="2806700" y="3595688"/>
          <p14:tracePt t="245585" x="2814638" y="3563938"/>
          <p14:tracePt t="245593" x="2830513" y="3532188"/>
          <p14:tracePt t="245601" x="2838450" y="3508375"/>
          <p14:tracePt t="245609" x="2846388" y="3484563"/>
          <p14:tracePt t="245617" x="2862263" y="3460750"/>
          <p14:tracePt t="245625" x="2870200" y="3436938"/>
          <p14:tracePt t="245633" x="2886075" y="3413125"/>
          <p14:tracePt t="245641" x="2901950" y="3397250"/>
          <p14:tracePt t="245649" x="2909888" y="3381375"/>
          <p14:tracePt t="245657" x="2925763" y="3365500"/>
          <p14:tracePt t="245665" x="2933700" y="3349625"/>
          <p14:tracePt t="245673" x="2941638" y="3341688"/>
          <p14:tracePt t="245682" x="2957513" y="3325813"/>
          <p14:tracePt t="245689" x="2965450" y="3317875"/>
          <p14:tracePt t="245697" x="2973388" y="3309938"/>
          <p14:tracePt t="245705" x="2973388" y="3302000"/>
          <p14:tracePt t="245713" x="2981325" y="3294063"/>
          <p14:tracePt t="245729" x="2989263" y="3294063"/>
          <p14:tracePt t="245753" x="2997200" y="3294063"/>
          <p14:tracePt t="245777" x="3005138" y="3294063"/>
          <p14:tracePt t="245785" x="3013075" y="3294063"/>
          <p14:tracePt t="245793" x="3021013" y="3294063"/>
          <p14:tracePt t="245810" x="3028950" y="3294063"/>
          <p14:tracePt t="245833" x="3036888" y="3286125"/>
          <p14:tracePt t="246369" x="3028950" y="3262313"/>
          <p14:tracePt t="246377" x="3021013" y="3213100"/>
          <p14:tracePt t="246385" x="3021013" y="3173413"/>
          <p14:tracePt t="246393" x="3021013" y="3133725"/>
          <p14:tracePt t="246401" x="3021013" y="3117850"/>
          <p14:tracePt t="246409" x="3028950" y="3101975"/>
          <p14:tracePt t="246417" x="3036888" y="3101975"/>
          <p14:tracePt t="246665" x="3044825" y="3101975"/>
          <p14:tracePt t="246673" x="3092450" y="3101975"/>
          <p14:tracePt t="246681" x="3133725" y="3101975"/>
          <p14:tracePt t="246689" x="3173413" y="3109913"/>
          <p14:tracePt t="246698" x="3205163" y="3117850"/>
          <p14:tracePt t="246705" x="3236913" y="3117850"/>
          <p14:tracePt t="246713" x="3268663" y="3133725"/>
          <p14:tracePt t="246721" x="3332163" y="3133725"/>
          <p14:tracePt t="246729" x="3403600" y="3133725"/>
          <p14:tracePt t="246737" x="3476625" y="3133725"/>
          <p14:tracePt t="246745" x="3540125" y="3101975"/>
          <p14:tracePt t="246753" x="3571875" y="3062288"/>
          <p14:tracePt t="246761" x="3603625" y="3014663"/>
          <p14:tracePt t="246769" x="3619500" y="2959100"/>
          <p14:tracePt t="246777" x="3619500" y="2901950"/>
          <p14:tracePt t="246785" x="3635375" y="2862263"/>
          <p14:tracePt t="246793" x="3643313" y="2814638"/>
          <p14:tracePt t="246801" x="3651250" y="2767013"/>
          <p14:tracePt t="246809" x="3667125" y="2735263"/>
          <p14:tracePt t="246817" x="3667125" y="2695575"/>
          <p14:tracePt t="246825" x="3683000" y="2663825"/>
          <p14:tracePt t="246833" x="3683000" y="2632075"/>
          <p14:tracePt t="246841" x="3690938" y="2600325"/>
          <p14:tracePt t="246849" x="3698875" y="2566988"/>
          <p14:tracePt t="246857" x="3698875" y="2535238"/>
          <p14:tracePt t="246865" x="3698875" y="2511425"/>
          <p14:tracePt t="246873" x="3698875" y="2487613"/>
          <p14:tracePt t="246881" x="3698875" y="2455863"/>
          <p14:tracePt t="246889" x="3698875" y="2439988"/>
          <p14:tracePt t="246897" x="3698875" y="2424113"/>
          <p14:tracePt t="246905" x="3698875" y="2416175"/>
          <p14:tracePt t="246913" x="3698875" y="2400300"/>
          <p14:tracePt t="246921" x="3690938" y="2376488"/>
          <p14:tracePt t="246929" x="3690938" y="2360613"/>
          <p14:tracePt t="246937" x="3683000" y="2336800"/>
          <p14:tracePt t="246945" x="3683000" y="2312988"/>
          <p14:tracePt t="246953" x="3675063" y="2289175"/>
          <p14:tracePt t="246961" x="3667125" y="2257425"/>
          <p14:tracePt t="246969" x="3651250" y="2216150"/>
          <p14:tracePt t="246977" x="3643313" y="2168525"/>
          <p14:tracePt t="246985" x="3627438" y="2136775"/>
          <p14:tracePt t="246993" x="3611563" y="2089150"/>
          <p14:tracePt t="247001" x="3595688" y="2041525"/>
          <p14:tracePt t="247009" x="3579813" y="2009775"/>
          <p14:tracePt t="247017" x="3563938" y="1962150"/>
          <p14:tracePt t="247025" x="3540125" y="1922463"/>
          <p14:tracePt t="247033" x="3532188" y="1881188"/>
          <p14:tracePt t="247041" x="3524250" y="1841500"/>
          <p14:tracePt t="247049" x="3508375" y="1817688"/>
          <p14:tracePt t="247057" x="3492500" y="1770063"/>
          <p14:tracePt t="247065" x="3484563" y="1746250"/>
          <p14:tracePt t="247073" x="3476625" y="1722438"/>
          <p14:tracePt t="247081" x="3467100" y="1698625"/>
          <p14:tracePt t="247089" x="3451225" y="1658938"/>
          <p14:tracePt t="247097" x="3443288" y="1627188"/>
          <p14:tracePt t="247114" x="3419475" y="1579563"/>
          <p14:tracePt t="247121" x="3403600" y="1555750"/>
          <p14:tracePt t="247129" x="3395663" y="1530350"/>
          <p14:tracePt t="247137" x="3379788" y="1514475"/>
          <p14:tracePt t="247145" x="3371850" y="1490663"/>
          <p14:tracePt t="247153" x="3363913" y="1482725"/>
          <p14:tracePt t="247161" x="3355975" y="1474788"/>
          <p14:tracePt t="247169" x="3355975" y="1466850"/>
          <p14:tracePt t="247177" x="3348038" y="1458913"/>
          <p14:tracePt t="247185" x="3348038" y="1450975"/>
          <p14:tracePt t="247305" x="3355975" y="1450975"/>
          <p14:tracePt t="247313" x="3363913" y="1450975"/>
          <p14:tracePt t="247321" x="3371850" y="1450975"/>
          <p14:tracePt t="247329" x="3371850" y="1458913"/>
          <p14:tracePt t="247337" x="3379788" y="1458913"/>
          <p14:tracePt t="247345" x="3387725" y="1458913"/>
          <p14:tracePt t="247353" x="3387725" y="1466850"/>
          <p14:tracePt t="247385" x="3395663" y="1466850"/>
          <p14:tracePt t="247865" x="3395663" y="1474788"/>
          <p14:tracePt t="247889" x="3395663" y="1490663"/>
          <p14:tracePt t="247905" x="3395663" y="1498600"/>
          <p14:tracePt t="247913" x="3395663" y="1514475"/>
          <p14:tracePt t="247921" x="3395663" y="1522413"/>
          <p14:tracePt t="247929" x="3395663" y="1530350"/>
          <p14:tracePt t="247937" x="3387725" y="1547813"/>
          <p14:tracePt t="247945" x="3387725" y="1555750"/>
          <p14:tracePt t="247953" x="3387725" y="1563688"/>
          <p14:tracePt t="247961" x="3387725" y="1571625"/>
          <p14:tracePt t="247969" x="3387725" y="1595438"/>
          <p14:tracePt t="247977" x="3387725" y="1603375"/>
          <p14:tracePt t="247985" x="3387725" y="1611313"/>
          <p14:tracePt t="247993" x="3387725" y="1619250"/>
          <p14:tracePt t="248001" x="3387725" y="1635125"/>
          <p14:tracePt t="248009" x="3387725" y="1643063"/>
          <p14:tracePt t="248017" x="3387725" y="1651000"/>
          <p14:tracePt t="248025" x="3379788" y="1666875"/>
          <p14:tracePt t="248033" x="3371850" y="1674813"/>
          <p14:tracePt t="248041" x="3371850" y="1690688"/>
          <p14:tracePt t="248049" x="3371850" y="1706563"/>
          <p14:tracePt t="248057" x="3371850" y="1730375"/>
          <p14:tracePt t="248065" x="3363913" y="1754188"/>
          <p14:tracePt t="248073" x="3363913" y="1770063"/>
          <p14:tracePt t="248081" x="3363913" y="1785938"/>
          <p14:tracePt t="248089" x="3363913" y="1801813"/>
          <p14:tracePt t="248097" x="3363913" y="1817688"/>
          <p14:tracePt t="248105" x="3363913" y="1841500"/>
          <p14:tracePt t="248114" x="3363913" y="1865313"/>
          <p14:tracePt t="248121" x="3363913" y="1890713"/>
          <p14:tracePt t="248129" x="3363913" y="1914525"/>
          <p14:tracePt t="248137" x="3363913" y="1946275"/>
          <p14:tracePt t="248145" x="3363913" y="1970088"/>
          <p14:tracePt t="248153" x="3363913" y="1993900"/>
          <p14:tracePt t="248161" x="3363913" y="2009775"/>
          <p14:tracePt t="248169" x="3363913" y="2033588"/>
          <p14:tracePt t="248177" x="3363913" y="2057400"/>
          <p14:tracePt t="248185" x="3363913" y="2073275"/>
          <p14:tracePt t="248193" x="3363913" y="2089150"/>
          <p14:tracePt t="248201" x="3363913" y="2112963"/>
          <p14:tracePt t="248209" x="3363913" y="2136775"/>
          <p14:tracePt t="248217" x="3363913" y="2152650"/>
          <p14:tracePt t="248225" x="3363913" y="2168525"/>
          <p14:tracePt t="248233" x="3363913" y="2184400"/>
          <p14:tracePt t="248241" x="3363913" y="2208213"/>
          <p14:tracePt t="248249" x="3363913" y="2224088"/>
          <p14:tracePt t="248257" x="3371850" y="2241550"/>
          <p14:tracePt t="248265" x="3371850" y="2265363"/>
          <p14:tracePt t="248273" x="3379788" y="2289175"/>
          <p14:tracePt t="248281" x="3379788" y="2305050"/>
          <p14:tracePt t="248289" x="3379788" y="2328863"/>
          <p14:tracePt t="248297" x="3379788" y="2336800"/>
          <p14:tracePt t="248305" x="3379788" y="2360613"/>
          <p14:tracePt t="248313" x="3379788" y="2376488"/>
          <p14:tracePt t="248321" x="3379788" y="2392363"/>
          <p14:tracePt t="248329" x="3379788" y="2416175"/>
          <p14:tracePt t="248337" x="3379788" y="2432050"/>
          <p14:tracePt t="248345" x="3379788" y="2455863"/>
          <p14:tracePt t="248353" x="3379788" y="2471738"/>
          <p14:tracePt t="248361" x="3387725" y="2487613"/>
          <p14:tracePt t="248369" x="3387725" y="2495550"/>
          <p14:tracePt t="248377" x="3387725" y="2503488"/>
          <p14:tracePt t="248385" x="3387725" y="2519363"/>
          <p14:tracePt t="248393" x="3387725" y="2527300"/>
          <p14:tracePt t="248401" x="3387725" y="2535238"/>
          <p14:tracePt t="248441" x="3395663" y="2535238"/>
          <p14:tracePt t="248745" x="3395663" y="2527300"/>
          <p14:tracePt t="248761" x="3395663" y="2519363"/>
          <p14:tracePt t="248777" x="3395663" y="2511425"/>
          <p14:tracePt t="248785" x="3395663" y="2503488"/>
          <p14:tracePt t="248801" x="3395663" y="2495550"/>
          <p14:tracePt t="248817" x="3395663" y="2487613"/>
          <p14:tracePt t="248825" x="3395663" y="2479675"/>
          <p14:tracePt t="248833" x="3387725" y="2471738"/>
          <p14:tracePt t="248841" x="3387725" y="2455863"/>
          <p14:tracePt t="248849" x="3387725" y="2447925"/>
          <p14:tracePt t="248857" x="3387725" y="2439988"/>
          <p14:tracePt t="248865" x="3387725" y="2432050"/>
          <p14:tracePt t="248881" x="3387725" y="2424113"/>
          <p14:tracePt t="248889" x="3387725" y="2416175"/>
          <p14:tracePt t="248898" x="3387725" y="2408238"/>
          <p14:tracePt t="248905" x="3387725" y="2400300"/>
          <p14:tracePt t="248929" x="3387725" y="2392363"/>
          <p14:tracePt t="248945" x="3387725" y="2384425"/>
          <p14:tracePt t="249033" x="3387725" y="2392363"/>
          <p14:tracePt t="249041" x="3387725" y="2400300"/>
          <p14:tracePt t="249049" x="3395663" y="2408238"/>
          <p14:tracePt t="249057" x="3395663" y="2416175"/>
          <p14:tracePt t="249065" x="3403600" y="2432050"/>
          <p14:tracePt t="249073" x="3411538" y="2439988"/>
          <p14:tracePt t="249081" x="3411538" y="2455863"/>
          <p14:tracePt t="249089" x="3427413" y="2471738"/>
          <p14:tracePt t="249097" x="3427413" y="2487613"/>
          <p14:tracePt t="249105" x="3435350" y="2495550"/>
          <p14:tracePt t="249113" x="3435350" y="2503488"/>
          <p14:tracePt t="249121" x="3443288" y="2503488"/>
          <p14:tracePt t="249129" x="3451225" y="2519363"/>
          <p14:tracePt t="249145" x="3459163" y="2527300"/>
          <p14:tracePt t="249225" x="3467100" y="2511425"/>
          <p14:tracePt t="249233" x="3476625" y="2495550"/>
          <p14:tracePt t="249241" x="3476625" y="2487613"/>
          <p14:tracePt t="249249" x="3476625" y="2471738"/>
          <p14:tracePt t="249257" x="3484563" y="2447925"/>
          <p14:tracePt t="249265" x="3492500" y="2432050"/>
          <p14:tracePt t="249273" x="3492500" y="2424113"/>
          <p14:tracePt t="249281" x="3492500" y="2416175"/>
          <p14:tracePt t="249289" x="3500438" y="2400300"/>
          <p14:tracePt t="249297" x="3508375" y="2392363"/>
          <p14:tracePt t="249305" x="3508375" y="2384425"/>
          <p14:tracePt t="249393" x="3516313" y="2384425"/>
          <p14:tracePt t="249401" x="3524250" y="2384425"/>
          <p14:tracePt t="249409" x="3532188" y="2384425"/>
          <p14:tracePt t="249417" x="3548063" y="2384425"/>
          <p14:tracePt t="249425" x="3556000" y="2376488"/>
          <p14:tracePt t="249433" x="3587750" y="2376488"/>
          <p14:tracePt t="249441" x="3627438" y="2376488"/>
          <p14:tracePt t="249448" x="3683000" y="2376488"/>
          <p14:tracePt t="249457" x="3738563" y="2376488"/>
          <p14:tracePt t="249464" x="3802063" y="2376488"/>
          <p14:tracePt t="249473" x="3875088" y="2376488"/>
          <p14:tracePt t="249481" x="3954463" y="2376488"/>
          <p14:tracePt t="249489" x="4041775" y="2376488"/>
          <p14:tracePt t="249497" x="4129088" y="2368550"/>
          <p14:tracePt t="249505" x="4210050" y="2368550"/>
          <p14:tracePt t="249513" x="4289425" y="2352675"/>
          <p14:tracePt t="249521" x="4360863" y="2328863"/>
          <p14:tracePt t="249529" x="4424363" y="2312988"/>
          <p14:tracePt t="249537" x="4487863" y="2281238"/>
          <p14:tracePt t="249545" x="4535488" y="2265363"/>
          <p14:tracePt t="249553" x="4584700" y="2233613"/>
          <p14:tracePt t="249561" x="4624388" y="2216150"/>
          <p14:tracePt t="249569" x="4648200" y="2192338"/>
          <p14:tracePt t="249577" x="4679950" y="2160588"/>
          <p14:tracePt t="249585" x="4695825" y="2144713"/>
          <p14:tracePt t="249593" x="4703763" y="2136775"/>
          <p14:tracePt t="249601" x="4711700" y="2120900"/>
          <p14:tracePt t="249609" x="4711700" y="2097088"/>
          <p14:tracePt t="249617" x="4727575" y="2089150"/>
          <p14:tracePt t="249625" x="4735513" y="2073275"/>
          <p14:tracePt t="249633" x="4735513" y="2057400"/>
          <p14:tracePt t="249641" x="4743450" y="2041525"/>
          <p14:tracePt t="249649" x="4751388" y="2025650"/>
          <p14:tracePt t="249657" x="4759325" y="2017713"/>
          <p14:tracePt t="249665" x="4775200" y="2001838"/>
          <p14:tracePt t="249673" x="4783138" y="1993900"/>
          <p14:tracePt t="249681" x="4799013" y="1978025"/>
          <p14:tracePt t="249689" x="4814888" y="1970088"/>
          <p14:tracePt t="249697" x="4830763" y="1962150"/>
          <p14:tracePt t="249705" x="4846638" y="1954213"/>
          <p14:tracePt t="249712" x="4862513" y="1938338"/>
          <p14:tracePt t="249721" x="4878388" y="1930400"/>
          <p14:tracePt t="249729" x="4894263" y="1922463"/>
          <p14:tracePt t="249737" x="4902200" y="1914525"/>
          <p14:tracePt t="249745" x="4918075" y="1898650"/>
          <p14:tracePt t="249753" x="4926013" y="1890713"/>
          <p14:tracePt t="249761" x="4933950" y="1881188"/>
          <p14:tracePt t="249769" x="4933950" y="1873250"/>
          <p14:tracePt t="249777" x="4943475" y="1857375"/>
          <p14:tracePt t="249785" x="4959350" y="1849438"/>
          <p14:tracePt t="249793" x="4959350" y="1841500"/>
          <p14:tracePt t="249801" x="4967288" y="1825625"/>
          <p14:tracePt t="249809" x="4975225" y="1817688"/>
          <p14:tracePt t="249817" x="4975225" y="1809750"/>
          <p14:tracePt t="249825" x="4983163" y="1801813"/>
          <p14:tracePt t="249841" x="4991100" y="1793875"/>
          <p14:tracePt t="249849" x="4999038" y="1785938"/>
          <p14:tracePt t="249857" x="4999038" y="1778000"/>
          <p14:tracePt t="249865" x="5006975" y="1778000"/>
          <p14:tracePt t="249880" x="5022850" y="1770063"/>
          <p14:tracePt t="249889" x="5022850" y="1762125"/>
          <p14:tracePt t="249905" x="5030788" y="1762125"/>
          <p14:tracePt t="249922" x="5038725" y="1754188"/>
          <p14:tracePt t="249937" x="5046663" y="1754188"/>
          <p14:tracePt t="249953" x="5054600" y="1746250"/>
          <p14:tracePt t="249969" x="5070475" y="1738313"/>
          <p14:tracePt t="249985" x="5078413" y="1738313"/>
          <p14:tracePt t="250105" x="5078413" y="1754188"/>
          <p14:tracePt t="250114" x="5078413" y="1762125"/>
          <p14:tracePt t="250121" x="5078413" y="1785938"/>
          <p14:tracePt t="250129" x="5078413" y="1809750"/>
          <p14:tracePt t="250137" x="5078413" y="1833563"/>
          <p14:tracePt t="250145" x="5078413" y="1865313"/>
          <p14:tracePt t="250153" x="5078413" y="1898650"/>
          <p14:tracePt t="250161" x="5078413" y="1930400"/>
          <p14:tracePt t="250169" x="5078413" y="1970088"/>
          <p14:tracePt t="250177" x="5078413" y="2017713"/>
          <p14:tracePt t="250185" x="5078413" y="2057400"/>
          <p14:tracePt t="250193" x="5078413" y="2089150"/>
          <p14:tracePt t="250201" x="5078413" y="2136775"/>
          <p14:tracePt t="250209" x="5078413" y="2176463"/>
          <p14:tracePt t="250217" x="5078413" y="2224088"/>
          <p14:tracePt t="250225" x="5078413" y="2257425"/>
          <p14:tracePt t="250233" x="5078413" y="2289175"/>
          <p14:tracePt t="250241" x="5078413" y="2312988"/>
          <p14:tracePt t="250248" x="5078413" y="2344738"/>
          <p14:tracePt t="250257" x="5078413" y="2368550"/>
          <p14:tracePt t="250265" x="5078413" y="2400300"/>
          <p14:tracePt t="250273" x="5078413" y="2424113"/>
          <p14:tracePt t="250281" x="5078413" y="2455863"/>
          <p14:tracePt t="250289" x="5086350" y="2479675"/>
          <p14:tracePt t="250297" x="5086350" y="2511425"/>
          <p14:tracePt t="250305" x="5086350" y="2543175"/>
          <p14:tracePt t="250313" x="5086350" y="2576513"/>
          <p14:tracePt t="250321" x="5086350" y="2608263"/>
          <p14:tracePt t="250329" x="5086350" y="2647950"/>
          <p14:tracePt t="250337" x="5086350" y="2679700"/>
          <p14:tracePt t="250345" x="5094288" y="2711450"/>
          <p14:tracePt t="250353" x="5094288" y="2743200"/>
          <p14:tracePt t="250361" x="5102225" y="2790825"/>
          <p14:tracePt t="250368" x="5102225" y="2822575"/>
          <p14:tracePt t="250377" x="5102225" y="2846388"/>
          <p14:tracePt t="250385" x="5102225" y="2878138"/>
          <p14:tracePt t="250393" x="5110163" y="2901950"/>
          <p14:tracePt t="250401" x="5118100" y="2927350"/>
          <p14:tracePt t="250409" x="5118100" y="2951163"/>
          <p14:tracePt t="250417" x="5118100" y="2974975"/>
          <p14:tracePt t="250425" x="5126038" y="2998788"/>
          <p14:tracePt t="250433" x="5133975" y="3022600"/>
          <p14:tracePt t="250441" x="5133975" y="3038475"/>
          <p14:tracePt t="250449" x="5141913" y="3054350"/>
          <p14:tracePt t="250457" x="5141913" y="3070225"/>
          <p14:tracePt t="250465" x="5149850" y="3086100"/>
          <p14:tracePt t="250473" x="5149850" y="3101975"/>
          <p14:tracePt t="250481" x="5157788" y="3117850"/>
          <p14:tracePt t="250489" x="5157788" y="3133725"/>
          <p14:tracePt t="250497" x="5157788" y="3149600"/>
          <p14:tracePt t="250513" x="5173663" y="3173413"/>
          <p14:tracePt t="250521" x="5173663" y="3189288"/>
          <p14:tracePt t="250529" x="5173663" y="3205163"/>
          <p14:tracePt t="250537" x="5181600" y="3213100"/>
          <p14:tracePt t="250545" x="5181600" y="3228975"/>
          <p14:tracePt t="250553" x="5189538" y="3244850"/>
          <p14:tracePt t="250561" x="5189538" y="3270250"/>
          <p14:tracePt t="250569" x="5189538" y="3286125"/>
          <p14:tracePt t="250577" x="5205413" y="3294063"/>
          <p14:tracePt t="250585" x="5205413" y="3302000"/>
          <p14:tracePt t="250593" x="5205413" y="3325813"/>
          <p14:tracePt t="250601" x="5205413" y="3341688"/>
          <p14:tracePt t="250609" x="5205413" y="3349625"/>
          <p14:tracePt t="250617" x="5205413" y="3357563"/>
          <p14:tracePt t="250625" x="5213350" y="3381375"/>
          <p14:tracePt t="250633" x="5213350" y="3389313"/>
          <p14:tracePt t="250641" x="5213350" y="3397250"/>
          <p14:tracePt t="250649" x="5221288" y="3413125"/>
          <p14:tracePt t="250657" x="5221288" y="3421063"/>
          <p14:tracePt t="250665" x="5221288" y="3429000"/>
          <p14:tracePt t="250673" x="5221288" y="3436938"/>
          <p14:tracePt t="250689" x="5221288" y="3444875"/>
          <p14:tracePt t="250865" x="5229225" y="3444875"/>
          <p14:tracePt t="251017" x="5237163" y="3444875"/>
          <p14:tracePt t="251025" x="5245100" y="3444875"/>
          <p14:tracePt t="251033" x="5260975" y="3429000"/>
          <p14:tracePt t="251041" x="5276850" y="3405188"/>
          <p14:tracePt t="251049" x="5300663" y="3373438"/>
          <p14:tracePt t="251057" x="5326063" y="3341688"/>
          <p14:tracePt t="251065" x="5357813" y="3270250"/>
          <p14:tracePt t="251073" x="5389563" y="3205163"/>
          <p14:tracePt t="251081" x="5445125" y="3133725"/>
          <p14:tracePt t="251089" x="5484813" y="3054350"/>
          <p14:tracePt t="251097" x="5548313" y="2974975"/>
          <p14:tracePt t="251105" x="5603875" y="2909888"/>
          <p14:tracePt t="251114" x="5659438" y="2830513"/>
          <p14:tracePt t="251121" x="5740400" y="2767013"/>
          <p14:tracePt t="251129" x="5803900" y="2703513"/>
          <p14:tracePt t="251138" x="5859463" y="2647950"/>
          <p14:tracePt t="251145" x="5907088" y="2608263"/>
          <p14:tracePt t="251153" x="5954713" y="2559050"/>
          <p14:tracePt t="251161" x="6002338" y="2503488"/>
          <p14:tracePt t="251169" x="6034088" y="2455863"/>
          <p14:tracePt t="251177" x="6059488" y="2400300"/>
          <p14:tracePt t="251185" x="6067425" y="2368550"/>
          <p14:tracePt t="251193" x="6083300" y="2320925"/>
          <p14:tracePt t="251201" x="6099175" y="2281238"/>
          <p14:tracePt t="251209" x="6107113" y="2249488"/>
          <p14:tracePt t="251217" x="6122988" y="2224088"/>
          <p14:tracePt t="251225" x="6122988" y="2200275"/>
          <p14:tracePt t="251233" x="6138863" y="2168525"/>
          <p14:tracePt t="251241" x="6146800" y="2144713"/>
          <p14:tracePt t="251249" x="6154738" y="2136775"/>
          <p14:tracePt t="251257" x="6170613" y="2120900"/>
          <p14:tracePt t="251265" x="6170613" y="2105025"/>
          <p14:tracePt t="251273" x="6178550" y="2089150"/>
          <p14:tracePt t="251281" x="6186488" y="2073275"/>
          <p14:tracePt t="251289" x="6194425" y="2065338"/>
          <p14:tracePt t="251297" x="6202363" y="2049463"/>
          <p14:tracePt t="251305" x="6210300" y="2033588"/>
          <p14:tracePt t="251314" x="6210300" y="2025650"/>
          <p14:tracePt t="251321" x="6226175" y="2009775"/>
          <p14:tracePt t="251329" x="6234113" y="2001838"/>
          <p14:tracePt t="251338" x="6242050" y="1985963"/>
          <p14:tracePt t="251345" x="6249988" y="1970088"/>
          <p14:tracePt t="251353" x="6249988" y="1962150"/>
          <p14:tracePt t="251361" x="6257925" y="1946275"/>
          <p14:tracePt t="251369" x="6265863" y="1938338"/>
          <p14:tracePt t="251377" x="6265863" y="1922463"/>
          <p14:tracePt t="251385" x="6265863" y="1914525"/>
          <p14:tracePt t="251393" x="6265863" y="1898650"/>
          <p14:tracePt t="251401" x="6273800" y="1890713"/>
          <p14:tracePt t="251409" x="6281738" y="1881188"/>
          <p14:tracePt t="251417" x="6289675" y="1865313"/>
          <p14:tracePt t="251433" x="6289675" y="1849438"/>
          <p14:tracePt t="251449" x="6289675" y="1841500"/>
          <p14:tracePt t="251601" x="6289675" y="1849438"/>
          <p14:tracePt t="251609" x="6289675" y="1865313"/>
          <p14:tracePt t="251617" x="6289675" y="1881188"/>
          <p14:tracePt t="251625" x="6289675" y="1906588"/>
          <p14:tracePt t="251633" x="6305550" y="1930400"/>
          <p14:tracePt t="251641" x="6305550" y="1962150"/>
          <p14:tracePt t="251649" x="6313488" y="1993900"/>
          <p14:tracePt t="251657" x="6321425" y="2041525"/>
          <p14:tracePt t="251665" x="6329363" y="2097088"/>
          <p14:tracePt t="251673" x="6337300" y="2160588"/>
          <p14:tracePt t="251681" x="6353175" y="2224088"/>
          <p14:tracePt t="251689" x="6361113" y="2289175"/>
          <p14:tracePt t="251697" x="6369050" y="2352675"/>
          <p14:tracePt t="251705" x="6376988" y="2432050"/>
          <p14:tracePt t="251714" x="6384925" y="2503488"/>
          <p14:tracePt t="251721" x="6402388" y="2592388"/>
          <p14:tracePt t="251729" x="6410325" y="2655888"/>
          <p14:tracePt t="251737" x="6418263" y="2727325"/>
          <p14:tracePt t="251745" x="6418263" y="2798763"/>
          <p14:tracePt t="251753" x="6426200" y="2862263"/>
          <p14:tracePt t="251761" x="6426200" y="2927350"/>
          <p14:tracePt t="251769" x="6434138" y="2990850"/>
          <p14:tracePt t="251778" x="6442075" y="3054350"/>
          <p14:tracePt t="251785" x="6450013" y="3125788"/>
          <p14:tracePt t="251793" x="6457950" y="3189288"/>
          <p14:tracePt t="251801" x="6465888" y="3252788"/>
          <p14:tracePt t="251809" x="6473825" y="3294063"/>
          <p14:tracePt t="251817" x="6481763" y="3365500"/>
          <p14:tracePt t="251825" x="6481763" y="3413125"/>
          <p14:tracePt t="251833" x="6481763" y="3444875"/>
          <p14:tracePt t="251841" x="6481763" y="3500438"/>
          <p14:tracePt t="251849" x="6481763" y="3532188"/>
          <p14:tracePt t="251857" x="6481763" y="3556000"/>
          <p14:tracePt t="251865" x="6481763" y="3587750"/>
          <p14:tracePt t="251873" x="6481763" y="3613150"/>
          <p14:tracePt t="251881" x="6481763" y="3636963"/>
          <p14:tracePt t="251898" x="6481763" y="3676650"/>
          <p14:tracePt t="251905" x="6481763" y="3700463"/>
          <p14:tracePt t="251914" x="6481763" y="3708400"/>
          <p14:tracePt t="251921" x="6489700" y="3724275"/>
          <p14:tracePt t="251929" x="6489700" y="3740150"/>
          <p14:tracePt t="251937" x="6489700" y="3748088"/>
          <p14:tracePt t="251945" x="6489700" y="3763963"/>
          <p14:tracePt t="251953" x="6489700" y="3771900"/>
          <p14:tracePt t="251961" x="6489700" y="3779838"/>
          <p14:tracePt t="251969" x="6489700" y="3795713"/>
          <p14:tracePt t="251985" x="6489700" y="3803650"/>
          <p14:tracePt t="251993" x="6489700" y="3819525"/>
          <p14:tracePt t="252001" x="6489700" y="3827463"/>
          <p14:tracePt t="252008" x="6489700" y="3835400"/>
          <p14:tracePt t="252017" x="6489700" y="3851275"/>
          <p14:tracePt t="252033" x="6489700" y="3859213"/>
          <p14:tracePt t="252089" x="6489700" y="3851275"/>
          <p14:tracePt t="252096" x="6489700" y="3835400"/>
          <p14:tracePt t="252105" x="6489700" y="3811588"/>
          <p14:tracePt t="252113" x="6489700" y="3779838"/>
          <p14:tracePt t="252121" x="6489700" y="3724275"/>
          <p14:tracePt t="252129" x="6481763" y="3660775"/>
          <p14:tracePt t="252137" x="6473825" y="3571875"/>
          <p14:tracePt t="252145" x="6457950" y="3476625"/>
          <p14:tracePt t="252153" x="6457950" y="3357563"/>
          <p14:tracePt t="252161" x="6442075" y="3221038"/>
          <p14:tracePt t="252169" x="6442075" y="3094038"/>
          <p14:tracePt t="252177" x="6418263" y="2951163"/>
          <p14:tracePt t="252185" x="6402388" y="2782888"/>
          <p14:tracePt t="252193" x="6384925" y="2608263"/>
          <p14:tracePt t="252201" x="6376988" y="2447925"/>
          <p14:tracePt t="252209" x="6353175" y="2305050"/>
          <p14:tracePt t="252217" x="6353175" y="2176463"/>
          <p14:tracePt t="252225" x="6337300" y="2065338"/>
          <p14:tracePt t="252233" x="6337300" y="1970088"/>
          <p14:tracePt t="252241" x="6329363" y="1890713"/>
          <p14:tracePt t="252249" x="6329363" y="1809750"/>
          <p14:tracePt t="252257" x="6329363" y="1762125"/>
          <p14:tracePt t="252265" x="6329363" y="1706563"/>
          <p14:tracePt t="252273" x="6329363" y="1658938"/>
          <p14:tracePt t="252281" x="6329363" y="1627188"/>
          <p14:tracePt t="252289" x="6329363" y="1603375"/>
          <p14:tracePt t="252297" x="6329363" y="1571625"/>
          <p14:tracePt t="252305" x="6329363" y="1555750"/>
          <p14:tracePt t="252314" x="6337300" y="1538288"/>
          <p14:tracePt t="252321" x="6337300" y="1530350"/>
          <p14:tracePt t="252329" x="6337300" y="1506538"/>
          <p14:tracePt t="252337" x="6337300" y="1498600"/>
          <p14:tracePt t="252345" x="6345238" y="1490663"/>
          <p14:tracePt t="252353" x="6345238" y="1474788"/>
          <p14:tracePt t="252361" x="6353175" y="1458913"/>
          <p14:tracePt t="252369" x="6353175" y="1443038"/>
          <p14:tracePt t="252377" x="6353175" y="1435100"/>
          <p14:tracePt t="252385" x="6353175" y="1419225"/>
          <p14:tracePt t="252393" x="6353175" y="1411288"/>
          <p14:tracePt t="252409" x="6353175" y="1403350"/>
          <p14:tracePt t="252417" x="6353175" y="1395413"/>
          <p14:tracePt t="252433" x="6361113" y="1395413"/>
          <p14:tracePt t="252505" x="6361113" y="1403350"/>
          <p14:tracePt t="252513" x="6361113" y="1411288"/>
          <p14:tracePt t="252521" x="6369050" y="1411288"/>
          <p14:tracePt t="252529" x="6369050" y="1427163"/>
          <p14:tracePt t="252537" x="6369050" y="1443038"/>
          <p14:tracePt t="252545" x="6369050" y="1466850"/>
          <p14:tracePt t="252553" x="6369050" y="1490663"/>
          <p14:tracePt t="252561" x="6369050" y="1514475"/>
          <p14:tracePt t="252569" x="6369050" y="1547813"/>
          <p14:tracePt t="252577" x="6369050" y="1579563"/>
          <p14:tracePt t="252585" x="6369050" y="1603375"/>
          <p14:tracePt t="252593" x="6376988" y="1627188"/>
          <p14:tracePt t="252601" x="6376988" y="1643063"/>
          <p14:tracePt t="252609" x="6376988" y="1658938"/>
          <p14:tracePt t="252617" x="6376988" y="1666875"/>
          <p14:tracePt t="252624" x="6376988" y="1682750"/>
          <p14:tracePt t="252649" x="6376988" y="1690688"/>
          <p14:tracePt t="252697" x="6361113" y="1690688"/>
          <p14:tracePt t="252705" x="6345238" y="1698625"/>
          <p14:tracePt t="252714" x="6337300" y="1698625"/>
          <p14:tracePt t="252721" x="6321425" y="1698625"/>
          <p14:tracePt t="252729" x="6305550" y="1706563"/>
          <p14:tracePt t="252737" x="6297613" y="1706563"/>
          <p14:tracePt t="252745" x="6281738" y="1706563"/>
          <p14:tracePt t="252753" x="6265863" y="1706563"/>
          <p14:tracePt t="252761" x="6249988" y="1706563"/>
          <p14:tracePt t="252769" x="6234113" y="1706563"/>
          <p14:tracePt t="252777" x="6226175" y="1698625"/>
          <p14:tracePt t="252785" x="6210300" y="1698625"/>
          <p14:tracePt t="252793" x="6210300" y="1690688"/>
          <p14:tracePt t="252801" x="6202363" y="1682750"/>
          <p14:tracePt t="252809" x="6194425" y="1666875"/>
          <p14:tracePt t="252817" x="6194425" y="1658938"/>
          <p14:tracePt t="252825" x="6186488" y="1658938"/>
          <p14:tracePt t="252833" x="6186488" y="1643063"/>
          <p14:tracePt t="252841" x="6186488" y="1627188"/>
          <p14:tracePt t="252849" x="6186488" y="1619250"/>
          <p14:tracePt t="252857" x="6178550" y="1603375"/>
          <p14:tracePt t="252865" x="6178550" y="1595438"/>
          <p14:tracePt t="252873" x="6178550" y="1571625"/>
          <p14:tracePt t="252881" x="6178550" y="1563688"/>
          <p14:tracePt t="252889" x="6186488" y="1555750"/>
          <p14:tracePt t="252897" x="6194425" y="1538288"/>
          <p14:tracePt t="252905" x="6202363" y="1538288"/>
          <p14:tracePt t="252914" x="6218238" y="1522413"/>
          <p14:tracePt t="252921" x="6242050" y="1514475"/>
          <p14:tracePt t="252929" x="6265863" y="1514475"/>
          <p14:tracePt t="252937" x="6289675" y="1506538"/>
          <p14:tracePt t="252945" x="6321425" y="1498600"/>
          <p14:tracePt t="252952" x="6345238" y="1490663"/>
          <p14:tracePt t="252961" x="6369050" y="1490663"/>
          <p14:tracePt t="252969" x="6392863" y="1482725"/>
          <p14:tracePt t="252977" x="6442075" y="1482725"/>
          <p14:tracePt t="252985" x="6465888" y="1482725"/>
          <p14:tracePt t="252993" x="6481763" y="1482725"/>
          <p14:tracePt t="253001" x="6497638" y="1482725"/>
          <p14:tracePt t="253009" x="6513513" y="1482725"/>
          <p14:tracePt t="253017" x="6521450" y="1482725"/>
          <p14:tracePt t="253025" x="6529388" y="1490663"/>
          <p14:tracePt t="253033" x="6537325" y="1490663"/>
          <p14:tracePt t="253041" x="6545263" y="1498600"/>
          <p14:tracePt t="253049" x="6553200" y="1514475"/>
          <p14:tracePt t="253057" x="6561138" y="1530350"/>
          <p14:tracePt t="253065" x="6569075" y="1555750"/>
          <p14:tracePt t="253074" x="6577013" y="1571625"/>
          <p14:tracePt t="253081" x="6584950" y="1603375"/>
          <p14:tracePt t="253089" x="6592888" y="1627188"/>
          <p14:tracePt t="253097" x="6592888" y="1651000"/>
          <p14:tracePt t="253105" x="6592888" y="1666875"/>
          <p14:tracePt t="253114" x="6592888" y="1682750"/>
          <p14:tracePt t="253121" x="6592888" y="1690688"/>
          <p14:tracePt t="253129" x="6592888" y="1706563"/>
          <p14:tracePt t="253137" x="6584950" y="1714500"/>
          <p14:tracePt t="253163" x="6569075" y="1722438"/>
          <p14:tracePt t="253169" x="6561138" y="1730375"/>
          <p14:tracePt t="253177" x="6553200" y="1730375"/>
          <p14:tracePt t="253209" x="6545263" y="1730375"/>
          <p14:tracePt t="253225" x="6537325" y="1730375"/>
          <p14:tracePt t="253241" x="6529388" y="1730375"/>
          <p14:tracePt t="253265" x="6521450" y="1730375"/>
          <p14:tracePt t="253273" x="6513513" y="1730375"/>
          <p14:tracePt t="253280" x="6505575" y="1730375"/>
          <p14:tracePt t="253289" x="6505575" y="1738313"/>
          <p14:tracePt t="253296" x="6497638" y="1738313"/>
          <p14:tracePt t="253313" x="6489700" y="1738313"/>
          <p14:tracePt t="253321" x="6481763" y="1738313"/>
          <p14:tracePt t="253329" x="6473825" y="1738313"/>
          <p14:tracePt t="253337" x="6457950" y="1738313"/>
          <p14:tracePt t="253345" x="6434138" y="1738313"/>
          <p14:tracePt t="253353" x="6410325" y="1738313"/>
          <p14:tracePt t="253361" x="6384925" y="1738313"/>
          <p14:tracePt t="253369" x="6369050" y="1738313"/>
          <p14:tracePt t="253377" x="6345238" y="1738313"/>
          <p14:tracePt t="253393" x="6321425" y="1746250"/>
          <p14:tracePt t="253401" x="6313488" y="1762125"/>
          <p14:tracePt t="253409" x="6297613" y="1762125"/>
          <p14:tracePt t="253417" x="6289675" y="1778000"/>
          <p14:tracePt t="253425" x="6281738" y="1778000"/>
          <p14:tracePt t="253673" x="6249988" y="1785938"/>
          <p14:tracePt t="253681" x="6194425" y="1785938"/>
          <p14:tracePt t="253689" x="6162675" y="1785938"/>
          <p14:tracePt t="253697" x="6115050" y="1793875"/>
          <p14:tracePt t="253705" x="6059488" y="1801813"/>
          <p14:tracePt t="253714" x="6018213" y="1809750"/>
          <p14:tracePt t="253721" x="5986463" y="1833563"/>
          <p14:tracePt t="253729" x="5946775" y="1849438"/>
          <p14:tracePt t="253737" x="5915025" y="1857375"/>
          <p14:tracePt t="253745" x="5883275" y="1865313"/>
          <p14:tracePt t="253753" x="5835650" y="1881188"/>
          <p14:tracePt t="253761" x="5780088" y="1881188"/>
          <p14:tracePt t="253769" x="5724525" y="1890713"/>
          <p14:tracePt t="253777" x="5667375" y="1906588"/>
          <p14:tracePt t="253785" x="5603875" y="1914525"/>
          <p14:tracePt t="253793" x="5540375" y="1922463"/>
          <p14:tracePt t="253801" x="5476875" y="1938338"/>
          <p14:tracePt t="253809" x="5413375" y="1954213"/>
          <p14:tracePt t="253817" x="5357813" y="1970088"/>
          <p14:tracePt t="253825" x="5310188" y="1978025"/>
          <p14:tracePt t="253833" x="5253038" y="1985963"/>
          <p14:tracePt t="253841" x="5205413" y="1985963"/>
          <p14:tracePt t="253849" x="5157788" y="1985963"/>
          <p14:tracePt t="253857" x="5118100" y="1985963"/>
          <p14:tracePt t="253865" x="5078413" y="1985963"/>
          <p14:tracePt t="253873" x="5054600" y="1985963"/>
          <p14:tracePt t="253881" x="5030788" y="1985963"/>
          <p14:tracePt t="253889" x="5014913" y="1985963"/>
          <p14:tracePt t="253897" x="4999038" y="1985963"/>
          <p14:tracePt t="253905" x="4983163" y="1985963"/>
          <p14:tracePt t="253914" x="4967288" y="1985963"/>
          <p14:tracePt t="253921" x="4959350" y="1985963"/>
          <p14:tracePt t="253929" x="4943475" y="1985963"/>
          <p14:tracePt t="253937" x="4926013" y="1985963"/>
          <p14:tracePt t="253945" x="4918075" y="1985963"/>
          <p14:tracePt t="253953" x="4910138" y="1985963"/>
          <p14:tracePt t="253961" x="4894263" y="1985963"/>
          <p14:tracePt t="253969" x="4886325" y="1985963"/>
          <p14:tracePt t="253977" x="4870450" y="1993900"/>
          <p14:tracePt t="253985" x="4854575" y="1993900"/>
          <p14:tracePt t="253993" x="4830763" y="2001838"/>
          <p14:tracePt t="254001" x="4806950" y="2001838"/>
          <p14:tracePt t="254009" x="4783138" y="2001838"/>
          <p14:tracePt t="254016" x="4759325" y="2001838"/>
          <p14:tracePt t="254025" x="4719638" y="2001838"/>
          <p14:tracePt t="254033" x="4687888" y="2001838"/>
          <p14:tracePt t="254049" x="4576763" y="2001838"/>
          <p14:tracePt t="254065" x="4471988" y="2001838"/>
          <p14:tracePt t="254074" x="4424363" y="1993900"/>
          <p14:tracePt t="254081" x="4376738" y="1985963"/>
          <p14:tracePt t="254089" x="4329113" y="1978025"/>
          <p14:tracePt t="254097" x="4281488" y="1962150"/>
          <p14:tracePt t="254114" x="4184650" y="1946275"/>
          <p14:tracePt t="254121" x="4129088" y="1938338"/>
          <p14:tracePt t="254129" x="4081463" y="1930400"/>
          <p14:tracePt t="254137" x="4049713" y="1922463"/>
          <p14:tracePt t="254145" x="4025900" y="1914525"/>
          <p14:tracePt t="254153" x="3986213" y="1906588"/>
          <p14:tracePt t="254161" x="3962400" y="1906588"/>
          <p14:tracePt t="254169" x="3938588" y="1906588"/>
          <p14:tracePt t="254177" x="3922713" y="1906588"/>
          <p14:tracePt t="254185" x="3898900" y="1906588"/>
          <p14:tracePt t="254193" x="3890963" y="1906588"/>
          <p14:tracePt t="254201" x="3875088" y="1906588"/>
          <p14:tracePt t="254209" x="3859213" y="1906588"/>
          <p14:tracePt t="254217" x="3843338" y="1906588"/>
          <p14:tracePt t="254225" x="3825875" y="1906588"/>
          <p14:tracePt t="254233" x="3810000" y="1906588"/>
          <p14:tracePt t="254241" x="3802063" y="1906588"/>
          <p14:tracePt t="254249" x="3786188" y="1906588"/>
          <p14:tracePt t="254257" x="3762375" y="1906588"/>
          <p14:tracePt t="254264" x="3754438" y="1906588"/>
          <p14:tracePt t="254273" x="3738563" y="1906588"/>
          <p14:tracePt t="254281" x="3730625" y="1906588"/>
          <p14:tracePt t="254289" x="3714750" y="1906588"/>
          <p14:tracePt t="254297" x="3690938" y="1906588"/>
          <p14:tracePt t="254305" x="3675063" y="1906588"/>
          <p14:tracePt t="254313" x="3667125" y="1906588"/>
          <p14:tracePt t="254321" x="3651250" y="1914525"/>
          <p14:tracePt t="254329" x="3635375" y="1914525"/>
          <p14:tracePt t="254337" x="3619500" y="1914525"/>
          <p14:tracePt t="254345" x="3603625" y="1914525"/>
          <p14:tracePt t="254353" x="3587750" y="1914525"/>
          <p14:tracePt t="254361" x="3579813" y="1906588"/>
          <p14:tracePt t="254369" x="3563938" y="1906588"/>
          <p14:tracePt t="254377" x="3556000" y="1898650"/>
          <p14:tracePt t="254385" x="3548063" y="1890713"/>
          <p14:tracePt t="254393" x="3532188" y="1890713"/>
          <p14:tracePt t="254402" x="3532188" y="1881188"/>
          <p14:tracePt t="254409" x="3516313" y="1881188"/>
          <p14:tracePt t="254417" x="3508375" y="1873250"/>
          <p14:tracePt t="254425" x="3500438" y="1857375"/>
          <p14:tracePt t="254433" x="3492500" y="1849438"/>
          <p14:tracePt t="254441" x="3484563" y="1841500"/>
          <p14:tracePt t="254448" x="3467100" y="1825625"/>
          <p14:tracePt t="254457" x="3459163" y="1817688"/>
          <p14:tracePt t="254465" x="3451225" y="1801813"/>
          <p14:tracePt t="254473" x="3443288" y="1801813"/>
          <p14:tracePt t="254481" x="3435350" y="1793875"/>
          <p14:tracePt t="254489" x="3435350" y="1785938"/>
          <p14:tracePt t="254497" x="3427413" y="1778000"/>
          <p14:tracePt t="254513" x="3427413" y="1770063"/>
          <p14:tracePt t="254521" x="3419475" y="1770063"/>
          <p14:tracePt t="254577" x="3419475" y="1762125"/>
          <p14:tracePt t="254601" x="3419475" y="1754188"/>
          <p14:tracePt t="254609" x="3419475" y="1746250"/>
          <p14:tracePt t="254617" x="3427413" y="1746250"/>
          <p14:tracePt t="254624" x="3427413" y="1738313"/>
          <p14:tracePt t="254633" x="3427413" y="1730375"/>
          <p14:tracePt t="254641" x="3435350" y="1730375"/>
          <p14:tracePt t="254649" x="3435350" y="1714500"/>
          <p14:tracePt t="254657" x="3443288" y="1714500"/>
          <p14:tracePt t="254665" x="3451225" y="1698625"/>
          <p14:tracePt t="254681" x="3451225" y="1690688"/>
          <p14:tracePt t="254689" x="3459163" y="1682750"/>
          <p14:tracePt t="254697" x="3467100" y="1674813"/>
          <p14:tracePt t="254705" x="3476625" y="1674813"/>
          <p14:tracePt t="254714" x="3484563" y="1666875"/>
          <p14:tracePt t="254729" x="3492500" y="1666875"/>
          <p14:tracePt t="254737" x="3500438" y="1658938"/>
          <p14:tracePt t="254745" x="3516313" y="1658938"/>
          <p14:tracePt t="254753" x="3524250" y="1651000"/>
          <p14:tracePt t="254761" x="3540125" y="1651000"/>
          <p14:tracePt t="254769" x="3548063" y="1651000"/>
          <p14:tracePt t="254777" x="3563938" y="1651000"/>
          <p14:tracePt t="254785" x="3579813" y="1643063"/>
          <p14:tracePt t="254793" x="3595688" y="1643063"/>
          <p14:tracePt t="254801" x="3619500" y="1643063"/>
          <p14:tracePt t="254809" x="3635375" y="1643063"/>
          <p14:tracePt t="254817" x="3659188" y="1643063"/>
          <p14:tracePt t="254825" x="3683000" y="1643063"/>
          <p14:tracePt t="254832" x="3698875" y="1643063"/>
          <p14:tracePt t="254841" x="3714750" y="1643063"/>
          <p14:tracePt t="254849" x="3738563" y="1651000"/>
          <p14:tracePt t="254857" x="3754438" y="1651000"/>
          <p14:tracePt t="254865" x="3770313" y="1658938"/>
          <p14:tracePt t="254873" x="3778250" y="1666875"/>
          <p14:tracePt t="254881" x="3786188" y="1666875"/>
          <p14:tracePt t="254890" x="3794125" y="1666875"/>
          <p14:tracePt t="254898" x="3802063" y="1666875"/>
          <p14:tracePt t="254905" x="3802063" y="1674813"/>
          <p14:tracePt t="254914" x="3810000" y="1674813"/>
          <p14:tracePt t="254953" x="3817938" y="1674813"/>
          <p14:tracePt t="254961" x="3817938" y="1682750"/>
          <p14:tracePt t="254977" x="3825875" y="1682750"/>
          <p14:tracePt t="255001" x="3833813" y="1690688"/>
          <p14:tracePt t="255016" x="3833813" y="1698625"/>
          <p14:tracePt t="255032" x="3851275" y="1706563"/>
          <p14:tracePt t="255049" x="3851275" y="1714500"/>
          <p14:tracePt t="255057" x="3859213" y="1722438"/>
          <p14:tracePt t="255065" x="3859213" y="1730375"/>
          <p14:tracePt t="255073" x="3867150" y="1730375"/>
          <p14:tracePt t="255081" x="3875088" y="1738313"/>
          <p14:tracePt t="255097" x="3875088" y="1746250"/>
          <p14:tracePt t="255346" x="3883025" y="1746250"/>
          <p14:tracePt t="257041" x="3875088" y="1746250"/>
          <p14:tracePt t="257121" x="3875088" y="1754188"/>
          <p14:tracePt t="258113" x="3867150" y="1754188"/>
          <p14:tracePt t="258121" x="3843338" y="1754188"/>
          <p14:tracePt t="258129" x="3817938" y="1746250"/>
          <p14:tracePt t="258137" x="3786188" y="1738313"/>
          <p14:tracePt t="258145" x="3754438" y="1730375"/>
          <p14:tracePt t="258153" x="3730625" y="1714500"/>
          <p14:tracePt t="258161" x="3675063" y="1698625"/>
          <p14:tracePt t="258169" x="3603625" y="1682750"/>
          <p14:tracePt t="258177" x="3508375" y="1666875"/>
          <p14:tracePt t="258185" x="3403600" y="1651000"/>
          <p14:tracePt t="258193" x="3221038" y="1611313"/>
          <p14:tracePt t="258201" x="3005138" y="1579563"/>
          <p14:tracePt t="258209" x="2751138" y="1506538"/>
          <p14:tracePt t="258217" x="2439988" y="1395413"/>
          <p14:tracePt t="258225" x="2112963" y="1276350"/>
          <p14:tracePt t="258232" x="1809750" y="1171575"/>
          <p14:tracePt t="258241" x="1538288" y="1060450"/>
          <p14:tracePt t="258249" x="1250950" y="957263"/>
          <p14:tracePt t="258257" x="1036638" y="877888"/>
          <p14:tracePt t="258265" x="828675" y="804863"/>
          <p14:tracePt t="258273" x="677863" y="757238"/>
          <p14:tracePt t="258281" x="582613" y="725488"/>
          <p14:tracePt t="258289" x="501650" y="693738"/>
          <p14:tracePt t="258569" x="501650" y="677863"/>
          <p14:tracePt t="258577" x="501650" y="693738"/>
          <p14:tracePt t="258585" x="501650" y="717550"/>
          <p14:tracePt t="258593" x="469900" y="741363"/>
          <p14:tracePt t="258601" x="438150" y="757238"/>
          <p14:tracePt t="258609" x="382588" y="773113"/>
          <p14:tracePt t="258617" x="311150" y="781050"/>
          <p14:tracePt t="258625" x="223838" y="781050"/>
          <p14:tracePt t="258633" x="103188" y="781050"/>
          <p14:tracePt t="259297" x="582613" y="836613"/>
          <p14:tracePt t="259305" x="1060450" y="989013"/>
          <p14:tracePt t="259313" x="1577975" y="1139825"/>
          <p14:tracePt t="259321" x="2073275" y="1252538"/>
          <p14:tracePt t="259329" x="2622550" y="1371600"/>
          <p14:tracePt t="259337" x="3117850" y="1482725"/>
          <p14:tracePt t="259345" x="3627438" y="1579563"/>
          <p14:tracePt t="259353" x="4113213" y="1666875"/>
          <p14:tracePt t="259361" x="4551363" y="1730375"/>
          <p14:tracePt t="259369" x="4999038" y="1778000"/>
          <p14:tracePt t="259377" x="5421313" y="1833563"/>
          <p14:tracePt t="259385" x="5795963" y="1898650"/>
          <p14:tracePt t="259393" x="6154738" y="1954213"/>
          <p14:tracePt t="259402" x="6489700" y="2017713"/>
          <p14:tracePt t="259409" x="6816725" y="2089150"/>
          <p14:tracePt t="259417" x="7070725" y="2144713"/>
          <p14:tracePt t="259425" x="7326313" y="2192338"/>
          <p14:tracePt t="259433" x="7558088" y="2265363"/>
          <p14:tracePt t="259441" x="7716838" y="2320925"/>
          <p14:tracePt t="259449" x="7869238" y="2360613"/>
          <p14:tracePt t="259457" x="7980363" y="2400300"/>
          <p14:tracePt t="259465" x="8067675" y="2424113"/>
          <p14:tracePt t="259473" x="8154988" y="2463800"/>
          <p14:tracePt t="259481" x="8210550" y="2487613"/>
          <p14:tracePt t="259489" x="8267700" y="2503488"/>
          <p14:tracePt t="259497" x="8307388" y="2511425"/>
          <p14:tracePt t="259505" x="8331200" y="2519363"/>
          <p14:tracePt t="259513" x="8355013" y="2535238"/>
          <p14:tracePt t="259521" x="8378825" y="2543175"/>
          <p14:tracePt t="259528" x="8402638" y="2551113"/>
          <p14:tracePt t="259537" x="8434388" y="2566988"/>
          <p14:tracePt t="259545" x="8466138" y="2584450"/>
          <p14:tracePt t="259553" x="8521700" y="2600325"/>
          <p14:tracePt t="259560" x="8561388" y="2616200"/>
          <p14:tracePt t="259569" x="8626475" y="2640013"/>
          <p14:tracePt t="259577" x="8682038" y="2655888"/>
          <p14:tracePt t="259585" x="8721725" y="2671763"/>
          <p14:tracePt t="259593" x="8777288" y="2679700"/>
          <p14:tracePt t="259601" x="8824913" y="2703513"/>
          <p14:tracePt t="259609" x="8880475" y="2719388"/>
          <p14:tracePt t="259617" x="8936038" y="2735263"/>
          <p14:tracePt t="259625" x="9009063" y="2759075"/>
          <p14:tracePt t="259633" x="9072563" y="27828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BF34-F37B-4534-8AB0-AA7C33E7B7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846237"/>
            <a:ext cx="8066088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모델의 특징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기업이나 조직의 활동을 추상적인 단위인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Acticity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분리시킴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상호협동적 팀 프로젝트에 효과적인 분석 도구로 활용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E1FBF469-AA0B-490A-BEFF-4004B680E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6BE3F-3D7E-42C5-B27D-2F5E71B3FCD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ADC3-9B85-4196-BDDC-06ED88F96705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69"/>
    </mc:Choice>
    <mc:Fallback xmlns="">
      <p:transition spd="slow" advTm="68869"/>
    </mc:Fallback>
  </mc:AlternateContent>
  <p:extLst>
    <p:ext uri="{3A86A75C-4F4B-4683-9AE1-C65F6400EC91}">
      <p14:laserTraceLst xmlns:p14="http://schemas.microsoft.com/office/powerpoint/2010/main">
        <p14:tracePtLst>
          <p14:tracePt t="631" x="8674100" y="2927350"/>
          <p14:tracePt t="638" x="8362950" y="2822575"/>
          <p14:tracePt t="646" x="8035925" y="2703513"/>
          <p14:tracePt t="654" x="7645400" y="2584450"/>
          <p14:tracePt t="662" x="7231063" y="2439988"/>
          <p14:tracePt t="670" x="6824663" y="2312988"/>
          <p14:tracePt t="678" x="6410325" y="2184400"/>
          <p14:tracePt t="686" x="5994400" y="2025650"/>
          <p14:tracePt t="694" x="5572125" y="1849438"/>
          <p14:tracePt t="702" x="5157788" y="1666875"/>
          <p14:tracePt t="710" x="4735513" y="1474788"/>
          <p14:tracePt t="718" x="4337050" y="1252538"/>
          <p14:tracePt t="726" x="3954463" y="1060450"/>
          <p14:tracePt t="734" x="3619500" y="893763"/>
          <p14:tracePt t="742" x="3371850" y="781050"/>
          <p14:tracePt t="750" x="3260725" y="709613"/>
          <p14:tracePt t="1182" x="3260725" y="717550"/>
          <p14:tracePt t="1198" x="3260725" y="733425"/>
          <p14:tracePt t="1206" x="3260725" y="741363"/>
          <p14:tracePt t="1222" x="3252788" y="741363"/>
          <p14:tracePt t="1230" x="3244850" y="741363"/>
          <p14:tracePt t="1238" x="3236913" y="749300"/>
          <p14:tracePt t="1246" x="3213100" y="749300"/>
          <p14:tracePt t="1254" x="3205163" y="749300"/>
          <p14:tracePt t="1262" x="3189288" y="749300"/>
          <p14:tracePt t="1270" x="3173413" y="749300"/>
          <p14:tracePt t="1279" x="3149600" y="765175"/>
          <p14:tracePt t="1286" x="3125788" y="773113"/>
          <p14:tracePt t="1294" x="3100388" y="773113"/>
          <p14:tracePt t="1302" x="3092450" y="781050"/>
          <p14:tracePt t="1311" x="3076575" y="788988"/>
          <p14:tracePt t="1318" x="3060700" y="796925"/>
          <p14:tracePt t="1326" x="3052763" y="796925"/>
          <p14:tracePt t="1334" x="3044825" y="812800"/>
          <p14:tracePt t="1342" x="3036888" y="812800"/>
          <p14:tracePt t="1350" x="3028950" y="828675"/>
          <p14:tracePt t="1359" x="3013075" y="828675"/>
          <p14:tracePt t="1366" x="3005138" y="852488"/>
          <p14:tracePt t="1374" x="2997200" y="852488"/>
          <p14:tracePt t="1383" x="2989263" y="862013"/>
          <p14:tracePt t="1390" x="2973388" y="869950"/>
          <p14:tracePt t="1398" x="2973388" y="877888"/>
          <p14:tracePt t="1406" x="2965450" y="877888"/>
          <p14:tracePt t="1414" x="2957513" y="885825"/>
          <p14:tracePt t="1430" x="2949575" y="885825"/>
          <p14:tracePt t="1438" x="2941638" y="885825"/>
          <p14:tracePt t="1446" x="2941638" y="893763"/>
          <p14:tracePt t="1454" x="2933700" y="893763"/>
          <p14:tracePt t="1470" x="2933700" y="901700"/>
          <p14:tracePt t="1526" x="2925763" y="901700"/>
          <p14:tracePt t="1566" x="2925763" y="909638"/>
          <p14:tracePt t="1574" x="2917825" y="909638"/>
          <p14:tracePt t="1582" x="2909888" y="917575"/>
          <p14:tracePt t="1598" x="2909888" y="933450"/>
          <p14:tracePt t="1607" x="2901950" y="933450"/>
          <p14:tracePt t="1614" x="2901950" y="941388"/>
          <p14:tracePt t="1622" x="2886075" y="949325"/>
          <p14:tracePt t="1630" x="2886075" y="957263"/>
          <p14:tracePt t="1638" x="2878138" y="965200"/>
          <p14:tracePt t="1646" x="2870200" y="973138"/>
          <p14:tracePt t="1654" x="2862263" y="981075"/>
          <p14:tracePt t="1662" x="2862263" y="996950"/>
          <p14:tracePt t="1670" x="2846388" y="1004888"/>
          <p14:tracePt t="1678" x="2838450" y="1020763"/>
          <p14:tracePt t="1687" x="2838450" y="1028700"/>
          <p14:tracePt t="1694" x="2830513" y="1044575"/>
          <p14:tracePt t="1702" x="2822575" y="1060450"/>
          <p14:tracePt t="1710" x="2822575" y="1076325"/>
          <p14:tracePt t="1718" x="2806700" y="1092200"/>
          <p14:tracePt t="1726" x="2798763" y="1108075"/>
          <p14:tracePt t="1734" x="2790825" y="1123950"/>
          <p14:tracePt t="1742" x="2782888" y="1131888"/>
          <p14:tracePt t="1750" x="2782888" y="1147763"/>
          <p14:tracePt t="1758" x="2782888" y="1163638"/>
          <p14:tracePt t="1766" x="2774950" y="1171575"/>
          <p14:tracePt t="1774" x="2774950" y="1179513"/>
          <p14:tracePt t="1783" x="2767013" y="1179513"/>
          <p14:tracePt t="1790" x="2767013" y="1187450"/>
          <p14:tracePt t="1799" x="2767013" y="1195388"/>
          <p14:tracePt t="1822" x="2767013" y="1204913"/>
          <p14:tracePt t="1830" x="2767013" y="1212850"/>
          <p14:tracePt t="1895" x="2767013" y="1220788"/>
          <p14:tracePt t="1926" x="2767013" y="1228725"/>
          <p14:tracePt t="1934" x="2774950" y="1228725"/>
          <p14:tracePt t="1942" x="2774950" y="1244600"/>
          <p14:tracePt t="1951" x="2782888" y="1252538"/>
          <p14:tracePt t="1958" x="2782888" y="1268413"/>
          <p14:tracePt t="1966" x="2790825" y="1284288"/>
          <p14:tracePt t="1975" x="2798763" y="1308100"/>
          <p14:tracePt t="1983" x="2806700" y="1323975"/>
          <p14:tracePt t="1990" x="2814638" y="1347788"/>
          <p14:tracePt t="1998" x="2830513" y="1371600"/>
          <p14:tracePt t="2006" x="2846388" y="1403350"/>
          <p14:tracePt t="2014" x="2854325" y="1419225"/>
          <p14:tracePt t="2022" x="2878138" y="1443038"/>
          <p14:tracePt t="2030" x="2886075" y="1458913"/>
          <p14:tracePt t="2038" x="2901950" y="1474788"/>
          <p14:tracePt t="2046" x="2909888" y="1482725"/>
          <p14:tracePt t="2054" x="2917825" y="1498600"/>
          <p14:tracePt t="2062" x="2933700" y="1498600"/>
          <p14:tracePt t="2070" x="2941638" y="1514475"/>
          <p14:tracePt t="2079" x="2957513" y="1514475"/>
          <p14:tracePt t="2086" x="2957513" y="1522413"/>
          <p14:tracePt t="2095" x="2965450" y="1530350"/>
          <p14:tracePt t="2111" x="2973388" y="1530350"/>
          <p14:tracePt t="2118" x="2973388" y="1538288"/>
          <p14:tracePt t="2134" x="2973388" y="1547813"/>
          <p14:tracePt t="2150" x="2973388" y="1555750"/>
          <p14:tracePt t="2207" x="2981325" y="1563688"/>
          <p14:tracePt t="2230" x="2973388" y="1563688"/>
          <p14:tracePt t="2238" x="2965450" y="1563688"/>
          <p14:tracePt t="2246" x="2957513" y="1547813"/>
          <p14:tracePt t="2254" x="2957513" y="1530350"/>
          <p14:tracePt t="2262" x="2957513" y="1514475"/>
          <p14:tracePt t="2270" x="2957513" y="1498600"/>
          <p14:tracePt t="2278" x="2957513" y="1482725"/>
          <p14:tracePt t="2286" x="2973388" y="1458913"/>
          <p14:tracePt t="2294" x="2997200" y="1435100"/>
          <p14:tracePt t="2302" x="3013075" y="1403350"/>
          <p14:tracePt t="2311" x="3013075" y="1387475"/>
          <p14:tracePt t="2318" x="3036888" y="1355725"/>
          <p14:tracePt t="2543" x="3044825" y="1347788"/>
          <p14:tracePt t="2550" x="3068638" y="1347788"/>
          <p14:tracePt t="2559" x="3084513" y="1347788"/>
          <p14:tracePt t="2566" x="3100388" y="1347788"/>
          <p14:tracePt t="2574" x="3117850" y="1363663"/>
          <p14:tracePt t="2583" x="3117850" y="1371600"/>
          <p14:tracePt t="2590" x="3117850" y="1387475"/>
          <p14:tracePt t="2598" x="3109913" y="1411288"/>
          <p14:tracePt t="2606" x="3100388" y="1427163"/>
          <p14:tracePt t="2614" x="3084513" y="1443038"/>
          <p14:tracePt t="2623" x="3052763" y="1450975"/>
          <p14:tracePt t="2630" x="3028950" y="1450975"/>
          <p14:tracePt t="2639" x="3005138" y="1450975"/>
          <p14:tracePt t="2646" x="2989263" y="1450975"/>
          <p14:tracePt t="2654" x="2965450" y="1450975"/>
          <p14:tracePt t="2662" x="2949575" y="1450975"/>
          <p14:tracePt t="2670" x="2925763" y="1450975"/>
          <p14:tracePt t="2679" x="2886075" y="1458913"/>
          <p14:tracePt t="2686" x="2846388" y="1474788"/>
          <p14:tracePt t="2694" x="2830513" y="1474788"/>
          <p14:tracePt t="2702" x="2790825" y="1482725"/>
          <p14:tracePt t="2710" x="2759075" y="1490663"/>
          <p14:tracePt t="2719" x="2733675" y="1498600"/>
          <p14:tracePt t="2726" x="2701925" y="1498600"/>
          <p14:tracePt t="2734" x="2662238" y="1498600"/>
          <p14:tracePt t="2742" x="2630488" y="1506538"/>
          <p14:tracePt t="2750" x="2590800" y="1514475"/>
          <p14:tracePt t="2758" x="2551113" y="1522413"/>
          <p14:tracePt t="2766" x="2527300" y="1530350"/>
          <p14:tracePt t="2774" x="2495550" y="1538288"/>
          <p14:tracePt t="2783" x="2471738" y="1547813"/>
          <p14:tracePt t="2790" x="2439988" y="1555750"/>
          <p14:tracePt t="2798" x="2424113" y="1571625"/>
          <p14:tracePt t="2807" x="2408238" y="1571625"/>
          <p14:tracePt t="2815" x="2384425" y="1579563"/>
          <p14:tracePt t="2822" x="2366963" y="1587500"/>
          <p14:tracePt t="2830" x="2351088" y="1595438"/>
          <p14:tracePt t="2838" x="2343150" y="1595438"/>
          <p14:tracePt t="2847" x="2335213" y="1603375"/>
          <p14:tracePt t="2855" x="2319338" y="1603375"/>
          <p14:tracePt t="2862" x="2311400" y="1611313"/>
          <p14:tracePt t="2870" x="2303463" y="1611313"/>
          <p14:tracePt t="2878" x="2279650" y="1611313"/>
          <p14:tracePt t="2887" x="2271713" y="1619250"/>
          <p14:tracePt t="2900" x="2255838" y="1627188"/>
          <p14:tracePt t="2902" x="2239963" y="1627188"/>
          <p14:tracePt t="2911" x="2224088" y="1627188"/>
          <p14:tracePt t="2918" x="2200275" y="1627188"/>
          <p14:tracePt t="2926" x="2184400" y="1627188"/>
          <p14:tracePt t="2934" x="2168525" y="1627188"/>
          <p14:tracePt t="2942" x="2144713" y="1627188"/>
          <p14:tracePt t="2951" x="2128838" y="1627188"/>
          <p14:tracePt t="2959" x="2105025" y="1627188"/>
          <p14:tracePt t="2966" x="2089150" y="1627188"/>
          <p14:tracePt t="2974" x="2073275" y="1627188"/>
          <p14:tracePt t="2983" x="2057400" y="1627188"/>
          <p14:tracePt t="2990" x="2033588" y="1627188"/>
          <p14:tracePt t="2998" x="2008188" y="1627188"/>
          <p14:tracePt t="3007" x="1984375" y="1627188"/>
          <p14:tracePt t="3015" x="1968500" y="1627188"/>
          <p14:tracePt t="3022" x="1952625" y="1627188"/>
          <p14:tracePt t="3030" x="1936750" y="1627188"/>
          <p14:tracePt t="3038" x="1928813" y="1627188"/>
          <p14:tracePt t="3046" x="1912938" y="1627188"/>
          <p14:tracePt t="3054" x="1905000" y="1619250"/>
          <p14:tracePt t="3062" x="1897063" y="1619250"/>
          <p14:tracePt t="3070" x="1889125" y="1619250"/>
          <p14:tracePt t="3078" x="1881188" y="1619250"/>
          <p14:tracePt t="3086" x="1873250" y="1619250"/>
          <p14:tracePt t="3102" x="1865313" y="1619250"/>
          <p14:tracePt t="3118" x="1857375" y="1619250"/>
          <p14:tracePt t="3127" x="1849438" y="1619250"/>
          <p14:tracePt t="3175" x="1841500" y="1619250"/>
          <p14:tracePt t="3775" x="1841500" y="1611313"/>
          <p14:tracePt t="3807" x="1841500" y="1603375"/>
          <p14:tracePt t="3966" x="1849438" y="1603375"/>
          <p14:tracePt t="3983" x="1857375" y="1603375"/>
          <p14:tracePt t="3998" x="1865313" y="1603375"/>
          <p14:tracePt t="4023" x="1873250" y="1603375"/>
          <p14:tracePt t="4047" x="1881188" y="1603375"/>
          <p14:tracePt t="4055" x="1889125" y="1603375"/>
          <p14:tracePt t="4079" x="1889125" y="1595438"/>
          <p14:tracePt t="4086" x="1897063" y="1595438"/>
          <p14:tracePt t="4118" x="1905000" y="1587500"/>
          <p14:tracePt t="4183" x="1912938" y="1587500"/>
          <p14:tracePt t="4206" x="1920875" y="1587500"/>
          <p14:tracePt t="4471" x="1920875" y="1579563"/>
          <p14:tracePt t="4478" x="1928813" y="1579563"/>
          <p14:tracePt t="4543" x="1936750" y="1579563"/>
          <p14:tracePt t="4607" x="1944688" y="1579563"/>
          <p14:tracePt t="4639" x="1952625" y="1579563"/>
          <p14:tracePt t="4662" x="1960563" y="1579563"/>
          <p14:tracePt t="4694" x="1968500" y="1579563"/>
          <p14:tracePt t="4702" x="1976438" y="1579563"/>
          <p14:tracePt t="4718" x="1984375" y="1579563"/>
          <p14:tracePt t="4734" x="1992313" y="1579563"/>
          <p14:tracePt t="4750" x="2000250" y="1579563"/>
          <p14:tracePt t="4766" x="2008188" y="1579563"/>
          <p14:tracePt t="4783" x="2017713" y="1579563"/>
          <p14:tracePt t="4798" x="2025650" y="1579563"/>
          <p14:tracePt t="4806" x="2033588" y="1579563"/>
          <p14:tracePt t="4814" x="2033588" y="1587500"/>
          <p14:tracePt t="4823" x="2049463" y="1595438"/>
          <p14:tracePt t="4830" x="2065338" y="1603375"/>
          <p14:tracePt t="4838" x="2081213" y="1619250"/>
          <p14:tracePt t="4847" x="2097088" y="1635125"/>
          <p14:tracePt t="4855" x="2120900" y="1643063"/>
          <p14:tracePt t="4862" x="2144713" y="1658938"/>
          <p14:tracePt t="4870" x="2160588" y="1666875"/>
          <p14:tracePt t="4878" x="2192338" y="1682750"/>
          <p14:tracePt t="4886" x="2216150" y="1690688"/>
          <p14:tracePt t="4894" x="2232025" y="1698625"/>
          <p14:tracePt t="4902" x="2255838" y="1714500"/>
          <p14:tracePt t="4910" x="2271713" y="1714500"/>
          <p14:tracePt t="4918" x="2287588" y="1722438"/>
          <p14:tracePt t="4926" x="2311400" y="1722438"/>
          <p14:tracePt t="4934" x="2327275" y="1730375"/>
          <p14:tracePt t="4943" x="2335213" y="1738313"/>
          <p14:tracePt t="4950" x="2351088" y="1738313"/>
          <p14:tracePt t="4958" x="2359025" y="1738313"/>
          <p14:tracePt t="4967" x="2366963" y="1738313"/>
          <p14:tracePt t="4974" x="2374900" y="1738313"/>
          <p14:tracePt t="4983" x="2384425" y="1738313"/>
          <p14:tracePt t="4991" x="2392363" y="1738313"/>
          <p14:tracePt t="5006" x="2400300" y="1738313"/>
          <p14:tracePt t="5022" x="2408238" y="1738313"/>
          <p14:tracePt t="5039" x="2416175" y="1738313"/>
          <p14:tracePt t="5054" x="2424113" y="1730375"/>
          <p14:tracePt t="5062" x="2432050" y="1730375"/>
          <p14:tracePt t="5079" x="2439988" y="1722438"/>
          <p14:tracePt t="5111" x="2447925" y="1722438"/>
          <p14:tracePt t="5198" x="2455863" y="1722438"/>
          <p14:tracePt t="5206" x="2463800" y="1722438"/>
          <p14:tracePt t="5215" x="2471738" y="1722438"/>
          <p14:tracePt t="5223" x="2479675" y="1722438"/>
          <p14:tracePt t="5230" x="2495550" y="1730375"/>
          <p14:tracePt t="5238" x="2511425" y="1730375"/>
          <p14:tracePt t="5246" x="2519363" y="1746250"/>
          <p14:tracePt t="5254" x="2551113" y="1746250"/>
          <p14:tracePt t="5262" x="2566988" y="1754188"/>
          <p14:tracePt t="5270" x="2590800" y="1762125"/>
          <p14:tracePt t="5278" x="2614613" y="1770063"/>
          <p14:tracePt t="5286" x="2646363" y="1770063"/>
          <p14:tracePt t="5295" x="2670175" y="1770063"/>
          <p14:tracePt t="5302" x="2693988" y="1770063"/>
          <p14:tracePt t="5311" x="2717800" y="1770063"/>
          <p14:tracePt t="5318" x="2733675" y="1770063"/>
          <p14:tracePt t="5327" x="2751138" y="1770063"/>
          <p14:tracePt t="5334" x="2767013" y="1770063"/>
          <p14:tracePt t="5350" x="2774950" y="1770063"/>
          <p14:tracePt t="5359" x="2782888" y="1770063"/>
          <p14:tracePt t="5430" x="2790825" y="1770063"/>
          <p14:tracePt t="5446" x="2798763" y="1770063"/>
          <p14:tracePt t="5471" x="2806700" y="1770063"/>
          <p14:tracePt t="5486" x="2814638" y="1770063"/>
          <p14:tracePt t="5494" x="2814638" y="1778000"/>
          <p14:tracePt t="5502" x="2830513" y="1785938"/>
          <p14:tracePt t="5518" x="2846388" y="1785938"/>
          <p14:tracePt t="5526" x="2854325" y="1785938"/>
          <p14:tracePt t="5534" x="2862263" y="1785938"/>
          <p14:tracePt t="5542" x="2870200" y="1793875"/>
          <p14:tracePt t="5550" x="2878138" y="1793875"/>
          <p14:tracePt t="5558" x="2886075" y="1793875"/>
          <p14:tracePt t="5566" x="2894013" y="1793875"/>
          <p14:tracePt t="5575" x="2909888" y="1793875"/>
          <p14:tracePt t="5583" x="2917825" y="1793875"/>
          <p14:tracePt t="5590" x="2933700" y="1793875"/>
          <p14:tracePt t="5598" x="2957513" y="1793875"/>
          <p14:tracePt t="5607" x="2965450" y="1793875"/>
          <p14:tracePt t="5614" x="2989263" y="1793875"/>
          <p14:tracePt t="5622" x="3013075" y="1793875"/>
          <p14:tracePt t="5630" x="3036888" y="1793875"/>
          <p14:tracePt t="5638" x="3052763" y="1793875"/>
          <p14:tracePt t="5646" x="3076575" y="1793875"/>
          <p14:tracePt t="5654" x="3100388" y="1793875"/>
          <p14:tracePt t="5662" x="3117850" y="1793875"/>
          <p14:tracePt t="5671" x="3141663" y="1793875"/>
          <p14:tracePt t="5678" x="3165475" y="1793875"/>
          <p14:tracePt t="5686" x="3189288" y="1793875"/>
          <p14:tracePt t="5694" x="3213100" y="1793875"/>
          <p14:tracePt t="5702" x="3236913" y="1793875"/>
          <p14:tracePt t="5710" x="3252788" y="1793875"/>
          <p14:tracePt t="5718" x="3276600" y="1801813"/>
          <p14:tracePt t="5726" x="3300413" y="1801813"/>
          <p14:tracePt t="5734" x="3324225" y="1817688"/>
          <p14:tracePt t="5742" x="3348038" y="1825625"/>
          <p14:tracePt t="5750" x="3411538" y="1849438"/>
          <p14:tracePt t="5758" x="3467100" y="1873250"/>
          <p14:tracePt t="5766" x="3524250" y="1890713"/>
          <p14:tracePt t="5774" x="3571875" y="1914525"/>
          <p14:tracePt t="5783" x="3635375" y="1938338"/>
          <p14:tracePt t="5790" x="3683000" y="1946275"/>
          <p14:tracePt t="5800" x="3722688" y="1946275"/>
          <p14:tracePt t="5807" x="3778250" y="1946275"/>
          <p14:tracePt t="5814" x="3817938" y="1946275"/>
          <p14:tracePt t="5822" x="3867150" y="1930400"/>
          <p14:tracePt t="5831" x="3914775" y="1906588"/>
          <p14:tracePt t="5838" x="3962400" y="1890713"/>
          <p14:tracePt t="5846" x="3986213" y="1873250"/>
          <p14:tracePt t="5854" x="4017963" y="1849438"/>
          <p14:tracePt t="5862" x="4017963" y="1833563"/>
          <p14:tracePt t="5870" x="4025900" y="1817688"/>
          <p14:tracePt t="5878" x="4025900" y="1793875"/>
          <p14:tracePt t="5899" x="4025900" y="1785938"/>
          <p14:tracePt t="6046" x="3994150" y="1785938"/>
          <p14:tracePt t="6054" x="3978275" y="1785938"/>
          <p14:tracePt t="6070" x="3970338" y="1785938"/>
          <p14:tracePt t="6078" x="3962400" y="1785938"/>
          <p14:tracePt t="6094" x="3962400" y="1793875"/>
          <p14:tracePt t="6102" x="3970338" y="1793875"/>
          <p14:tracePt t="6110" x="3986213" y="1793875"/>
          <p14:tracePt t="6118" x="4002088" y="1793875"/>
          <p14:tracePt t="6126" x="4033838" y="1793875"/>
          <p14:tracePt t="6134" x="4057650" y="1793875"/>
          <p14:tracePt t="6142" x="4081463" y="1793875"/>
          <p14:tracePt t="6150" x="4105275" y="1793875"/>
          <p14:tracePt t="6158" x="4121150" y="1793875"/>
          <p14:tracePt t="6166" x="4137025" y="1785938"/>
          <p14:tracePt t="6174" x="4144963" y="1778000"/>
          <p14:tracePt t="6182" x="4160838" y="1778000"/>
          <p14:tracePt t="6270" x="4152900" y="1778000"/>
          <p14:tracePt t="6278" x="4144963" y="1785938"/>
          <p14:tracePt t="6286" x="4144963" y="1793875"/>
          <p14:tracePt t="6302" x="4137025" y="1793875"/>
          <p14:tracePt t="6310" x="4137025" y="1801813"/>
          <p14:tracePt t="6502" x="4137025" y="1809750"/>
          <p14:tracePt t="6510" x="4137025" y="1817688"/>
          <p14:tracePt t="6518" x="4137025" y="1825625"/>
          <p14:tracePt t="6534" x="4137025" y="1841500"/>
          <p14:tracePt t="6550" x="4137025" y="1849438"/>
          <p14:tracePt t="6558" x="4137025" y="1865313"/>
          <p14:tracePt t="6566" x="4137025" y="1881188"/>
          <p14:tracePt t="6574" x="4137025" y="1890713"/>
          <p14:tracePt t="6583" x="4137025" y="1898650"/>
          <p14:tracePt t="6590" x="4137025" y="1914525"/>
          <p14:tracePt t="6606" x="4144963" y="1922463"/>
          <p14:tracePt t="6614" x="4144963" y="1938338"/>
          <p14:tracePt t="6622" x="4144963" y="1946275"/>
          <p14:tracePt t="6630" x="4152900" y="1954213"/>
          <p14:tracePt t="6638" x="4152900" y="1962150"/>
          <p14:tracePt t="6647" x="4160838" y="1962150"/>
          <p14:tracePt t="6654" x="4160838" y="1970088"/>
          <p14:tracePt t="6670" x="4168775" y="1978025"/>
          <p14:tracePt t="6734" x="4168775" y="1985963"/>
          <p14:tracePt t="6806" x="4168775" y="1993900"/>
          <p14:tracePt t="6846" x="4168775" y="2001838"/>
          <p14:tracePt t="6854" x="4176713" y="2001838"/>
          <p14:tracePt t="6990" x="4184650" y="2009775"/>
          <p14:tracePt t="7015" x="4192588" y="2009775"/>
          <p14:tracePt t="7054" x="4192588" y="2017713"/>
          <p14:tracePt t="7078" x="4192588" y="2025650"/>
          <p14:tracePt t="7086" x="4200525" y="2025650"/>
          <p14:tracePt t="7094" x="4200525" y="2033588"/>
          <p14:tracePt t="7110" x="4200525" y="2041525"/>
          <p14:tracePt t="7118" x="4200525" y="2049463"/>
          <p14:tracePt t="7150" x="4192588" y="2057400"/>
          <p14:tracePt t="7182" x="4184650" y="2057400"/>
          <p14:tracePt t="7214" x="4176713" y="2057400"/>
          <p14:tracePt t="7222" x="4176713" y="2065338"/>
          <p14:tracePt t="7967" x="4168775" y="2065338"/>
          <p14:tracePt t="8391" x="4168775" y="2073275"/>
          <p14:tracePt t="8599" x="4168775" y="2081213"/>
          <p14:tracePt t="8607" x="4168775" y="2089150"/>
          <p14:tracePt t="8623" x="4168775" y="2097088"/>
          <p14:tracePt t="8630" x="4168775" y="2105025"/>
          <p14:tracePt t="8999" x="4168775" y="2097088"/>
          <p14:tracePt t="9007" x="4168775" y="2089150"/>
          <p14:tracePt t="9015" x="4168775" y="2081213"/>
          <p14:tracePt t="9022" x="4168775" y="2065338"/>
          <p14:tracePt t="9030" x="4160838" y="2057400"/>
          <p14:tracePt t="9039" x="4160838" y="2049463"/>
          <p14:tracePt t="9047" x="4152900" y="2033588"/>
          <p14:tracePt t="9054" x="4152900" y="2025650"/>
          <p14:tracePt t="9062" x="4144963" y="2025650"/>
          <p14:tracePt t="9071" x="4144963" y="2017713"/>
          <p14:tracePt t="9079" x="4144963" y="2009775"/>
          <p14:tracePt t="9095" x="4137025" y="2001838"/>
          <p14:tracePt t="9118" x="4129088" y="2001838"/>
          <p14:tracePt t="9126" x="4129088" y="1985963"/>
          <p14:tracePt t="9150" x="4121150" y="1985963"/>
          <p14:tracePt t="9214" x="4113213" y="1985963"/>
          <p14:tracePt t="9230" x="4105275" y="1985963"/>
          <p14:tracePt t="9255" x="4097338" y="1985963"/>
          <p14:tracePt t="9262" x="4073525" y="1985963"/>
          <p14:tracePt t="9270" x="4057650" y="1985963"/>
          <p14:tracePt t="9278" x="4025900" y="1985963"/>
          <p14:tracePt t="9286" x="3994150" y="1985963"/>
          <p14:tracePt t="9294" x="3938588" y="1978025"/>
          <p14:tracePt t="9302" x="3898900" y="1970088"/>
          <p14:tracePt t="9310" x="3843338" y="1962150"/>
          <p14:tracePt t="9318" x="3778250" y="1954213"/>
          <p14:tracePt t="9326" x="3722688" y="1946275"/>
          <p14:tracePt t="9334" x="3651250" y="1938338"/>
          <p14:tracePt t="9342" x="3571875" y="1914525"/>
          <p14:tracePt t="9350" x="3476625" y="1906588"/>
          <p14:tracePt t="9359" x="3379788" y="1898650"/>
          <p14:tracePt t="9367" x="3276600" y="1881188"/>
          <p14:tracePt t="9374" x="3173413" y="1881188"/>
          <p14:tracePt t="9382" x="3076575" y="1873250"/>
          <p14:tracePt t="9391" x="2973388" y="1865313"/>
          <p14:tracePt t="9398" x="2870200" y="1857375"/>
          <p14:tracePt t="9406" x="2774950" y="1849438"/>
          <p14:tracePt t="9414" x="2662238" y="1841500"/>
          <p14:tracePt t="9422" x="2574925" y="1825625"/>
          <p14:tracePt t="9430" x="2479675" y="1817688"/>
          <p14:tracePt t="9438" x="2400300" y="1793875"/>
          <p14:tracePt t="9446" x="2327275" y="1778000"/>
          <p14:tracePt t="9454" x="2287588" y="1770063"/>
          <p14:tracePt t="9462" x="2255838" y="1746250"/>
          <p14:tracePt t="9470" x="2232025" y="1746250"/>
          <p14:tracePt t="9478" x="2232025" y="1730375"/>
          <p14:tracePt t="9486" x="2232025" y="1706563"/>
          <p14:tracePt t="9494" x="2224088" y="1698625"/>
          <p14:tracePt t="9502" x="2224088" y="1666875"/>
          <p14:tracePt t="9807" x="2232025" y="1666875"/>
          <p14:tracePt t="9814" x="2232025" y="1674813"/>
          <p14:tracePt t="9823" x="2232025" y="1682750"/>
          <p14:tracePt t="9831" x="2239963" y="1690688"/>
          <p14:tracePt t="9838" x="2247900" y="1690688"/>
          <p14:tracePt t="9846" x="2255838" y="1706563"/>
          <p14:tracePt t="9863" x="2255838" y="1714500"/>
          <p14:tracePt t="9870" x="2255838" y="1730375"/>
          <p14:tracePt t="9886" x="2239963" y="1746250"/>
          <p14:tracePt t="9894" x="2232025" y="1746250"/>
          <p14:tracePt t="9902" x="2224088" y="1762125"/>
          <p14:tracePt t="9910" x="2224088" y="1770063"/>
          <p14:tracePt t="9927" x="2216150" y="1770063"/>
          <p14:tracePt t="9959" x="2216150" y="1778000"/>
          <p14:tracePt t="10095" x="2216150" y="1785938"/>
          <p14:tracePt t="10135" x="2216150" y="1793875"/>
          <p14:tracePt t="10150" x="2208213" y="1793875"/>
          <p14:tracePt t="10158" x="2208213" y="1801813"/>
          <p14:tracePt t="10175" x="2200275" y="1809750"/>
          <p14:tracePt t="10191" x="2200275" y="1817688"/>
          <p14:tracePt t="10207" x="2184400" y="1817688"/>
          <p14:tracePt t="10214" x="2184400" y="1825625"/>
          <p14:tracePt t="10222" x="2176463" y="1825625"/>
          <p14:tracePt t="10230" x="2176463" y="1833563"/>
          <p14:tracePt t="10238" x="2168525" y="1841500"/>
          <p14:tracePt t="10246" x="2168525" y="1849438"/>
          <p14:tracePt t="10254" x="2160588" y="1857375"/>
          <p14:tracePt t="10262" x="2144713" y="1873250"/>
          <p14:tracePt t="10270" x="2144713" y="1890713"/>
          <p14:tracePt t="10278" x="2128838" y="1906588"/>
          <p14:tracePt t="10286" x="2120900" y="1914525"/>
          <p14:tracePt t="10294" x="2105025" y="1938338"/>
          <p14:tracePt t="10302" x="2097088" y="1946275"/>
          <p14:tracePt t="10311" x="2081213" y="1962150"/>
          <p14:tracePt t="10318" x="2073275" y="1978025"/>
          <p14:tracePt t="10326" x="2065338" y="1985963"/>
          <p14:tracePt t="10334" x="2057400" y="2001838"/>
          <p14:tracePt t="10342" x="2041525" y="2001838"/>
          <p14:tracePt t="10350" x="2033588" y="2017713"/>
          <p14:tracePt t="10358" x="2025650" y="2017713"/>
          <p14:tracePt t="10366" x="2017713" y="2033588"/>
          <p14:tracePt t="10374" x="2008188" y="2049463"/>
          <p14:tracePt t="10383" x="1992313" y="2057400"/>
          <p14:tracePt t="10390" x="1984375" y="2073275"/>
          <p14:tracePt t="10399" x="1960563" y="2089150"/>
          <p14:tracePt t="10406" x="1944688" y="2097088"/>
          <p14:tracePt t="10414" x="1936750" y="2120900"/>
          <p14:tracePt t="10422" x="1905000" y="2128838"/>
          <p14:tracePt t="10430" x="1897063" y="2144713"/>
          <p14:tracePt t="10439" x="1881188" y="2160588"/>
          <p14:tracePt t="10446" x="1865313" y="2168525"/>
          <p14:tracePt t="10454" x="1841500" y="2176463"/>
          <p14:tracePt t="10462" x="1825625" y="2192338"/>
          <p14:tracePt t="10470" x="1809750" y="2192338"/>
          <p14:tracePt t="10478" x="1801813" y="2200275"/>
          <p14:tracePt t="10486" x="1778000" y="2208213"/>
          <p14:tracePt t="10494" x="1770063" y="2208213"/>
          <p14:tracePt t="10502" x="1754188" y="2216150"/>
          <p14:tracePt t="10510" x="1738313" y="2224088"/>
          <p14:tracePt t="10518" x="1714500" y="2224088"/>
          <p14:tracePt t="10526" x="1698625" y="2224088"/>
          <p14:tracePt t="10534" x="1682750" y="2224088"/>
          <p14:tracePt t="10542" x="1658938" y="2224088"/>
          <p14:tracePt t="10550" x="1641475" y="2224088"/>
          <p14:tracePt t="10558" x="1617663" y="2224088"/>
          <p14:tracePt t="10566" x="1593850" y="2224088"/>
          <p14:tracePt t="10574" x="1562100" y="2224088"/>
          <p14:tracePt t="10583" x="1522413" y="2208213"/>
          <p14:tracePt t="10591" x="1490663" y="2200275"/>
          <p14:tracePt t="10599" x="1443038" y="2200275"/>
          <p14:tracePt t="10606" x="1403350" y="2192338"/>
          <p14:tracePt t="10614" x="1355725" y="2168525"/>
          <p14:tracePt t="10622" x="1308100" y="2160588"/>
          <p14:tracePt t="10630" x="1258888" y="2136775"/>
          <p14:tracePt t="10638" x="1219200" y="2120900"/>
          <p14:tracePt t="10646" x="1179513" y="2112963"/>
          <p14:tracePt t="10654" x="1139825" y="2097088"/>
          <p14:tracePt t="10662" x="1092200" y="2081213"/>
          <p14:tracePt t="10671" x="1052513" y="2065338"/>
          <p14:tracePt t="10678" x="1020763" y="2049463"/>
          <p14:tracePt t="10686" x="989013" y="2041525"/>
          <p14:tracePt t="10695" x="965200" y="2025650"/>
          <p14:tracePt t="10702" x="941388" y="2017713"/>
          <p14:tracePt t="10710" x="925513" y="2017713"/>
          <p14:tracePt t="10718" x="917575" y="2009775"/>
          <p14:tracePt t="10726" x="900113" y="2001838"/>
          <p14:tracePt t="10895" x="908050" y="2001838"/>
          <p14:tracePt t="10902" x="917575" y="2001838"/>
          <p14:tracePt t="10910" x="925513" y="2001838"/>
          <p14:tracePt t="10918" x="933450" y="2001838"/>
          <p14:tracePt t="10926" x="941388" y="2001838"/>
          <p14:tracePt t="10934" x="957263" y="2001838"/>
          <p14:tracePt t="10942" x="973138" y="2001838"/>
          <p14:tracePt t="10950" x="989013" y="2001838"/>
          <p14:tracePt t="10959" x="1012825" y="2001838"/>
          <p14:tracePt t="10966" x="1036638" y="2001838"/>
          <p14:tracePt t="10974" x="1060450" y="2001838"/>
          <p14:tracePt t="10983" x="1084263" y="2001838"/>
          <p14:tracePt t="10990" x="1108075" y="2001838"/>
          <p14:tracePt t="10999" x="1139825" y="2001838"/>
          <p14:tracePt t="11006" x="1163638" y="2001838"/>
          <p14:tracePt t="11014" x="1203325" y="2001838"/>
          <p14:tracePt t="11022" x="1227138" y="2001838"/>
          <p14:tracePt t="11031" x="1266825" y="2009775"/>
          <p14:tracePt t="11038" x="1300163" y="2017713"/>
          <p14:tracePt t="11047" x="1339850" y="2017713"/>
          <p14:tracePt t="11054" x="1379538" y="2025650"/>
          <p14:tracePt t="11062" x="1427163" y="2025650"/>
          <p14:tracePt t="11070" x="1466850" y="2033588"/>
          <p14:tracePt t="11078" x="1522413" y="2041525"/>
          <p14:tracePt t="11087" x="1577975" y="2049463"/>
          <p14:tracePt t="11094" x="1641475" y="2057400"/>
          <p14:tracePt t="11102" x="1698625" y="2065338"/>
          <p14:tracePt t="11110" x="1754188" y="2073275"/>
          <p14:tracePt t="11118" x="1809750" y="2073275"/>
          <p14:tracePt t="11126" x="1857375" y="2073275"/>
          <p14:tracePt t="11134" x="1912938" y="2081213"/>
          <p14:tracePt t="11142" x="1968500" y="2089150"/>
          <p14:tracePt t="11150" x="2025650" y="2097088"/>
          <p14:tracePt t="11158" x="2073275" y="2105025"/>
          <p14:tracePt t="11166" x="2120900" y="2112963"/>
          <p14:tracePt t="11174" x="2160588" y="2112963"/>
          <p14:tracePt t="11183" x="2200275" y="2120900"/>
          <p14:tracePt t="11191" x="2232025" y="2120900"/>
          <p14:tracePt t="11199" x="2279650" y="2120900"/>
          <p14:tracePt t="11206" x="2303463" y="2120900"/>
          <p14:tracePt t="11214" x="2327275" y="2120900"/>
          <p14:tracePt t="11222" x="2351088" y="2120900"/>
          <p14:tracePt t="11230" x="2366963" y="2120900"/>
          <p14:tracePt t="11239" x="2384425" y="2120900"/>
          <p14:tracePt t="11247" x="2392363" y="2120900"/>
          <p14:tracePt t="11254" x="2408238" y="2120900"/>
          <p14:tracePt t="11270" x="2416175" y="2120900"/>
          <p14:tracePt t="11286" x="2424113" y="2120900"/>
          <p14:tracePt t="11302" x="2432050" y="2120900"/>
          <p14:tracePt t="11318" x="2439988" y="2120900"/>
          <p14:tracePt t="11334" x="2447925" y="2120900"/>
          <p14:tracePt t="11342" x="2463800" y="2120900"/>
          <p14:tracePt t="11359" x="2471738" y="2120900"/>
          <p14:tracePt t="11366" x="2479675" y="2120900"/>
          <p14:tracePt t="11374" x="2487613" y="2120900"/>
          <p14:tracePt t="11382" x="2503488" y="2128838"/>
          <p14:tracePt t="11399" x="2519363" y="2128838"/>
          <p14:tracePt t="11407" x="2535238" y="2136775"/>
          <p14:tracePt t="11414" x="2543175" y="2152650"/>
          <p14:tracePt t="11422" x="2551113" y="2152650"/>
          <p14:tracePt t="11430" x="2559050" y="2152650"/>
          <p14:tracePt t="11438" x="2574925" y="2160588"/>
          <p14:tracePt t="11446" x="2582863" y="2160588"/>
          <p14:tracePt t="11454" x="2598738" y="2168525"/>
          <p14:tracePt t="11462" x="2606675" y="2168525"/>
          <p14:tracePt t="11470" x="2614613" y="2168525"/>
          <p14:tracePt t="11478" x="2630488" y="2168525"/>
          <p14:tracePt t="11494" x="2646363" y="2176463"/>
          <p14:tracePt t="11502" x="2654300" y="2176463"/>
          <p14:tracePt t="11510" x="2662238" y="2176463"/>
          <p14:tracePt t="11518" x="2678113" y="2176463"/>
          <p14:tracePt t="11526" x="2693988" y="2176463"/>
          <p14:tracePt t="11534" x="2701925" y="2176463"/>
          <p14:tracePt t="11550" x="2717800" y="2176463"/>
          <p14:tracePt t="11558" x="2725738" y="2176463"/>
          <p14:tracePt t="11574" x="2733675" y="2176463"/>
          <p14:tracePt t="11582" x="2741613" y="2176463"/>
          <p14:tracePt t="11606" x="2751138" y="2176463"/>
          <p14:tracePt t="11631" x="2759075" y="2176463"/>
          <p14:tracePt t="11638" x="2767013" y="2176463"/>
          <p14:tracePt t="11646" x="2774950" y="2176463"/>
          <p14:tracePt t="11663" x="2782888" y="2176463"/>
          <p14:tracePt t="11670" x="2790825" y="2184400"/>
          <p14:tracePt t="11686" x="2798763" y="2184400"/>
          <p14:tracePt t="11694" x="2806700" y="2184400"/>
          <p14:tracePt t="11702" x="2814638" y="2192338"/>
          <p14:tracePt t="11718" x="2822575" y="2192338"/>
          <p14:tracePt t="11734" x="2830513" y="2200275"/>
          <p14:tracePt t="11750" x="2846388" y="2208213"/>
          <p14:tracePt t="11774" x="2854325" y="2208213"/>
          <p14:tracePt t="11918" x="2854325" y="2216150"/>
          <p14:tracePt t="11926" x="2862263" y="2216150"/>
          <p14:tracePt t="11950" x="2870200" y="2216150"/>
          <p14:tracePt t="11958" x="2878138" y="2216150"/>
          <p14:tracePt t="11982" x="2886075" y="2216150"/>
          <p14:tracePt t="12014" x="2894013" y="2216150"/>
          <p14:tracePt t="12031" x="2894013" y="2224088"/>
          <p14:tracePt t="13775" x="2901950" y="2224088"/>
          <p14:tracePt t="13782" x="2909888" y="2224088"/>
          <p14:tracePt t="13791" x="2925763" y="2224088"/>
          <p14:tracePt t="13799" x="2941638" y="2233613"/>
          <p14:tracePt t="13806" x="2957513" y="2233613"/>
          <p14:tracePt t="13814" x="2981325" y="2233613"/>
          <p14:tracePt t="13822" x="3005138" y="2233613"/>
          <p14:tracePt t="13830" x="3036888" y="2233613"/>
          <p14:tracePt t="13838" x="3068638" y="2241550"/>
          <p14:tracePt t="13846" x="3117850" y="2241550"/>
          <p14:tracePt t="13854" x="3157538" y="2249488"/>
          <p14:tracePt t="13862" x="3205163" y="2249488"/>
          <p14:tracePt t="13870" x="3260725" y="2257425"/>
          <p14:tracePt t="13878" x="3308350" y="2257425"/>
          <p14:tracePt t="13886" x="3363913" y="2257425"/>
          <p14:tracePt t="13894" x="3427413" y="2257425"/>
          <p14:tracePt t="13902" x="3484563" y="2265363"/>
          <p14:tracePt t="13910" x="3540125" y="2265363"/>
          <p14:tracePt t="13918" x="3603625" y="2265363"/>
          <p14:tracePt t="13926" x="3659188" y="2265363"/>
          <p14:tracePt t="13934" x="3706813" y="2265363"/>
          <p14:tracePt t="13942" x="3762375" y="2265363"/>
          <p14:tracePt t="13950" x="3817938" y="2265363"/>
          <p14:tracePt t="13958" x="3859213" y="2265363"/>
          <p14:tracePt t="13966" x="3914775" y="2265363"/>
          <p14:tracePt t="13974" x="3970338" y="2265363"/>
          <p14:tracePt t="13983" x="4017963" y="2265363"/>
          <p14:tracePt t="13990" x="4065588" y="2265363"/>
          <p14:tracePt t="13999" x="4129088" y="2265363"/>
          <p14:tracePt t="14006" x="4168775" y="2265363"/>
          <p14:tracePt t="14014" x="4217988" y="2265363"/>
          <p14:tracePt t="14022" x="4257675" y="2265363"/>
          <p14:tracePt t="14031" x="4313238" y="2265363"/>
          <p14:tracePt t="14038" x="4344988" y="2265363"/>
          <p14:tracePt t="14046" x="4392613" y="2265363"/>
          <p14:tracePt t="14054" x="4424363" y="2265363"/>
          <p14:tracePt t="14062" x="4456113" y="2265363"/>
          <p14:tracePt t="14070" x="4495800" y="2265363"/>
          <p14:tracePt t="14079" x="4527550" y="2265363"/>
          <p14:tracePt t="14086" x="4567238" y="2265363"/>
          <p14:tracePt t="14094" x="4592638" y="2265363"/>
          <p14:tracePt t="14102" x="4608513" y="2257425"/>
          <p14:tracePt t="14110" x="4640263" y="2249488"/>
          <p14:tracePt t="14118" x="4664075" y="2241550"/>
          <p14:tracePt t="14126" x="4679950" y="2241550"/>
          <p14:tracePt t="14134" x="4695825" y="2233613"/>
          <p14:tracePt t="14142" x="4719638" y="2224088"/>
          <p14:tracePt t="14150" x="4743450" y="2216150"/>
          <p14:tracePt t="14158" x="4751388" y="2216150"/>
          <p14:tracePt t="14166" x="4759325" y="2208213"/>
          <p14:tracePt t="14174" x="4775200" y="2208213"/>
          <p14:tracePt t="14183" x="4783138" y="2200275"/>
          <p14:tracePt t="14190" x="4791075" y="2200275"/>
          <p14:tracePt t="14207" x="4799013" y="2200275"/>
          <p14:tracePt t="14222" x="4806950" y="2200275"/>
          <p14:tracePt t="14254" x="4814888" y="2200275"/>
          <p14:tracePt t="14262" x="4822825" y="2200275"/>
          <p14:tracePt t="14286" x="4830763" y="2200275"/>
          <p14:tracePt t="14302" x="4838700" y="2200275"/>
          <p14:tracePt t="14350" x="4846638" y="2200275"/>
          <p14:tracePt t="14526" x="4846638" y="2208213"/>
          <p14:tracePt t="14734" x="4846638" y="2216150"/>
          <p14:tracePt t="14742" x="4846638" y="2233613"/>
          <p14:tracePt t="14750" x="4846638" y="2241550"/>
          <p14:tracePt t="14758" x="4846638" y="2249488"/>
          <p14:tracePt t="14766" x="4846638" y="2257425"/>
          <p14:tracePt t="14774" x="4846638" y="2265363"/>
          <p14:tracePt t="14783" x="4846638" y="2281238"/>
          <p14:tracePt t="14799" x="4846638" y="2289175"/>
          <p14:tracePt t="15311" x="4846638" y="2281238"/>
          <p14:tracePt t="15334" x="4846638" y="2273300"/>
          <p14:tracePt t="17255" x="4846638" y="2265363"/>
          <p14:tracePt t="17270" x="4838700" y="2257425"/>
          <p14:tracePt t="17999" x="4822825" y="2241550"/>
          <p14:tracePt t="18006" x="4799013" y="2233613"/>
          <p14:tracePt t="18014" x="4775200" y="2216150"/>
          <p14:tracePt t="18022" x="4751388" y="2208213"/>
          <p14:tracePt t="18030" x="4727575" y="2200275"/>
          <p14:tracePt t="18038" x="4711700" y="2184400"/>
          <p14:tracePt t="18046" x="4679950" y="2176463"/>
          <p14:tracePt t="18054" x="4616450" y="2168525"/>
          <p14:tracePt t="18062" x="4559300" y="2152650"/>
          <p14:tracePt t="18070" x="4495800" y="2144713"/>
          <p14:tracePt t="18078" x="4408488" y="2136775"/>
          <p14:tracePt t="18086" x="4329113" y="2120900"/>
          <p14:tracePt t="18094" x="4249738" y="2120900"/>
          <p14:tracePt t="18102" x="4160838" y="2112963"/>
          <p14:tracePt t="18110" x="4073525" y="2105025"/>
          <p14:tracePt t="18118" x="4002088" y="2097088"/>
          <p14:tracePt t="18126" x="3914775" y="2089150"/>
          <p14:tracePt t="18134" x="3843338" y="2081213"/>
          <p14:tracePt t="18143" x="3762375" y="2073275"/>
          <p14:tracePt t="18150" x="3698875" y="2065338"/>
          <p14:tracePt t="18158" x="3619500" y="2049463"/>
          <p14:tracePt t="18166" x="3563938" y="2033588"/>
          <p14:tracePt t="18174" x="3500438" y="2017713"/>
          <p14:tracePt t="18183" x="3451225" y="2001838"/>
          <p14:tracePt t="18190" x="3411538" y="1993900"/>
          <p14:tracePt t="18199" x="3363913" y="1978025"/>
          <p14:tracePt t="18206" x="3332163" y="1962150"/>
          <p14:tracePt t="18214" x="3292475" y="1946275"/>
          <p14:tracePt t="18222" x="3268663" y="1946275"/>
          <p14:tracePt t="18230" x="3244850" y="1938338"/>
          <p14:tracePt t="18238" x="3228975" y="1922463"/>
          <p14:tracePt t="18246" x="3213100" y="1922463"/>
          <p14:tracePt t="18254" x="3205163" y="1906588"/>
          <p14:tracePt t="18262" x="3189288" y="1906588"/>
          <p14:tracePt t="18270" x="3181350" y="1890713"/>
          <p14:tracePt t="18278" x="3173413" y="1890713"/>
          <p14:tracePt t="18286" x="3173413" y="1881188"/>
          <p14:tracePt t="18302" x="3165475" y="1873250"/>
          <p14:tracePt t="18422" x="3157538" y="1873250"/>
          <p14:tracePt t="18430" x="3157538" y="1881188"/>
          <p14:tracePt t="18438" x="3149600" y="1898650"/>
          <p14:tracePt t="18446" x="3149600" y="1914525"/>
          <p14:tracePt t="18454" x="3141663" y="1930400"/>
          <p14:tracePt t="18462" x="3133725" y="1938338"/>
          <p14:tracePt t="18470" x="3125788" y="1962150"/>
          <p14:tracePt t="18478" x="3117850" y="1978025"/>
          <p14:tracePt t="18486" x="3109913" y="1985963"/>
          <p14:tracePt t="18494" x="3100388" y="2001838"/>
          <p14:tracePt t="18511" x="3092450" y="2017713"/>
          <p14:tracePt t="18518" x="3084513" y="2017713"/>
          <p14:tracePt t="18534" x="3076575" y="2017713"/>
          <p14:tracePt t="18542" x="3068638" y="2017713"/>
          <p14:tracePt t="18558" x="3060700" y="2017713"/>
          <p14:tracePt t="18574" x="3052763" y="2017713"/>
          <p14:tracePt t="18591" x="3036888" y="2017713"/>
          <p14:tracePt t="18606" x="3028950" y="2017713"/>
          <p14:tracePt t="18614" x="3013075" y="2009775"/>
          <p14:tracePt t="18622" x="3005138" y="2001838"/>
          <p14:tracePt t="18630" x="2989263" y="2001838"/>
          <p14:tracePt t="18638" x="2973388" y="1993900"/>
          <p14:tracePt t="18646" x="2965450" y="1985963"/>
          <p14:tracePt t="18654" x="2949575" y="1985963"/>
          <p14:tracePt t="18662" x="2933700" y="1978025"/>
          <p14:tracePt t="18670" x="2933700" y="1970088"/>
          <p14:tracePt t="18678" x="2917825" y="1970088"/>
          <p14:tracePt t="18686" x="2909888" y="1962150"/>
          <p14:tracePt t="18694" x="2901950" y="1954213"/>
          <p14:tracePt t="18702" x="2901950" y="1938338"/>
          <p14:tracePt t="18710" x="2901950" y="1922463"/>
          <p14:tracePt t="18718" x="2886075" y="1922463"/>
          <p14:tracePt t="18726" x="2886075" y="1898650"/>
          <p14:tracePt t="18734" x="2886075" y="1881188"/>
          <p14:tracePt t="18742" x="2870200" y="1857375"/>
          <p14:tracePt t="18750" x="2870200" y="1841500"/>
          <p14:tracePt t="18758" x="2870200" y="1825625"/>
          <p14:tracePt t="18766" x="2870200" y="1809750"/>
          <p14:tracePt t="18774" x="2870200" y="1785938"/>
          <p14:tracePt t="18782" x="2870200" y="1778000"/>
          <p14:tracePt t="18790" x="2870200" y="1762125"/>
          <p14:tracePt t="18799" x="2870200" y="1754188"/>
          <p14:tracePt t="18806" x="2870200" y="1746250"/>
          <p14:tracePt t="18814" x="2870200" y="1738313"/>
          <p14:tracePt t="18831" x="2870200" y="1730375"/>
          <p14:tracePt t="18839" x="2878138" y="1730375"/>
          <p14:tracePt t="18855" x="2894013" y="1730375"/>
          <p14:tracePt t="18863" x="2894013" y="1722438"/>
          <p14:tracePt t="18870" x="2901950" y="1722438"/>
          <p14:tracePt t="18879" x="2909888" y="1722438"/>
          <p14:tracePt t="18886" x="2917825" y="1722438"/>
          <p14:tracePt t="18899" x="2925763" y="1722438"/>
          <p14:tracePt t="18902" x="2933700" y="1722438"/>
          <p14:tracePt t="18910" x="2941638" y="1722438"/>
          <p14:tracePt t="18918" x="2949575" y="1730375"/>
          <p14:tracePt t="18926" x="2957513" y="1738313"/>
          <p14:tracePt t="18934" x="2957513" y="1754188"/>
          <p14:tracePt t="18942" x="2973388" y="1770063"/>
          <p14:tracePt t="18950" x="2973388" y="1785938"/>
          <p14:tracePt t="18958" x="2981325" y="1801813"/>
          <p14:tracePt t="18966" x="2989263" y="1825625"/>
          <p14:tracePt t="18974" x="2997200" y="1841500"/>
          <p14:tracePt t="18983" x="2997200" y="1857375"/>
          <p14:tracePt t="18990" x="2997200" y="1873250"/>
          <p14:tracePt t="18999" x="2997200" y="1898650"/>
          <p14:tracePt t="19006" x="2997200" y="1906588"/>
          <p14:tracePt t="19014" x="2997200" y="1930400"/>
          <p14:tracePt t="19022" x="2997200" y="1938338"/>
          <p14:tracePt t="19031" x="2997200" y="1954213"/>
          <p14:tracePt t="19038" x="2997200" y="1962150"/>
          <p14:tracePt t="19046" x="2997200" y="1970088"/>
          <p14:tracePt t="19054" x="2989263" y="1978025"/>
          <p14:tracePt t="19070" x="2981325" y="1985963"/>
          <p14:tracePt t="19086" x="2965450" y="1985963"/>
          <p14:tracePt t="19095" x="2949575" y="1993900"/>
          <p14:tracePt t="19102" x="2925763" y="1993900"/>
          <p14:tracePt t="19110" x="2909888" y="1993900"/>
          <p14:tracePt t="19118" x="2886075" y="1993900"/>
          <p14:tracePt t="19126" x="2862263" y="1993900"/>
          <p14:tracePt t="19134" x="2838450" y="1993900"/>
          <p14:tracePt t="19142" x="2814638" y="1993900"/>
          <p14:tracePt t="19150" x="2782888" y="1993900"/>
          <p14:tracePt t="19158" x="2759075" y="1993900"/>
          <p14:tracePt t="19166" x="2733675" y="1993900"/>
          <p14:tracePt t="19174" x="2709863" y="1985963"/>
          <p14:tracePt t="19182" x="2693988" y="1985963"/>
          <p14:tracePt t="19190" x="2678113" y="1985963"/>
          <p14:tracePt t="19199" x="2662238" y="1978025"/>
          <p14:tracePt t="19206" x="2654300" y="1970088"/>
          <p14:tracePt t="19214" x="2646363" y="1970088"/>
          <p14:tracePt t="19222" x="2638425" y="1962150"/>
          <p14:tracePt t="19238" x="2638425" y="1946275"/>
          <p14:tracePt t="19247" x="2630488" y="1946275"/>
          <p14:tracePt t="19254" x="2630488" y="1938338"/>
          <p14:tracePt t="19262" x="2630488" y="1922463"/>
          <p14:tracePt t="19278" x="2630488" y="1906588"/>
          <p14:tracePt t="19286" x="2630488" y="1890713"/>
          <p14:tracePt t="19294" x="2630488" y="1881188"/>
          <p14:tracePt t="19302" x="2630488" y="1873250"/>
          <p14:tracePt t="19310" x="2646363" y="1849438"/>
          <p14:tracePt t="19318" x="2654300" y="1841500"/>
          <p14:tracePt t="19326" x="2662238" y="1833563"/>
          <p14:tracePt t="19334" x="2670175" y="1817688"/>
          <p14:tracePt t="19342" x="2686050" y="1809750"/>
          <p14:tracePt t="19350" x="2693988" y="1801813"/>
          <p14:tracePt t="19358" x="2701925" y="1793875"/>
          <p14:tracePt t="19366" x="2725738" y="1785938"/>
          <p14:tracePt t="19375" x="2741613" y="1778000"/>
          <p14:tracePt t="19383" x="2759075" y="1778000"/>
          <p14:tracePt t="19391" x="2774950" y="1778000"/>
          <p14:tracePt t="19399" x="2790825" y="1770063"/>
          <p14:tracePt t="19406" x="2806700" y="1770063"/>
          <p14:tracePt t="19414" x="2830513" y="1770063"/>
          <p14:tracePt t="19422" x="2846388" y="1770063"/>
          <p14:tracePt t="19430" x="2862263" y="1778000"/>
          <p14:tracePt t="19438" x="2886075" y="1793875"/>
          <p14:tracePt t="19446" x="2901950" y="1801813"/>
          <p14:tracePt t="19454" x="2925763" y="1817688"/>
          <p14:tracePt t="19462" x="2941638" y="1841500"/>
          <p14:tracePt t="19470" x="2957513" y="1857375"/>
          <p14:tracePt t="19478" x="2981325" y="1890713"/>
          <p14:tracePt t="19486" x="2989263" y="1906588"/>
          <p14:tracePt t="19494" x="3005138" y="1922463"/>
          <p14:tracePt t="19502" x="3021013" y="1938338"/>
          <p14:tracePt t="19510" x="3028950" y="1954213"/>
          <p14:tracePt t="19518" x="3036888" y="1970088"/>
          <p14:tracePt t="19526" x="3036888" y="1985963"/>
          <p14:tracePt t="19534" x="3044825" y="1993900"/>
          <p14:tracePt t="19542" x="3044825" y="2009775"/>
          <p14:tracePt t="19550" x="3044825" y="2017713"/>
          <p14:tracePt t="19558" x="3044825" y="2025650"/>
          <p14:tracePt t="19566" x="3044825" y="2033588"/>
          <p14:tracePt t="19759" x="3052763" y="2033588"/>
          <p14:tracePt t="19775" x="3068638" y="2033588"/>
          <p14:tracePt t="19782" x="3076575" y="2033588"/>
          <p14:tracePt t="19790" x="3092450" y="2033588"/>
          <p14:tracePt t="19799" x="3109913" y="2033588"/>
          <p14:tracePt t="19806" x="3117850" y="2033588"/>
          <p14:tracePt t="19815" x="3141663" y="2033588"/>
          <p14:tracePt t="19822" x="3165475" y="2033588"/>
          <p14:tracePt t="19831" x="3189288" y="2033588"/>
          <p14:tracePt t="19838" x="3213100" y="2033588"/>
          <p14:tracePt t="19846" x="3236913" y="2033588"/>
          <p14:tracePt t="19854" x="3268663" y="2025650"/>
          <p14:tracePt t="19862" x="3292475" y="2025650"/>
          <p14:tracePt t="19870" x="3324225" y="2025650"/>
          <p14:tracePt t="19878" x="3355975" y="2025650"/>
          <p14:tracePt t="19886" x="3403600" y="2025650"/>
          <p14:tracePt t="19894" x="3435350" y="2025650"/>
          <p14:tracePt t="19902" x="3492500" y="2025650"/>
          <p14:tracePt t="19910" x="3540125" y="2025650"/>
          <p14:tracePt t="19918" x="3603625" y="2025650"/>
          <p14:tracePt t="19926" x="3659188" y="2025650"/>
          <p14:tracePt t="19934" x="3738563" y="2025650"/>
          <p14:tracePt t="19942" x="3810000" y="2025650"/>
          <p14:tracePt t="19950" x="3875088" y="2033588"/>
          <p14:tracePt t="19958" x="3946525" y="2033588"/>
          <p14:tracePt t="19966" x="4017963" y="2041525"/>
          <p14:tracePt t="19974" x="4081463" y="2049463"/>
          <p14:tracePt t="19982" x="4144963" y="2049463"/>
          <p14:tracePt t="19990" x="4200525" y="2049463"/>
          <p14:tracePt t="19999" x="4249738" y="2057400"/>
          <p14:tracePt t="20006" x="4305300" y="2057400"/>
          <p14:tracePt t="20014" x="4360863" y="2057400"/>
          <p14:tracePt t="20022" x="4400550" y="2065338"/>
          <p14:tracePt t="20030" x="4440238" y="2065338"/>
          <p14:tracePt t="20049" x="4495800" y="2065338"/>
          <p14:tracePt t="20054" x="4511675" y="2065338"/>
          <p14:tracePt t="20063" x="4535488" y="2065338"/>
          <p14:tracePt t="20070" x="4543425" y="2065338"/>
          <p14:tracePt t="20078" x="4551363" y="2065338"/>
          <p14:tracePt t="20183" x="4559300" y="2065338"/>
          <p14:tracePt t="20199" x="4576763" y="2065338"/>
          <p14:tracePt t="20214" x="4584700" y="2065338"/>
          <p14:tracePt t="20222" x="4600575" y="2065338"/>
          <p14:tracePt t="20230" x="4616450" y="2065338"/>
          <p14:tracePt t="20238" x="4632325" y="2073275"/>
          <p14:tracePt t="20246" x="4648200" y="2073275"/>
          <p14:tracePt t="20254" x="4672013" y="2073275"/>
          <p14:tracePt t="20262" x="4703763" y="2073275"/>
          <p14:tracePt t="20270" x="4727575" y="2073275"/>
          <p14:tracePt t="20278" x="4759325" y="2073275"/>
          <p14:tracePt t="20286" x="4791075" y="2073275"/>
          <p14:tracePt t="20294" x="4822825" y="2073275"/>
          <p14:tracePt t="20302" x="4854575" y="2073275"/>
          <p14:tracePt t="20310" x="4894263" y="2073275"/>
          <p14:tracePt t="20318" x="4926013" y="2073275"/>
          <p14:tracePt t="20326" x="4959350" y="2073275"/>
          <p14:tracePt t="20334" x="4991100" y="2073275"/>
          <p14:tracePt t="20342" x="5006975" y="2073275"/>
          <p14:tracePt t="20350" x="5030788" y="2073275"/>
          <p14:tracePt t="20358" x="5054600" y="2073275"/>
          <p14:tracePt t="20366" x="5062538" y="2073275"/>
          <p14:tracePt t="20374" x="5086350" y="2073275"/>
          <p14:tracePt t="20382" x="5094288" y="2073275"/>
          <p14:tracePt t="20390" x="5102225" y="2073275"/>
          <p14:tracePt t="20399" x="5110163" y="2073275"/>
          <p14:tracePt t="20440" x="5118100" y="2073275"/>
          <p14:tracePt t="20614" x="5126038" y="2073275"/>
          <p14:tracePt t="20622" x="5133975" y="2073275"/>
          <p14:tracePt t="20630" x="5149850" y="2073275"/>
          <p14:tracePt t="20638" x="5173663" y="2073275"/>
          <p14:tracePt t="20646" x="5205413" y="2073275"/>
          <p14:tracePt t="20654" x="5237163" y="2073275"/>
          <p14:tracePt t="20662" x="5292725" y="2073275"/>
          <p14:tracePt t="20670" x="5357813" y="2073275"/>
          <p14:tracePt t="20678" x="5429250" y="2073275"/>
          <p14:tracePt t="20686" x="5524500" y="2073275"/>
          <p14:tracePt t="20694" x="5619750" y="2073275"/>
          <p14:tracePt t="20702" x="5724525" y="2073275"/>
          <p14:tracePt t="20710" x="5835650" y="2073275"/>
          <p14:tracePt t="20718" x="5938838" y="2073275"/>
          <p14:tracePt t="20726" x="6034088" y="2073275"/>
          <p14:tracePt t="20734" x="6107113" y="2065338"/>
          <p14:tracePt t="20742" x="6186488" y="2065338"/>
          <p14:tracePt t="20750" x="6249988" y="2057400"/>
          <p14:tracePt t="20758" x="6281738" y="2049463"/>
          <p14:tracePt t="20766" x="6305550" y="2041525"/>
          <p14:tracePt t="20774" x="6321425" y="2041525"/>
          <p14:tracePt t="20790" x="6329363" y="2041525"/>
          <p14:tracePt t="21302" x="6329363" y="2049463"/>
          <p14:tracePt t="21326" x="6329363" y="2057400"/>
          <p14:tracePt t="21638" x="6329363" y="2065338"/>
          <p14:tracePt t="21918" x="6313488" y="2065338"/>
          <p14:tracePt t="21942" x="6305550" y="2073275"/>
          <p14:tracePt t="21974" x="6297613" y="2081213"/>
          <p14:tracePt t="21982" x="6289675" y="2089150"/>
          <p14:tracePt t="21998" x="6281738" y="2097088"/>
          <p14:tracePt t="22014" x="6273800" y="2105025"/>
          <p14:tracePt t="22022" x="6265863" y="2112963"/>
          <p14:tracePt t="22031" x="6257925" y="2120900"/>
          <p14:tracePt t="22038" x="6249988" y="2120900"/>
          <p14:tracePt t="22046" x="6234113" y="2136775"/>
          <p14:tracePt t="22055" x="6218238" y="2144713"/>
          <p14:tracePt t="22062" x="6186488" y="2160588"/>
          <p14:tracePt t="22070" x="6154738" y="2184400"/>
          <p14:tracePt t="22078" x="6130925" y="2192338"/>
          <p14:tracePt t="22086" x="6083300" y="2208213"/>
          <p14:tracePt t="22094" x="6034088" y="2233613"/>
          <p14:tracePt t="22102" x="5986463" y="2257425"/>
          <p14:tracePt t="22110" x="5930900" y="2297113"/>
          <p14:tracePt t="22118" x="5851525" y="2344738"/>
          <p14:tracePt t="22126" x="5788025" y="2384425"/>
          <p14:tracePt t="22134" x="5684838" y="2432050"/>
          <p14:tracePt t="22142" x="5588000" y="2471738"/>
          <p14:tracePt t="22150" x="5445125" y="2527300"/>
          <p14:tracePt t="22158" x="5310188" y="2584450"/>
          <p14:tracePt t="22166" x="5110163" y="2640013"/>
          <p14:tracePt t="22174" x="4918075" y="2679700"/>
          <p14:tracePt t="22183" x="4695825" y="2719388"/>
          <p14:tracePt t="22191" x="4464050" y="2743200"/>
          <p14:tracePt t="22198" x="4225925" y="2743200"/>
          <p14:tracePt t="22206" x="4033838" y="2743200"/>
          <p14:tracePt t="22214" x="3851275" y="2687638"/>
          <p14:tracePt t="22222" x="3754438" y="2655888"/>
          <p14:tracePt t="22230" x="3667125" y="2616200"/>
          <p14:tracePt t="22238" x="3611563" y="2576513"/>
          <p14:tracePt t="22246" x="3579813" y="2559050"/>
          <p14:tracePt t="22454" x="3579813" y="2551113"/>
          <p14:tracePt t="22462" x="3579813" y="2527300"/>
          <p14:tracePt t="22478" x="3571875" y="2535238"/>
          <p14:tracePt t="22486" x="3563938" y="2543175"/>
          <p14:tracePt t="22494" x="3516313" y="2566988"/>
          <p14:tracePt t="22502" x="3492500" y="2600325"/>
          <p14:tracePt t="22510" x="3451225" y="2600325"/>
          <p14:tracePt t="22518" x="3435350" y="2592388"/>
          <p14:tracePt t="22526" x="3427413" y="2592388"/>
          <p14:tracePt t="22534" x="3371850" y="2592388"/>
          <p14:tracePt t="22542" x="3292475" y="2592388"/>
          <p14:tracePt t="22550" x="3189288" y="2600325"/>
          <p14:tracePt t="22558" x="3092450" y="2600325"/>
          <p14:tracePt t="22566" x="3005138" y="2608263"/>
          <p14:tracePt t="22574" x="2917825" y="2624138"/>
          <p14:tracePt t="22583" x="2846388" y="2647950"/>
          <p14:tracePt t="22590" x="2759075" y="2663825"/>
          <p14:tracePt t="22599" x="2646363" y="2695575"/>
          <p14:tracePt t="22606" x="2566988" y="2719388"/>
          <p14:tracePt t="22614" x="2463800" y="2743200"/>
          <p14:tracePt t="22622" x="2366963" y="2759075"/>
          <p14:tracePt t="22631" x="2295525" y="2790825"/>
          <p14:tracePt t="22638" x="2232025" y="2814638"/>
          <p14:tracePt t="22646" x="2192338" y="2822575"/>
          <p14:tracePt t="22654" x="2144713" y="2838450"/>
          <p14:tracePt t="22662" x="2105025" y="2846388"/>
          <p14:tracePt t="22671" x="2065338" y="2846388"/>
          <p14:tracePt t="22678" x="2041525" y="2854325"/>
          <p14:tracePt t="22686" x="2008188" y="2862263"/>
          <p14:tracePt t="22694" x="1976438" y="2862263"/>
          <p14:tracePt t="22702" x="1944688" y="2870200"/>
          <p14:tracePt t="22710" x="1920875" y="2870200"/>
          <p14:tracePt t="22718" x="1897063" y="2870200"/>
          <p14:tracePt t="22726" x="1857375" y="2870200"/>
          <p14:tracePt t="22734" x="1825625" y="2870200"/>
          <p14:tracePt t="22742" x="1785938" y="2870200"/>
          <p14:tracePt t="22750" x="1738313" y="2870200"/>
          <p14:tracePt t="22758" x="1706563" y="2870200"/>
          <p14:tracePt t="22766" x="1666875" y="2870200"/>
          <p14:tracePt t="22774" x="1617663" y="2870200"/>
          <p14:tracePt t="22782" x="1577975" y="2870200"/>
          <p14:tracePt t="22790" x="1546225" y="2870200"/>
          <p14:tracePt t="22798" x="1522413" y="2870200"/>
          <p14:tracePt t="22806" x="1490663" y="2870200"/>
          <p14:tracePt t="22814" x="1466850" y="2870200"/>
          <p14:tracePt t="22822" x="1443038" y="2870200"/>
          <p14:tracePt t="22830" x="1427163" y="2870200"/>
          <p14:tracePt t="22838" x="1411288" y="2870200"/>
          <p14:tracePt t="22846" x="1403350" y="2870200"/>
          <p14:tracePt t="22862" x="1387475" y="2870200"/>
          <p14:tracePt t="22886" x="1379538" y="2870200"/>
          <p14:tracePt t="22894" x="1371600" y="2870200"/>
          <p14:tracePt t="22902" x="1363663" y="2862263"/>
          <p14:tracePt t="22910" x="1347788" y="2862263"/>
          <p14:tracePt t="22918" x="1331913" y="2854325"/>
          <p14:tracePt t="22926" x="1323975" y="2854325"/>
          <p14:tracePt t="22934" x="1308100" y="2854325"/>
          <p14:tracePt t="22942" x="1292225" y="2854325"/>
          <p14:tracePt t="22950" x="1274763" y="2854325"/>
          <p14:tracePt t="22958" x="1266825" y="2854325"/>
          <p14:tracePt t="22967" x="1258888" y="2846388"/>
          <p14:tracePt t="22974" x="1243013" y="2846388"/>
          <p14:tracePt t="22990" x="1235075" y="2846388"/>
          <p14:tracePt t="22999" x="1227138" y="2846388"/>
          <p14:tracePt t="23006" x="1219200" y="2846388"/>
          <p14:tracePt t="23014" x="1211263" y="2838450"/>
          <p14:tracePt t="23030" x="1203325" y="2838450"/>
          <p14:tracePt t="23048" x="1187450" y="2838450"/>
          <p14:tracePt t="23054" x="1179513" y="2838450"/>
          <p14:tracePt t="23062" x="1171575" y="2838450"/>
          <p14:tracePt t="23070" x="1163638" y="2830513"/>
          <p14:tracePt t="23078" x="1147763" y="2822575"/>
          <p14:tracePt t="23086" x="1139825" y="2822575"/>
          <p14:tracePt t="23094" x="1131888" y="2814638"/>
          <p14:tracePt t="23102" x="1116013" y="2806700"/>
          <p14:tracePt t="23110" x="1108075" y="2798763"/>
          <p14:tracePt t="23118" x="1100138" y="2790825"/>
          <p14:tracePt t="23126" x="1076325" y="2782888"/>
          <p14:tracePt t="23134" x="1068388" y="2767013"/>
          <p14:tracePt t="23142" x="1044575" y="2751138"/>
          <p14:tracePt t="23150" x="1036638" y="2743200"/>
          <p14:tracePt t="23158" x="1020763" y="2727325"/>
          <p14:tracePt t="23166" x="1004888" y="2719388"/>
          <p14:tracePt t="23174" x="989013" y="2695575"/>
          <p14:tracePt t="23182" x="973138" y="2687638"/>
          <p14:tracePt t="23190" x="965200" y="2671763"/>
          <p14:tracePt t="23199" x="957263" y="2655888"/>
          <p14:tracePt t="23206" x="957263" y="2647950"/>
          <p14:tracePt t="23214" x="949325" y="2640013"/>
          <p14:tracePt t="23223" x="933450" y="2616200"/>
          <p14:tracePt t="23230" x="933450" y="2608263"/>
          <p14:tracePt t="23238" x="933450" y="2600325"/>
          <p14:tracePt t="23246" x="925513" y="2584450"/>
          <p14:tracePt t="23254" x="917575" y="2566988"/>
          <p14:tracePt t="23262" x="917575" y="2559050"/>
          <p14:tracePt t="23270" x="917575" y="2535238"/>
          <p14:tracePt t="23278" x="917575" y="2519363"/>
          <p14:tracePt t="23286" x="917575" y="2503488"/>
          <p14:tracePt t="23294" x="917575" y="2487613"/>
          <p14:tracePt t="23302" x="925513" y="2471738"/>
          <p14:tracePt t="23310" x="933450" y="2455863"/>
          <p14:tracePt t="23318" x="933450" y="2447925"/>
          <p14:tracePt t="23326" x="949325" y="2432050"/>
          <p14:tracePt t="23334" x="957263" y="2424113"/>
          <p14:tracePt t="23342" x="973138" y="2416175"/>
          <p14:tracePt t="23350" x="989013" y="2408238"/>
          <p14:tracePt t="23358" x="1004888" y="2400300"/>
          <p14:tracePt t="23366" x="1012825" y="2400300"/>
          <p14:tracePt t="23374" x="1028700" y="2384425"/>
          <p14:tracePt t="23382" x="1036638" y="2384425"/>
          <p14:tracePt t="23391" x="1044575" y="2384425"/>
          <p14:tracePt t="23398" x="1052513" y="2384425"/>
          <p14:tracePt t="23414" x="1060450" y="2376488"/>
          <p14:tracePt t="23422" x="1068388" y="2376488"/>
          <p14:tracePt t="23430" x="1076325" y="2376488"/>
          <p14:tracePt t="23438" x="1084263" y="2376488"/>
          <p14:tracePt t="23446" x="1092200" y="2376488"/>
          <p14:tracePt t="23454" x="1108075" y="2392363"/>
          <p14:tracePt t="23462" x="1123950" y="2392363"/>
          <p14:tracePt t="23470" x="1139825" y="2400300"/>
          <p14:tracePt t="23478" x="1155700" y="2416175"/>
          <p14:tracePt t="23486" x="1171575" y="2432050"/>
          <p14:tracePt t="23494" x="1187450" y="2439988"/>
          <p14:tracePt t="23502" x="1195388" y="2463800"/>
          <p14:tracePt t="23510" x="1203325" y="2479675"/>
          <p14:tracePt t="23518" x="1211263" y="2487613"/>
          <p14:tracePt t="23526" x="1227138" y="2519363"/>
          <p14:tracePt t="23534" x="1235075" y="2535238"/>
          <p14:tracePt t="23542" x="1258888" y="2559050"/>
          <p14:tracePt t="23550" x="1274763" y="2576513"/>
          <p14:tracePt t="23558" x="1300163" y="2608263"/>
          <p14:tracePt t="23566" x="1316038" y="2632075"/>
          <p14:tracePt t="23574" x="1355725" y="2655888"/>
          <p14:tracePt t="23582" x="1379538" y="2679700"/>
          <p14:tracePt t="23590" x="1411288" y="2695575"/>
          <p14:tracePt t="23598" x="1458913" y="2719388"/>
          <p14:tracePt t="23606" x="1514475" y="2743200"/>
          <p14:tracePt t="23614" x="1570038" y="2767013"/>
          <p14:tracePt t="23623" x="1651000" y="2806700"/>
          <p14:tracePt t="23630" x="1754188" y="2830513"/>
          <p14:tracePt t="23639" x="1841500" y="2854325"/>
          <p14:tracePt t="23646" x="1984375" y="2894013"/>
          <p14:tracePt t="23654" x="2089150" y="2919413"/>
          <p14:tracePt t="23662" x="2232025" y="2943225"/>
          <p14:tracePt t="23670" x="2366963" y="2967038"/>
          <p14:tracePt t="23678" x="2487613" y="2974975"/>
          <p14:tracePt t="23686" x="2590800" y="2990850"/>
          <p14:tracePt t="23694" x="2701925" y="2990850"/>
          <p14:tracePt t="23702" x="2782888" y="2990850"/>
          <p14:tracePt t="23710" x="2862263" y="2990850"/>
          <p14:tracePt t="23718" x="2917825" y="2990850"/>
          <p14:tracePt t="23726" x="2949575" y="2982913"/>
          <p14:tracePt t="23734" x="2973388" y="2982913"/>
          <p14:tracePt t="23742" x="2981325" y="2974975"/>
          <p14:tracePt t="23798" x="2981325" y="2967038"/>
          <p14:tracePt t="23822" x="2981325" y="2959100"/>
          <p14:tracePt t="23838" x="2981325" y="2951163"/>
          <p14:tracePt t="23854" x="2981325" y="2943225"/>
          <p14:tracePt t="23862" x="2981325" y="2935288"/>
          <p14:tracePt t="23878" x="2981325" y="2927350"/>
          <p14:tracePt t="23886" x="2981325" y="2919413"/>
          <p14:tracePt t="23898" x="2981325" y="2909888"/>
          <p14:tracePt t="23902" x="2981325" y="2901950"/>
          <p14:tracePt t="23911" x="2989263" y="2886075"/>
          <p14:tracePt t="23918" x="2989263" y="2870200"/>
          <p14:tracePt t="23926" x="2989263" y="2854325"/>
          <p14:tracePt t="23934" x="2989263" y="2846388"/>
          <p14:tracePt t="23942" x="2989263" y="2822575"/>
          <p14:tracePt t="23950" x="2989263" y="2814638"/>
          <p14:tracePt t="23959" x="2989263" y="2806700"/>
          <p14:tracePt t="23967" x="2989263" y="2798763"/>
          <p14:tracePt t="23974" x="2989263" y="2782888"/>
          <p14:tracePt t="23982" x="2989263" y="2767013"/>
          <p14:tracePt t="23999" x="2989263" y="2751138"/>
          <p14:tracePt t="24015" x="2997200" y="2743200"/>
          <p14:tracePt t="24022" x="2997200" y="2735263"/>
          <p14:tracePt t="24046" x="2997200" y="2727325"/>
          <p14:tracePt t="24054" x="2997200" y="2719388"/>
          <p14:tracePt t="24078" x="2997200" y="2711450"/>
          <p14:tracePt t="24094" x="3005138" y="2711450"/>
          <p14:tracePt t="24110" x="3005138" y="2703513"/>
          <p14:tracePt t="24126" x="3013075" y="2703513"/>
          <p14:tracePt t="24134" x="3021013" y="2703513"/>
          <p14:tracePt t="24142" x="3028950" y="2703513"/>
          <p14:tracePt t="24158" x="3036888" y="2703513"/>
          <p14:tracePt t="24166" x="3052763" y="2703513"/>
          <p14:tracePt t="24174" x="3068638" y="2711450"/>
          <p14:tracePt t="24182" x="3084513" y="2711450"/>
          <p14:tracePt t="24190" x="3100388" y="2719388"/>
          <p14:tracePt t="24199" x="3125788" y="2727325"/>
          <p14:tracePt t="24206" x="3157538" y="2735263"/>
          <p14:tracePt t="24214" x="3189288" y="2735263"/>
          <p14:tracePt t="24222" x="3221038" y="2735263"/>
          <p14:tracePt t="24230" x="3268663" y="2751138"/>
          <p14:tracePt t="24238" x="3308350" y="2751138"/>
          <p14:tracePt t="24246" x="3355975" y="2759075"/>
          <p14:tracePt t="24254" x="3411538" y="2767013"/>
          <p14:tracePt t="24262" x="3459163" y="2767013"/>
          <p14:tracePt t="24270" x="3516313" y="2774950"/>
          <p14:tracePt t="24278" x="3579813" y="2774950"/>
          <p14:tracePt t="24286" x="3635375" y="2774950"/>
          <p14:tracePt t="24294" x="3690938" y="2774950"/>
          <p14:tracePt t="24302" x="3738563" y="2774950"/>
          <p14:tracePt t="24310" x="3786188" y="2782888"/>
          <p14:tracePt t="24318" x="3817938" y="2782888"/>
          <p14:tracePt t="24326" x="3867150" y="2782888"/>
          <p14:tracePt t="24334" x="3890963" y="2782888"/>
          <p14:tracePt t="24342" x="3906838" y="2782888"/>
          <p14:tracePt t="24350" x="3914775" y="2782888"/>
          <p14:tracePt t="24358" x="3922713" y="2782888"/>
          <p14:tracePt t="24894" x="3930650" y="2782888"/>
          <p14:tracePt t="24910" x="3930650" y="2790825"/>
          <p14:tracePt t="25022" x="3938588" y="2790825"/>
          <p14:tracePt t="30934" x="3930650" y="2790825"/>
          <p14:tracePt t="30942" x="3914775" y="2798763"/>
          <p14:tracePt t="30950" x="3883025" y="2806700"/>
          <p14:tracePt t="30958" x="3843338" y="2806700"/>
          <p14:tracePt t="30966" x="3794125" y="2806700"/>
          <p14:tracePt t="30974" x="3746500" y="2790825"/>
          <p14:tracePt t="30982" x="3698875" y="2774950"/>
          <p14:tracePt t="30990" x="3667125" y="2759075"/>
          <p14:tracePt t="30998" x="3643313" y="2751138"/>
          <p14:tracePt t="31006" x="3627438" y="2751138"/>
          <p14:tracePt t="31016" x="3611563" y="2751138"/>
          <p14:tracePt t="31031" x="3587750" y="2759075"/>
          <p14:tracePt t="31038" x="3571875" y="2767013"/>
          <p14:tracePt t="31166" x="3548063" y="2767013"/>
          <p14:tracePt t="31175" x="3548063" y="2798763"/>
          <p14:tracePt t="31182" x="3548063" y="2822575"/>
          <p14:tracePt t="31191" x="3548063" y="2854325"/>
          <p14:tracePt t="31198" x="3548063" y="2870200"/>
          <p14:tracePt t="31206" x="3548063" y="2878138"/>
          <p14:tracePt t="31215" x="3548063" y="2886075"/>
          <p14:tracePt t="31222" x="3556000" y="2894013"/>
          <p14:tracePt t="31230" x="3556000" y="2901950"/>
          <p14:tracePt t="31238" x="3563938" y="2927350"/>
          <p14:tracePt t="31246" x="3571875" y="2943225"/>
          <p14:tracePt t="31254" x="3579813" y="2951163"/>
          <p14:tracePt t="31262" x="3579813" y="2959100"/>
          <p14:tracePt t="31270" x="3579813" y="2967038"/>
          <p14:tracePt t="31278" x="3579813" y="2974975"/>
          <p14:tracePt t="31286" x="3571875" y="2974975"/>
          <p14:tracePt t="31294" x="3563938" y="2982913"/>
          <p14:tracePt t="31302" x="3556000" y="2990850"/>
          <p14:tracePt t="31310" x="3540125" y="2990850"/>
          <p14:tracePt t="31318" x="3532188" y="2990850"/>
          <p14:tracePt t="31326" x="3516313" y="2990850"/>
          <p14:tracePt t="31334" x="3492500" y="2990850"/>
          <p14:tracePt t="31342" x="3476625" y="2990850"/>
          <p14:tracePt t="31350" x="3451225" y="2982913"/>
          <p14:tracePt t="31358" x="3419475" y="2982913"/>
          <p14:tracePt t="31366" x="3387725" y="2967038"/>
          <p14:tracePt t="31374" x="3371850" y="2967038"/>
          <p14:tracePt t="31382" x="3355975" y="2959100"/>
          <p14:tracePt t="31390" x="3340100" y="2951163"/>
          <p14:tracePt t="31399" x="3324225" y="2951163"/>
          <p14:tracePt t="31406" x="3308350" y="2943225"/>
          <p14:tracePt t="31415" x="3292475" y="2943225"/>
          <p14:tracePt t="31422" x="3284538" y="2935288"/>
          <p14:tracePt t="31446" x="3276600" y="2935288"/>
          <p14:tracePt t="31470" x="3268663" y="2935288"/>
          <p14:tracePt t="31478" x="3260725" y="2935288"/>
          <p14:tracePt t="31486" x="3244850" y="2927350"/>
          <p14:tracePt t="31494" x="3228975" y="2927350"/>
          <p14:tracePt t="31502" x="3205163" y="2927350"/>
          <p14:tracePt t="31511" x="3181350" y="2909888"/>
          <p14:tracePt t="31518" x="3157538" y="2901950"/>
          <p14:tracePt t="31526" x="3133725" y="2901950"/>
          <p14:tracePt t="31534" x="3109913" y="2894013"/>
          <p14:tracePt t="31542" x="3076575" y="2886075"/>
          <p14:tracePt t="31550" x="3036888" y="2878138"/>
          <p14:tracePt t="31558" x="3005138" y="2862263"/>
          <p14:tracePt t="31566" x="2981325" y="2862263"/>
          <p14:tracePt t="31574" x="2949575" y="2854325"/>
          <p14:tracePt t="31582" x="2925763" y="2854325"/>
          <p14:tracePt t="31590" x="2886075" y="2854325"/>
          <p14:tracePt t="31598" x="2870200" y="2854325"/>
          <p14:tracePt t="31606" x="2854325" y="2846388"/>
          <p14:tracePt t="31615" x="2838450" y="2846388"/>
          <p14:tracePt t="31622" x="2822575" y="2838450"/>
          <p14:tracePt t="31630" x="2806700" y="2838450"/>
          <p14:tracePt t="31638" x="2790825" y="2838450"/>
          <p14:tracePt t="31646" x="2782888" y="2838450"/>
          <p14:tracePt t="31654" x="2774950" y="2838450"/>
          <p14:tracePt t="31662" x="2767013" y="2838450"/>
          <p14:tracePt t="31670" x="2759075" y="2838450"/>
          <p14:tracePt t="31678" x="2751138" y="2838450"/>
          <p14:tracePt t="31687" x="2741613" y="2838450"/>
          <p14:tracePt t="31694" x="2733675" y="2838450"/>
          <p14:tracePt t="31702" x="2725738" y="2838450"/>
          <p14:tracePt t="31710" x="2717800" y="2838450"/>
          <p14:tracePt t="31726" x="2701925" y="2838450"/>
          <p14:tracePt t="31734" x="2701925" y="2830513"/>
          <p14:tracePt t="31742" x="2693988" y="2830513"/>
          <p14:tracePt t="31750" x="2686050" y="2830513"/>
          <p14:tracePt t="31758" x="2678113" y="2822575"/>
          <p14:tracePt t="31774" x="2670175" y="2822575"/>
          <p14:tracePt t="31782" x="2646363" y="2822575"/>
          <p14:tracePt t="31790" x="2630488" y="2822575"/>
          <p14:tracePt t="31798" x="2614613" y="2814638"/>
          <p14:tracePt t="31806" x="2606675" y="2806700"/>
          <p14:tracePt t="31815" x="2582863" y="2806700"/>
          <p14:tracePt t="31822" x="2566988" y="2806700"/>
          <p14:tracePt t="31830" x="2543175" y="2806700"/>
          <p14:tracePt t="31838" x="2519363" y="2806700"/>
          <p14:tracePt t="31846" x="2495550" y="2806700"/>
          <p14:tracePt t="31854" x="2471738" y="2798763"/>
          <p14:tracePt t="31862" x="2447925" y="2798763"/>
          <p14:tracePt t="31870" x="2416175" y="2798763"/>
          <p14:tracePt t="31878" x="2400300" y="2790825"/>
          <p14:tracePt t="31886" x="2384425" y="2782888"/>
          <p14:tracePt t="31894" x="2359025" y="2782888"/>
          <p14:tracePt t="31902" x="2343150" y="2782888"/>
          <p14:tracePt t="31910" x="2327275" y="2774950"/>
          <p14:tracePt t="31918" x="2303463" y="2767013"/>
          <p14:tracePt t="31926" x="2279650" y="2759075"/>
          <p14:tracePt t="31934" x="2271713" y="2759075"/>
          <p14:tracePt t="31942" x="2255838" y="2751138"/>
          <p14:tracePt t="31950" x="2247900" y="2751138"/>
          <p14:tracePt t="31958" x="2239963" y="2743200"/>
          <p14:tracePt t="31966" x="2232025" y="2735263"/>
          <p14:tracePt t="31974" x="2224088" y="2727325"/>
          <p14:tracePt t="31982" x="2224088" y="2719388"/>
          <p14:tracePt t="31990" x="2216150" y="2703513"/>
          <p14:tracePt t="31998" x="2216150" y="2695575"/>
          <p14:tracePt t="32006" x="2208213" y="2671763"/>
          <p14:tracePt t="32016" x="2208213" y="2655888"/>
          <p14:tracePt t="32022" x="2208213" y="2640013"/>
          <p14:tracePt t="32030" x="2200275" y="2624138"/>
          <p14:tracePt t="32038" x="2200275" y="2608263"/>
          <p14:tracePt t="32046" x="2200275" y="2592388"/>
          <p14:tracePt t="32054" x="2200275" y="2566988"/>
          <p14:tracePt t="32062" x="2200275" y="2551113"/>
          <p14:tracePt t="32070" x="2200275" y="2519363"/>
          <p14:tracePt t="32078" x="2200275" y="2503488"/>
          <p14:tracePt t="32086" x="2200275" y="2471738"/>
          <p14:tracePt t="32094" x="2208213" y="2439988"/>
          <p14:tracePt t="32102" x="2224088" y="2416175"/>
          <p14:tracePt t="32110" x="2239963" y="2376488"/>
          <p14:tracePt t="32118" x="2263775" y="2352675"/>
          <p14:tracePt t="32126" x="2271713" y="2328863"/>
          <p14:tracePt t="32134" x="2303463" y="2305050"/>
          <p14:tracePt t="32142" x="2327275" y="2281238"/>
          <p14:tracePt t="32150" x="2351088" y="2273300"/>
          <p14:tracePt t="32158" x="2374900" y="2257425"/>
          <p14:tracePt t="32166" x="2400300" y="2249488"/>
          <p14:tracePt t="32174" x="2424113" y="2233613"/>
          <p14:tracePt t="32182" x="2439988" y="2224088"/>
          <p14:tracePt t="32191" x="2455863" y="2216150"/>
          <p14:tracePt t="32198" x="2463800" y="2216150"/>
          <p14:tracePt t="32206" x="2479675" y="2208213"/>
          <p14:tracePt t="32215" x="2487613" y="2208213"/>
          <p14:tracePt t="32230" x="2495550" y="2208213"/>
          <p14:tracePt t="32238" x="2503488" y="2208213"/>
          <p14:tracePt t="32254" x="2519363" y="2208213"/>
          <p14:tracePt t="32262" x="2535238" y="2224088"/>
          <p14:tracePt t="32270" x="2559050" y="2241550"/>
          <p14:tracePt t="32278" x="2582863" y="2273300"/>
          <p14:tracePt t="32286" x="2606675" y="2297113"/>
          <p14:tracePt t="32294" x="2638425" y="2328863"/>
          <p14:tracePt t="32302" x="2646363" y="2352675"/>
          <p14:tracePt t="32310" x="2662238" y="2376488"/>
          <p14:tracePt t="32318" x="2670175" y="2408238"/>
          <p14:tracePt t="32326" x="2693988" y="2424113"/>
          <p14:tracePt t="32334" x="2693988" y="2447925"/>
          <p14:tracePt t="32342" x="2717800" y="2471738"/>
          <p14:tracePt t="32350" x="2725738" y="2495550"/>
          <p14:tracePt t="32358" x="2725738" y="2511425"/>
          <p14:tracePt t="32366" x="2741613" y="2535238"/>
          <p14:tracePt t="32374" x="2741613" y="2551113"/>
          <p14:tracePt t="32382" x="2741613" y="2559050"/>
          <p14:tracePt t="32390" x="2741613" y="2566988"/>
          <p14:tracePt t="32398" x="2741613" y="2584450"/>
          <p14:tracePt t="32406" x="2751138" y="2584450"/>
          <p14:tracePt t="32415" x="2751138" y="2592388"/>
          <p14:tracePt t="32422" x="2751138" y="2600325"/>
          <p14:tracePt t="32446" x="2751138" y="2608263"/>
          <p14:tracePt t="33182" x="2759075" y="2608263"/>
          <p14:tracePt t="33230" x="2759075" y="2592388"/>
          <p14:tracePt t="33238" x="2759075" y="2584450"/>
          <p14:tracePt t="33246" x="2767013" y="2576513"/>
          <p14:tracePt t="33254" x="2767013" y="2566988"/>
          <p14:tracePt t="33318" x="2774950" y="2566988"/>
          <p14:tracePt t="33326" x="2782888" y="2566988"/>
          <p14:tracePt t="33342" x="2790825" y="2559050"/>
          <p14:tracePt t="33350" x="2798763" y="2551113"/>
          <p14:tracePt t="33366" x="2814638" y="2551113"/>
          <p14:tracePt t="33375" x="2814638" y="2543175"/>
          <p14:tracePt t="33478" x="2814638" y="2551113"/>
          <p14:tracePt t="33486" x="2806700" y="2559050"/>
          <p14:tracePt t="33494" x="2806700" y="2576513"/>
          <p14:tracePt t="33502" x="2790825" y="2584450"/>
          <p14:tracePt t="33518" x="2782888" y="2584450"/>
          <p14:tracePt t="33559" x="2782888" y="2592388"/>
          <p14:tracePt t="33670" x="2798763" y="2584450"/>
          <p14:tracePt t="33678" x="2814638" y="2584450"/>
          <p14:tracePt t="33687" x="2838450" y="2576513"/>
          <p14:tracePt t="33694" x="2854325" y="2566988"/>
          <p14:tracePt t="33703" x="2878138" y="2559050"/>
          <p14:tracePt t="33710" x="2886075" y="2559050"/>
          <p14:tracePt t="33718" x="2894013" y="2551113"/>
          <p14:tracePt t="34070" x="2901950" y="2551113"/>
          <p14:tracePt t="34079" x="2909888" y="2559050"/>
          <p14:tracePt t="34086" x="2909888" y="2566988"/>
          <p14:tracePt t="34095" x="2917825" y="2584450"/>
          <p14:tracePt t="34102" x="2917825" y="2592388"/>
          <p14:tracePt t="34110" x="2917825" y="2608263"/>
          <p14:tracePt t="34118" x="2917825" y="2616200"/>
          <p14:tracePt t="34126" x="2917825" y="2624138"/>
          <p14:tracePt t="34134" x="2925763" y="2624138"/>
          <p14:tracePt t="34150" x="2933700" y="2624138"/>
          <p14:tracePt t="34158" x="2965450" y="2624138"/>
          <p14:tracePt t="34166" x="2997200" y="2624138"/>
          <p14:tracePt t="34174" x="3028950" y="2624138"/>
          <p14:tracePt t="34182" x="3060700" y="2616200"/>
          <p14:tracePt t="34191" x="3100388" y="2616200"/>
          <p14:tracePt t="34198" x="3125788" y="2608263"/>
          <p14:tracePt t="34206" x="3141663" y="2600325"/>
          <p14:tracePt t="34215" x="3165475" y="2592388"/>
          <p14:tracePt t="34438" x="3165475" y="2608263"/>
          <p14:tracePt t="34446" x="3149600" y="2608263"/>
          <p14:tracePt t="34454" x="3149600" y="2624138"/>
          <p14:tracePt t="34462" x="3149600" y="2647950"/>
          <p14:tracePt t="34470" x="3149600" y="2663825"/>
          <p14:tracePt t="34478" x="3149600" y="2687638"/>
          <p14:tracePt t="34486" x="3141663" y="2719388"/>
          <p14:tracePt t="34494" x="3125788" y="2759075"/>
          <p14:tracePt t="34502" x="3084513" y="2806700"/>
          <p14:tracePt t="34510" x="3036888" y="2846388"/>
          <p14:tracePt t="34518" x="2989263" y="2894013"/>
          <p14:tracePt t="34526" x="2925763" y="2935288"/>
          <p14:tracePt t="34534" x="2862263" y="2982913"/>
          <p14:tracePt t="34542" x="2782888" y="3014663"/>
          <p14:tracePt t="34550" x="2717800" y="3054350"/>
          <p14:tracePt t="34558" x="2630488" y="3086100"/>
          <p14:tracePt t="34566" x="2559050" y="3109913"/>
          <p14:tracePt t="34574" x="2495550" y="3133725"/>
          <p14:tracePt t="34582" x="2432050" y="3141663"/>
          <p14:tracePt t="34590" x="2384425" y="3165475"/>
          <p14:tracePt t="34598" x="2343150" y="3181350"/>
          <p14:tracePt t="34606" x="2319338" y="3189288"/>
          <p14:tracePt t="34615" x="2295525" y="3189288"/>
          <p14:tracePt t="34622" x="2279650" y="3189288"/>
          <p14:tracePt t="34630" x="2271713" y="3189288"/>
          <p14:tracePt t="34638" x="2271713" y="3181350"/>
          <p14:tracePt t="34646" x="2271713" y="3157538"/>
          <p14:tracePt t="34654" x="2271713" y="3141663"/>
          <p14:tracePt t="34662" x="2271713" y="3101975"/>
          <p14:tracePt t="34670" x="2279650" y="3094038"/>
          <p14:tracePt t="34678" x="2287588" y="3094038"/>
          <p14:tracePt t="34942" x="2271713" y="3094038"/>
          <p14:tracePt t="34950" x="2239963" y="3094038"/>
          <p14:tracePt t="34958" x="2216150" y="3094038"/>
          <p14:tracePt t="34966" x="2184400" y="3094038"/>
          <p14:tracePt t="34974" x="2136775" y="3101975"/>
          <p14:tracePt t="34982" x="2097088" y="3117850"/>
          <p14:tracePt t="34990" x="2049463" y="3149600"/>
          <p14:tracePt t="34998" x="1984375" y="3181350"/>
          <p14:tracePt t="35006" x="1928813" y="3221038"/>
          <p14:tracePt t="35017" x="1865313" y="3244850"/>
          <p14:tracePt t="35022" x="1785938" y="3270250"/>
          <p14:tracePt t="35030" x="1730375" y="3302000"/>
          <p14:tracePt t="35038" x="1651000" y="3317875"/>
          <p14:tracePt t="35047" x="1585913" y="3333750"/>
          <p14:tracePt t="35054" x="1530350" y="3349625"/>
          <p14:tracePt t="35062" x="1466850" y="3365500"/>
          <p14:tracePt t="35070" x="1419225" y="3381375"/>
          <p14:tracePt t="35079" x="1371600" y="3405188"/>
          <p14:tracePt t="35086" x="1323975" y="3436938"/>
          <p14:tracePt t="35102" x="1300163" y="3444875"/>
          <p14:tracePt t="35110" x="1258888" y="3468688"/>
          <p14:tracePt t="35118" x="1219200" y="3492500"/>
          <p14:tracePt t="35126" x="1195388" y="3508375"/>
          <p14:tracePt t="35134" x="1155700" y="3516313"/>
          <p14:tracePt t="35142" x="1131888" y="3524250"/>
          <p14:tracePt t="35150" x="1116013" y="3532188"/>
          <p14:tracePt t="35158" x="1100138" y="3532188"/>
          <p14:tracePt t="35166" x="1084263" y="3532188"/>
          <p14:tracePt t="35174" x="1068388" y="3532188"/>
          <p14:tracePt t="35182" x="1044575" y="3532188"/>
          <p14:tracePt t="35190" x="1028700" y="3540125"/>
          <p14:tracePt t="35198" x="1012825" y="3540125"/>
          <p14:tracePt t="35206" x="996950" y="3540125"/>
          <p14:tracePt t="35215" x="989013" y="3540125"/>
          <p14:tracePt t="35222" x="981075" y="3540125"/>
          <p14:tracePt t="35230" x="965200" y="3540125"/>
          <p14:tracePt t="35238" x="957263" y="3540125"/>
          <p14:tracePt t="35246" x="941388" y="3540125"/>
          <p14:tracePt t="35254" x="925513" y="3540125"/>
          <p14:tracePt t="35262" x="908050" y="3532188"/>
          <p14:tracePt t="35270" x="892175" y="3524250"/>
          <p14:tracePt t="35278" x="884238" y="3524250"/>
          <p14:tracePt t="35286" x="876300" y="3524250"/>
          <p14:tracePt t="35294" x="868363" y="3516313"/>
          <p14:tracePt t="35302" x="860425" y="3516313"/>
          <p14:tracePt t="35310" x="860425" y="3508375"/>
          <p14:tracePt t="35318" x="852488" y="3500438"/>
          <p14:tracePt t="35342" x="844550" y="3492500"/>
          <p14:tracePt t="35358" x="844550" y="3484563"/>
          <p14:tracePt t="35374" x="844550" y="3476625"/>
          <p14:tracePt t="35382" x="844550" y="3468688"/>
          <p14:tracePt t="35398" x="844550" y="3460750"/>
          <p14:tracePt t="35415" x="844550" y="3452813"/>
          <p14:tracePt t="35431" x="844550" y="3444875"/>
          <p14:tracePt t="35438" x="844550" y="3436938"/>
          <p14:tracePt t="35455" x="844550" y="3429000"/>
          <p14:tracePt t="35479" x="844550" y="3413125"/>
          <p14:tracePt t="35502" x="852488" y="3405188"/>
          <p14:tracePt t="35526" x="860425" y="3397250"/>
          <p14:tracePt t="35550" x="868363" y="3397250"/>
          <p14:tracePt t="35566" x="876300" y="3389313"/>
          <p14:tracePt t="35670" x="884238" y="3389313"/>
          <p14:tracePt t="35702" x="892175" y="3389313"/>
          <p14:tracePt t="35718" x="892175" y="3381375"/>
          <p14:tracePt t="35726" x="900113" y="3381375"/>
          <p14:tracePt t="35750" x="908050" y="3381375"/>
          <p14:tracePt t="35758" x="917575" y="3381375"/>
          <p14:tracePt t="35766" x="925513" y="3381375"/>
          <p14:tracePt t="35774" x="925513" y="3373438"/>
          <p14:tracePt t="35782" x="941388" y="3373438"/>
          <p14:tracePt t="35790" x="949325" y="3373438"/>
          <p14:tracePt t="35798" x="957263" y="3373438"/>
          <p14:tracePt t="35806" x="973138" y="3365500"/>
          <p14:tracePt t="35815" x="981075" y="3365500"/>
          <p14:tracePt t="35822" x="989013" y="3365500"/>
          <p14:tracePt t="35830" x="1004888" y="3365500"/>
          <p14:tracePt t="35838" x="1020763" y="3365500"/>
          <p14:tracePt t="35846" x="1036638" y="3365500"/>
          <p14:tracePt t="35854" x="1044575" y="3357563"/>
          <p14:tracePt t="35862" x="1060450" y="3357563"/>
          <p14:tracePt t="35870" x="1084263" y="3357563"/>
          <p14:tracePt t="35878" x="1092200" y="3357563"/>
          <p14:tracePt t="35886" x="1116013" y="3357563"/>
          <p14:tracePt t="35894" x="1139825" y="3357563"/>
          <p14:tracePt t="35902" x="1155700" y="3357563"/>
          <p14:tracePt t="35910" x="1179513" y="3357563"/>
          <p14:tracePt t="35918" x="1195388" y="3357563"/>
          <p14:tracePt t="35926" x="1227138" y="3357563"/>
          <p14:tracePt t="35934" x="1243013" y="3365500"/>
          <p14:tracePt t="35942" x="1266825" y="3365500"/>
          <p14:tracePt t="35950" x="1284288" y="3373438"/>
          <p14:tracePt t="35958" x="1308100" y="3373438"/>
          <p14:tracePt t="35967" x="1331913" y="3373438"/>
          <p14:tracePt t="35974" x="1355725" y="3373438"/>
          <p14:tracePt t="35982" x="1363663" y="3381375"/>
          <p14:tracePt t="35990" x="1379538" y="3389313"/>
          <p14:tracePt t="35998" x="1395413" y="3389313"/>
          <p14:tracePt t="36006" x="1411288" y="3389313"/>
          <p14:tracePt t="36016" x="1427163" y="3389313"/>
          <p14:tracePt t="36022" x="1435100" y="3397250"/>
          <p14:tracePt t="36032" x="1450975" y="3397250"/>
          <p14:tracePt t="36038" x="1458913" y="3405188"/>
          <p14:tracePt t="36046" x="1466850" y="3405188"/>
          <p14:tracePt t="36054" x="1474788" y="3405188"/>
          <p14:tracePt t="36070" x="1482725" y="3405188"/>
          <p14:tracePt t="36078" x="1490663" y="3405188"/>
          <p14:tracePt t="36086" x="1498600" y="3405188"/>
          <p14:tracePt t="36102" x="1506538" y="3405188"/>
          <p14:tracePt t="36110" x="1514475" y="3405188"/>
          <p14:tracePt t="36118" x="1514475" y="3413125"/>
          <p14:tracePt t="36126" x="1530350" y="3413125"/>
          <p14:tracePt t="36134" x="1538288" y="3413125"/>
          <p14:tracePt t="36142" x="1546225" y="3413125"/>
          <p14:tracePt t="36150" x="1554163" y="3413125"/>
          <p14:tracePt t="36158" x="1562100" y="3413125"/>
          <p14:tracePt t="36166" x="1570038" y="3413125"/>
          <p14:tracePt t="36174" x="1585913" y="3413125"/>
          <p14:tracePt t="36182" x="1593850" y="3413125"/>
          <p14:tracePt t="36190" x="1609725" y="3421063"/>
          <p14:tracePt t="36198" x="1617663" y="3421063"/>
          <p14:tracePt t="36206" x="1633538" y="3421063"/>
          <p14:tracePt t="36215" x="1651000" y="3421063"/>
          <p14:tracePt t="36222" x="1658938" y="3421063"/>
          <p14:tracePt t="36230" x="1666875" y="3421063"/>
          <p14:tracePt t="36238" x="1682750" y="3421063"/>
          <p14:tracePt t="36246" x="1690688" y="3421063"/>
          <p14:tracePt t="36254" x="1698625" y="3421063"/>
          <p14:tracePt t="36262" x="1706563" y="3421063"/>
          <p14:tracePt t="36270" x="1714500" y="3421063"/>
          <p14:tracePt t="36278" x="1722438" y="3421063"/>
          <p14:tracePt t="36286" x="1730375" y="3421063"/>
          <p14:tracePt t="36294" x="1730375" y="3429000"/>
          <p14:tracePt t="36310" x="1738313" y="3429000"/>
          <p14:tracePt t="36327" x="1746250" y="3429000"/>
          <p14:tracePt t="36343" x="1754188" y="3429000"/>
          <p14:tracePt t="36358" x="1762125" y="3429000"/>
          <p14:tracePt t="36390" x="1770063" y="3429000"/>
          <p14:tracePt t="36398" x="1778000" y="3429000"/>
          <p14:tracePt t="36414" x="1785938" y="3429000"/>
          <p14:tracePt t="36422" x="1793875" y="3429000"/>
          <p14:tracePt t="36438" x="1801813" y="3429000"/>
          <p14:tracePt t="36446" x="1809750" y="3429000"/>
          <p14:tracePt t="36462" x="1817688" y="3429000"/>
          <p14:tracePt t="36470" x="1825625" y="3429000"/>
          <p14:tracePt t="36478" x="1833563" y="3429000"/>
          <p14:tracePt t="36486" x="1841500" y="3429000"/>
          <p14:tracePt t="36502" x="1849438" y="3429000"/>
          <p14:tracePt t="36518" x="1857375" y="3429000"/>
          <p14:tracePt t="36526" x="1865313" y="3429000"/>
          <p14:tracePt t="36534" x="1873250" y="3429000"/>
          <p14:tracePt t="36550" x="1881188" y="3429000"/>
          <p14:tracePt t="36558" x="1889125" y="3429000"/>
          <p14:tracePt t="36574" x="1897063" y="3429000"/>
          <p14:tracePt t="36582" x="1905000" y="3429000"/>
          <p14:tracePt t="36598" x="1912938" y="3429000"/>
          <p14:tracePt t="36606" x="1920875" y="3429000"/>
          <p14:tracePt t="36622" x="1928813" y="3429000"/>
          <p14:tracePt t="36662" x="1936750" y="3429000"/>
          <p14:tracePt t="36782" x="1944688" y="3429000"/>
          <p14:tracePt t="36799" x="1952625" y="3429000"/>
          <p14:tracePt t="36838" x="1960563" y="3429000"/>
          <p14:tracePt t="36854" x="1968500" y="3429000"/>
          <p14:tracePt t="36870" x="1984375" y="3429000"/>
          <p14:tracePt t="36878" x="1992313" y="3429000"/>
          <p14:tracePt t="36886" x="2000250" y="3429000"/>
          <p14:tracePt t="36894" x="2017713" y="3429000"/>
          <p14:tracePt t="36902" x="2025650" y="3429000"/>
          <p14:tracePt t="36910" x="2049463" y="3429000"/>
          <p14:tracePt t="36918" x="2065338" y="3421063"/>
          <p14:tracePt t="36926" x="2081213" y="3421063"/>
          <p14:tracePt t="36934" x="2105025" y="3421063"/>
          <p14:tracePt t="36942" x="2128838" y="3421063"/>
          <p14:tracePt t="36950" x="2160588" y="3421063"/>
          <p14:tracePt t="36958" x="2184400" y="3413125"/>
          <p14:tracePt t="36966" x="2216150" y="3413125"/>
          <p14:tracePt t="36974" x="2239963" y="3413125"/>
          <p14:tracePt t="36982" x="2263775" y="3413125"/>
          <p14:tracePt t="36990" x="2279650" y="3413125"/>
          <p14:tracePt t="36998" x="2303463" y="3405188"/>
          <p14:tracePt t="37006" x="2327275" y="3405188"/>
          <p14:tracePt t="37022" x="2343150" y="3405188"/>
          <p14:tracePt t="37030" x="2351088" y="3405188"/>
          <p14:tracePt t="37038" x="2366963" y="3405188"/>
          <p14:tracePt t="37046" x="2384425" y="3397250"/>
          <p14:tracePt t="37054" x="2392363" y="3397250"/>
          <p14:tracePt t="37070" x="2408238" y="3397250"/>
          <p14:tracePt t="37086" x="2416175" y="3397250"/>
          <p14:tracePt t="37094" x="2424113" y="3397250"/>
          <p14:tracePt t="37102" x="2432050" y="3397250"/>
          <p14:tracePt t="37111" x="2439988" y="3389313"/>
          <p14:tracePt t="37134" x="2447925" y="3389313"/>
          <p14:tracePt t="37143" x="2455863" y="3389313"/>
          <p14:tracePt t="37158" x="2463800" y="3389313"/>
          <p14:tracePt t="37174" x="2471738" y="3389313"/>
          <p14:tracePt t="37182" x="2479675" y="3389313"/>
          <p14:tracePt t="37190" x="2487613" y="3389313"/>
          <p14:tracePt t="37198" x="2503488" y="3389313"/>
          <p14:tracePt t="37214" x="2519363" y="3389313"/>
          <p14:tracePt t="37222" x="2527300" y="3389313"/>
          <p14:tracePt t="37230" x="2551113" y="3381375"/>
          <p14:tracePt t="37238" x="2559050" y="3381375"/>
          <p14:tracePt t="37246" x="2574925" y="3381375"/>
          <p14:tracePt t="37254" x="2582863" y="3381375"/>
          <p14:tracePt t="37262" x="2598738" y="3373438"/>
          <p14:tracePt t="37270" x="2614613" y="3373438"/>
          <p14:tracePt t="37278" x="2622550" y="3373438"/>
          <p14:tracePt t="37286" x="2630488" y="3365500"/>
          <p14:tracePt t="37294" x="2654300" y="3365500"/>
          <p14:tracePt t="37302" x="2670175" y="3365500"/>
          <p14:tracePt t="37310" x="2686050" y="3365500"/>
          <p14:tracePt t="37318" x="2693988" y="3365500"/>
          <p14:tracePt t="37326" x="2709863" y="3365500"/>
          <p14:tracePt t="37334" x="2725738" y="3365500"/>
          <p14:tracePt t="37342" x="2733675" y="3357563"/>
          <p14:tracePt t="37350" x="2751138" y="3357563"/>
          <p14:tracePt t="37358" x="2759075" y="3349625"/>
          <p14:tracePt t="37366" x="2767013" y="3349625"/>
          <p14:tracePt t="37374" x="2782888" y="3349625"/>
          <p14:tracePt t="37382" x="2790825" y="3349625"/>
          <p14:tracePt t="37390" x="2806700" y="3349625"/>
          <p14:tracePt t="37406" x="2814638" y="3349625"/>
          <p14:tracePt t="37415" x="2830513" y="3349625"/>
          <p14:tracePt t="37430" x="2838450" y="3349625"/>
          <p14:tracePt t="37438" x="2854325" y="3349625"/>
          <p14:tracePt t="37446" x="2862263" y="3349625"/>
          <p14:tracePt t="37455" x="2870200" y="3349625"/>
          <p14:tracePt t="37462" x="2886075" y="3349625"/>
          <p14:tracePt t="37471" x="2901950" y="3349625"/>
          <p14:tracePt t="37478" x="2909888" y="3349625"/>
          <p14:tracePt t="37487" x="2925763" y="3349625"/>
          <p14:tracePt t="37494" x="2933700" y="3349625"/>
          <p14:tracePt t="37502" x="2949575" y="3349625"/>
          <p14:tracePt t="37510" x="2973388" y="3349625"/>
          <p14:tracePt t="37518" x="2981325" y="3349625"/>
          <p14:tracePt t="37526" x="2989263" y="3349625"/>
          <p14:tracePt t="37534" x="2997200" y="3349625"/>
          <p14:tracePt t="37542" x="3013075" y="3349625"/>
          <p14:tracePt t="37558" x="3028950" y="3349625"/>
          <p14:tracePt t="37598" x="3036888" y="3349625"/>
          <p14:tracePt t="37678" x="3036888" y="3341688"/>
          <p14:tracePt t="37998" x="3044825" y="3341688"/>
          <p14:tracePt t="38006" x="3052763" y="3341688"/>
          <p14:tracePt t="38016" x="3060700" y="3341688"/>
          <p14:tracePt t="38022" x="3076575" y="3341688"/>
          <p14:tracePt t="38030" x="3100388" y="3341688"/>
          <p14:tracePt t="38038" x="3133725" y="3341688"/>
          <p14:tracePt t="38046" x="3165475" y="3341688"/>
          <p14:tracePt t="38054" x="3205163" y="3341688"/>
          <p14:tracePt t="38062" x="3260725" y="3341688"/>
          <p14:tracePt t="38070" x="3332163" y="3349625"/>
          <p14:tracePt t="38079" x="3411538" y="3349625"/>
          <p14:tracePt t="38086" x="3484563" y="3357563"/>
          <p14:tracePt t="38094" x="3563938" y="3357563"/>
          <p14:tracePt t="38102" x="3635375" y="3357563"/>
          <p14:tracePt t="38111" x="3722688" y="3365500"/>
          <p14:tracePt t="38118" x="3802063" y="3381375"/>
          <p14:tracePt t="38126" x="3867150" y="3381375"/>
          <p14:tracePt t="38134" x="3946525" y="3389313"/>
          <p14:tracePt t="38143" x="4010025" y="3389313"/>
          <p14:tracePt t="38150" x="4073525" y="3397250"/>
          <p14:tracePt t="38158" x="4129088" y="3405188"/>
          <p14:tracePt t="38166" x="4184650" y="3405188"/>
          <p14:tracePt t="38182" x="4210050" y="3405188"/>
          <p14:tracePt t="38190" x="4241800" y="3405188"/>
          <p14:tracePt t="38198" x="4257675" y="3405188"/>
          <p14:tracePt t="38206" x="4273550" y="3405188"/>
          <p14:tracePt t="38214" x="4281488" y="3405188"/>
          <p14:tracePt t="38222" x="4289425" y="3405188"/>
          <p14:tracePt t="38230" x="4297363" y="3405188"/>
          <p14:tracePt t="38286" x="4305300" y="3413125"/>
          <p14:tracePt t="38326" x="4313238" y="3413125"/>
          <p14:tracePt t="38334" x="4313238" y="3421063"/>
          <p14:tracePt t="38591" x="4313238" y="3429000"/>
          <p14:tracePt t="38598" x="4321175" y="3429000"/>
          <p14:tracePt t="39679" x="4305300" y="3429000"/>
          <p14:tracePt t="40046" x="4297363" y="3429000"/>
          <p14:tracePt t="40054" x="4297363" y="3421063"/>
          <p14:tracePt t="40062" x="4281488" y="3405188"/>
          <p14:tracePt t="40070" x="4265613" y="3389313"/>
          <p14:tracePt t="40079" x="4257675" y="3381375"/>
          <p14:tracePt t="40086" x="4233863" y="3365500"/>
          <p14:tracePt t="40094" x="4217988" y="3349625"/>
          <p14:tracePt t="40102" x="4192588" y="3341688"/>
          <p14:tracePt t="40110" x="4184650" y="3333750"/>
          <p14:tracePt t="40118" x="4176713" y="3333750"/>
          <p14:tracePt t="40126" x="4168775" y="3333750"/>
          <p14:tracePt t="40134" x="4152900" y="3325813"/>
          <p14:tracePt t="40142" x="4144963" y="3325813"/>
          <p14:tracePt t="40150" x="4137025" y="3317875"/>
          <p14:tracePt t="40158" x="4113213" y="3309938"/>
          <p14:tracePt t="40166" x="4081463" y="3309938"/>
          <p14:tracePt t="40174" x="4041775" y="3294063"/>
          <p14:tracePt t="40182" x="3978275" y="3262313"/>
          <p14:tracePt t="40190" x="3922713" y="3244850"/>
          <p14:tracePt t="40198" x="3867150" y="3213100"/>
          <p14:tracePt t="40206" x="3817938" y="3189288"/>
          <p14:tracePt t="40215" x="3778250" y="3181350"/>
          <p14:tracePt t="40222" x="3722688" y="3173413"/>
          <p14:tracePt t="40230" x="3667125" y="3157538"/>
          <p14:tracePt t="40238" x="3651250" y="3157538"/>
          <p14:tracePt t="40247" x="3643313" y="3157538"/>
          <p14:tracePt t="40254" x="3635375" y="3157538"/>
          <p14:tracePt t="40262" x="3627438" y="3149600"/>
          <p14:tracePt t="40270" x="3619500" y="3149600"/>
          <p14:tracePt t="40278" x="3611563" y="3141663"/>
          <p14:tracePt t="64870" x="3627438" y="3141663"/>
          <p14:tracePt t="64878" x="3706813" y="3173413"/>
          <p14:tracePt t="64886" x="3778250" y="3205163"/>
          <p14:tracePt t="64894" x="3833813" y="3221038"/>
          <p14:tracePt t="64902" x="3867150" y="3236913"/>
          <p14:tracePt t="64910" x="3883025" y="3244850"/>
          <p14:tracePt t="64918" x="3906838" y="3262313"/>
          <p14:tracePt t="64926" x="3922713" y="3262313"/>
          <p14:tracePt t="64934" x="3946525" y="3270250"/>
          <p14:tracePt t="64942" x="3970338" y="3286125"/>
          <p14:tracePt t="64950" x="4010025" y="3302000"/>
          <p14:tracePt t="64958" x="4041775" y="3309938"/>
          <p14:tracePt t="64966" x="4049713" y="3317875"/>
          <p14:tracePt t="64974" x="4057650" y="3317875"/>
          <p14:tracePt t="65222" x="4049713" y="3317875"/>
          <p14:tracePt t="65229" x="4025900" y="3325813"/>
          <p14:tracePt t="65238" x="3986213" y="3333750"/>
          <p14:tracePt t="65246" x="3930650" y="3349625"/>
          <p14:tracePt t="65254" x="3859213" y="3373438"/>
          <p14:tracePt t="65262" x="3778250" y="3405188"/>
          <p14:tracePt t="65270" x="3746500" y="3429000"/>
          <p14:tracePt t="65278" x="3730625" y="3452813"/>
          <p14:tracePt t="65286" x="3730625" y="3468688"/>
          <p14:tracePt t="65294" x="3722688" y="3484563"/>
          <p14:tracePt t="65302" x="3714750" y="3484563"/>
          <p14:tracePt t="65310" x="3698875" y="3476625"/>
          <p14:tracePt t="65318" x="3643313" y="3397250"/>
          <p14:tracePt t="65326" x="3540125" y="3181350"/>
          <p14:tracePt t="65334" x="3435350" y="2854325"/>
          <p14:tracePt t="65342" x="3292475" y="2400300"/>
          <p14:tracePt t="65350" x="3213100" y="2081213"/>
          <p14:tracePt t="65358" x="3213100" y="2057400"/>
          <p14:tracePt t="65710" x="3205163" y="2057400"/>
          <p14:tracePt t="65718" x="3197225" y="2081213"/>
          <p14:tracePt t="65726" x="3197225" y="2089150"/>
          <p14:tracePt t="65734" x="3197225" y="2105025"/>
          <p14:tracePt t="65742" x="3197225" y="2112963"/>
          <p14:tracePt t="65750" x="3197225" y="2128838"/>
          <p14:tracePt t="65758" x="3197225" y="2144713"/>
          <p14:tracePt t="65766" x="3197225" y="2152650"/>
          <p14:tracePt t="65774" x="3197225" y="2160588"/>
          <p14:tracePt t="65782" x="3197225" y="2176463"/>
          <p14:tracePt t="65798" x="3197225" y="2192338"/>
          <p14:tracePt t="65806" x="3197225" y="2200275"/>
          <p14:tracePt t="65813" x="3197225" y="2208213"/>
          <p14:tracePt t="65822" x="3197225" y="2224088"/>
          <p14:tracePt t="65830" x="3197225" y="2233613"/>
          <p14:tracePt t="65838" x="3205163" y="2249488"/>
          <p14:tracePt t="65854" x="3205163" y="2257425"/>
          <p14:tracePt t="66070" x="3205163" y="2265363"/>
          <p14:tracePt t="66078" x="3197225" y="2265363"/>
          <p14:tracePt t="66262" x="3205163" y="2265363"/>
          <p14:tracePt t="66270" x="3221038" y="2273300"/>
          <p14:tracePt t="66278" x="3244850" y="2281238"/>
          <p14:tracePt t="66286" x="3260725" y="2289175"/>
          <p14:tracePt t="66294" x="3308350" y="2312988"/>
          <p14:tracePt t="66302" x="3363913" y="2336800"/>
          <p14:tracePt t="66310" x="3443288" y="2376488"/>
          <p14:tracePt t="66318" x="3556000" y="2424113"/>
          <p14:tracePt t="66326" x="3730625" y="2495550"/>
          <p14:tracePt t="66334" x="3938588" y="2576513"/>
          <p14:tracePt t="66342" x="4137025" y="2647950"/>
          <p14:tracePt t="66350" x="4376738" y="2727325"/>
          <p14:tracePt t="66358" x="4584700" y="2767013"/>
          <p14:tracePt t="66366" x="4830763" y="2790825"/>
          <p14:tracePt t="66374" x="5046663" y="2830513"/>
          <p14:tracePt t="66382" x="5253038" y="2870200"/>
          <p14:tracePt t="66390" x="5421313" y="2901950"/>
          <p14:tracePt t="66398" x="5595938" y="2951163"/>
          <p14:tracePt t="66406" x="5764213" y="2982913"/>
          <p14:tracePt t="66414" x="5891213" y="3006725"/>
          <p14:tracePt t="66422" x="5986463" y="3030538"/>
          <p14:tracePt t="66430" x="6075363" y="3054350"/>
          <p14:tracePt t="66438" x="6083300" y="3054350"/>
          <p14:tracePt t="66750" x="6067425" y="3062288"/>
          <p14:tracePt t="66758" x="6034088" y="3062288"/>
          <p14:tracePt t="66766" x="6018213" y="3062288"/>
          <p14:tracePt t="66782" x="6018213" y="3054350"/>
          <p14:tracePt t="66790" x="6018213" y="3062288"/>
          <p14:tracePt t="66806" x="6026150" y="3070225"/>
          <p14:tracePt t="66813" x="6043613" y="3086100"/>
          <p14:tracePt t="66822" x="6067425" y="3094038"/>
          <p14:tracePt t="66829" x="6091238" y="3109913"/>
          <p14:tracePt t="66838" x="6115050" y="3125788"/>
          <p14:tracePt t="66847" x="6154738" y="3141663"/>
          <p14:tracePt t="66854" x="6210300" y="3173413"/>
          <p14:tracePt t="66862" x="6249988" y="3189288"/>
          <p14:tracePt t="66870" x="6297613" y="3213100"/>
          <p14:tracePt t="66878" x="6353175" y="3228975"/>
          <p14:tracePt t="66886" x="6418263" y="3270250"/>
          <p14:tracePt t="66896" x="6489700" y="3294063"/>
          <p14:tracePt t="66902" x="6561138" y="3325813"/>
          <p14:tracePt t="66910" x="6656388" y="3341688"/>
          <p14:tracePt t="66918" x="6751638" y="3349625"/>
          <p14:tracePt t="66926" x="6864350" y="3357563"/>
          <p14:tracePt t="66934" x="6967538" y="3381375"/>
          <p14:tracePt t="66942" x="7078663" y="3397250"/>
          <p14:tracePt t="66950" x="7183438" y="3421063"/>
          <p14:tracePt t="66958" x="7278688" y="3452813"/>
          <p14:tracePt t="66966" x="7366000" y="3468688"/>
          <p14:tracePt t="66974" x="7461250" y="3484563"/>
          <p14:tracePt t="66982" x="7550150" y="3500438"/>
          <p14:tracePt t="66990" x="7637463" y="3524250"/>
          <p14:tracePt t="66998" x="7732713" y="3548063"/>
          <p14:tracePt t="67006" x="7820025" y="3563938"/>
          <p14:tracePt t="67015" x="7908925" y="3587750"/>
          <p14:tracePt t="67022" x="7996238" y="3605213"/>
          <p14:tracePt t="67030" x="8091488" y="3621088"/>
          <p14:tracePt t="67038" x="8178800" y="3644900"/>
          <p14:tracePt t="67046" x="8251825" y="3652838"/>
          <p14:tracePt t="67054" x="8339138" y="3668713"/>
          <p14:tracePt t="67062" x="8426450" y="3692525"/>
          <p14:tracePt t="67070" x="8513763" y="3700463"/>
          <p14:tracePt t="67078" x="8585200" y="3708400"/>
          <p14:tracePt t="67086" x="8674100" y="3724275"/>
          <p14:tracePt t="67094" x="8737600" y="3724275"/>
          <p14:tracePt t="67102" x="8832850" y="3732213"/>
          <p14:tracePt t="67110" x="8920163" y="3748088"/>
          <p14:tracePt t="67118" x="9001125" y="3756025"/>
          <p14:tracePt t="67126" x="9080500" y="37639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A074D-09B4-48A2-8A08-F99BA3DFA4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71550"/>
            <a:ext cx="7417519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표현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표현 방법은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수직적 해체라는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CC86E8D8-A3F1-4F0F-837E-47D5BEC8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7BF0B-7DBE-4A1D-B0CB-E6A916FC062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11E1CD7B-F3FF-4E00-AC60-E05892E16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2057399"/>
            <a:ext cx="5164162" cy="461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F7F5F-13FB-452C-BF10-B94061C3F153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78"/>
    </mc:Choice>
    <mc:Fallback xmlns="">
      <p:transition spd="slow" advTm="73778"/>
    </mc:Fallback>
  </mc:AlternateContent>
  <p:extLst>
    <p:ext uri="{3A86A75C-4F4B-4683-9AE1-C65F6400EC91}">
      <p14:laserTraceLst xmlns:p14="http://schemas.microsoft.com/office/powerpoint/2010/main">
        <p14:tracePtLst>
          <p14:tracePt t="1098" x="8777288" y="3516313"/>
          <p14:tracePt t="1106" x="8497888" y="3429000"/>
          <p14:tracePt t="1114" x="8194675" y="3341688"/>
          <p14:tracePt t="1122" x="7908925" y="3228975"/>
          <p14:tracePt t="1130" x="7597775" y="3125788"/>
          <p14:tracePt t="1138" x="7270750" y="3006725"/>
          <p14:tracePt t="1146" x="6983413" y="2901950"/>
          <p14:tracePt t="1154" x="6719888" y="2806700"/>
          <p14:tracePt t="1162" x="6513513" y="2719388"/>
          <p14:tracePt t="1170" x="6313488" y="2632075"/>
          <p14:tracePt t="1179" x="6162675" y="2551113"/>
          <p14:tracePt t="1186" x="6026150" y="2487613"/>
          <p14:tracePt t="1195" x="5938838" y="2432050"/>
          <p14:tracePt t="1202" x="5851525" y="2360613"/>
          <p14:tracePt t="1211" x="5827713" y="2344738"/>
          <p14:tracePt t="1578" x="5827713" y="2328863"/>
          <p14:tracePt t="1594" x="5827713" y="2344738"/>
          <p14:tracePt t="1602" x="5827713" y="2352675"/>
          <p14:tracePt t="1610" x="5827713" y="2368550"/>
          <p14:tracePt t="1618" x="5827713" y="2384425"/>
          <p14:tracePt t="1626" x="5827713" y="2400300"/>
          <p14:tracePt t="1642" x="5819775" y="2400300"/>
          <p14:tracePt t="1650" x="5803900" y="2408238"/>
          <p14:tracePt t="1658" x="5795963" y="2408238"/>
          <p14:tracePt t="1666" x="5764213" y="2408238"/>
          <p14:tracePt t="1682" x="5651500" y="2408238"/>
          <p14:tracePt t="1698" x="5500688" y="2392363"/>
          <p14:tracePt t="1706" x="5437188" y="2392363"/>
          <p14:tracePt t="1714" x="5373688" y="2392363"/>
          <p14:tracePt t="1722" x="5318125" y="2384425"/>
          <p14:tracePt t="1730" x="5253038" y="2384425"/>
          <p14:tracePt t="1738" x="5189538" y="2384425"/>
          <p14:tracePt t="1746" x="5133975" y="2384425"/>
          <p14:tracePt t="1754" x="5078413" y="2376488"/>
          <p14:tracePt t="1762" x="5014913" y="2368550"/>
          <p14:tracePt t="1770" x="4967288" y="2360613"/>
          <p14:tracePt t="1778" x="4918075" y="2352675"/>
          <p14:tracePt t="1787" x="4862513" y="2336800"/>
          <p14:tracePt t="1794" x="4814888" y="2328863"/>
          <p14:tracePt t="1802" x="4767263" y="2320925"/>
          <p14:tracePt t="1811" x="4727575" y="2312988"/>
          <p14:tracePt t="1818" x="4687888" y="2312988"/>
          <p14:tracePt t="1826" x="4656138" y="2305050"/>
          <p14:tracePt t="1834" x="4616450" y="2289175"/>
          <p14:tracePt t="1842" x="4600575" y="2289175"/>
          <p14:tracePt t="1850" x="4567238" y="2281238"/>
          <p14:tracePt t="1858" x="4543425" y="2273300"/>
          <p14:tracePt t="1866" x="4527550" y="2265363"/>
          <p14:tracePt t="1874" x="4511675" y="2257425"/>
          <p14:tracePt t="1894" x="4479925" y="2249488"/>
          <p14:tracePt t="1898" x="4464050" y="2241550"/>
          <p14:tracePt t="1906" x="4448175" y="2241550"/>
          <p14:tracePt t="1914" x="4440238" y="2233613"/>
          <p14:tracePt t="1922" x="4416425" y="2233613"/>
          <p14:tracePt t="1930" x="4400550" y="2233613"/>
          <p14:tracePt t="1938" x="4392613" y="2216150"/>
          <p14:tracePt t="1946" x="4376738" y="2208213"/>
          <p14:tracePt t="1954" x="4352925" y="2208213"/>
          <p14:tracePt t="1962" x="4329113" y="2200275"/>
          <p14:tracePt t="1970" x="4297363" y="2184400"/>
          <p14:tracePt t="1978" x="4273550" y="2176463"/>
          <p14:tracePt t="1986" x="4233863" y="2160588"/>
          <p14:tracePt t="1994" x="4200525" y="2144713"/>
          <p14:tracePt t="2002" x="4152900" y="2120900"/>
          <p14:tracePt t="2011" x="4121150" y="2105025"/>
          <p14:tracePt t="2018" x="4073525" y="2097088"/>
          <p14:tracePt t="2026" x="4025900" y="2081213"/>
          <p14:tracePt t="2034" x="3978275" y="2057400"/>
          <p14:tracePt t="2042" x="3946525" y="2049463"/>
          <p14:tracePt t="2050" x="3906838" y="2033588"/>
          <p14:tracePt t="2058" x="3859213" y="2017713"/>
          <p14:tracePt t="2066" x="3825875" y="1993900"/>
          <p14:tracePt t="2074" x="3786188" y="1978025"/>
          <p14:tracePt t="2082" x="3746500" y="1970088"/>
          <p14:tracePt t="2090" x="3706813" y="1946275"/>
          <p14:tracePt t="2098" x="3667125" y="1938338"/>
          <p14:tracePt t="2106" x="3635375" y="1914525"/>
          <p14:tracePt t="2114" x="3603625" y="1898650"/>
          <p14:tracePt t="2122" x="3571875" y="1881188"/>
          <p14:tracePt t="2130" x="3540125" y="1865313"/>
          <p14:tracePt t="2138" x="3516313" y="1849438"/>
          <p14:tracePt t="2146" x="3492500" y="1833563"/>
          <p14:tracePt t="2154" x="3467100" y="1817688"/>
          <p14:tracePt t="2162" x="3435350" y="1793875"/>
          <p14:tracePt t="2170" x="3411538" y="1785938"/>
          <p14:tracePt t="2178" x="3379788" y="1762125"/>
          <p14:tracePt t="2186" x="3355975" y="1746250"/>
          <p14:tracePt t="2194" x="3340100" y="1722438"/>
          <p14:tracePt t="2202" x="3316288" y="1714500"/>
          <p14:tracePt t="2211" x="3292475" y="1698625"/>
          <p14:tracePt t="2218" x="3284538" y="1682750"/>
          <p14:tracePt t="2226" x="3260725" y="1666875"/>
          <p14:tracePt t="2234" x="3244850" y="1651000"/>
          <p14:tracePt t="2242" x="3221038" y="1643063"/>
          <p14:tracePt t="2250" x="3205163" y="1627188"/>
          <p14:tracePt t="2258" x="3173413" y="1611313"/>
          <p14:tracePt t="2266" x="3157538" y="1587500"/>
          <p14:tracePt t="2274" x="3141663" y="1571625"/>
          <p14:tracePt t="2282" x="3117850" y="1538288"/>
          <p14:tracePt t="2290" x="3092450" y="1522413"/>
          <p14:tracePt t="2298" x="3060700" y="1506538"/>
          <p14:tracePt t="2306" x="3036888" y="1490663"/>
          <p14:tracePt t="2314" x="3013075" y="1458913"/>
          <p14:tracePt t="2322" x="2989263" y="1443038"/>
          <p14:tracePt t="2330" x="2957513" y="1419225"/>
          <p14:tracePt t="2338" x="2933700" y="1403350"/>
          <p14:tracePt t="2346" x="2909888" y="1395413"/>
          <p14:tracePt t="2354" x="2878138" y="1363663"/>
          <p14:tracePt t="2362" x="2846388" y="1347788"/>
          <p14:tracePt t="2370" x="2806700" y="1323975"/>
          <p14:tracePt t="2378" x="2759075" y="1292225"/>
          <p14:tracePt t="2386" x="2709863" y="1276350"/>
          <p14:tracePt t="2395" x="2662238" y="1244600"/>
          <p14:tracePt t="2402" x="2606675" y="1220788"/>
          <p14:tracePt t="2411" x="2559050" y="1187450"/>
          <p14:tracePt t="2418" x="2511425" y="1163638"/>
          <p14:tracePt t="2426" x="2463800" y="1147763"/>
          <p14:tracePt t="2434" x="2408238" y="1131888"/>
          <p14:tracePt t="2442" x="2359025" y="1116013"/>
          <p14:tracePt t="2450" x="2303463" y="1100138"/>
          <p14:tracePt t="2458" x="2271713" y="1076325"/>
          <p14:tracePt t="2466" x="2216150" y="1060450"/>
          <p14:tracePt t="2474" x="2168525" y="1036638"/>
          <p14:tracePt t="2482" x="2112963" y="1012825"/>
          <p14:tracePt t="2490" x="2057400" y="996950"/>
          <p14:tracePt t="2498" x="1992313" y="973138"/>
          <p14:tracePt t="2506" x="1952625" y="957263"/>
          <p14:tracePt t="2514" x="1897063" y="941388"/>
          <p14:tracePt t="2522" x="1849438" y="925513"/>
          <p14:tracePt t="2530" x="1801813" y="909638"/>
          <p14:tracePt t="2538" x="1770063" y="901700"/>
          <p14:tracePt t="2546" x="1730375" y="893763"/>
          <p14:tracePt t="2554" x="1706563" y="885825"/>
          <p14:tracePt t="2562" x="1674813" y="877888"/>
          <p14:tracePt t="2570" x="1641475" y="877888"/>
          <p14:tracePt t="2578" x="1617663" y="877888"/>
          <p14:tracePt t="2586" x="1593850" y="877888"/>
          <p14:tracePt t="2594" x="1577975" y="869950"/>
          <p14:tracePt t="2602" x="1570038" y="869950"/>
          <p14:tracePt t="2611" x="1562100" y="869950"/>
          <p14:tracePt t="2618" x="1546225" y="869950"/>
          <p14:tracePt t="2643" x="1538288" y="869950"/>
          <p14:tracePt t="4826" x="1546225" y="869950"/>
          <p14:tracePt t="4866" x="1554163" y="869950"/>
          <p14:tracePt t="4914" x="1562100" y="869950"/>
          <p14:tracePt t="4922" x="1570038" y="869950"/>
          <p14:tracePt t="4946" x="1577975" y="869950"/>
          <p14:tracePt t="4978" x="1585913" y="869950"/>
          <p14:tracePt t="5010" x="1593850" y="869950"/>
          <p14:tracePt t="5026" x="1601788" y="869950"/>
          <p14:tracePt t="5051" x="1609725" y="869950"/>
          <p14:tracePt t="5075" x="1617663" y="869950"/>
          <p14:tracePt t="5090" x="1625600" y="869950"/>
          <p14:tracePt t="5098" x="1633538" y="869950"/>
          <p14:tracePt t="5122" x="1641475" y="869950"/>
          <p14:tracePt t="5139" x="1651000" y="869950"/>
          <p14:tracePt t="5155" x="1658938" y="869950"/>
          <p14:tracePt t="5162" x="1666875" y="869950"/>
          <p14:tracePt t="5179" x="1674813" y="869950"/>
          <p14:tracePt t="5194" x="1682750" y="869950"/>
          <p14:tracePt t="5202" x="1690688" y="869950"/>
          <p14:tracePt t="5211" x="1706563" y="877888"/>
          <p14:tracePt t="5218" x="1714500" y="877888"/>
          <p14:tracePt t="5226" x="1722438" y="877888"/>
          <p14:tracePt t="5234" x="1730375" y="877888"/>
          <p14:tracePt t="5243" x="1738313" y="877888"/>
          <p14:tracePt t="5250" x="1762125" y="877888"/>
          <p14:tracePt t="5258" x="1770063" y="877888"/>
          <p14:tracePt t="5266" x="1785938" y="877888"/>
          <p14:tracePt t="5274" x="1801813" y="877888"/>
          <p14:tracePt t="5282" x="1809750" y="885825"/>
          <p14:tracePt t="5290" x="1833563" y="885825"/>
          <p14:tracePt t="5298" x="1841500" y="885825"/>
          <p14:tracePt t="5306" x="1865313" y="885825"/>
          <p14:tracePt t="5314" x="1873250" y="885825"/>
          <p14:tracePt t="5322" x="1897063" y="885825"/>
          <p14:tracePt t="5330" x="1905000" y="893763"/>
          <p14:tracePt t="5338" x="1928813" y="893763"/>
          <p14:tracePt t="5346" x="1944688" y="893763"/>
          <p14:tracePt t="5354" x="1960563" y="893763"/>
          <p14:tracePt t="5362" x="1976438" y="901700"/>
          <p14:tracePt t="5370" x="1992313" y="901700"/>
          <p14:tracePt t="5378" x="2008188" y="901700"/>
          <p14:tracePt t="5386" x="2033588" y="901700"/>
          <p14:tracePt t="5394" x="2049463" y="901700"/>
          <p14:tracePt t="5402" x="2065338" y="901700"/>
          <p14:tracePt t="5411" x="2089150" y="901700"/>
          <p14:tracePt t="5418" x="2105025" y="901700"/>
          <p14:tracePt t="5426" x="2120900" y="901700"/>
          <p14:tracePt t="5434" x="2136775" y="901700"/>
          <p14:tracePt t="5442" x="2160588" y="901700"/>
          <p14:tracePt t="5450" x="2184400" y="901700"/>
          <p14:tracePt t="5458" x="2200275" y="901700"/>
          <p14:tracePt t="5466" x="2224088" y="901700"/>
          <p14:tracePt t="5474" x="2239963" y="901700"/>
          <p14:tracePt t="5482" x="2263775" y="901700"/>
          <p14:tracePt t="5491" x="2287588" y="901700"/>
          <p14:tracePt t="5498" x="2303463" y="901700"/>
          <p14:tracePt t="5506" x="2327275" y="909638"/>
          <p14:tracePt t="5514" x="2335213" y="909638"/>
          <p14:tracePt t="5522" x="2351088" y="909638"/>
          <p14:tracePt t="5530" x="2366963" y="909638"/>
          <p14:tracePt t="5538" x="2384425" y="909638"/>
          <p14:tracePt t="5546" x="2392363" y="909638"/>
          <p14:tracePt t="5554" x="2400300" y="917575"/>
          <p14:tracePt t="5562" x="2416175" y="917575"/>
          <p14:tracePt t="5570" x="2424113" y="917575"/>
          <p14:tracePt t="5578" x="2439988" y="917575"/>
          <p14:tracePt t="5586" x="2455863" y="925513"/>
          <p14:tracePt t="5594" x="2463800" y="925513"/>
          <p14:tracePt t="5602" x="2479675" y="925513"/>
          <p14:tracePt t="5610" x="2487613" y="925513"/>
          <p14:tracePt t="5618" x="2495550" y="925513"/>
          <p14:tracePt t="5626" x="2511425" y="925513"/>
          <p14:tracePt t="5634" x="2519363" y="925513"/>
          <p14:tracePt t="5642" x="2527300" y="925513"/>
          <p14:tracePt t="5650" x="2535238" y="925513"/>
          <p14:tracePt t="5658" x="2543175" y="925513"/>
          <p14:tracePt t="5674" x="2551113" y="925513"/>
          <p14:tracePt t="5682" x="2559050" y="925513"/>
          <p14:tracePt t="5922" x="2566988" y="925513"/>
          <p14:tracePt t="5930" x="2582863" y="925513"/>
          <p14:tracePt t="5938" x="2590800" y="925513"/>
          <p14:tracePt t="5946" x="2606675" y="925513"/>
          <p14:tracePt t="5954" x="2622550" y="933450"/>
          <p14:tracePt t="5962" x="2638425" y="933450"/>
          <p14:tracePt t="5970" x="2662238" y="933450"/>
          <p14:tracePt t="5978" x="2678113" y="933450"/>
          <p14:tracePt t="5986" x="2701925" y="941388"/>
          <p14:tracePt t="5994" x="2717800" y="941388"/>
          <p14:tracePt t="6002" x="2741613" y="941388"/>
          <p14:tracePt t="6011" x="2759075" y="941388"/>
          <p14:tracePt t="6018" x="2774950" y="941388"/>
          <p14:tracePt t="6026" x="2790825" y="941388"/>
          <p14:tracePt t="6034" x="2806700" y="941388"/>
          <p14:tracePt t="6043" x="2814638" y="941388"/>
          <p14:tracePt t="6050" x="2822575" y="941388"/>
          <p14:tracePt t="6059" x="2830513" y="941388"/>
          <p14:tracePt t="6074" x="2838450" y="941388"/>
          <p14:tracePt t="6227" x="2846388" y="941388"/>
          <p14:tracePt t="6266" x="2846388" y="949325"/>
          <p14:tracePt t="6274" x="2854325" y="949325"/>
          <p14:tracePt t="6282" x="2870200" y="957263"/>
          <p14:tracePt t="6290" x="2886075" y="957263"/>
          <p14:tracePt t="6298" x="2894013" y="965200"/>
          <p14:tracePt t="6306" x="2909888" y="973138"/>
          <p14:tracePt t="6314" x="2941638" y="981075"/>
          <p14:tracePt t="6322" x="2965450" y="996950"/>
          <p14:tracePt t="6330" x="2981325" y="996950"/>
          <p14:tracePt t="6338" x="3005138" y="1004888"/>
          <p14:tracePt t="6346" x="3021013" y="1012825"/>
          <p14:tracePt t="6354" x="3044825" y="1012825"/>
          <p14:tracePt t="6362" x="3060700" y="1020763"/>
          <p14:tracePt t="6370" x="3076575" y="1020763"/>
          <p14:tracePt t="6378" x="3092450" y="1028700"/>
          <p14:tracePt t="6386" x="3109913" y="1036638"/>
          <p14:tracePt t="6402" x="3117850" y="1036638"/>
          <p14:tracePt t="6426" x="3125788" y="1036638"/>
          <p14:tracePt t="6474" x="3133725" y="1036638"/>
          <p14:tracePt t="6514" x="3141663" y="1036638"/>
          <p14:tracePt t="6882" x="3141663" y="1044575"/>
          <p14:tracePt t="7554" x="3149600" y="1044575"/>
          <p14:tracePt t="7562" x="3157538" y="1060450"/>
          <p14:tracePt t="7570" x="3165475" y="1060450"/>
          <p14:tracePt t="7578" x="3165475" y="1068388"/>
          <p14:tracePt t="7586" x="3173413" y="1076325"/>
          <p14:tracePt t="7594" x="3173413" y="1084263"/>
          <p14:tracePt t="8115" x="3173413" y="1092200"/>
          <p14:tracePt t="8122" x="3181350" y="1092200"/>
          <p14:tracePt t="8130" x="3181350" y="1100138"/>
          <p14:tracePt t="8146" x="3181350" y="1108075"/>
          <p14:tracePt t="8154" x="3189288" y="1108075"/>
          <p14:tracePt t="8162" x="3197225" y="1116013"/>
          <p14:tracePt t="8178" x="3197225" y="1123950"/>
          <p14:tracePt t="8186" x="3205163" y="1123950"/>
          <p14:tracePt t="8194" x="3213100" y="1123950"/>
          <p14:tracePt t="8202" x="3221038" y="1131888"/>
          <p14:tracePt t="8218" x="3228975" y="1131888"/>
          <p14:tracePt t="8675" x="3236913" y="1139825"/>
          <p14:tracePt t="8682" x="3252788" y="1139825"/>
          <p14:tracePt t="8994" x="3252788" y="1147763"/>
          <p14:tracePt t="9002" x="3260725" y="1155700"/>
          <p14:tracePt t="9011" x="3268663" y="1163638"/>
          <p14:tracePt t="9018" x="3268663" y="1171575"/>
          <p14:tracePt t="9026" x="3276600" y="1179513"/>
          <p14:tracePt t="9034" x="3276600" y="1187450"/>
          <p14:tracePt t="9042" x="3284538" y="1187450"/>
          <p14:tracePt t="9050" x="3292475" y="1195388"/>
          <p14:tracePt t="9074" x="3300413" y="1204913"/>
          <p14:tracePt t="9082" x="3300413" y="1212850"/>
          <p14:tracePt t="9106" x="3308350" y="1212850"/>
          <p14:tracePt t="9658" x="3308350" y="1220788"/>
          <p14:tracePt t="9666" x="3308350" y="1236663"/>
          <p14:tracePt t="9674" x="3316288" y="1236663"/>
          <p14:tracePt t="9682" x="3316288" y="1244600"/>
          <p14:tracePt t="9690" x="3316288" y="1252538"/>
          <p14:tracePt t="9706" x="3324225" y="1252538"/>
          <p14:tracePt t="9714" x="3324225" y="1260475"/>
          <p14:tracePt t="10962" x="3340100" y="1268413"/>
          <p14:tracePt t="10970" x="3363913" y="1284288"/>
          <p14:tracePt t="10978" x="3395663" y="1300163"/>
          <p14:tracePt t="10986" x="3427413" y="1316038"/>
          <p14:tracePt t="10994" x="3467100" y="1339850"/>
          <p14:tracePt t="11002" x="3508375" y="1363663"/>
          <p14:tracePt t="11011" x="3563938" y="1387475"/>
          <p14:tracePt t="11018" x="3611563" y="1403350"/>
          <p14:tracePt t="11027" x="3651250" y="1419225"/>
          <p14:tracePt t="11034" x="3738563" y="1450975"/>
          <p14:tracePt t="11042" x="3810000" y="1482725"/>
          <p14:tracePt t="11050" x="3859213" y="1506538"/>
          <p14:tracePt t="11058" x="3890963" y="1522413"/>
          <p14:tracePt t="11066" x="3906838" y="1530350"/>
          <p14:tracePt t="11074" x="3914775" y="1530350"/>
          <p14:tracePt t="11082" x="3922713" y="1530350"/>
          <p14:tracePt t="11090" x="3938588" y="1530350"/>
          <p14:tracePt t="11187" x="3938588" y="1538288"/>
          <p14:tracePt t="11202" x="3946525" y="1538288"/>
          <p14:tracePt t="11210" x="3946525" y="1547813"/>
          <p14:tracePt t="11283" x="3962400" y="1547813"/>
          <p14:tracePt t="11290" x="3978275" y="1555750"/>
          <p14:tracePt t="11298" x="4010025" y="1563688"/>
          <p14:tracePt t="11306" x="4041775" y="1563688"/>
          <p14:tracePt t="11314" x="4089400" y="1587500"/>
          <p14:tracePt t="11322" x="4113213" y="1611313"/>
          <p14:tracePt t="11330" x="4144963" y="1627188"/>
          <p14:tracePt t="11338" x="4152900" y="1627188"/>
          <p14:tracePt t="11362" x="4152900" y="1603375"/>
          <p14:tracePt t="11370" x="4137025" y="1555750"/>
          <p14:tracePt t="11378" x="4121150" y="1514475"/>
          <p14:tracePt t="11386" x="4113213" y="1490663"/>
          <p14:tracePt t="11394" x="4113213" y="1443038"/>
          <p14:tracePt t="11402" x="4089400" y="1482725"/>
          <p14:tracePt t="11667" x="4081463" y="1490663"/>
          <p14:tracePt t="11674" x="4057650" y="1490663"/>
          <p14:tracePt t="11682" x="4057650" y="1555750"/>
          <p14:tracePt t="11690" x="4041775" y="1571625"/>
          <p14:tracePt t="11698" x="4017963" y="1595438"/>
          <p14:tracePt t="11706" x="3986213" y="1627188"/>
          <p14:tracePt t="11714" x="3938588" y="1651000"/>
          <p14:tracePt t="11722" x="3875088" y="1682750"/>
          <p14:tracePt t="11730" x="3817938" y="1714500"/>
          <p14:tracePt t="11738" x="3738563" y="1722438"/>
          <p14:tracePt t="11746" x="3706813" y="1738313"/>
          <p14:tracePt t="11754" x="3659188" y="1762125"/>
          <p14:tracePt t="11762" x="3603625" y="1793875"/>
          <p14:tracePt t="11770" x="3556000" y="1825625"/>
          <p14:tracePt t="11778" x="3484563" y="1841500"/>
          <p14:tracePt t="11786" x="3419475" y="1890713"/>
          <p14:tracePt t="11794" x="3348038" y="1906588"/>
          <p14:tracePt t="11802" x="3292475" y="1922463"/>
          <p14:tracePt t="11811" x="3228975" y="1938338"/>
          <p14:tracePt t="11818" x="3173413" y="1962150"/>
          <p14:tracePt t="11827" x="3117850" y="1985963"/>
          <p14:tracePt t="11834" x="3076575" y="2001838"/>
          <p14:tracePt t="11842" x="3052763" y="2017713"/>
          <p14:tracePt t="11850" x="3021013" y="2033588"/>
          <p14:tracePt t="11858" x="3013075" y="2049463"/>
          <p14:tracePt t="11866" x="2989263" y="2065338"/>
          <p14:tracePt t="11874" x="2965450" y="2081213"/>
          <p14:tracePt t="11882" x="2925763" y="2081213"/>
          <p14:tracePt t="11894" x="2886075" y="2081213"/>
          <p14:tracePt t="11898" x="2838450" y="2049463"/>
          <p14:tracePt t="11906" x="2790825" y="2017713"/>
          <p14:tracePt t="11914" x="2759075" y="2001838"/>
          <p14:tracePt t="11922" x="2751138" y="1985963"/>
          <p14:tracePt t="11930" x="2733675" y="1946275"/>
          <p14:tracePt t="11938" x="2733675" y="1930400"/>
          <p14:tracePt t="12211" x="2709863" y="1930400"/>
          <p14:tracePt t="12218" x="2686050" y="1938338"/>
          <p14:tracePt t="12227" x="2670175" y="1946275"/>
          <p14:tracePt t="12234" x="2662238" y="1970088"/>
          <p14:tracePt t="12242" x="2662238" y="1985963"/>
          <p14:tracePt t="12250" x="2630488" y="2001838"/>
          <p14:tracePt t="12258" x="2614613" y="2009775"/>
          <p14:tracePt t="12266" x="2590800" y="2017713"/>
          <p14:tracePt t="12274" x="2559050" y="2017713"/>
          <p14:tracePt t="12282" x="2511425" y="2025650"/>
          <p14:tracePt t="12291" x="2479675" y="2025650"/>
          <p14:tracePt t="12298" x="2424113" y="2041525"/>
          <p14:tracePt t="12306" x="2359025" y="2049463"/>
          <p14:tracePt t="12314" x="2303463" y="2057400"/>
          <p14:tracePt t="12322" x="2247900" y="2065338"/>
          <p14:tracePt t="12330" x="2192338" y="2073275"/>
          <p14:tracePt t="12338" x="2152650" y="2089150"/>
          <p14:tracePt t="12346" x="2112963" y="2105025"/>
          <p14:tracePt t="12354" x="2065338" y="2128838"/>
          <p14:tracePt t="12362" x="2033588" y="2136775"/>
          <p14:tracePt t="12370" x="2000250" y="2168525"/>
          <p14:tracePt t="12378" x="1976438" y="2184400"/>
          <p14:tracePt t="12386" x="1952625" y="2192338"/>
          <p14:tracePt t="12394" x="1928813" y="2208213"/>
          <p14:tracePt t="12402" x="1912938" y="2208213"/>
          <p14:tracePt t="12410" x="1889125" y="2216150"/>
          <p14:tracePt t="12418" x="1873250" y="2216150"/>
          <p14:tracePt t="12427" x="1849438" y="2233613"/>
          <p14:tracePt t="12434" x="1833563" y="2233613"/>
          <p14:tracePt t="12442" x="1809750" y="2241550"/>
          <p14:tracePt t="12450" x="1793875" y="2241550"/>
          <p14:tracePt t="12458" x="1785938" y="2241550"/>
          <p14:tracePt t="12466" x="1778000" y="2249488"/>
          <p14:tracePt t="12474" x="1762125" y="2249488"/>
          <p14:tracePt t="12482" x="1762125" y="2257425"/>
          <p14:tracePt t="12490" x="1754188" y="2257425"/>
          <p14:tracePt t="12498" x="1746250" y="2257425"/>
          <p14:tracePt t="12506" x="1738313" y="2257425"/>
          <p14:tracePt t="12514" x="1730375" y="2257425"/>
          <p14:tracePt t="12530" x="1722438" y="2257425"/>
          <p14:tracePt t="12546" x="1706563" y="2265363"/>
          <p14:tracePt t="12627" x="1714500" y="2265363"/>
          <p14:tracePt t="12650" x="1722438" y="2265363"/>
          <p14:tracePt t="12666" x="1738313" y="2265363"/>
          <p14:tracePt t="12674" x="1746250" y="2265363"/>
          <p14:tracePt t="12682" x="1754188" y="2265363"/>
          <p14:tracePt t="12690" x="1770063" y="2257425"/>
          <p14:tracePt t="12698" x="1793875" y="2249488"/>
          <p14:tracePt t="12706" x="1801813" y="2249488"/>
          <p14:tracePt t="12714" x="1817688" y="2249488"/>
          <p14:tracePt t="12722" x="1833563" y="2241550"/>
          <p14:tracePt t="12730" x="1857375" y="2233613"/>
          <p14:tracePt t="12738" x="1873250" y="2233613"/>
          <p14:tracePt t="12746" x="1889125" y="2224088"/>
          <p14:tracePt t="12754" x="1905000" y="2224088"/>
          <p14:tracePt t="12762" x="1920875" y="2208213"/>
          <p14:tracePt t="12770" x="1936750" y="2208213"/>
          <p14:tracePt t="12778" x="1952625" y="2200275"/>
          <p14:tracePt t="12786" x="1976438" y="2200275"/>
          <p14:tracePt t="12794" x="1992313" y="2200275"/>
          <p14:tracePt t="12802" x="2008188" y="2200275"/>
          <p14:tracePt t="12810" x="2033588" y="2192338"/>
          <p14:tracePt t="12818" x="2057400" y="2192338"/>
          <p14:tracePt t="12827" x="2081213" y="2192338"/>
          <p14:tracePt t="12835" x="2097088" y="2192338"/>
          <p14:tracePt t="12842" x="2120900" y="2192338"/>
          <p14:tracePt t="12850" x="2136775" y="2192338"/>
          <p14:tracePt t="12858" x="2160588" y="2192338"/>
          <p14:tracePt t="12866" x="2184400" y="2192338"/>
          <p14:tracePt t="12874" x="2192338" y="2192338"/>
          <p14:tracePt t="12882" x="2208213" y="2192338"/>
          <p14:tracePt t="12890" x="2216150" y="2192338"/>
          <p14:tracePt t="12898" x="2232025" y="2192338"/>
          <p14:tracePt t="12906" x="2239963" y="2192338"/>
          <p14:tracePt t="12914" x="2247900" y="2192338"/>
          <p14:tracePt t="12922" x="2255838" y="2192338"/>
          <p14:tracePt t="12930" x="2263775" y="2192338"/>
          <p14:tracePt t="12938" x="2271713" y="2192338"/>
          <p14:tracePt t="12946" x="2279650" y="2192338"/>
          <p14:tracePt t="12954" x="2295525" y="2192338"/>
          <p14:tracePt t="12962" x="2303463" y="2192338"/>
          <p14:tracePt t="12970" x="2311400" y="2192338"/>
          <p14:tracePt t="12978" x="2319338" y="2192338"/>
          <p14:tracePt t="12986" x="2327275" y="2192338"/>
          <p14:tracePt t="12994" x="2343150" y="2192338"/>
          <p14:tracePt t="13002" x="2351088" y="2192338"/>
          <p14:tracePt t="13011" x="2374900" y="2192338"/>
          <p14:tracePt t="13018" x="2392363" y="2192338"/>
          <p14:tracePt t="13028" x="2408238" y="2192338"/>
          <p14:tracePt t="13034" x="2424113" y="2192338"/>
          <p14:tracePt t="13042" x="2447925" y="2192338"/>
          <p14:tracePt t="13050" x="2463800" y="2192338"/>
          <p14:tracePt t="13058" x="2487613" y="2192338"/>
          <p14:tracePt t="13066" x="2503488" y="2192338"/>
          <p14:tracePt t="13074" x="2519363" y="2192338"/>
          <p14:tracePt t="13082" x="2543175" y="2192338"/>
          <p14:tracePt t="13090" x="2559050" y="2192338"/>
          <p14:tracePt t="13098" x="2574925" y="2192338"/>
          <p14:tracePt t="13106" x="2598738" y="2184400"/>
          <p14:tracePt t="13114" x="2606675" y="2184400"/>
          <p14:tracePt t="13122" x="2622550" y="2184400"/>
          <p14:tracePt t="13130" x="2638425" y="2184400"/>
          <p14:tracePt t="13138" x="2646363" y="2184400"/>
          <p14:tracePt t="13146" x="2654300" y="2184400"/>
          <p14:tracePt t="13154" x="2662238" y="2184400"/>
          <p14:tracePt t="13162" x="2678113" y="2184400"/>
          <p14:tracePt t="13178" x="2686050" y="2184400"/>
          <p14:tracePt t="13186" x="2701925" y="2184400"/>
          <p14:tracePt t="13202" x="2717800" y="2184400"/>
          <p14:tracePt t="13218" x="2725738" y="2184400"/>
          <p14:tracePt t="13227" x="2733675" y="2184400"/>
          <p14:tracePt t="13243" x="2751138" y="2184400"/>
          <p14:tracePt t="13258" x="2759075" y="2184400"/>
          <p14:tracePt t="13266" x="2774950" y="2184400"/>
          <p14:tracePt t="13282" x="2790825" y="2184400"/>
          <p14:tracePt t="13290" x="2798763" y="2184400"/>
          <p14:tracePt t="13298" x="2806700" y="2184400"/>
          <p14:tracePt t="13306" x="2822575" y="2184400"/>
          <p14:tracePt t="13314" x="2838450" y="2184400"/>
          <p14:tracePt t="13322" x="2854325" y="2184400"/>
          <p14:tracePt t="13330" x="2870200" y="2184400"/>
          <p14:tracePt t="13338" x="2886075" y="2184400"/>
          <p14:tracePt t="13346" x="2909888" y="2184400"/>
          <p14:tracePt t="13354" x="2917825" y="2184400"/>
          <p14:tracePt t="13363" x="2941638" y="2184400"/>
          <p14:tracePt t="13370" x="2957513" y="2184400"/>
          <p14:tracePt t="13378" x="2981325" y="2184400"/>
          <p14:tracePt t="13386" x="2997200" y="2184400"/>
          <p14:tracePt t="13394" x="3021013" y="2192338"/>
          <p14:tracePt t="13402" x="3044825" y="2192338"/>
          <p14:tracePt t="13410" x="3068638" y="2192338"/>
          <p14:tracePt t="13418" x="3084513" y="2192338"/>
          <p14:tracePt t="13427" x="3109913" y="2192338"/>
          <p14:tracePt t="13434" x="3133725" y="2192338"/>
          <p14:tracePt t="13442" x="3157538" y="2192338"/>
          <p14:tracePt t="13450" x="3181350" y="2192338"/>
          <p14:tracePt t="13458" x="3205163" y="2192338"/>
          <p14:tracePt t="13466" x="3228975" y="2192338"/>
          <p14:tracePt t="13474" x="3260725" y="2192338"/>
          <p14:tracePt t="13482" x="3284538" y="2200275"/>
          <p14:tracePt t="13490" x="3316288" y="2200275"/>
          <p14:tracePt t="13498" x="3340100" y="2208213"/>
          <p14:tracePt t="13506" x="3371850" y="2208213"/>
          <p14:tracePt t="13514" x="3387725" y="2208213"/>
          <p14:tracePt t="13522" x="3411538" y="2208213"/>
          <p14:tracePt t="13530" x="3435350" y="2208213"/>
          <p14:tracePt t="13538" x="3451225" y="2208213"/>
          <p14:tracePt t="13546" x="3467100" y="2208213"/>
          <p14:tracePt t="13554" x="3484563" y="2208213"/>
          <p14:tracePt t="13562" x="3500438" y="2208213"/>
          <p14:tracePt t="13570" x="3508375" y="2208213"/>
          <p14:tracePt t="13578" x="3524250" y="2208213"/>
          <p14:tracePt t="13586" x="3540125" y="2208213"/>
          <p14:tracePt t="13594" x="3556000" y="2208213"/>
          <p14:tracePt t="13602" x="3563938" y="2208213"/>
          <p14:tracePt t="13610" x="3579813" y="2208213"/>
          <p14:tracePt t="13618" x="3595688" y="2208213"/>
          <p14:tracePt t="13627" x="3611563" y="2208213"/>
          <p14:tracePt t="13634" x="3619500" y="2216150"/>
          <p14:tracePt t="13642" x="3635375" y="2216150"/>
          <p14:tracePt t="13650" x="3651250" y="2216150"/>
          <p14:tracePt t="13658" x="3675063" y="2216150"/>
          <p14:tracePt t="13666" x="3690938" y="2216150"/>
          <p14:tracePt t="13674" x="3706813" y="2216150"/>
          <p14:tracePt t="13682" x="3722688" y="2216150"/>
          <p14:tracePt t="13690" x="3746500" y="2216150"/>
          <p14:tracePt t="13698" x="3762375" y="2216150"/>
          <p14:tracePt t="13706" x="3778250" y="2216150"/>
          <p14:tracePt t="13714" x="3802063" y="2216150"/>
          <p14:tracePt t="13722" x="3817938" y="2216150"/>
          <p14:tracePt t="13730" x="3833813" y="2216150"/>
          <p14:tracePt t="13738" x="3859213" y="2216150"/>
          <p14:tracePt t="13746" x="3875088" y="2216150"/>
          <p14:tracePt t="13754" x="3890963" y="2216150"/>
          <p14:tracePt t="13762" x="3906838" y="2216150"/>
          <p14:tracePt t="13770" x="3922713" y="2216150"/>
          <p14:tracePt t="13778" x="3938588" y="2224088"/>
          <p14:tracePt t="13786" x="3954463" y="2224088"/>
          <p14:tracePt t="13794" x="3970338" y="2224088"/>
          <p14:tracePt t="13802" x="3978275" y="2224088"/>
          <p14:tracePt t="13810" x="3986213" y="2224088"/>
          <p14:tracePt t="13818" x="4002088" y="2233613"/>
          <p14:tracePt t="13827" x="4010025" y="2233613"/>
          <p14:tracePt t="13834" x="4017963" y="2233613"/>
          <p14:tracePt t="13842" x="4033838" y="2233613"/>
          <p14:tracePt t="13858" x="4041775" y="2233613"/>
          <p14:tracePt t="13866" x="4049713" y="2233613"/>
          <p14:tracePt t="13874" x="4057650" y="2233613"/>
          <p14:tracePt t="13894" x="4065588" y="2233613"/>
          <p14:tracePt t="13898" x="4073525" y="2233613"/>
          <p14:tracePt t="13914" x="4081463" y="2233613"/>
          <p14:tracePt t="13922" x="4089400" y="2233613"/>
          <p14:tracePt t="13938" x="4105275" y="2233613"/>
          <p14:tracePt t="13946" x="4113213" y="2233613"/>
          <p14:tracePt t="13954" x="4121150" y="2233613"/>
          <p14:tracePt t="13962" x="4129088" y="2233613"/>
          <p14:tracePt t="13970" x="4137025" y="2233613"/>
          <p14:tracePt t="13978" x="4152900" y="2233613"/>
          <p14:tracePt t="13986" x="4168775" y="2233613"/>
          <p14:tracePt t="13994" x="4176713" y="2233613"/>
          <p14:tracePt t="14002" x="4192588" y="2233613"/>
          <p14:tracePt t="14010" x="4210050" y="2233613"/>
          <p14:tracePt t="14018" x="4217988" y="2233613"/>
          <p14:tracePt t="14027" x="4233863" y="2233613"/>
          <p14:tracePt t="14034" x="4249738" y="2233613"/>
          <p14:tracePt t="14042" x="4265613" y="2233613"/>
          <p14:tracePt t="14050" x="4281488" y="2233613"/>
          <p14:tracePt t="14058" x="4305300" y="2233613"/>
          <p14:tracePt t="14066" x="4329113" y="2233613"/>
          <p14:tracePt t="14074" x="4344988" y="2233613"/>
          <p14:tracePt t="14082" x="4368800" y="2233613"/>
          <p14:tracePt t="14090" x="4392613" y="2241550"/>
          <p14:tracePt t="14098" x="4408488" y="2241550"/>
          <p14:tracePt t="14106" x="4432300" y="2241550"/>
          <p14:tracePt t="14114" x="4456113" y="2241550"/>
          <p14:tracePt t="14122" x="4479925" y="2249488"/>
          <p14:tracePt t="14130" x="4503738" y="2249488"/>
          <p14:tracePt t="14138" x="4527550" y="2249488"/>
          <p14:tracePt t="14146" x="4559300" y="2249488"/>
          <p14:tracePt t="14154" x="4592638" y="2257425"/>
          <p14:tracePt t="14162" x="4616450" y="2257425"/>
          <p14:tracePt t="14170" x="4640263" y="2265363"/>
          <p14:tracePt t="14178" x="4672013" y="2265363"/>
          <p14:tracePt t="14186" x="4695825" y="2265363"/>
          <p14:tracePt t="14194" x="4719638" y="2265363"/>
          <p14:tracePt t="14202" x="4743450" y="2265363"/>
          <p14:tracePt t="14210" x="4759325" y="2265363"/>
          <p14:tracePt t="14218" x="4775200" y="2265363"/>
          <p14:tracePt t="14227" x="4791075" y="2265363"/>
          <p14:tracePt t="14234" x="4799013" y="2265363"/>
          <p14:tracePt t="14242" x="4806950" y="2265363"/>
          <p14:tracePt t="14258" x="4814888" y="2265363"/>
          <p14:tracePt t="14266" x="4822825" y="2265363"/>
          <p14:tracePt t="14330" x="4830763" y="2265363"/>
          <p14:tracePt t="14346" x="4838700" y="2265363"/>
          <p14:tracePt t="14362" x="4854575" y="2265363"/>
          <p14:tracePt t="14370" x="4862513" y="2265363"/>
          <p14:tracePt t="14378" x="4870450" y="2265363"/>
          <p14:tracePt t="14386" x="4886325" y="2265363"/>
          <p14:tracePt t="14394" x="4902200" y="2265363"/>
          <p14:tracePt t="14402" x="4926013" y="2273300"/>
          <p14:tracePt t="14410" x="4943475" y="2273300"/>
          <p14:tracePt t="14418" x="4951413" y="2273300"/>
          <p14:tracePt t="14427" x="4967288" y="2273300"/>
          <p14:tracePt t="14434" x="4983163" y="2281238"/>
          <p14:tracePt t="14442" x="5006975" y="2281238"/>
          <p14:tracePt t="14450" x="5022850" y="2289175"/>
          <p14:tracePt t="14458" x="5038725" y="2289175"/>
          <p14:tracePt t="14466" x="5054600" y="2289175"/>
          <p14:tracePt t="14474" x="5070475" y="2289175"/>
          <p14:tracePt t="14482" x="5078413" y="2289175"/>
          <p14:tracePt t="14490" x="5102225" y="2289175"/>
          <p14:tracePt t="14498" x="5126038" y="2289175"/>
          <p14:tracePt t="14506" x="5141913" y="2297113"/>
          <p14:tracePt t="14514" x="5157788" y="2297113"/>
          <p14:tracePt t="14522" x="5173663" y="2297113"/>
          <p14:tracePt t="14530" x="5197475" y="2297113"/>
          <p14:tracePt t="14538" x="5213350" y="2305050"/>
          <p14:tracePt t="14546" x="5229225" y="2305050"/>
          <p14:tracePt t="14554" x="5253038" y="2305050"/>
          <p14:tracePt t="14562" x="5276850" y="2305050"/>
          <p14:tracePt t="14570" x="5292725" y="2305050"/>
          <p14:tracePt t="14578" x="5310188" y="2305050"/>
          <p14:tracePt t="14586" x="5326063" y="2305050"/>
          <p14:tracePt t="14594" x="5341938" y="2305050"/>
          <p14:tracePt t="14602" x="5357813" y="2305050"/>
          <p14:tracePt t="14610" x="5381625" y="2305050"/>
          <p14:tracePt t="14618" x="5397500" y="2312988"/>
          <p14:tracePt t="14627" x="5421313" y="2312988"/>
          <p14:tracePt t="14634" x="5429250" y="2312988"/>
          <p14:tracePt t="14642" x="5445125" y="2320925"/>
          <p14:tracePt t="14650" x="5453063" y="2320925"/>
          <p14:tracePt t="14658" x="5468938" y="2320925"/>
          <p14:tracePt t="14666" x="5492750" y="2320925"/>
          <p14:tracePt t="14674" x="5500688" y="2320925"/>
          <p14:tracePt t="14682" x="5508625" y="2320925"/>
          <p14:tracePt t="14690" x="5516563" y="2320925"/>
          <p14:tracePt t="14698" x="5532438" y="2320925"/>
          <p14:tracePt t="14706" x="5548313" y="2328863"/>
          <p14:tracePt t="14722" x="5564188" y="2328863"/>
          <p14:tracePt t="14730" x="5572125" y="2336800"/>
          <p14:tracePt t="14738" x="5588000" y="2344738"/>
          <p14:tracePt t="14746" x="5603875" y="2344738"/>
          <p14:tracePt t="14754" x="5611813" y="2352675"/>
          <p14:tracePt t="14762" x="5627688" y="2352675"/>
          <p14:tracePt t="14770" x="5635625" y="2360613"/>
          <p14:tracePt t="14778" x="5651500" y="2360613"/>
          <p14:tracePt t="14794" x="5659438" y="2360613"/>
          <p14:tracePt t="14802" x="5667375" y="2360613"/>
          <p14:tracePt t="15090" x="5676900" y="2360613"/>
          <p14:tracePt t="15098" x="5676900" y="2368550"/>
          <p14:tracePt t="15106" x="5692775" y="2376488"/>
          <p14:tracePt t="15115" x="5708650" y="2376488"/>
          <p14:tracePt t="15122" x="5716588" y="2376488"/>
          <p14:tracePt t="15131" x="5732463" y="2384425"/>
          <p14:tracePt t="15138" x="5748338" y="2392363"/>
          <p14:tracePt t="15146" x="5764213" y="2392363"/>
          <p14:tracePt t="15154" x="5772150" y="2400300"/>
          <p14:tracePt t="15162" x="5788025" y="2400300"/>
          <p14:tracePt t="15170" x="5811838" y="2416175"/>
          <p14:tracePt t="15178" x="5835650" y="2416175"/>
          <p14:tracePt t="15186" x="5843588" y="2416175"/>
          <p14:tracePt t="15194" x="5859463" y="2424113"/>
          <p14:tracePt t="15202" x="5875338" y="2432050"/>
          <p14:tracePt t="15210" x="5891213" y="2432050"/>
          <p14:tracePt t="15218" x="5907088" y="2432050"/>
          <p14:tracePt t="15227" x="5922963" y="2439988"/>
          <p14:tracePt t="15234" x="5930900" y="2439988"/>
          <p14:tracePt t="15242" x="5946775" y="2439988"/>
          <p14:tracePt t="15258" x="5954713" y="2439988"/>
          <p14:tracePt t="15491" x="5962650" y="2447925"/>
          <p14:tracePt t="15539" x="5970588" y="2447925"/>
          <p14:tracePt t="16587" x="5970588" y="2455863"/>
          <p14:tracePt t="16594" x="5954713" y="2463800"/>
          <p14:tracePt t="16602" x="5946775" y="2463800"/>
          <p14:tracePt t="16618" x="5938838" y="2471738"/>
          <p14:tracePt t="16626" x="5930900" y="2471738"/>
          <p14:tracePt t="16650" x="5922963" y="2471738"/>
          <p14:tracePt t="17194" x="5938838" y="2471738"/>
          <p14:tracePt t="17210" x="5946775" y="2463800"/>
          <p14:tracePt t="17218" x="5954713" y="2463800"/>
          <p14:tracePt t="17242" x="5962650" y="2463800"/>
          <p14:tracePt t="17250" x="5970588" y="2455863"/>
          <p14:tracePt t="17258" x="5978525" y="2455863"/>
          <p14:tracePt t="17274" x="5986463" y="2455863"/>
          <p14:tracePt t="17290" x="5994400" y="2447925"/>
          <p14:tracePt t="17314" x="6002338" y="2447925"/>
          <p14:tracePt t="17346" x="6010275" y="2447925"/>
          <p14:tracePt t="17362" x="6018213" y="2447925"/>
          <p14:tracePt t="17731" x="6026150" y="2447925"/>
          <p14:tracePt t="17778" x="6034088" y="2447925"/>
          <p14:tracePt t="17802" x="6043613" y="2447925"/>
          <p14:tracePt t="17818" x="6051550" y="2447925"/>
          <p14:tracePt t="17874" x="6059488" y="2447925"/>
          <p14:tracePt t="17906" x="6067425" y="2447925"/>
          <p14:tracePt t="17922" x="6075363" y="2447925"/>
          <p14:tracePt t="17938" x="6075363" y="2439988"/>
          <p14:tracePt t="17946" x="6083300" y="2439988"/>
          <p14:tracePt t="17970" x="6091238" y="2439988"/>
          <p14:tracePt t="18002" x="6099175" y="2439988"/>
          <p14:tracePt t="18026" x="6107113" y="2439988"/>
          <p14:tracePt t="18034" x="6115050" y="2439988"/>
          <p14:tracePt t="18058" x="6122988" y="2439988"/>
          <p14:tracePt t="18082" x="6130925" y="2439988"/>
          <p14:tracePt t="18106" x="6138863" y="2439988"/>
          <p14:tracePt t="18114" x="6146800" y="2439988"/>
          <p14:tracePt t="18130" x="6154738" y="2439988"/>
          <p14:tracePt t="18154" x="6162675" y="2439988"/>
          <p14:tracePt t="18162" x="6170613" y="2447925"/>
          <p14:tracePt t="18178" x="6178550" y="2447925"/>
          <p14:tracePt t="18195" x="6202363" y="2447925"/>
          <p14:tracePt t="18210" x="6210300" y="2447925"/>
          <p14:tracePt t="18218" x="6210300" y="2455863"/>
          <p14:tracePt t="18227" x="6226175" y="2455863"/>
          <p14:tracePt t="18234" x="6234113" y="2455863"/>
          <p14:tracePt t="18242" x="6249988" y="2471738"/>
          <p14:tracePt t="18250" x="6265863" y="2471738"/>
          <p14:tracePt t="18258" x="6281738" y="2479675"/>
          <p14:tracePt t="18266" x="6297613" y="2487613"/>
          <p14:tracePt t="18274" x="6321425" y="2487613"/>
          <p14:tracePt t="18282" x="6345238" y="2495550"/>
          <p14:tracePt t="18290" x="6384925" y="2511425"/>
          <p14:tracePt t="18298" x="6418263" y="2527300"/>
          <p14:tracePt t="18306" x="6450013" y="2535238"/>
          <p14:tracePt t="18314" x="6489700" y="2543175"/>
          <p14:tracePt t="18322" x="6529388" y="2543175"/>
          <p14:tracePt t="18330" x="6569075" y="2559050"/>
          <p14:tracePt t="18338" x="6624638" y="2566988"/>
          <p14:tracePt t="18346" x="6680200" y="2576513"/>
          <p14:tracePt t="18354" x="6719888" y="2584450"/>
          <p14:tracePt t="18362" x="6759575" y="2608263"/>
          <p14:tracePt t="18370" x="6824663" y="2616200"/>
          <p14:tracePt t="18378" x="6872288" y="2624138"/>
          <p14:tracePt t="18386" x="6919913" y="2640013"/>
          <p14:tracePt t="18394" x="6967538" y="2640013"/>
          <p14:tracePt t="18402" x="6991350" y="2647950"/>
          <p14:tracePt t="18410" x="7046913" y="2647950"/>
          <p14:tracePt t="18418" x="7070725" y="2647950"/>
          <p14:tracePt t="18427" x="7110413" y="2663825"/>
          <p14:tracePt t="18434" x="7135813" y="2663825"/>
          <p14:tracePt t="18442" x="7167563" y="2679700"/>
          <p14:tracePt t="18450" x="7183438" y="2687638"/>
          <p14:tracePt t="18459" x="7207250" y="2695575"/>
          <p14:tracePt t="18466" x="7223125" y="2703513"/>
          <p14:tracePt t="18475" x="7246938" y="2711450"/>
          <p14:tracePt t="18482" x="7262813" y="2727325"/>
          <p14:tracePt t="18490" x="7270750" y="2735263"/>
          <p14:tracePt t="18498" x="7278688" y="2751138"/>
          <p14:tracePt t="18506" x="7286625" y="2759075"/>
          <p14:tracePt t="18514" x="7294563" y="2774950"/>
          <p14:tracePt t="18522" x="7302500" y="2774950"/>
          <p14:tracePt t="18530" x="7310438" y="2774950"/>
          <p14:tracePt t="18538" x="7318375" y="2774950"/>
          <p14:tracePt t="18546" x="7318375" y="2759075"/>
          <p14:tracePt t="18554" x="7326313" y="2735263"/>
          <p14:tracePt t="18562" x="7326313" y="2703513"/>
          <p14:tracePt t="18570" x="7326313" y="2647950"/>
          <p14:tracePt t="18578" x="7326313" y="2592388"/>
          <p14:tracePt t="18586" x="7326313" y="2584450"/>
          <p14:tracePt t="18930" x="7326313" y="2632075"/>
          <p14:tracePt t="18938" x="7334250" y="2663825"/>
          <p14:tracePt t="18946" x="7342188" y="2735263"/>
          <p14:tracePt t="18954" x="7350125" y="2767013"/>
          <p14:tracePt t="18962" x="7350125" y="2806700"/>
          <p14:tracePt t="18970" x="7350125" y="2830513"/>
          <p14:tracePt t="18978" x="7350125" y="2838450"/>
          <p14:tracePt t="19034" x="7334250" y="2846388"/>
          <p14:tracePt t="19050" x="7334250" y="2854325"/>
          <p14:tracePt t="19099" x="7326313" y="2862263"/>
          <p14:tracePt t="19130" x="7318375" y="2862263"/>
          <p14:tracePt t="19138" x="7318375" y="2870200"/>
          <p14:tracePt t="19162" x="7318375" y="2886075"/>
          <p14:tracePt t="19170" x="7310438" y="2886075"/>
          <p14:tracePt t="19178" x="7310438" y="2894013"/>
          <p14:tracePt t="19186" x="7310438" y="2901950"/>
          <p14:tracePt t="19195" x="7302500" y="2919413"/>
          <p14:tracePt t="19211" x="7302500" y="2959100"/>
          <p14:tracePt t="19218" x="7294563" y="2982913"/>
          <p14:tracePt t="19227" x="7294563" y="3006725"/>
          <p14:tracePt t="19234" x="7294563" y="3030538"/>
          <p14:tracePt t="19242" x="7294563" y="3070225"/>
          <p14:tracePt t="19250" x="7294563" y="3101975"/>
          <p14:tracePt t="19258" x="7294563" y="3125788"/>
          <p14:tracePt t="19266" x="7286625" y="3157538"/>
          <p14:tracePt t="19274" x="7278688" y="3181350"/>
          <p14:tracePt t="19282" x="7278688" y="3205163"/>
          <p14:tracePt t="19290" x="7270750" y="3221038"/>
          <p14:tracePt t="19298" x="7262813" y="3236913"/>
          <p14:tracePt t="19306" x="7254875" y="3262313"/>
          <p14:tracePt t="19314" x="7246938" y="3278188"/>
          <p14:tracePt t="19323" x="7246938" y="3302000"/>
          <p14:tracePt t="19330" x="7246938" y="3317875"/>
          <p14:tracePt t="19338" x="7239000" y="3333750"/>
          <p14:tracePt t="19346" x="7239000" y="3365500"/>
          <p14:tracePt t="19354" x="7239000" y="3389313"/>
          <p14:tracePt t="19362" x="7239000" y="3413125"/>
          <p14:tracePt t="19371" x="7239000" y="3452813"/>
          <p14:tracePt t="19378" x="7239000" y="3492500"/>
          <p14:tracePt t="19387" x="7246938" y="3532188"/>
          <p14:tracePt t="19394" x="7246938" y="3579813"/>
          <p14:tracePt t="19402" x="7254875" y="3629025"/>
          <p14:tracePt t="19410" x="7254875" y="3676650"/>
          <p14:tracePt t="19418" x="7254875" y="3732213"/>
          <p14:tracePt t="19427" x="7254875" y="3771900"/>
          <p14:tracePt t="19434" x="7254875" y="3811588"/>
          <p14:tracePt t="19442" x="7254875" y="3859213"/>
          <p14:tracePt t="19450" x="7254875" y="3898900"/>
          <p14:tracePt t="19458" x="7239000" y="3948113"/>
          <p14:tracePt t="19466" x="7231063" y="3987800"/>
          <p14:tracePt t="19474" x="7231063" y="4027488"/>
          <p14:tracePt t="19482" x="7231063" y="4051300"/>
          <p14:tracePt t="19490" x="7223125" y="4067175"/>
          <p14:tracePt t="19498" x="7223125" y="4075113"/>
          <p14:tracePt t="19522" x="7223125" y="4059238"/>
          <p14:tracePt t="19530" x="7223125" y="4027488"/>
          <p14:tracePt t="19538" x="7223125" y="3995738"/>
          <p14:tracePt t="19546" x="7231063" y="3948113"/>
          <p14:tracePt t="19554" x="7246938" y="3898900"/>
          <p14:tracePt t="19562" x="7246938" y="3859213"/>
          <p14:tracePt t="19570" x="7262813" y="3819525"/>
          <p14:tracePt t="19578" x="7270750" y="3779838"/>
          <p14:tracePt t="19586" x="7270750" y="3771900"/>
          <p14:tracePt t="19867" x="7270750" y="3740150"/>
          <p14:tracePt t="19882" x="7310438" y="3740150"/>
          <p14:tracePt t="19890" x="7326313" y="3771900"/>
          <p14:tracePt t="19898" x="7342188" y="3819525"/>
          <p14:tracePt t="19906" x="7366000" y="3851275"/>
          <p14:tracePt t="19914" x="7366000" y="3867150"/>
          <p14:tracePt t="19922" x="7366000" y="3875088"/>
          <p14:tracePt t="19938" x="7366000" y="3883025"/>
          <p14:tracePt t="19995" x="7366000" y="3890963"/>
          <p14:tracePt t="20002" x="7366000" y="3898900"/>
          <p14:tracePt t="20235" x="7366000" y="3906838"/>
          <p14:tracePt t="20242" x="7366000" y="3914775"/>
          <p14:tracePt t="20250" x="7366000" y="3922713"/>
          <p14:tracePt t="20258" x="7366000" y="3930650"/>
          <p14:tracePt t="20274" x="7366000" y="3938588"/>
          <p14:tracePt t="20282" x="7366000" y="3948113"/>
          <p14:tracePt t="20290" x="7366000" y="3963988"/>
          <p14:tracePt t="20298" x="7366000" y="3971925"/>
          <p14:tracePt t="20306" x="7366000" y="3979863"/>
          <p14:tracePt t="20314" x="7358063" y="3995738"/>
          <p14:tracePt t="20322" x="7358063" y="4003675"/>
          <p14:tracePt t="20330" x="7350125" y="4011613"/>
          <p14:tracePt t="20338" x="7350125" y="4027488"/>
          <p14:tracePt t="20346" x="7342188" y="4043363"/>
          <p14:tracePt t="20354" x="7342188" y="4067175"/>
          <p14:tracePt t="20362" x="7342188" y="4083050"/>
          <p14:tracePt t="20370" x="7342188" y="4098925"/>
          <p14:tracePt t="20378" x="7342188" y="4122738"/>
          <p14:tracePt t="20386" x="7342188" y="4146550"/>
          <p14:tracePt t="20394" x="7342188" y="4162425"/>
          <p14:tracePt t="20402" x="7334250" y="4186238"/>
          <p14:tracePt t="20410" x="7334250" y="4210050"/>
          <p14:tracePt t="20418" x="7334250" y="4233863"/>
          <p14:tracePt t="20427" x="7334250" y="4257675"/>
          <p14:tracePt t="20434" x="7326313" y="4273550"/>
          <p14:tracePt t="20442" x="7326313" y="4298950"/>
          <p14:tracePt t="20450" x="7326313" y="4330700"/>
          <p14:tracePt t="20458" x="7318375" y="4346575"/>
          <p14:tracePt t="20466" x="7310438" y="4370388"/>
          <p14:tracePt t="20474" x="7310438" y="4402138"/>
          <p14:tracePt t="20482" x="7302500" y="4433888"/>
          <p14:tracePt t="20490" x="7294563" y="4481513"/>
          <p14:tracePt t="20498" x="7294563" y="4521200"/>
          <p14:tracePt t="20507" x="7286625" y="4568825"/>
          <p14:tracePt t="20514" x="7278688" y="4608513"/>
          <p14:tracePt t="20522" x="7262813" y="4665663"/>
          <p14:tracePt t="20531" x="7246938" y="4713288"/>
          <p14:tracePt t="20538" x="7231063" y="4768850"/>
          <p14:tracePt t="20546" x="7215188" y="4816475"/>
          <p14:tracePt t="20554" x="7199313" y="4872038"/>
          <p14:tracePt t="20562" x="7175500" y="4927600"/>
          <p14:tracePt t="20570" x="7151688" y="4984750"/>
          <p14:tracePt t="20578" x="7126288" y="5032375"/>
          <p14:tracePt t="20586" x="7102475" y="5064125"/>
          <p14:tracePt t="20594" x="7070725" y="5080000"/>
          <p14:tracePt t="20602" x="7054850" y="5095875"/>
          <p14:tracePt t="20610" x="7038975" y="5095875"/>
          <p14:tracePt t="20618" x="7023100" y="5095875"/>
          <p14:tracePt t="20627" x="7015163" y="5095875"/>
          <p14:tracePt t="20634" x="7007225" y="5072063"/>
          <p14:tracePt t="20642" x="7007225" y="5056188"/>
          <p14:tracePt t="20650" x="7023100" y="5040313"/>
          <p14:tracePt t="20658" x="7038975" y="5024438"/>
          <p14:tracePt t="20666" x="7046913" y="5000625"/>
          <p14:tracePt t="20674" x="7054850" y="4976813"/>
          <p14:tracePt t="20682" x="7062788" y="4951413"/>
          <p14:tracePt t="20690" x="7070725" y="4935538"/>
          <p14:tracePt t="20698" x="7070725" y="4911725"/>
          <p14:tracePt t="20843" x="7062788" y="4903788"/>
          <p14:tracePt t="20850" x="7015163" y="4895850"/>
          <p14:tracePt t="20859" x="6975475" y="4879975"/>
          <p14:tracePt t="20866" x="6935788" y="4864100"/>
          <p14:tracePt t="20877" x="6888163" y="4848225"/>
          <p14:tracePt t="20882" x="6832600" y="4816475"/>
          <p14:tracePt t="20890" x="6792913" y="4800600"/>
          <p14:tracePt t="20898" x="6759575" y="4792663"/>
          <p14:tracePt t="20906" x="6735763" y="4784725"/>
          <p14:tracePt t="20914" x="6688138" y="4768850"/>
          <p14:tracePt t="20922" x="6632575" y="4745038"/>
          <p14:tracePt t="20930" x="6561138" y="4721225"/>
          <p14:tracePt t="20938" x="6489700" y="4689475"/>
          <p14:tracePt t="20946" x="6402388" y="4657725"/>
          <p14:tracePt t="20954" x="6297613" y="4633913"/>
          <p14:tracePt t="20962" x="6194425" y="4616450"/>
          <p14:tracePt t="20970" x="6107113" y="4592638"/>
          <p14:tracePt t="20978" x="5994400" y="4592638"/>
          <p14:tracePt t="20986" x="5891213" y="4568825"/>
          <p14:tracePt t="20994" x="5795963" y="4568825"/>
          <p14:tracePt t="21002" x="5724525" y="4552950"/>
          <p14:tracePt t="21010" x="5627688" y="4545013"/>
          <p14:tracePt t="21018" x="5548313" y="4529138"/>
          <p14:tracePt t="21026" x="5468938" y="4521200"/>
          <p14:tracePt t="21034" x="5381625" y="4505325"/>
          <p14:tracePt t="21042" x="5292725" y="4505325"/>
          <p14:tracePt t="21050" x="5221288" y="4505325"/>
          <p14:tracePt t="21058" x="5141913" y="4505325"/>
          <p14:tracePt t="21066" x="5078413" y="4505325"/>
          <p14:tracePt t="21074" x="5030788" y="4505325"/>
          <p14:tracePt t="21082" x="4975225" y="4513263"/>
          <p14:tracePt t="21090" x="4926013" y="4529138"/>
          <p14:tracePt t="21098" x="4902200" y="4537075"/>
          <p14:tracePt t="21106" x="4862513" y="4545013"/>
          <p14:tracePt t="21114" x="4838700" y="4560888"/>
          <p14:tracePt t="21122" x="4806950" y="4568825"/>
          <p14:tracePt t="21130" x="4783138" y="4568825"/>
          <p14:tracePt t="21138" x="4743450" y="4584700"/>
          <p14:tracePt t="21146" x="4727575" y="4592638"/>
          <p14:tracePt t="21154" x="4703763" y="4600575"/>
          <p14:tracePt t="21162" x="4672013" y="4608513"/>
          <p14:tracePt t="21170" x="4648200" y="4616450"/>
          <p14:tracePt t="21178" x="4624388" y="4633913"/>
          <p14:tracePt t="21186" x="4608513" y="4641850"/>
          <p14:tracePt t="21195" x="4576763" y="4657725"/>
          <p14:tracePt t="21202" x="4551363" y="4673600"/>
          <p14:tracePt t="21210" x="4519613" y="4697413"/>
          <p14:tracePt t="21218" x="4487863" y="4713288"/>
          <p14:tracePt t="21227" x="4464050" y="4721225"/>
          <p14:tracePt t="21234" x="4440238" y="4745038"/>
          <p14:tracePt t="21242" x="4408488" y="4760913"/>
          <p14:tracePt t="21250" x="4384675" y="4768850"/>
          <p14:tracePt t="21258" x="4368800" y="4776788"/>
          <p14:tracePt t="21266" x="4344988" y="4792663"/>
          <p14:tracePt t="21274" x="4321175" y="4792663"/>
          <p14:tracePt t="21282" x="4297363" y="4800600"/>
          <p14:tracePt t="21290" x="4281488" y="4808538"/>
          <p14:tracePt t="21298" x="4257675" y="4816475"/>
          <p14:tracePt t="21306" x="4241800" y="4824413"/>
          <p14:tracePt t="21314" x="4225925" y="4840288"/>
          <p14:tracePt t="21322" x="4217988" y="4840288"/>
          <p14:tracePt t="21330" x="4200525" y="4840288"/>
          <p14:tracePt t="21338" x="4192588" y="4848225"/>
          <p14:tracePt t="21346" x="4176713" y="4848225"/>
          <p14:tracePt t="21362" x="4168775" y="4848225"/>
          <p14:tracePt t="21370" x="4168775" y="4856163"/>
          <p14:tracePt t="21378" x="4160838" y="4856163"/>
          <p14:tracePt t="21522" x="4168775" y="4856163"/>
          <p14:tracePt t="21530" x="4176713" y="4856163"/>
          <p14:tracePt t="21539" x="4184650" y="4856163"/>
          <p14:tracePt t="21546" x="4200525" y="4856163"/>
          <p14:tracePt t="21554" x="4210050" y="4856163"/>
          <p14:tracePt t="21562" x="4233863" y="4856163"/>
          <p14:tracePt t="21570" x="4257675" y="4856163"/>
          <p14:tracePt t="21578" x="4281488" y="4856163"/>
          <p14:tracePt t="21586" x="4313238" y="4848225"/>
          <p14:tracePt t="21594" x="4337050" y="4848225"/>
          <p14:tracePt t="21602" x="4384675" y="4840288"/>
          <p14:tracePt t="21610" x="4416425" y="4824413"/>
          <p14:tracePt t="21618" x="4464050" y="4808538"/>
          <p14:tracePt t="21626" x="4495800" y="4792663"/>
          <p14:tracePt t="21634" x="4543425" y="4768850"/>
          <p14:tracePt t="21642" x="4592638" y="4752975"/>
          <p14:tracePt t="21650" x="4640263" y="4729163"/>
          <p14:tracePt t="21658" x="4672013" y="4721225"/>
          <p14:tracePt t="21666" x="4719638" y="4697413"/>
          <p14:tracePt t="21674" x="4759325" y="4673600"/>
          <p14:tracePt t="21682" x="4799013" y="4649788"/>
          <p14:tracePt t="21690" x="4830763" y="4624388"/>
          <p14:tracePt t="21698" x="4862513" y="4608513"/>
          <p14:tracePt t="21706" x="4878388" y="4592638"/>
          <p14:tracePt t="21714" x="4894263" y="4576763"/>
          <p14:tracePt t="21722" x="4918075" y="4552950"/>
          <p14:tracePt t="21730" x="4933950" y="4545013"/>
          <p14:tracePt t="21738" x="4943475" y="4529138"/>
          <p14:tracePt t="21746" x="4959350" y="4505325"/>
          <p14:tracePt t="21754" x="4967288" y="4489450"/>
          <p14:tracePt t="21762" x="4991100" y="4473575"/>
          <p14:tracePt t="21770" x="4999038" y="4457700"/>
          <p14:tracePt t="21778" x="5006975" y="4433888"/>
          <p14:tracePt t="21786" x="5022850" y="4418013"/>
          <p14:tracePt t="21794" x="5030788" y="4410075"/>
          <p14:tracePt t="21802" x="5038725" y="4394200"/>
          <p14:tracePt t="21810" x="5054600" y="4378325"/>
          <p14:tracePt t="21818" x="5070475" y="4362450"/>
          <p14:tracePt t="21826" x="5102225" y="4338638"/>
          <p14:tracePt t="21834" x="5118100" y="4322763"/>
          <p14:tracePt t="21842" x="5133975" y="4306888"/>
          <p14:tracePt t="21850" x="5165725" y="4281488"/>
          <p14:tracePt t="21858" x="5189538" y="4257675"/>
          <p14:tracePt t="21866" x="5213350" y="4241800"/>
          <p14:tracePt t="21874" x="5237163" y="4217988"/>
          <p14:tracePt t="21882" x="5253038" y="4202113"/>
          <p14:tracePt t="21890" x="5276850" y="4186238"/>
          <p14:tracePt t="21898" x="5284788" y="4170363"/>
          <p14:tracePt t="21910" x="5292725" y="4162425"/>
          <p14:tracePt t="21914" x="5310188" y="4146550"/>
          <p14:tracePt t="21922" x="5318125" y="4130675"/>
          <p14:tracePt t="21938" x="5318125" y="4122738"/>
          <p14:tracePt t="21946" x="5318125" y="4114800"/>
          <p14:tracePt t="21954" x="5318125" y="4106863"/>
          <p14:tracePt t="21970" x="5318125" y="4098925"/>
          <p14:tracePt t="21978" x="5318125" y="4090988"/>
          <p14:tracePt t="21986" x="5310188" y="4090988"/>
          <p14:tracePt t="21994" x="5310188" y="4083050"/>
          <p14:tracePt t="22002" x="5300663" y="4075113"/>
          <p14:tracePt t="22010" x="5284788" y="4075113"/>
          <p14:tracePt t="22018" x="5276850" y="4067175"/>
          <p14:tracePt t="22027" x="5268913" y="4067175"/>
          <p14:tracePt t="22034" x="5260975" y="4059238"/>
          <p14:tracePt t="22042" x="5253038" y="4059238"/>
          <p14:tracePt t="22050" x="5237163" y="4051300"/>
          <p14:tracePt t="22059" x="5221288" y="4043363"/>
          <p14:tracePt t="22066" x="5213350" y="4043363"/>
          <p14:tracePt t="22075" x="5197475" y="4043363"/>
          <p14:tracePt t="22082" x="5181600" y="4035425"/>
          <p14:tracePt t="22090" x="5173663" y="4019550"/>
          <p14:tracePt t="22098" x="5157788" y="4019550"/>
          <p14:tracePt t="22106" x="5133975" y="4011613"/>
          <p14:tracePt t="22114" x="5102225" y="3995738"/>
          <p14:tracePt t="22122" x="5078413" y="3987800"/>
          <p14:tracePt t="22130" x="5054600" y="3979863"/>
          <p14:tracePt t="22138" x="5038725" y="3963988"/>
          <p14:tracePt t="22146" x="5014913" y="3963988"/>
          <p14:tracePt t="22154" x="4991100" y="3956050"/>
          <p14:tracePt t="22162" x="4959350" y="3938588"/>
          <p14:tracePt t="22170" x="4933950" y="3938588"/>
          <p14:tracePt t="22178" x="4902200" y="3922713"/>
          <p14:tracePt t="22186" x="4870450" y="3922713"/>
          <p14:tracePt t="22194" x="4830763" y="3906838"/>
          <p14:tracePt t="22202" x="4799013" y="3898900"/>
          <p14:tracePt t="22210" x="4759325" y="3890963"/>
          <p14:tracePt t="22218" x="4735513" y="3883025"/>
          <p14:tracePt t="22227" x="4703763" y="3875088"/>
          <p14:tracePt t="22234" x="4679950" y="3875088"/>
          <p14:tracePt t="22242" x="4656138" y="3875088"/>
          <p14:tracePt t="22250" x="4632325" y="3867150"/>
          <p14:tracePt t="22258" x="4608513" y="3859213"/>
          <p14:tracePt t="22266" x="4567238" y="3851275"/>
          <p14:tracePt t="22274" x="4551363" y="3851275"/>
          <p14:tracePt t="22282" x="4527550" y="3843338"/>
          <p14:tracePt t="22290" x="4511675" y="3835400"/>
          <p14:tracePt t="22298" x="4495800" y="3827463"/>
          <p14:tracePt t="22306" x="4471988" y="3827463"/>
          <p14:tracePt t="22314" x="4456113" y="3819525"/>
          <p14:tracePt t="22322" x="4432300" y="3811588"/>
          <p14:tracePt t="22330" x="4416425" y="3811588"/>
          <p14:tracePt t="22338" x="4400550" y="3803650"/>
          <p14:tracePt t="22346" x="4384675" y="3803650"/>
          <p14:tracePt t="22355" x="4368800" y="3795713"/>
          <p14:tracePt t="22362" x="4360863" y="3795713"/>
          <p14:tracePt t="22370" x="4352925" y="3795713"/>
          <p14:tracePt t="22378" x="4344988" y="3787775"/>
          <p14:tracePt t="22386" x="4337050" y="3787775"/>
          <p14:tracePt t="22394" x="4329113" y="3787775"/>
          <p14:tracePt t="22402" x="4321175" y="3787775"/>
          <p14:tracePt t="22418" x="4305300" y="3787775"/>
          <p14:tracePt t="22434" x="4297363" y="3787775"/>
          <p14:tracePt t="22442" x="4289425" y="3787775"/>
          <p14:tracePt t="22450" x="4281488" y="3787775"/>
          <p14:tracePt t="22458" x="4273550" y="3787775"/>
          <p14:tracePt t="22466" x="4265613" y="3779838"/>
          <p14:tracePt t="22474" x="4257675" y="3779838"/>
          <p14:tracePt t="22482" x="4249738" y="3779838"/>
          <p14:tracePt t="22498" x="4241800" y="3779838"/>
          <p14:tracePt t="22514" x="4233863" y="3779838"/>
          <p14:tracePt t="22522" x="4225925" y="3779838"/>
          <p14:tracePt t="22530" x="4217988" y="3779838"/>
          <p14:tracePt t="22538" x="4217988" y="3787775"/>
          <p14:tracePt t="22546" x="4200525" y="3787775"/>
          <p14:tracePt t="22554" x="4192588" y="3787775"/>
          <p14:tracePt t="22562" x="4184650" y="3795713"/>
          <p14:tracePt t="22571" x="4168775" y="3811588"/>
          <p14:tracePt t="22586" x="4152900" y="3819525"/>
          <p14:tracePt t="22594" x="4144963" y="3827463"/>
          <p14:tracePt t="22602" x="4137025" y="3843338"/>
          <p14:tracePt t="22610" x="4121150" y="3843338"/>
          <p14:tracePt t="22618" x="4113213" y="3859213"/>
          <p14:tracePt t="22627" x="4097338" y="3875088"/>
          <p14:tracePt t="22634" x="4089400" y="3883025"/>
          <p14:tracePt t="22642" x="4081463" y="3906838"/>
          <p14:tracePt t="22650" x="4073525" y="3930650"/>
          <p14:tracePt t="22658" x="4057650" y="3948113"/>
          <p14:tracePt t="22666" x="4041775" y="3971925"/>
          <p14:tracePt t="22674" x="4041775" y="3995738"/>
          <p14:tracePt t="22682" x="4041775" y="4019550"/>
          <p14:tracePt t="22690" x="4033838" y="4035425"/>
          <p14:tracePt t="22698" x="4025900" y="4059238"/>
          <p14:tracePt t="22706" x="4017963" y="4083050"/>
          <p14:tracePt t="22714" x="4017963" y="4114800"/>
          <p14:tracePt t="22722" x="4017963" y="4138613"/>
          <p14:tracePt t="22730" x="4017963" y="4170363"/>
          <p14:tracePt t="22738" x="4017963" y="4194175"/>
          <p14:tracePt t="22746" x="4017963" y="4225925"/>
          <p14:tracePt t="22754" x="4017963" y="4257675"/>
          <p14:tracePt t="22762" x="4017963" y="4281488"/>
          <p14:tracePt t="22770" x="4017963" y="4306888"/>
          <p14:tracePt t="22778" x="4017963" y="4322763"/>
          <p14:tracePt t="22786" x="4017963" y="4338638"/>
          <p14:tracePt t="22794" x="4017963" y="4362450"/>
          <p14:tracePt t="22802" x="4025900" y="4386263"/>
          <p14:tracePt t="22810" x="4033838" y="4402138"/>
          <p14:tracePt t="22818" x="4033838" y="4418013"/>
          <p14:tracePt t="22826" x="4033838" y="4433888"/>
          <p14:tracePt t="22834" x="4033838" y="4441825"/>
          <p14:tracePt t="22842" x="4033838" y="4449763"/>
          <p14:tracePt t="22850" x="4033838" y="4457700"/>
          <p14:tracePt t="22858" x="4041775" y="4465638"/>
          <p14:tracePt t="22866" x="4049713" y="4465638"/>
          <p14:tracePt t="22906" x="4049713" y="4473575"/>
          <p14:tracePt t="22946" x="4057650" y="4473575"/>
          <p14:tracePt t="22962" x="4065588" y="4481513"/>
          <p14:tracePt t="22970" x="4073525" y="4481513"/>
          <p14:tracePt t="22978" x="4081463" y="4481513"/>
          <p14:tracePt t="22986" x="4097338" y="4481513"/>
          <p14:tracePt t="22994" x="4105275" y="4497388"/>
          <p14:tracePt t="23002" x="4129088" y="4497388"/>
          <p14:tracePt t="23010" x="4152900" y="4497388"/>
          <p14:tracePt t="23018" x="4176713" y="4505325"/>
          <p14:tracePt t="23027" x="4210050" y="4505325"/>
          <p14:tracePt t="23034" x="4249738" y="4513263"/>
          <p14:tracePt t="23042" x="4289425" y="4521200"/>
          <p14:tracePt t="23050" x="4344988" y="4521200"/>
          <p14:tracePt t="23058" x="4400550" y="4521200"/>
          <p14:tracePt t="23066" x="4448175" y="4521200"/>
          <p14:tracePt t="23075" x="4511675" y="4521200"/>
          <p14:tracePt t="23082" x="4567238" y="4521200"/>
          <p14:tracePt t="23090" x="4656138" y="4521200"/>
          <p14:tracePt t="23098" x="4703763" y="4521200"/>
          <p14:tracePt t="23106" x="4767263" y="4521200"/>
          <p14:tracePt t="23114" x="4822825" y="4521200"/>
          <p14:tracePt t="23122" x="4878388" y="4521200"/>
          <p14:tracePt t="23130" x="4933950" y="4521200"/>
          <p14:tracePt t="23138" x="4991100" y="4521200"/>
          <p14:tracePt t="23146" x="5030788" y="4521200"/>
          <p14:tracePt t="23154" x="5070475" y="4521200"/>
          <p14:tracePt t="23162" x="5118100" y="4521200"/>
          <p14:tracePt t="23170" x="5149850" y="4521200"/>
          <p14:tracePt t="23178" x="5181600" y="4521200"/>
          <p14:tracePt t="23186" x="5205413" y="4521200"/>
          <p14:tracePt t="23194" x="5221288" y="4521200"/>
          <p14:tracePt t="23202" x="5245100" y="4521200"/>
          <p14:tracePt t="23210" x="5260975" y="4521200"/>
          <p14:tracePt t="23218" x="5284788" y="4521200"/>
          <p14:tracePt t="23234" x="5292725" y="4521200"/>
          <p14:tracePt t="23250" x="5300663" y="4521200"/>
          <p14:tracePt t="23346" x="5310188" y="4521200"/>
          <p14:tracePt t="23378" x="5318125" y="4521200"/>
          <p14:tracePt t="23426" x="5326063" y="4521200"/>
          <p14:tracePt t="23538" x="5326063" y="4513263"/>
          <p14:tracePt t="23546" x="5334000" y="4497388"/>
          <p14:tracePt t="23554" x="5341938" y="4473575"/>
          <p14:tracePt t="23562" x="5341938" y="4449763"/>
          <p14:tracePt t="23570" x="5349875" y="4418013"/>
          <p14:tracePt t="23578" x="5365750" y="4370388"/>
          <p14:tracePt t="23586" x="5373688" y="4338638"/>
          <p14:tracePt t="23594" x="5381625" y="4291013"/>
          <p14:tracePt t="23603" x="5389563" y="4265613"/>
          <p14:tracePt t="23610" x="5397500" y="4233863"/>
          <p14:tracePt t="23618" x="5397500" y="4210050"/>
          <p14:tracePt t="23627" x="5397500" y="4186238"/>
          <p14:tracePt t="23634" x="5397500" y="4170363"/>
          <p14:tracePt t="23642" x="5397500" y="4146550"/>
          <p14:tracePt t="23650" x="5397500" y="4130675"/>
          <p14:tracePt t="23659" x="5397500" y="4114800"/>
          <p14:tracePt t="23666" x="5397500" y="4090988"/>
          <p14:tracePt t="23674" x="5397500" y="4075113"/>
          <p14:tracePt t="23682" x="5397500" y="4067175"/>
          <p14:tracePt t="23690" x="5397500" y="4043363"/>
          <p14:tracePt t="23698" x="5397500" y="4019550"/>
          <p14:tracePt t="23706" x="5389563" y="4003675"/>
          <p14:tracePt t="23714" x="5389563" y="3995738"/>
          <p14:tracePt t="23722" x="5389563" y="3987800"/>
          <p14:tracePt t="23738" x="5389563" y="3979863"/>
          <p14:tracePt t="23810" x="5381625" y="3971925"/>
          <p14:tracePt t="23818" x="5373688" y="3971925"/>
          <p14:tracePt t="23826" x="5365750" y="3956050"/>
          <p14:tracePt t="23842" x="5357813" y="3938588"/>
          <p14:tracePt t="23850" x="5349875" y="3938588"/>
          <p14:tracePt t="23858" x="5341938" y="3930650"/>
          <p14:tracePt t="23866" x="5334000" y="3922713"/>
          <p14:tracePt t="23874" x="5326063" y="3914775"/>
          <p14:tracePt t="23882" x="5300663" y="3906838"/>
          <p14:tracePt t="23890" x="5292725" y="3890963"/>
          <p14:tracePt t="23898" x="5268913" y="3883025"/>
          <p14:tracePt t="23906" x="5245100" y="3875088"/>
          <p14:tracePt t="23914" x="5221288" y="3859213"/>
          <p14:tracePt t="23922" x="5181600" y="3851275"/>
          <p14:tracePt t="23930" x="5141913" y="3843338"/>
          <p14:tracePt t="23938" x="5094288" y="3827463"/>
          <p14:tracePt t="23946" x="5038725" y="3811588"/>
          <p14:tracePt t="23954" x="4983163" y="3795713"/>
          <p14:tracePt t="23962" x="4926013" y="3787775"/>
          <p14:tracePt t="23970" x="4862513" y="3779838"/>
          <p14:tracePt t="23978" x="4799013" y="3771900"/>
          <p14:tracePt t="23994" x="4664075" y="3763963"/>
          <p14:tracePt t="24002" x="4600575" y="3763963"/>
          <p14:tracePt t="24010" x="4543425" y="3763963"/>
          <p14:tracePt t="24018" x="4479925" y="3763963"/>
          <p14:tracePt t="24026" x="4424363" y="3763963"/>
          <p14:tracePt t="24034" x="4368800" y="3763963"/>
          <p14:tracePt t="24042" x="4329113" y="3763963"/>
          <p14:tracePt t="24050" x="4281488" y="3763963"/>
          <p14:tracePt t="24058" x="4241800" y="3763963"/>
          <p14:tracePt t="24066" x="4200525" y="3763963"/>
          <p14:tracePt t="24074" x="4152900" y="3763963"/>
          <p14:tracePt t="24082" x="4113213" y="3763963"/>
          <p14:tracePt t="24090" x="4065588" y="3763963"/>
          <p14:tracePt t="24098" x="4033838" y="3763963"/>
          <p14:tracePt t="24106" x="4002088" y="3763963"/>
          <p14:tracePt t="24114" x="3978275" y="3763963"/>
          <p14:tracePt t="24122" x="3962400" y="3763963"/>
          <p14:tracePt t="24130" x="3946525" y="3763963"/>
          <p14:tracePt t="24138" x="3930650" y="3763963"/>
          <p14:tracePt t="24146" x="3914775" y="3763963"/>
          <p14:tracePt t="24154" x="3906838" y="3763963"/>
          <p14:tracePt t="24186" x="3898900" y="3763963"/>
          <p14:tracePt t="24258" x="3890963" y="3763963"/>
          <p14:tracePt t="24266" x="3890963" y="3771900"/>
          <p14:tracePt t="24274" x="3890963" y="3779838"/>
          <p14:tracePt t="24282" x="3890963" y="3787775"/>
          <p14:tracePt t="24290" x="3890963" y="3803650"/>
          <p14:tracePt t="24298" x="3890963" y="3819525"/>
          <p14:tracePt t="24306" x="3883025" y="3843338"/>
          <p14:tracePt t="24314" x="3883025" y="3859213"/>
          <p14:tracePt t="24322" x="3875088" y="3883025"/>
          <p14:tracePt t="24330" x="3875088" y="3906838"/>
          <p14:tracePt t="24338" x="3875088" y="3938588"/>
          <p14:tracePt t="24346" x="3875088" y="3971925"/>
          <p14:tracePt t="24354" x="3875088" y="4003675"/>
          <p14:tracePt t="24362" x="3875088" y="4027488"/>
          <p14:tracePt t="24370" x="3875088" y="4067175"/>
          <p14:tracePt t="24378" x="3875088" y="4106863"/>
          <p14:tracePt t="24386" x="3883025" y="4146550"/>
          <p14:tracePt t="24394" x="3890963" y="4186238"/>
          <p14:tracePt t="24402" x="3898900" y="4217988"/>
          <p14:tracePt t="24410" x="3898900" y="4257675"/>
          <p14:tracePt t="24418" x="3906838" y="4298950"/>
          <p14:tracePt t="24426" x="3914775" y="4322763"/>
          <p14:tracePt t="24434" x="3914775" y="4346575"/>
          <p14:tracePt t="24442" x="3922713" y="4370388"/>
          <p14:tracePt t="24450" x="3922713" y="4394200"/>
          <p14:tracePt t="24458" x="3930650" y="4418013"/>
          <p14:tracePt t="24466" x="3938588" y="4433888"/>
          <p14:tracePt t="24474" x="3938588" y="4457700"/>
          <p14:tracePt t="24482" x="3946525" y="4473575"/>
          <p14:tracePt t="24490" x="3946525" y="4497388"/>
          <p14:tracePt t="24498" x="3954463" y="4497388"/>
          <p14:tracePt t="24506" x="3954463" y="4513263"/>
          <p14:tracePt t="24514" x="3954463" y="4521200"/>
          <p14:tracePt t="24530" x="3954463" y="4529138"/>
          <p14:tracePt t="24538" x="3954463" y="4537075"/>
          <p14:tracePt t="24554" x="3954463" y="4545013"/>
          <p14:tracePt t="24634" x="3962400" y="4545013"/>
          <p14:tracePt t="24642" x="3962400" y="4552950"/>
          <p14:tracePt t="24658" x="3970338" y="4552950"/>
          <p14:tracePt t="24666" x="3978275" y="4560888"/>
          <p14:tracePt t="24674" x="3986213" y="4560888"/>
          <p14:tracePt t="24682" x="4002088" y="4568825"/>
          <p14:tracePt t="24690" x="4025900" y="4568825"/>
          <p14:tracePt t="24698" x="4049713" y="4568825"/>
          <p14:tracePt t="24706" x="4081463" y="4576763"/>
          <p14:tracePt t="24714" x="4121150" y="4576763"/>
          <p14:tracePt t="24722" x="4168775" y="4584700"/>
          <p14:tracePt t="24730" x="4210050" y="4584700"/>
          <p14:tracePt t="24738" x="4265613" y="4584700"/>
          <p14:tracePt t="24746" x="4313238" y="4584700"/>
          <p14:tracePt t="24754" x="4360863" y="4584700"/>
          <p14:tracePt t="24762" x="4416425" y="4584700"/>
          <p14:tracePt t="24770" x="4471988" y="4592638"/>
          <p14:tracePt t="24778" x="4527550" y="4592638"/>
          <p14:tracePt t="24786" x="4576763" y="4592638"/>
          <p14:tracePt t="24794" x="4632325" y="4592638"/>
          <p14:tracePt t="24802" x="4672013" y="4592638"/>
          <p14:tracePt t="24810" x="4727575" y="4592638"/>
          <p14:tracePt t="24818" x="4775200" y="4592638"/>
          <p14:tracePt t="24826" x="4814888" y="4600575"/>
          <p14:tracePt t="24834" x="4846638" y="4600575"/>
          <p14:tracePt t="24842" x="4878388" y="4600575"/>
          <p14:tracePt t="24851" x="4918075" y="4600575"/>
          <p14:tracePt t="24858" x="4943475" y="4600575"/>
          <p14:tracePt t="24866" x="4967288" y="4600575"/>
          <p14:tracePt t="24877" x="4983163" y="4600575"/>
          <p14:tracePt t="24882" x="4999038" y="4600575"/>
          <p14:tracePt t="24890" x="5006975" y="4600575"/>
          <p14:tracePt t="24898" x="5014913" y="4600575"/>
          <p14:tracePt t="24962" x="5022850" y="4600575"/>
          <p14:tracePt t="24986" x="5030788" y="4600575"/>
          <p14:tracePt t="24994" x="5038725" y="4600575"/>
          <p14:tracePt t="25002" x="5046663" y="4600575"/>
          <p14:tracePt t="25010" x="5054600" y="4608513"/>
          <p14:tracePt t="25018" x="5062538" y="4608513"/>
          <p14:tracePt t="25027" x="5078413" y="4608513"/>
          <p14:tracePt t="25034" x="5086350" y="4608513"/>
          <p14:tracePt t="25042" x="5102225" y="4608513"/>
          <p14:tracePt t="25050" x="5118100" y="4608513"/>
          <p14:tracePt t="25058" x="5126038" y="4608513"/>
          <p14:tracePt t="25066" x="5141913" y="4608513"/>
          <p14:tracePt t="25074" x="5157788" y="4616450"/>
          <p14:tracePt t="25082" x="5173663" y="4616450"/>
          <p14:tracePt t="25090" x="5189538" y="4616450"/>
          <p14:tracePt t="25098" x="5197475" y="4616450"/>
          <p14:tracePt t="25106" x="5205413" y="4616450"/>
          <p14:tracePt t="25114" x="5213350" y="4624388"/>
          <p14:tracePt t="25130" x="5221288" y="4624388"/>
          <p14:tracePt t="25154" x="5229225" y="4624388"/>
          <p14:tracePt t="25898" x="5229225" y="4616450"/>
          <p14:tracePt t="25906" x="5213350" y="4600575"/>
          <p14:tracePt t="25914" x="5197475" y="4568825"/>
          <p14:tracePt t="25922" x="5173663" y="4529138"/>
          <p14:tracePt t="25930" x="5149850" y="4481513"/>
          <p14:tracePt t="25938" x="5126038" y="4449763"/>
          <p14:tracePt t="25946" x="5118100" y="4402138"/>
          <p14:tracePt t="25954" x="5094288" y="4346575"/>
          <p14:tracePt t="25962" x="5086350" y="4338638"/>
          <p14:tracePt t="26242" x="5078413" y="4354513"/>
          <p14:tracePt t="26250" x="5086350" y="4386263"/>
          <p14:tracePt t="26258" x="5094288" y="4402138"/>
          <p14:tracePt t="26266" x="5094288" y="4418013"/>
          <p14:tracePt t="26274" x="5102225" y="4425950"/>
          <p14:tracePt t="26282" x="5102225" y="4433888"/>
          <p14:tracePt t="26298" x="5102225" y="4441825"/>
          <p14:tracePt t="26314" x="5110163" y="4441825"/>
          <p14:tracePt t="26330" x="5110163" y="4457700"/>
          <p14:tracePt t="26338" x="5110163" y="4481513"/>
          <p14:tracePt t="26346" x="5110163" y="4497388"/>
          <p14:tracePt t="26355" x="5110163" y="4521200"/>
          <p14:tracePt t="26362" x="5110163" y="4529138"/>
          <p14:tracePt t="26418" x="5110163" y="4537075"/>
          <p14:tracePt t="26434" x="5118100" y="4537075"/>
          <p14:tracePt t="26594" x="5118100" y="4545013"/>
          <p14:tracePt t="26603" x="5110163" y="4545013"/>
          <p14:tracePt t="26610" x="5094288" y="4545013"/>
          <p14:tracePt t="26618" x="5078413" y="4552950"/>
          <p14:tracePt t="26627" x="5046663" y="4568825"/>
          <p14:tracePt t="26642" x="5022850" y="4568825"/>
          <p14:tracePt t="26658" x="4918075" y="4576763"/>
          <p14:tracePt t="26666" x="4854575" y="4576763"/>
          <p14:tracePt t="26674" x="4791075" y="4576763"/>
          <p14:tracePt t="26682" x="4727575" y="4576763"/>
          <p14:tracePt t="26690" x="4656138" y="4576763"/>
          <p14:tracePt t="26698" x="4567238" y="4576763"/>
          <p14:tracePt t="26706" x="4495800" y="4576763"/>
          <p14:tracePt t="26714" x="4400550" y="4568825"/>
          <p14:tracePt t="26722" x="4305300" y="4560888"/>
          <p14:tracePt t="26730" x="4192588" y="4552950"/>
          <p14:tracePt t="26738" x="4097338" y="4552950"/>
          <p14:tracePt t="26746" x="4002088" y="4545013"/>
          <p14:tracePt t="26754" x="3906838" y="4537075"/>
          <p14:tracePt t="26762" x="3825875" y="4521200"/>
          <p14:tracePt t="26770" x="3738563" y="4521200"/>
          <p14:tracePt t="26778" x="3643313" y="4513263"/>
          <p14:tracePt t="26786" x="3548063" y="4505325"/>
          <p14:tracePt t="26794" x="3451225" y="4497388"/>
          <p14:tracePt t="26802" x="3355975" y="4489450"/>
          <p14:tracePt t="26810" x="3276600" y="4489450"/>
          <p14:tracePt t="26818" x="3197225" y="4481513"/>
          <p14:tracePt t="26826" x="3117850" y="4481513"/>
          <p14:tracePt t="26834" x="3044825" y="4481513"/>
          <p14:tracePt t="26842" x="2973388" y="4481513"/>
          <p14:tracePt t="26850" x="2917825" y="4473575"/>
          <p14:tracePt t="26858" x="2862263" y="4473575"/>
          <p14:tracePt t="26866" x="2822575" y="4473575"/>
          <p14:tracePt t="26876" x="2767013" y="4473575"/>
          <p14:tracePt t="26882" x="2733675" y="4473575"/>
          <p14:tracePt t="26890" x="2701925" y="4473575"/>
          <p14:tracePt t="26898" x="2678113" y="4473575"/>
          <p14:tracePt t="26906" x="2654300" y="4465638"/>
          <p14:tracePt t="26914" x="2638425" y="4465638"/>
          <p14:tracePt t="26922" x="2614613" y="4465638"/>
          <p14:tracePt t="26930" x="2598738" y="4465638"/>
          <p14:tracePt t="26938" x="2590800" y="4465638"/>
          <p14:tracePt t="26946" x="2582863" y="4457700"/>
          <p14:tracePt t="26954" x="2566988" y="4457700"/>
          <p14:tracePt t="26962" x="2559050" y="4449763"/>
          <p14:tracePt t="26970" x="2551113" y="4449763"/>
          <p14:tracePt t="26978" x="2535238" y="4449763"/>
          <p14:tracePt t="26986" x="2527300" y="4441825"/>
          <p14:tracePt t="26994" x="2519363" y="4433888"/>
          <p14:tracePt t="27002" x="2495550" y="4433888"/>
          <p14:tracePt t="27010" x="2487613" y="4433888"/>
          <p14:tracePt t="27018" x="2479675" y="4433888"/>
          <p14:tracePt t="27026" x="2471738" y="4433888"/>
          <p14:tracePt t="27034" x="2455863" y="4425950"/>
          <p14:tracePt t="27042" x="2447925" y="4425950"/>
          <p14:tracePt t="27050" x="2432050" y="4425950"/>
          <p14:tracePt t="27058" x="2416175" y="4425950"/>
          <p14:tracePt t="27066" x="2408238" y="4425950"/>
          <p14:tracePt t="27074" x="2400300" y="4425950"/>
          <p14:tracePt t="27082" x="2392363" y="4418013"/>
          <p14:tracePt t="27090" x="2366963" y="4410075"/>
          <p14:tracePt t="27106" x="2359025" y="4402138"/>
          <p14:tracePt t="27114" x="2335213" y="4402138"/>
          <p14:tracePt t="27122" x="2311400" y="4394200"/>
          <p14:tracePt t="27138" x="2287588" y="4378325"/>
          <p14:tracePt t="27146" x="2271713" y="4370388"/>
          <p14:tracePt t="27154" x="2263775" y="4370388"/>
          <p14:tracePt t="27162" x="2247900" y="4362450"/>
          <p14:tracePt t="27170" x="2239963" y="4354513"/>
          <p14:tracePt t="27178" x="2232025" y="4346575"/>
          <p14:tracePt t="27186" x="2224088" y="4346575"/>
          <p14:tracePt t="27195" x="2208213" y="4338638"/>
          <p14:tracePt t="27202" x="2208213" y="4330700"/>
          <p14:tracePt t="27210" x="2200275" y="4330700"/>
          <p14:tracePt t="27234" x="2192338" y="4322763"/>
          <p14:tracePt t="27242" x="2184400" y="4322763"/>
          <p14:tracePt t="27250" x="2184400" y="4314825"/>
          <p14:tracePt t="27258" x="2176463" y="4314825"/>
          <p14:tracePt t="27282" x="2168525" y="4314825"/>
          <p14:tracePt t="27306" x="2168525" y="4306888"/>
          <p14:tracePt t="27322" x="2160588" y="4306888"/>
          <p14:tracePt t="27330" x="2160588" y="4298950"/>
          <p14:tracePt t="27354" x="2160588" y="4291013"/>
          <p14:tracePt t="27450" x="2160588" y="4281488"/>
          <p14:tracePt t="27506" x="2160588" y="4273550"/>
          <p14:tracePt t="27514" x="2168525" y="4273550"/>
          <p14:tracePt t="27538" x="2176463" y="4273550"/>
          <p14:tracePt t="27562" x="2184400" y="4273550"/>
          <p14:tracePt t="27571" x="2192338" y="4273550"/>
          <p14:tracePt t="27578" x="2192338" y="4265613"/>
          <p14:tracePt t="27594" x="2200275" y="4265613"/>
          <p14:tracePt t="27610" x="2208213" y="4265613"/>
          <p14:tracePt t="27618" x="2216150" y="4265613"/>
          <p14:tracePt t="27626" x="2232025" y="4265613"/>
          <p14:tracePt t="27642" x="2247900" y="4265613"/>
          <p14:tracePt t="27650" x="2255838" y="4265613"/>
          <p14:tracePt t="27658" x="2263775" y="4265613"/>
          <p14:tracePt t="27666" x="2279650" y="4265613"/>
          <p14:tracePt t="27674" x="2287588" y="4265613"/>
          <p14:tracePt t="27682" x="2303463" y="4265613"/>
          <p14:tracePt t="27690" x="2311400" y="4265613"/>
          <p14:tracePt t="27698" x="2335213" y="4265613"/>
          <p14:tracePt t="27706" x="2351088" y="4273550"/>
          <p14:tracePt t="27714" x="2359025" y="4273550"/>
          <p14:tracePt t="27722" x="2366963" y="4281488"/>
          <p14:tracePt t="27730" x="2392363" y="4281488"/>
          <p14:tracePt t="27738" x="2416175" y="4291013"/>
          <p14:tracePt t="27746" x="2432050" y="4291013"/>
          <p14:tracePt t="27754" x="2439988" y="4298950"/>
          <p14:tracePt t="27762" x="2455863" y="4298950"/>
          <p14:tracePt t="27770" x="2479675" y="4306888"/>
          <p14:tracePt t="27778" x="2503488" y="4306888"/>
          <p14:tracePt t="27786" x="2511425" y="4314825"/>
          <p14:tracePt t="27794" x="2527300" y="4314825"/>
          <p14:tracePt t="27802" x="2543175" y="4322763"/>
          <p14:tracePt t="27810" x="2559050" y="4322763"/>
          <p14:tracePt t="27818" x="2582863" y="4322763"/>
          <p14:tracePt t="27826" x="2598738" y="4330700"/>
          <p14:tracePt t="27834" x="2614613" y="4330700"/>
          <p14:tracePt t="27842" x="2630488" y="4330700"/>
          <p14:tracePt t="27850" x="2646363" y="4338638"/>
          <p14:tracePt t="27858" x="2654300" y="4338638"/>
          <p14:tracePt t="27866" x="2678113" y="4338638"/>
          <p14:tracePt t="27874" x="2693988" y="4338638"/>
          <p14:tracePt t="27882" x="2709863" y="4338638"/>
          <p14:tracePt t="27890" x="2725738" y="4338638"/>
          <p14:tracePt t="27898" x="2741613" y="4346575"/>
          <p14:tracePt t="27906" x="2759075" y="4346575"/>
          <p14:tracePt t="27914" x="2774950" y="4346575"/>
          <p14:tracePt t="27922" x="2790825" y="4346575"/>
          <p14:tracePt t="27930" x="2798763" y="4354513"/>
          <p14:tracePt t="27938" x="2814638" y="4354513"/>
          <p14:tracePt t="27946" x="2830513" y="4354513"/>
          <p14:tracePt t="27954" x="2854325" y="4362450"/>
          <p14:tracePt t="27962" x="2862263" y="4362450"/>
          <p14:tracePt t="27970" x="2878138" y="4362450"/>
          <p14:tracePt t="27978" x="2894013" y="4362450"/>
          <p14:tracePt t="27986" x="2909888" y="4362450"/>
          <p14:tracePt t="27994" x="2933700" y="4370388"/>
          <p14:tracePt t="28002" x="2949575" y="4370388"/>
          <p14:tracePt t="28010" x="2957513" y="4370388"/>
          <p14:tracePt t="28018" x="2973388" y="4370388"/>
          <p14:tracePt t="28026" x="2989263" y="4370388"/>
          <p14:tracePt t="28035" x="3005138" y="4370388"/>
          <p14:tracePt t="28043" x="3021013" y="4378325"/>
          <p14:tracePt t="28050" x="3028950" y="4378325"/>
          <p14:tracePt t="28058" x="3036888" y="4378325"/>
          <p14:tracePt t="28066" x="3052763" y="4378325"/>
          <p14:tracePt t="28074" x="3060700" y="4378325"/>
          <p14:tracePt t="28082" x="3068638" y="4378325"/>
          <p14:tracePt t="28090" x="3084513" y="4378325"/>
          <p14:tracePt t="28098" x="3100388" y="4378325"/>
          <p14:tracePt t="28106" x="3109913" y="4378325"/>
          <p14:tracePt t="28114" x="3125788" y="4386263"/>
          <p14:tracePt t="28122" x="3141663" y="4386263"/>
          <p14:tracePt t="28130" x="3157538" y="4386263"/>
          <p14:tracePt t="28138" x="3181350" y="4386263"/>
          <p14:tracePt t="28146" x="3197225" y="4386263"/>
          <p14:tracePt t="28154" x="3213100" y="4386263"/>
          <p14:tracePt t="28162" x="3221038" y="4386263"/>
          <p14:tracePt t="28170" x="3228975" y="4386263"/>
          <p14:tracePt t="28178" x="3244850" y="4386263"/>
          <p14:tracePt t="28186" x="3252788" y="4386263"/>
          <p14:tracePt t="28195" x="3260725" y="4386263"/>
          <p14:tracePt t="28202" x="3276600" y="4386263"/>
          <p14:tracePt t="28218" x="3284538" y="4386263"/>
          <p14:tracePt t="28226" x="3300413" y="4386263"/>
          <p14:tracePt t="28243" x="3308350" y="4386263"/>
          <p14:tracePt t="28250" x="3324225" y="4386263"/>
          <p14:tracePt t="28266" x="3332163" y="4386263"/>
          <p14:tracePt t="28274" x="3340100" y="4386263"/>
          <p14:tracePt t="28282" x="3348038" y="4386263"/>
          <p14:tracePt t="28290" x="3363913" y="4386263"/>
          <p14:tracePt t="28306" x="3371850" y="4386263"/>
          <p14:tracePt t="28314" x="3379788" y="4386263"/>
          <p14:tracePt t="28330" x="3395663" y="4386263"/>
          <p14:tracePt t="28346" x="3403600" y="4378325"/>
          <p14:tracePt t="28354" x="3411538" y="4378325"/>
          <p14:tracePt t="28362" x="3419475" y="4378325"/>
          <p14:tracePt t="28370" x="3427413" y="4378325"/>
          <p14:tracePt t="28378" x="3435350" y="4378325"/>
          <p14:tracePt t="28386" x="3443288" y="4378325"/>
          <p14:tracePt t="28394" x="3451225" y="4378325"/>
          <p14:tracePt t="28402" x="3467100" y="4378325"/>
          <p14:tracePt t="28410" x="3476625" y="4378325"/>
          <p14:tracePt t="28418" x="3484563" y="4378325"/>
          <p14:tracePt t="28427" x="3500438" y="4370388"/>
          <p14:tracePt t="28434" x="3516313" y="4370388"/>
          <p14:tracePt t="28442" x="3532188" y="4370388"/>
          <p14:tracePt t="28450" x="3540125" y="4362450"/>
          <p14:tracePt t="28458" x="3556000" y="4362450"/>
          <p14:tracePt t="28466" x="3563938" y="4362450"/>
          <p14:tracePt t="28474" x="3579813" y="4362450"/>
          <p14:tracePt t="28482" x="3595688" y="4362450"/>
          <p14:tracePt t="28490" x="3603625" y="4362450"/>
          <p14:tracePt t="28498" x="3611563" y="4362450"/>
          <p14:tracePt t="28506" x="3627438" y="4362450"/>
          <p14:tracePt t="28514" x="3635375" y="4362450"/>
          <p14:tracePt t="28522" x="3643313" y="4354513"/>
          <p14:tracePt t="28530" x="3651250" y="4354513"/>
          <p14:tracePt t="28538" x="3659188" y="4354513"/>
          <p14:tracePt t="28546" x="3667125" y="4354513"/>
          <p14:tracePt t="28554" x="3675063" y="4354513"/>
          <p14:tracePt t="28562" x="3675063" y="4346575"/>
          <p14:tracePt t="28570" x="3683000" y="4346575"/>
          <p14:tracePt t="28586" x="3690938" y="4338638"/>
          <p14:tracePt t="28594" x="3698875" y="4338638"/>
          <p14:tracePt t="28618" x="3706813" y="4330700"/>
          <p14:tracePt t="28634" x="3714750" y="4330700"/>
          <p14:tracePt t="28642" x="3714750" y="4322763"/>
          <p14:tracePt t="28658" x="3722688" y="4314825"/>
          <p14:tracePt t="28674" x="3730625" y="4306888"/>
          <p14:tracePt t="28738" x="3730625" y="4298950"/>
          <p14:tracePt t="28786" x="3730625" y="4291013"/>
          <p14:tracePt t="28802" x="3722688" y="4281488"/>
          <p14:tracePt t="28810" x="3722688" y="4273550"/>
          <p14:tracePt t="28826" x="3714750" y="4265613"/>
          <p14:tracePt t="28843" x="3714750" y="4257675"/>
          <p14:tracePt t="28850" x="3706813" y="4257675"/>
          <p14:tracePt t="28858" x="3706813" y="4249738"/>
          <p14:tracePt t="28866" x="3698875" y="4241800"/>
          <p14:tracePt t="28894" x="3690938" y="4233863"/>
          <p14:tracePt t="28914" x="3683000" y="4233863"/>
          <p14:tracePt t="28946" x="3675063" y="4233863"/>
          <p14:tracePt t="28962" x="3675063" y="4225925"/>
          <p14:tracePt t="28970" x="3659188" y="4225925"/>
          <p14:tracePt t="28986" x="3659188" y="4217988"/>
          <p14:tracePt t="28994" x="3651250" y="4217988"/>
          <p14:tracePt t="29146" x="3659188" y="4217988"/>
          <p14:tracePt t="29154" x="3667125" y="4217988"/>
          <p14:tracePt t="29163" x="3675063" y="4217988"/>
          <p14:tracePt t="29179" x="3683000" y="4217988"/>
          <p14:tracePt t="29186" x="3690938" y="4217988"/>
          <p14:tracePt t="29194" x="3698875" y="4217988"/>
          <p14:tracePt t="29282" x="3706813" y="4217988"/>
          <p14:tracePt t="29290" x="3706813" y="4225925"/>
          <p14:tracePt t="29354" x="3706813" y="4233863"/>
          <p14:tracePt t="29378" x="3706813" y="4241800"/>
          <p14:tracePt t="29394" x="3706813" y="4249738"/>
          <p14:tracePt t="29410" x="3706813" y="4257675"/>
          <p14:tracePt t="29426" x="3698875" y="4257675"/>
          <p14:tracePt t="29458" x="3690938" y="4265613"/>
          <p14:tracePt t="29466" x="3683000" y="4265613"/>
          <p14:tracePt t="29474" x="3675063" y="4273550"/>
          <p14:tracePt t="29482" x="3667125" y="4273550"/>
          <p14:tracePt t="29490" x="3659188" y="4273550"/>
          <p14:tracePt t="29498" x="3643313" y="4273550"/>
          <p14:tracePt t="29506" x="3627438" y="4281488"/>
          <p14:tracePt t="29514" x="3603625" y="4281488"/>
          <p14:tracePt t="29522" x="3595688" y="4291013"/>
          <p14:tracePt t="29530" x="3579813" y="4291013"/>
          <p14:tracePt t="29538" x="3563938" y="4291013"/>
          <p14:tracePt t="29546" x="3548063" y="4291013"/>
          <p14:tracePt t="29554" x="3524250" y="4291013"/>
          <p14:tracePt t="29562" x="3500438" y="4291013"/>
          <p14:tracePt t="29570" x="3484563" y="4291013"/>
          <p14:tracePt t="29578" x="3459163" y="4291013"/>
          <p14:tracePt t="29586" x="3427413" y="4291013"/>
          <p14:tracePt t="29594" x="3395663" y="4281488"/>
          <p14:tracePt t="29602" x="3363913" y="4273550"/>
          <p14:tracePt t="29610" x="3340100" y="4265613"/>
          <p14:tracePt t="29618" x="3316288" y="4265613"/>
          <p14:tracePt t="29627" x="3268663" y="4257675"/>
          <p14:tracePt t="29634" x="3228975" y="4241800"/>
          <p14:tracePt t="29643" x="3197225" y="4233863"/>
          <p14:tracePt t="29650" x="3165475" y="4233863"/>
          <p14:tracePt t="29658" x="3133725" y="4225925"/>
          <p14:tracePt t="29666" x="3092450" y="4217988"/>
          <p14:tracePt t="29674" x="3068638" y="4217988"/>
          <p14:tracePt t="29682" x="3036888" y="4210050"/>
          <p14:tracePt t="29690" x="3013075" y="4210050"/>
          <p14:tracePt t="29698" x="2997200" y="4202113"/>
          <p14:tracePt t="29706" x="2973388" y="4194175"/>
          <p14:tracePt t="29714" x="2949575" y="4194175"/>
          <p14:tracePt t="29722" x="2933700" y="4194175"/>
          <p14:tracePt t="29730" x="2925763" y="4194175"/>
          <p14:tracePt t="29738" x="2917825" y="4186238"/>
          <p14:tracePt t="29906" x="2909888" y="4186238"/>
          <p14:tracePt t="29922" x="2901950" y="4186238"/>
          <p14:tracePt t="29938" x="2886075" y="4186238"/>
          <p14:tracePt t="29946" x="2878138" y="4186238"/>
          <p14:tracePt t="29962" x="2854325" y="4186238"/>
          <p14:tracePt t="29970" x="2846388" y="4186238"/>
          <p14:tracePt t="29978" x="2838450" y="4186238"/>
          <p14:tracePt t="29986" x="2830513" y="4186238"/>
          <p14:tracePt t="30002" x="2806700" y="4186238"/>
          <p14:tracePt t="30018" x="2790825" y="4186238"/>
          <p14:tracePt t="30034" x="2782888" y="4186238"/>
          <p14:tracePt t="30162" x="2782888" y="4178300"/>
          <p14:tracePt t="30186" x="2790825" y="4178300"/>
          <p14:tracePt t="30195" x="2798763" y="4178300"/>
          <p14:tracePt t="30210" x="2814638" y="4170363"/>
          <p14:tracePt t="30218" x="2822575" y="4170363"/>
          <p14:tracePt t="30226" x="2830513" y="4170363"/>
          <p14:tracePt t="30234" x="2846388" y="4170363"/>
          <p14:tracePt t="30250" x="2854325" y="4170363"/>
          <p14:tracePt t="30258" x="2870200" y="4170363"/>
          <p14:tracePt t="30274" x="2878138" y="4170363"/>
          <p14:tracePt t="30282" x="2886075" y="4170363"/>
          <p14:tracePt t="30290" x="2894013" y="4170363"/>
          <p14:tracePt t="30306" x="2901950" y="4170363"/>
          <p14:tracePt t="30314" x="2909888" y="4170363"/>
          <p14:tracePt t="30322" x="2917825" y="4170363"/>
          <p14:tracePt t="30330" x="2925763" y="4170363"/>
          <p14:tracePt t="30338" x="2933700" y="4170363"/>
          <p14:tracePt t="30354" x="2941638" y="4170363"/>
          <p14:tracePt t="30362" x="2949575" y="4170363"/>
          <p14:tracePt t="30370" x="2957513" y="4170363"/>
          <p14:tracePt t="30378" x="2965450" y="4170363"/>
          <p14:tracePt t="30386" x="2973388" y="4170363"/>
          <p14:tracePt t="30394" x="2989263" y="4170363"/>
          <p14:tracePt t="30402" x="2997200" y="4170363"/>
          <p14:tracePt t="30411" x="3013075" y="4170363"/>
          <p14:tracePt t="30418" x="3028950" y="4178300"/>
          <p14:tracePt t="30426" x="3044825" y="4178300"/>
          <p14:tracePt t="30434" x="3060700" y="4178300"/>
          <p14:tracePt t="30443" x="3076575" y="4178300"/>
          <p14:tracePt t="30450" x="3092450" y="4186238"/>
          <p14:tracePt t="30458" x="3109913" y="4194175"/>
          <p14:tracePt t="30466" x="3125788" y="4194175"/>
          <p14:tracePt t="30474" x="3149600" y="4202113"/>
          <p14:tracePt t="30482" x="3165475" y="4202113"/>
          <p14:tracePt t="30490" x="3173413" y="4202113"/>
          <p14:tracePt t="30498" x="3189288" y="4202113"/>
          <p14:tracePt t="30506" x="3205163" y="4210050"/>
          <p14:tracePt t="30514" x="3228975" y="4217988"/>
          <p14:tracePt t="30522" x="3244850" y="4217988"/>
          <p14:tracePt t="30530" x="3252788" y="4217988"/>
          <p14:tracePt t="30538" x="3260725" y="4217988"/>
          <p14:tracePt t="30546" x="3276600" y="4217988"/>
          <p14:tracePt t="30738" x="3284538" y="4225925"/>
          <p14:tracePt t="30746" x="3292475" y="4225925"/>
          <p14:tracePt t="30754" x="3300413" y="4225925"/>
          <p14:tracePt t="30762" x="3316288" y="4225925"/>
          <p14:tracePt t="30770" x="3340100" y="4225925"/>
          <p14:tracePt t="30778" x="3363913" y="4225925"/>
          <p14:tracePt t="30786" x="3411538" y="4225925"/>
          <p14:tracePt t="30794" x="3451225" y="4233863"/>
          <p14:tracePt t="30802" x="3516313" y="4249738"/>
          <p14:tracePt t="30810" x="3595688" y="4257675"/>
          <p14:tracePt t="30818" x="3667125" y="4273550"/>
          <p14:tracePt t="30826" x="3754438" y="4298950"/>
          <p14:tracePt t="30834" x="3843338" y="4330700"/>
          <p14:tracePt t="30843" x="3938588" y="4354513"/>
          <p14:tracePt t="30850" x="4049713" y="4378325"/>
          <p14:tracePt t="30858" x="4144963" y="4425950"/>
          <p14:tracePt t="30866" x="4249738" y="4449763"/>
          <p14:tracePt t="30874" x="4352925" y="4481513"/>
          <p14:tracePt t="30882" x="4440238" y="4513263"/>
          <p14:tracePt t="30890" x="4527550" y="4529138"/>
          <p14:tracePt t="30898" x="4608513" y="4552950"/>
          <p14:tracePt t="30906" x="4648200" y="4552950"/>
          <p14:tracePt t="30914" x="4687888" y="4552950"/>
          <p14:tracePt t="30922" x="4727575" y="4552950"/>
          <p14:tracePt t="30930" x="4743450" y="4552950"/>
          <p14:tracePt t="30938" x="4751388" y="4552950"/>
          <p14:tracePt t="30946" x="4759325" y="4552950"/>
          <p14:tracePt t="30970" x="4759325" y="4537075"/>
          <p14:tracePt t="30978" x="4759325" y="4529138"/>
          <p14:tracePt t="30986" x="4759325" y="4521200"/>
          <p14:tracePt t="30994" x="4759325" y="4505325"/>
          <p14:tracePt t="31002" x="4751388" y="4497388"/>
          <p14:tracePt t="31010" x="4743450" y="4481513"/>
          <p14:tracePt t="31018" x="4735513" y="4473575"/>
          <p14:tracePt t="31026" x="4727575" y="4465638"/>
          <p14:tracePt t="31043" x="4719638" y="4449763"/>
          <p14:tracePt t="31066" x="4711700" y="4441825"/>
          <p14:tracePt t="31090" x="4703763" y="4433888"/>
          <p14:tracePt t="31114" x="4703763" y="4425950"/>
          <p14:tracePt t="31122" x="4703763" y="4418013"/>
          <p14:tracePt t="31130" x="4695825" y="4418013"/>
          <p14:tracePt t="31138" x="4695825" y="4410075"/>
          <p14:tracePt t="32075" x="4687888" y="4410075"/>
          <p14:tracePt t="32082" x="4687888" y="4402138"/>
          <p14:tracePt t="32098" x="4679950" y="4402138"/>
          <p14:tracePt t="32186" x="4672013" y="4402138"/>
          <p14:tracePt t="32322" x="4664075" y="4402138"/>
          <p14:tracePt t="32346" x="4656138" y="4394200"/>
          <p14:tracePt t="32354" x="4648200" y="4394200"/>
          <p14:tracePt t="32362" x="4640263" y="4386263"/>
          <p14:tracePt t="32370" x="4640263" y="4378325"/>
          <p14:tracePt t="32378" x="4624388" y="4370388"/>
          <p14:tracePt t="32386" x="4608513" y="4354513"/>
          <p14:tracePt t="32394" x="4600575" y="4338638"/>
          <p14:tracePt t="32402" x="4584700" y="4322763"/>
          <p14:tracePt t="32410" x="4567238" y="4291013"/>
          <p14:tracePt t="32418" x="4559300" y="4249738"/>
          <p14:tracePt t="32426" x="4543425" y="4210050"/>
          <p14:tracePt t="32434" x="4535488" y="4154488"/>
          <p14:tracePt t="32443" x="4519613" y="4098925"/>
          <p14:tracePt t="32450" x="4503738" y="4043363"/>
          <p14:tracePt t="32458" x="4487863" y="3956050"/>
          <p14:tracePt t="32466" x="4479925" y="3875088"/>
          <p14:tracePt t="32474" x="4456113" y="3811588"/>
          <p14:tracePt t="32482" x="4448175" y="3740150"/>
          <p14:tracePt t="32490" x="4432300" y="3660775"/>
          <p14:tracePt t="32498" x="4424363" y="3595688"/>
          <p14:tracePt t="32506" x="4424363" y="3508375"/>
          <p14:tracePt t="32514" x="4416425" y="3436938"/>
          <p14:tracePt t="32522" x="4408488" y="3357563"/>
          <p14:tracePt t="32530" x="4392613" y="3286125"/>
          <p14:tracePt t="32538" x="4384675" y="3221038"/>
          <p14:tracePt t="32546" x="4376738" y="3149600"/>
          <p14:tracePt t="32554" x="4360863" y="3086100"/>
          <p14:tracePt t="32562" x="4344988" y="3030538"/>
          <p14:tracePt t="32570" x="4337050" y="2990850"/>
          <p14:tracePt t="32578" x="4313238" y="2909888"/>
          <p14:tracePt t="32587" x="4297363" y="2862263"/>
          <p14:tracePt t="32594" x="4273550" y="2814638"/>
          <p14:tracePt t="32602" x="4257675" y="2767013"/>
          <p14:tracePt t="32610" x="4241800" y="2743200"/>
          <p14:tracePt t="32618" x="4225925" y="2711450"/>
          <p14:tracePt t="32626" x="4225925" y="2687638"/>
          <p14:tracePt t="32634" x="4217988" y="2647950"/>
          <p14:tracePt t="32643" x="4210050" y="2632075"/>
          <p14:tracePt t="32650" x="4200525" y="2608263"/>
          <p14:tracePt t="32658" x="4192588" y="2584450"/>
          <p14:tracePt t="32666" x="4192588" y="2566988"/>
          <p14:tracePt t="32674" x="4184650" y="2527300"/>
          <p14:tracePt t="32682" x="4176713" y="2511425"/>
          <p14:tracePt t="32690" x="4168775" y="2495550"/>
          <p14:tracePt t="32698" x="4168775" y="2487613"/>
          <p14:tracePt t="32706" x="4168775" y="2471738"/>
          <p14:tracePt t="32714" x="4160838" y="2447925"/>
          <p14:tracePt t="32722" x="4160838" y="2439988"/>
          <p14:tracePt t="32730" x="4160838" y="2432050"/>
          <p14:tracePt t="32738" x="4160838" y="2424113"/>
          <p14:tracePt t="32746" x="4160838" y="2408238"/>
          <p14:tracePt t="32762" x="4160838" y="2392363"/>
          <p14:tracePt t="32770" x="4152900" y="2384425"/>
          <p14:tracePt t="32778" x="4152900" y="2376488"/>
          <p14:tracePt t="32786" x="4152900" y="2368550"/>
          <p14:tracePt t="32794" x="4152900" y="2360613"/>
          <p14:tracePt t="32802" x="4152900" y="2352675"/>
          <p14:tracePt t="32810" x="4152900" y="2344738"/>
          <p14:tracePt t="32818" x="4152900" y="2336800"/>
          <p14:tracePt t="32826" x="4160838" y="2320925"/>
          <p14:tracePt t="32834" x="4160838" y="2312988"/>
          <p14:tracePt t="32843" x="4160838" y="2297113"/>
          <p14:tracePt t="32850" x="4168775" y="2289175"/>
          <p14:tracePt t="32858" x="4176713" y="2273300"/>
          <p14:tracePt t="32866" x="4176713" y="2257425"/>
          <p14:tracePt t="32874" x="4176713" y="2241550"/>
          <p14:tracePt t="32882" x="4176713" y="2233613"/>
          <p14:tracePt t="32890" x="4176713" y="2216150"/>
          <p14:tracePt t="32898" x="4184650" y="2208213"/>
          <p14:tracePt t="32906" x="4184650" y="2192338"/>
          <p14:tracePt t="32914" x="4184650" y="2184400"/>
          <p14:tracePt t="32922" x="4192588" y="2176463"/>
          <p14:tracePt t="32930" x="4192588" y="2168525"/>
          <p14:tracePt t="32978" x="4200525" y="2160588"/>
          <p14:tracePt t="33018" x="4210050" y="2160588"/>
          <p14:tracePt t="33034" x="4217988" y="2160588"/>
          <p14:tracePt t="33050" x="4225925" y="2160588"/>
          <p14:tracePt t="33074" x="4233863" y="2152650"/>
          <p14:tracePt t="33090" x="4241800" y="2152650"/>
          <p14:tracePt t="33107" x="4249738" y="2152650"/>
          <p14:tracePt t="33146" x="4257675" y="2152650"/>
          <p14:tracePt t="33178" x="4265613" y="2152650"/>
          <p14:tracePt t="33186" x="4265613" y="2144713"/>
          <p14:tracePt t="33498" x="4273550" y="2152650"/>
          <p14:tracePt t="33506" x="4273550" y="2160588"/>
          <p14:tracePt t="33514" x="4273550" y="2168525"/>
          <p14:tracePt t="33522" x="4281488" y="2176463"/>
          <p14:tracePt t="33530" x="4281488" y="2184400"/>
          <p14:tracePt t="33538" x="4281488" y="2200275"/>
          <p14:tracePt t="33546" x="4281488" y="2208213"/>
          <p14:tracePt t="33554" x="4289425" y="2216150"/>
          <p14:tracePt t="33562" x="4289425" y="2233613"/>
          <p14:tracePt t="33570" x="4297363" y="2241550"/>
          <p14:tracePt t="33578" x="4297363" y="2249488"/>
          <p14:tracePt t="33586" x="4297363" y="2257425"/>
          <p14:tracePt t="33602" x="4297363" y="2273300"/>
          <p14:tracePt t="33619" x="4297363" y="2281238"/>
          <p14:tracePt t="33634" x="4297363" y="2289175"/>
          <p14:tracePt t="33643" x="4297363" y="2297113"/>
          <p14:tracePt t="33650" x="4297363" y="2305050"/>
          <p14:tracePt t="33666" x="4297363" y="2320925"/>
          <p14:tracePt t="33682" x="4297363" y="2328863"/>
          <p14:tracePt t="33690" x="4297363" y="2336800"/>
          <p14:tracePt t="33698" x="4297363" y="2344738"/>
          <p14:tracePt t="33706" x="4297363" y="2352675"/>
          <p14:tracePt t="33714" x="4297363" y="2360613"/>
          <p14:tracePt t="33722" x="4297363" y="2368550"/>
          <p14:tracePt t="33730" x="4297363" y="2384425"/>
          <p14:tracePt t="33738" x="4297363" y="2392363"/>
          <p14:tracePt t="33746" x="4297363" y="2400300"/>
          <p14:tracePt t="33754" x="4305300" y="2408238"/>
          <p14:tracePt t="33762" x="4305300" y="2424113"/>
          <p14:tracePt t="33770" x="4305300" y="2439988"/>
          <p14:tracePt t="33778" x="4305300" y="2447925"/>
          <p14:tracePt t="33786" x="4305300" y="2455863"/>
          <p14:tracePt t="33794" x="4305300" y="2463800"/>
          <p14:tracePt t="33802" x="4305300" y="2471738"/>
          <p14:tracePt t="33810" x="4305300" y="2479675"/>
          <p14:tracePt t="33818" x="4305300" y="2495550"/>
          <p14:tracePt t="33834" x="4313238" y="2511425"/>
          <p14:tracePt t="33843" x="4313238" y="2519363"/>
          <p14:tracePt t="33850" x="4313238" y="2535238"/>
          <p14:tracePt t="33858" x="4313238" y="2543175"/>
          <p14:tracePt t="33866" x="4313238" y="2566988"/>
          <p14:tracePt t="33874" x="4313238" y="2584450"/>
          <p14:tracePt t="33883" x="4313238" y="2600325"/>
          <p14:tracePt t="33893" x="4313238" y="2616200"/>
          <p14:tracePt t="33899" x="4313238" y="2632075"/>
          <p14:tracePt t="33906" x="4313238" y="2640013"/>
          <p14:tracePt t="33914" x="4313238" y="2663825"/>
          <p14:tracePt t="33922" x="4313238" y="2687638"/>
          <p14:tracePt t="33930" x="4313238" y="2703513"/>
          <p14:tracePt t="33938" x="4321175" y="2727325"/>
          <p14:tracePt t="33946" x="4321175" y="2751138"/>
          <p14:tracePt t="33954" x="4321175" y="2774950"/>
          <p14:tracePt t="33962" x="4321175" y="2790825"/>
          <p14:tracePt t="33970" x="4321175" y="2814638"/>
          <p14:tracePt t="33978" x="4321175" y="2838450"/>
          <p14:tracePt t="33986" x="4321175" y="2862263"/>
          <p14:tracePt t="33994" x="4321175" y="2878138"/>
          <p14:tracePt t="34002" x="4321175" y="2901950"/>
          <p14:tracePt t="34010" x="4321175" y="2927350"/>
          <p14:tracePt t="34018" x="4321175" y="2951163"/>
          <p14:tracePt t="34025" x="4321175" y="2974975"/>
          <p14:tracePt t="34034" x="4321175" y="2990850"/>
          <p14:tracePt t="34043" x="4321175" y="3014663"/>
          <p14:tracePt t="34050" x="4321175" y="3030538"/>
          <p14:tracePt t="34058" x="4321175" y="3046413"/>
          <p14:tracePt t="34066" x="4321175" y="3054350"/>
          <p14:tracePt t="34074" x="4321175" y="3078163"/>
          <p14:tracePt t="34082" x="4321175" y="3086100"/>
          <p14:tracePt t="34090" x="4321175" y="3101975"/>
          <p14:tracePt t="34098" x="4313238" y="3109913"/>
          <p14:tracePt t="34106" x="4313238" y="3133725"/>
          <p14:tracePt t="34114" x="4313238" y="3141663"/>
          <p14:tracePt t="34122" x="4313238" y="3157538"/>
          <p14:tracePt t="34131" x="4313238" y="3165475"/>
          <p14:tracePt t="34138" x="4313238" y="3181350"/>
          <p14:tracePt t="34146" x="4313238" y="3197225"/>
          <p14:tracePt t="34154" x="4313238" y="3213100"/>
          <p14:tracePt t="34162" x="4313238" y="3228975"/>
          <p14:tracePt t="34170" x="4313238" y="3236913"/>
          <p14:tracePt t="34178" x="4313238" y="3252788"/>
          <p14:tracePt t="34186" x="4305300" y="3262313"/>
          <p14:tracePt t="34194" x="4305300" y="3270250"/>
          <p14:tracePt t="34202" x="4305300" y="3278188"/>
          <p14:tracePt t="34210" x="4305300" y="3294063"/>
          <p14:tracePt t="34218" x="4305300" y="3302000"/>
          <p14:tracePt t="34226" x="4305300" y="3309938"/>
          <p14:tracePt t="34234" x="4305300" y="3325813"/>
          <p14:tracePt t="34250" x="4305300" y="3333750"/>
          <p14:tracePt t="34258" x="4305300" y="3349625"/>
          <p14:tracePt t="34276" x="4305300" y="3357563"/>
          <p14:tracePt t="34282" x="4305300" y="3365500"/>
          <p14:tracePt t="34290" x="4305300" y="3373438"/>
          <p14:tracePt t="34298" x="4305300" y="3389313"/>
          <p14:tracePt t="34314" x="4305300" y="3397250"/>
          <p14:tracePt t="34322" x="4305300" y="3405188"/>
          <p14:tracePt t="34338" x="4305300" y="3413125"/>
          <p14:tracePt t="34346" x="4305300" y="3421063"/>
          <p14:tracePt t="34354" x="4305300" y="3429000"/>
          <p14:tracePt t="34362" x="4305300" y="3436938"/>
          <p14:tracePt t="34378" x="4305300" y="3444875"/>
          <p14:tracePt t="34386" x="4305300" y="3460750"/>
          <p14:tracePt t="34402" x="4305300" y="3468688"/>
          <p14:tracePt t="34410" x="4305300" y="3476625"/>
          <p14:tracePt t="34418" x="4305300" y="3484563"/>
          <p14:tracePt t="34426" x="4305300" y="3492500"/>
          <p14:tracePt t="34443" x="4305300" y="3500438"/>
          <p14:tracePt t="34450" x="4305300" y="3508375"/>
          <p14:tracePt t="34466" x="4305300" y="3516313"/>
          <p14:tracePt t="34482" x="4305300" y="3532188"/>
          <p14:tracePt t="34498" x="4305300" y="3540125"/>
          <p14:tracePt t="34514" x="4305300" y="3548063"/>
          <p14:tracePt t="34522" x="4305300" y="3556000"/>
          <p14:tracePt t="34538" x="4305300" y="3563938"/>
          <p14:tracePt t="34546" x="4305300" y="3571875"/>
          <p14:tracePt t="34562" x="4305300" y="3579813"/>
          <p14:tracePt t="34578" x="4305300" y="3587750"/>
          <p14:tracePt t="34586" x="4305300" y="3595688"/>
          <p14:tracePt t="34610" x="4305300" y="3605213"/>
          <p14:tracePt t="34634" x="4305300" y="3621088"/>
          <p14:tracePt t="34650" x="4305300" y="3629025"/>
          <p14:tracePt t="34666" x="4305300" y="3636963"/>
          <p14:tracePt t="34674" x="4305300" y="3644900"/>
          <p14:tracePt t="34698" x="4305300" y="3652838"/>
          <p14:tracePt t="34906" x="4305300" y="3644900"/>
          <p14:tracePt t="34938" x="4305300" y="3636963"/>
          <p14:tracePt t="34946" x="4305300" y="3629025"/>
          <p14:tracePt t="35210" x="4305300" y="3636963"/>
          <p14:tracePt t="35242" x="4305300" y="3644900"/>
          <p14:tracePt t="35282" x="4313238" y="3644900"/>
          <p14:tracePt t="35330" x="4313238" y="3652838"/>
          <p14:tracePt t="35370" x="4321175" y="3652838"/>
          <p14:tracePt t="35386" x="4329113" y="3652838"/>
          <p14:tracePt t="35402" x="4337050" y="3652838"/>
          <p14:tracePt t="35410" x="4337050" y="3644900"/>
          <p14:tracePt t="35418" x="4344988" y="3644900"/>
          <p14:tracePt t="35434" x="4352925" y="3636963"/>
          <p14:tracePt t="35442" x="4360863" y="3636963"/>
          <p14:tracePt t="35458" x="4368800" y="3636963"/>
          <p14:tracePt t="35466" x="4368800" y="3629025"/>
          <p14:tracePt t="35666" x="4368800" y="3636963"/>
          <p14:tracePt t="35690" x="4368800" y="3644900"/>
          <p14:tracePt t="35698" x="4376738" y="3644900"/>
          <p14:tracePt t="36002" x="4376738" y="3652838"/>
          <p14:tracePt t="36130" x="4376738" y="3660775"/>
          <p14:tracePt t="36922" x="4376738" y="3652838"/>
          <p14:tracePt t="36930" x="4392613" y="3636963"/>
          <p14:tracePt t="36938" x="4408488" y="3629025"/>
          <p14:tracePt t="36946" x="4424363" y="3605213"/>
          <p14:tracePt t="36954" x="4440238" y="3587750"/>
          <p14:tracePt t="36962" x="4456113" y="3571875"/>
          <p14:tracePt t="36970" x="4479925" y="3563938"/>
          <p14:tracePt t="36978" x="4495800" y="3548063"/>
          <p14:tracePt t="36986" x="4519613" y="3532188"/>
          <p14:tracePt t="36994" x="4551363" y="3508375"/>
          <p14:tracePt t="37002" x="4576763" y="3500438"/>
          <p14:tracePt t="37010" x="4600575" y="3476625"/>
          <p14:tracePt t="37018" x="4632325" y="3460750"/>
          <p14:tracePt t="37026" x="4664075" y="3429000"/>
          <p14:tracePt t="37034" x="4695825" y="3397250"/>
          <p14:tracePt t="37042" x="4719638" y="3357563"/>
          <p14:tracePt t="37050" x="4751388" y="3325813"/>
          <p14:tracePt t="37058" x="4767263" y="3286125"/>
          <p14:tracePt t="37066" x="4791075" y="3236913"/>
          <p14:tracePt t="37074" x="4806950" y="3181350"/>
          <p14:tracePt t="37082" x="4822825" y="3149600"/>
          <p14:tracePt t="37090" x="4830763" y="3094038"/>
          <p14:tracePt t="37098" x="4838700" y="3046413"/>
          <p14:tracePt t="37106" x="4862513" y="2998788"/>
          <p14:tracePt t="37114" x="4870450" y="2951163"/>
          <p14:tracePt t="37122" x="4878388" y="2901950"/>
          <p14:tracePt t="37130" x="4894263" y="2862263"/>
          <p14:tracePt t="37138" x="4894263" y="2822575"/>
          <p14:tracePt t="37146" x="4910138" y="2774950"/>
          <p14:tracePt t="37154" x="4918075" y="2743200"/>
          <p14:tracePt t="37162" x="4918075" y="2703513"/>
          <p14:tracePt t="37170" x="4926013" y="2679700"/>
          <p14:tracePt t="37178" x="4926013" y="2647950"/>
          <p14:tracePt t="37186" x="4926013" y="2616200"/>
          <p14:tracePt t="37194" x="4926013" y="2600325"/>
          <p14:tracePt t="37202" x="4926013" y="2566988"/>
          <p14:tracePt t="37210" x="4926013" y="2551113"/>
          <p14:tracePt t="37218" x="4926013" y="2535238"/>
          <p14:tracePt t="37226" x="4918075" y="2519363"/>
          <p14:tracePt t="37234" x="4918075" y="2503488"/>
          <p14:tracePt t="37243" x="4918075" y="2495550"/>
          <p14:tracePt t="37250" x="4910138" y="2479675"/>
          <p14:tracePt t="37259" x="4902200" y="2463800"/>
          <p14:tracePt t="37266" x="4902200" y="2455863"/>
          <p14:tracePt t="37275" x="4902200" y="2447925"/>
          <p14:tracePt t="37282" x="4902200" y="2424113"/>
          <p14:tracePt t="37290" x="4902200" y="2416175"/>
          <p14:tracePt t="37298" x="4894263" y="2408238"/>
          <p14:tracePt t="37306" x="4886325" y="2392363"/>
          <p14:tracePt t="37314" x="4878388" y="2384425"/>
          <p14:tracePt t="37322" x="4878388" y="2376488"/>
          <p14:tracePt t="37330" x="4878388" y="2360613"/>
          <p14:tracePt t="37338" x="4878388" y="2352675"/>
          <p14:tracePt t="37346" x="4878388" y="2344738"/>
          <p14:tracePt t="37354" x="4870450" y="2328863"/>
          <p14:tracePt t="37362" x="4870450" y="2312988"/>
          <p14:tracePt t="37370" x="4870450" y="2305050"/>
          <p14:tracePt t="37378" x="4870450" y="2289175"/>
          <p14:tracePt t="37386" x="4870450" y="2273300"/>
          <p14:tracePt t="37394" x="4870450" y="2257425"/>
          <p14:tracePt t="37402" x="4862513" y="2241550"/>
          <p14:tracePt t="37410" x="4862513" y="2233613"/>
          <p14:tracePt t="37418" x="4862513" y="2224088"/>
          <p14:tracePt t="37426" x="4862513" y="2208213"/>
          <p14:tracePt t="37434" x="4854575" y="2208213"/>
          <p14:tracePt t="37443" x="4854575" y="2200275"/>
          <p14:tracePt t="37458" x="4846638" y="2192338"/>
          <p14:tracePt t="37634" x="4838700" y="2192338"/>
          <p14:tracePt t="37762" x="4838700" y="2200275"/>
          <p14:tracePt t="37770" x="4838700" y="2216150"/>
          <p14:tracePt t="37778" x="4838700" y="2224088"/>
          <p14:tracePt t="37786" x="4838700" y="2241550"/>
          <p14:tracePt t="37794" x="4838700" y="2265363"/>
          <p14:tracePt t="37802" x="4838700" y="2289175"/>
          <p14:tracePt t="37810" x="4830763" y="2312988"/>
          <p14:tracePt t="37818" x="4822825" y="2336800"/>
          <p14:tracePt t="37826" x="4822825" y="2360613"/>
          <p14:tracePt t="37835" x="4814888" y="2400300"/>
          <p14:tracePt t="37843" x="4814888" y="2424113"/>
          <p14:tracePt t="37850" x="4814888" y="2455863"/>
          <p14:tracePt t="37858" x="4814888" y="2479675"/>
          <p14:tracePt t="37876" x="4814888" y="2519363"/>
          <p14:tracePt t="37882" x="4814888" y="2535238"/>
          <p14:tracePt t="37890" x="4814888" y="2559050"/>
          <p14:tracePt t="37898" x="4814888" y="2576513"/>
          <p14:tracePt t="37906" x="4814888" y="2592388"/>
          <p14:tracePt t="37914" x="4814888" y="2608263"/>
          <p14:tracePt t="37922" x="4806950" y="2624138"/>
          <p14:tracePt t="37930" x="4806950" y="2647950"/>
          <p14:tracePt t="37938" x="4806950" y="2663825"/>
          <p14:tracePt t="37946" x="4806950" y="2687638"/>
          <p14:tracePt t="37954" x="4806950" y="2711450"/>
          <p14:tracePt t="37962" x="4806950" y="2727325"/>
          <p14:tracePt t="37970" x="4806950" y="2759075"/>
          <p14:tracePt t="37978" x="4806950" y="2774950"/>
          <p14:tracePt t="37986" x="4806950" y="2798763"/>
          <p14:tracePt t="37994" x="4806950" y="2822575"/>
          <p14:tracePt t="38002" x="4806950" y="2854325"/>
          <p14:tracePt t="38010" x="4806950" y="2878138"/>
          <p14:tracePt t="38018" x="4806950" y="2909888"/>
          <p14:tracePt t="38026" x="4806950" y="2927350"/>
          <p14:tracePt t="38034" x="4806950" y="2951163"/>
          <p14:tracePt t="38043" x="4806950" y="2974975"/>
          <p14:tracePt t="38050" x="4806950" y="2990850"/>
          <p14:tracePt t="38058" x="4806950" y="3014663"/>
          <p14:tracePt t="38066" x="4806950" y="3022600"/>
          <p14:tracePt t="38074" x="4806950" y="3046413"/>
          <p14:tracePt t="38082" x="4806950" y="3070225"/>
          <p14:tracePt t="38090" x="4806950" y="3086100"/>
          <p14:tracePt t="38098" x="4806950" y="3101975"/>
          <p14:tracePt t="38106" x="4806950" y="3117850"/>
          <p14:tracePt t="38114" x="4806950" y="3133725"/>
          <p14:tracePt t="38122" x="4806950" y="3157538"/>
          <p14:tracePt t="38131" x="4806950" y="3173413"/>
          <p14:tracePt t="38138" x="4806950" y="3197225"/>
          <p14:tracePt t="38147" x="4806950" y="3213100"/>
          <p14:tracePt t="38154" x="4806950" y="3236913"/>
          <p14:tracePt t="38162" x="4806950" y="3252788"/>
          <p14:tracePt t="38178" x="4806950" y="3270250"/>
          <p14:tracePt t="38186" x="4806950" y="3294063"/>
          <p14:tracePt t="38194" x="4806950" y="3317875"/>
          <p14:tracePt t="38202" x="4806950" y="3341688"/>
          <p14:tracePt t="38210" x="4806950" y="3365500"/>
          <p14:tracePt t="38218" x="4806950" y="3381375"/>
          <p14:tracePt t="38226" x="4814888" y="3405188"/>
          <p14:tracePt t="38234" x="4814888" y="3429000"/>
          <p14:tracePt t="38243" x="4822825" y="3444875"/>
          <p14:tracePt t="38250" x="4822825" y="3468688"/>
          <p14:tracePt t="38258" x="4822825" y="3484563"/>
          <p14:tracePt t="38266" x="4822825" y="3500438"/>
          <p14:tracePt t="38274" x="4830763" y="3524250"/>
          <p14:tracePt t="38282" x="4838700" y="3540125"/>
          <p14:tracePt t="38290" x="4838700" y="3556000"/>
          <p14:tracePt t="38298" x="4838700" y="3571875"/>
          <p14:tracePt t="38306" x="4838700" y="3579813"/>
          <p14:tracePt t="38322" x="4838700" y="3595688"/>
          <p14:tracePt t="38330" x="4846638" y="3595688"/>
          <p14:tracePt t="38338" x="4846638" y="3605213"/>
          <p14:tracePt t="38354" x="4846638" y="3613150"/>
          <p14:tracePt t="38362" x="4854575" y="3613150"/>
          <p14:tracePt t="38386" x="4854575" y="3621088"/>
          <p14:tracePt t="38466" x="4854575" y="3629025"/>
          <p14:tracePt t="38690" x="4854575" y="3621088"/>
          <p14:tracePt t="38722" x="4854575" y="3613150"/>
          <p14:tracePt t="38738" x="4854575" y="3605213"/>
          <p14:tracePt t="38834" x="4854575" y="3595688"/>
          <p14:tracePt t="39010" x="4854575" y="3605213"/>
          <p14:tracePt t="39018" x="4854575" y="3613150"/>
          <p14:tracePt t="39050" x="4854575" y="3621088"/>
          <p14:tracePt t="39082" x="4862513" y="3621088"/>
          <p14:tracePt t="39154" x="4870450" y="3621088"/>
          <p14:tracePt t="39635" x="4870450" y="3636963"/>
          <p14:tracePt t="39642" x="4870450" y="3660775"/>
          <p14:tracePt t="39650" x="4854575" y="3692525"/>
          <p14:tracePt t="39658" x="4822825" y="3724275"/>
          <p14:tracePt t="39666" x="4783138" y="3763963"/>
          <p14:tracePt t="39674" x="4735513" y="3803650"/>
          <p14:tracePt t="39682" x="4695825" y="3835400"/>
          <p14:tracePt t="39690" x="4664075" y="3859213"/>
          <p14:tracePt t="39698" x="4616450" y="3875088"/>
          <p14:tracePt t="39706" x="4576763" y="3875088"/>
          <p14:tracePt t="39714" x="4519613" y="3875088"/>
          <p14:tracePt t="39722" x="4495800" y="3875088"/>
          <p14:tracePt t="39730" x="4479925" y="3867150"/>
          <p14:tracePt t="39738" x="4471988" y="3859213"/>
          <p14:tracePt t="39746" x="4471988" y="3827463"/>
          <p14:tracePt t="39754" x="4487863" y="3827463"/>
          <p14:tracePt t="39922" x="4464050" y="3787775"/>
          <p14:tracePt t="39930" x="4448175" y="3740150"/>
          <p14:tracePt t="39938" x="4432300" y="3732213"/>
          <p14:tracePt t="39946" x="4432300" y="3716338"/>
          <p14:tracePt t="39962" x="4424363" y="3716338"/>
          <p14:tracePt t="39970" x="4424363" y="3732213"/>
          <p14:tracePt t="39978" x="4416425" y="3740150"/>
          <p14:tracePt t="39986" x="4408488" y="3748088"/>
          <p14:tracePt t="39994" x="4408488" y="3779838"/>
          <p14:tracePt t="40002" x="4392613" y="3819525"/>
          <p14:tracePt t="40010" x="4376738" y="3875088"/>
          <p14:tracePt t="40018" x="4337050" y="3956050"/>
          <p14:tracePt t="40026" x="4313238" y="4051300"/>
          <p14:tracePt t="40034" x="4305300" y="4098925"/>
          <p14:tracePt t="40042" x="4297363" y="4114800"/>
          <p14:tracePt t="40050" x="4289425" y="4146550"/>
          <p14:tracePt t="40058" x="4273550" y="4194175"/>
          <p14:tracePt t="40066" x="4241800" y="4249738"/>
          <p14:tracePt t="40074" x="4210050" y="4291013"/>
          <p14:tracePt t="40082" x="4168775" y="4338638"/>
          <p14:tracePt t="40090" x="4144963" y="4378325"/>
          <p14:tracePt t="40098" x="4113213" y="4410075"/>
          <p14:tracePt t="40106" x="4105275" y="4457700"/>
          <p14:tracePt t="40114" x="4105275" y="4489450"/>
          <p14:tracePt t="40122" x="4105275" y="4521200"/>
          <p14:tracePt t="40130" x="4105275" y="4552950"/>
          <p14:tracePt t="40138" x="4105275" y="4576763"/>
          <p14:tracePt t="40146" x="4105275" y="4608513"/>
          <p14:tracePt t="40154" x="4105275" y="4633913"/>
          <p14:tracePt t="40162" x="4105275" y="4657725"/>
          <p14:tracePt t="40170" x="4105275" y="4681538"/>
          <p14:tracePt t="40178" x="4105275" y="4697413"/>
          <p14:tracePt t="40186" x="4105275" y="4713288"/>
          <p14:tracePt t="40194" x="4097338" y="4729163"/>
          <p14:tracePt t="40202" x="4097338" y="4745038"/>
          <p14:tracePt t="40210" x="4081463" y="4760913"/>
          <p14:tracePt t="40218" x="4081463" y="4776788"/>
          <p14:tracePt t="40226" x="4065588" y="4800600"/>
          <p14:tracePt t="40234" x="4057650" y="4808538"/>
          <p14:tracePt t="40243" x="4049713" y="4824413"/>
          <p14:tracePt t="40250" x="4033838" y="4840288"/>
          <p14:tracePt t="40258" x="4017963" y="4840288"/>
          <p14:tracePt t="40266" x="4010025" y="4848225"/>
          <p14:tracePt t="40274" x="3994150" y="4848225"/>
          <p14:tracePt t="40282" x="3986213" y="4848225"/>
          <p14:tracePt t="40290" x="3978275" y="4848225"/>
          <p14:tracePt t="40298" x="3970338" y="4848225"/>
          <p14:tracePt t="40306" x="3954463" y="4848225"/>
          <p14:tracePt t="40314" x="3946525" y="4848225"/>
          <p14:tracePt t="40330" x="3938588" y="4848225"/>
          <p14:tracePt t="40339" x="3930650" y="4848225"/>
          <p14:tracePt t="40346" x="3922713" y="4848225"/>
          <p14:tracePt t="40362" x="3914775" y="4848225"/>
          <p14:tracePt t="40370" x="3906838" y="4840288"/>
          <p14:tracePt t="40378" x="3898900" y="4840288"/>
          <p14:tracePt t="40386" x="3898900" y="4832350"/>
          <p14:tracePt t="40394" x="3890963" y="4832350"/>
          <p14:tracePt t="40402" x="3890963" y="4824413"/>
          <p14:tracePt t="40410" x="3883025" y="4824413"/>
          <p14:tracePt t="40418" x="3883025" y="4816475"/>
          <p14:tracePt t="40442" x="3883025" y="4808538"/>
          <p14:tracePt t="40450" x="3883025" y="4800600"/>
          <p14:tracePt t="40466" x="3883025" y="4792663"/>
          <p14:tracePt t="40490" x="3883025" y="4784725"/>
          <p14:tracePt t="40514" x="3883025" y="4776788"/>
          <p14:tracePt t="40530" x="3883025" y="4768850"/>
          <p14:tracePt t="40594" x="3883025" y="4760913"/>
          <p14:tracePt t="40634" x="3883025" y="4752975"/>
          <p14:tracePt t="40667" x="3890963" y="4752975"/>
          <p14:tracePt t="40690" x="3898900" y="4745038"/>
          <p14:tracePt t="40706" x="3898900" y="4737100"/>
          <p14:tracePt t="40714" x="3906838" y="4737100"/>
          <p14:tracePt t="40730" x="3914775" y="4729163"/>
          <p14:tracePt t="40738" x="3922713" y="4729163"/>
          <p14:tracePt t="40754" x="3930650" y="4729163"/>
          <p14:tracePt t="40762" x="3946525" y="4721225"/>
          <p14:tracePt t="40770" x="3946525" y="4713288"/>
          <p14:tracePt t="40778" x="3962400" y="4713288"/>
          <p14:tracePt t="40786" x="3978275" y="4713288"/>
          <p14:tracePt t="40794" x="3986213" y="4705350"/>
          <p14:tracePt t="40802" x="3994150" y="4697413"/>
          <p14:tracePt t="40810" x="4017963" y="4689475"/>
          <p14:tracePt t="40818" x="4033838" y="4673600"/>
          <p14:tracePt t="40826" x="4049713" y="4665663"/>
          <p14:tracePt t="40834" x="4065588" y="4649788"/>
          <p14:tracePt t="40843" x="4089400" y="4641850"/>
          <p14:tracePt t="40850" x="4105275" y="4633913"/>
          <p14:tracePt t="40858" x="4121150" y="4624388"/>
          <p14:tracePt t="40866" x="4129088" y="4616450"/>
          <p14:tracePt t="40874" x="4144963" y="4608513"/>
          <p14:tracePt t="40882" x="4152900" y="4608513"/>
          <p14:tracePt t="40890" x="4160838" y="4608513"/>
          <p14:tracePt t="40906" x="4168775" y="4608513"/>
          <p14:tracePt t="40915" x="4184650" y="4608513"/>
          <p14:tracePt t="40922" x="4192588" y="4608513"/>
          <p14:tracePt t="40930" x="4200525" y="4608513"/>
          <p14:tracePt t="40938" x="4210050" y="4608513"/>
          <p14:tracePt t="40946" x="4225925" y="4608513"/>
          <p14:tracePt t="40954" x="4241800" y="4608513"/>
          <p14:tracePt t="40962" x="4257675" y="4608513"/>
          <p14:tracePt t="40970" x="4265613" y="4608513"/>
          <p14:tracePt t="40978" x="4281488" y="4608513"/>
          <p14:tracePt t="40986" x="4297363" y="4616450"/>
          <p14:tracePt t="40994" x="4305300" y="4616450"/>
          <p14:tracePt t="41002" x="4321175" y="4624388"/>
          <p14:tracePt t="41010" x="4329113" y="4624388"/>
          <p14:tracePt t="41025" x="4329113" y="4633913"/>
          <p14:tracePt t="41034" x="4337050" y="4633913"/>
          <p14:tracePt t="41042" x="4344988" y="4633913"/>
          <p14:tracePt t="41050" x="4352925" y="4633913"/>
          <p14:tracePt t="41058" x="4352925" y="4641850"/>
          <p14:tracePt t="41066" x="4368800" y="4641850"/>
          <p14:tracePt t="41074" x="4376738" y="4641850"/>
          <p14:tracePt t="41082" x="4384675" y="4641850"/>
          <p14:tracePt t="41090" x="4392613" y="4641850"/>
          <p14:tracePt t="41098" x="4400550" y="4649788"/>
          <p14:tracePt t="41106" x="4408488" y="4649788"/>
          <p14:tracePt t="41114" x="4416425" y="4649788"/>
          <p14:tracePt t="41122" x="4432300" y="4649788"/>
          <p14:tracePt t="41130" x="4440238" y="4649788"/>
          <p14:tracePt t="41138" x="4448175" y="4649788"/>
          <p14:tracePt t="41146" x="4456113" y="4649788"/>
          <p14:tracePt t="41154" x="4464050" y="4649788"/>
          <p14:tracePt t="41162" x="4471988" y="4649788"/>
          <p14:tracePt t="41227" x="4471988" y="4657725"/>
          <p14:tracePt t="41234" x="4471988" y="4665663"/>
          <p14:tracePt t="41242" x="4464050" y="4697413"/>
          <p14:tracePt t="41250" x="4456113" y="4737100"/>
          <p14:tracePt t="41258" x="4440238" y="4776788"/>
          <p14:tracePt t="41266" x="4432300" y="4832350"/>
          <p14:tracePt t="41274" x="4416425" y="4887913"/>
          <p14:tracePt t="41282" x="4400550" y="4967288"/>
          <p14:tracePt t="41290" x="4384675" y="5040313"/>
          <p14:tracePt t="41298" x="4360863" y="5103813"/>
          <p14:tracePt t="41306" x="4337050" y="5175250"/>
          <p14:tracePt t="41314" x="4289425" y="5238750"/>
          <p14:tracePt t="41322" x="4249738" y="5286375"/>
          <p14:tracePt t="41330" x="4200525" y="5335588"/>
          <p14:tracePt t="41338" x="4152900" y="5375275"/>
          <p14:tracePt t="41346" x="4121150" y="5399088"/>
          <p14:tracePt t="41354" x="4097338" y="5422900"/>
          <p14:tracePt t="41362" x="4065588" y="5446713"/>
          <p14:tracePt t="41370" x="4049713" y="5470525"/>
          <p14:tracePt t="41378" x="4033838" y="5502275"/>
          <p14:tracePt t="41386" x="4025900" y="5534025"/>
          <p14:tracePt t="41394" x="4025900" y="5565775"/>
          <p14:tracePt t="41402" x="4025900" y="5597525"/>
          <p14:tracePt t="41410" x="4025900" y="5629275"/>
          <p14:tracePt t="41418" x="4017963" y="5662613"/>
          <p14:tracePt t="41426" x="4002088" y="5686425"/>
          <p14:tracePt t="41434" x="3986213" y="5710238"/>
          <p14:tracePt t="41442" x="3986213" y="5734050"/>
          <p14:tracePt t="41450" x="3978275" y="5757863"/>
          <p14:tracePt t="41458" x="3978275" y="5781675"/>
          <p14:tracePt t="41466" x="3978275" y="5805488"/>
          <p14:tracePt t="41474" x="3978275" y="5829300"/>
          <p14:tracePt t="41482" x="3978275" y="5845175"/>
          <p14:tracePt t="41490" x="3978275" y="5876925"/>
          <p14:tracePt t="41498" x="3978275" y="5900738"/>
          <p14:tracePt t="41506" x="3978275" y="5908675"/>
          <p14:tracePt t="41514" x="3978275" y="5924550"/>
          <p14:tracePt t="41530" x="3978275" y="5932488"/>
          <p14:tracePt t="41539" x="3978275" y="5948363"/>
          <p14:tracePt t="41546" x="3978275" y="5956300"/>
          <p14:tracePt t="41554" x="3978275" y="5972175"/>
          <p14:tracePt t="41562" x="3978275" y="5980113"/>
          <p14:tracePt t="41570" x="3978275" y="5995988"/>
          <p14:tracePt t="41578" x="3978275" y="6005513"/>
          <p14:tracePt t="41594" x="3978275" y="6013450"/>
          <p14:tracePt t="41610" x="3978275" y="6021388"/>
          <p14:tracePt t="41634" x="3978275" y="6029325"/>
          <p14:tracePt t="41642" x="3978275" y="6037263"/>
          <p14:tracePt t="41658" x="3986213" y="6053138"/>
          <p14:tracePt t="41666" x="3986213" y="6061075"/>
          <p14:tracePt t="41674" x="3994150" y="6069013"/>
          <p14:tracePt t="41682" x="3994150" y="6084888"/>
          <p14:tracePt t="41690" x="4002088" y="6084888"/>
          <p14:tracePt t="41698" x="4010025" y="6100763"/>
          <p14:tracePt t="41706" x="4010025" y="6108700"/>
          <p14:tracePt t="41714" x="4017963" y="6108700"/>
          <p14:tracePt t="41730" x="4025900" y="6108700"/>
          <p14:tracePt t="41738" x="4033838" y="6108700"/>
          <p14:tracePt t="41762" x="4033838" y="6116638"/>
          <p14:tracePt t="41770" x="4041775" y="6116638"/>
          <p14:tracePt t="41786" x="4049713" y="6116638"/>
          <p14:tracePt t="41802" x="4057650" y="6116638"/>
          <p14:tracePt t="41810" x="4065588" y="6116638"/>
          <p14:tracePt t="41818" x="4081463" y="6108700"/>
          <p14:tracePt t="41835" x="4089400" y="6108700"/>
          <p14:tracePt t="41842" x="4097338" y="6108700"/>
          <p14:tracePt t="41851" x="4105275" y="6108700"/>
          <p14:tracePt t="41890" x="4113213" y="6108700"/>
          <p14:tracePt t="41898" x="4113213" y="6116638"/>
          <p14:tracePt t="41906" x="4113213" y="6124575"/>
          <p14:tracePt t="41914" x="4113213" y="6140450"/>
          <p14:tracePt t="41922" x="4113213" y="6156325"/>
          <p14:tracePt t="41930" x="4113213" y="6164263"/>
          <p14:tracePt t="41938" x="4113213" y="6172200"/>
          <p14:tracePt t="41946" x="4121150" y="6188075"/>
          <p14:tracePt t="41954" x="4121150" y="6196013"/>
          <p14:tracePt t="41970" x="4121150" y="6203950"/>
          <p14:tracePt t="41978" x="4121150" y="6211888"/>
          <p14:tracePt t="41986" x="4121150" y="6219825"/>
          <p14:tracePt t="42002" x="4121150" y="6227763"/>
          <p14:tracePt t="42010" x="4105275" y="6227763"/>
          <p14:tracePt t="42018" x="4097338" y="6227763"/>
          <p14:tracePt t="42026" x="4089400" y="6227763"/>
          <p14:tracePt t="42034" x="4081463" y="6227763"/>
          <p14:tracePt t="42042" x="4057650" y="6227763"/>
          <p14:tracePt t="42050" x="4033838" y="6227763"/>
          <p14:tracePt t="42058" x="4017963" y="6211888"/>
          <p14:tracePt t="42066" x="3994150" y="6203950"/>
          <p14:tracePt t="42074" x="3986213" y="6196013"/>
          <p14:tracePt t="42082" x="3970338" y="6188075"/>
          <p14:tracePt t="42090" x="3962400" y="6188075"/>
          <p14:tracePt t="42098" x="3946525" y="6180138"/>
          <p14:tracePt t="42106" x="3938588" y="6164263"/>
          <p14:tracePt t="42114" x="3930650" y="6164263"/>
          <p14:tracePt t="42138" x="3930650" y="6156325"/>
          <p14:tracePt t="42146" x="3922713" y="6156325"/>
          <p14:tracePt t="42170" x="3922713" y="6148388"/>
          <p14:tracePt t="42194" x="3922713" y="6140450"/>
          <p14:tracePt t="42210" x="3922713" y="6132513"/>
          <p14:tracePt t="42218" x="3922713" y="6124575"/>
          <p14:tracePt t="42225" x="3922713" y="6116638"/>
          <p14:tracePt t="42234" x="3914775" y="6108700"/>
          <p14:tracePt t="42242" x="3914775" y="6100763"/>
          <p14:tracePt t="42250" x="3914775" y="6076950"/>
          <p14:tracePt t="42258" x="3906838" y="6069013"/>
          <p14:tracePt t="42266" x="3906838" y="6045200"/>
          <p14:tracePt t="42274" x="3906838" y="6029325"/>
          <p14:tracePt t="42282" x="3906838" y="6005513"/>
          <p14:tracePt t="42290" x="3906838" y="5980113"/>
          <p14:tracePt t="42298" x="3906838" y="5956300"/>
          <p14:tracePt t="42306" x="3906838" y="5924550"/>
          <p14:tracePt t="42314" x="3906838" y="5900738"/>
          <p14:tracePt t="42322" x="3906838" y="5868988"/>
          <p14:tracePt t="42330" x="3906838" y="5837238"/>
          <p14:tracePt t="42338" x="3906838" y="5805488"/>
          <p14:tracePt t="42346" x="3906838" y="5773738"/>
          <p14:tracePt t="42354" x="3906838" y="5734050"/>
          <p14:tracePt t="42362" x="3906838" y="5702300"/>
          <p14:tracePt t="42370" x="3898900" y="5670550"/>
          <p14:tracePt t="42378" x="3898900" y="5637213"/>
          <p14:tracePt t="42386" x="3898900" y="5613400"/>
          <p14:tracePt t="42394" x="3898900" y="5581650"/>
          <p14:tracePt t="42402" x="3898900" y="5557838"/>
          <p14:tracePt t="42410" x="3898900" y="5526088"/>
          <p14:tracePt t="42418" x="3898900" y="5502275"/>
          <p14:tracePt t="42426" x="3898900" y="5470525"/>
          <p14:tracePt t="42434" x="3898900" y="5446713"/>
          <p14:tracePt t="42442" x="3898900" y="5422900"/>
          <p14:tracePt t="42450" x="3898900" y="5391150"/>
          <p14:tracePt t="42458" x="3898900" y="5367338"/>
          <p14:tracePt t="42466" x="3898900" y="5335588"/>
          <p14:tracePt t="42475" x="3898900" y="5310188"/>
          <p14:tracePt t="42482" x="3898900" y="5286375"/>
          <p14:tracePt t="42490" x="3898900" y="5270500"/>
          <p14:tracePt t="42498" x="3898900" y="5246688"/>
          <p14:tracePt t="42506" x="3898900" y="5222875"/>
          <p14:tracePt t="42514" x="3898900" y="5191125"/>
          <p14:tracePt t="42522" x="3906838" y="5167313"/>
          <p14:tracePt t="42530" x="3906838" y="5143500"/>
          <p14:tracePt t="42538" x="3906838" y="5119688"/>
          <p14:tracePt t="42546" x="3906838" y="5095875"/>
          <p14:tracePt t="42554" x="3906838" y="5064125"/>
          <p14:tracePt t="42562" x="3906838" y="5040313"/>
          <p14:tracePt t="42570" x="3906838" y="5024438"/>
          <p14:tracePt t="42578" x="3906838" y="5000625"/>
          <p14:tracePt t="42586" x="3906838" y="4984750"/>
          <p14:tracePt t="42594" x="3906838" y="4976813"/>
          <p14:tracePt t="42602" x="3906838" y="4959350"/>
          <p14:tracePt t="42610" x="3906838" y="4951413"/>
          <p14:tracePt t="42618" x="3906838" y="4943475"/>
          <p14:tracePt t="42626" x="3906838" y="4935538"/>
          <p14:tracePt t="42634" x="3906838" y="4927600"/>
          <p14:tracePt t="42642" x="3906838" y="4919663"/>
          <p14:tracePt t="42650" x="3906838" y="4911725"/>
          <p14:tracePt t="42666" x="3906838" y="4903788"/>
          <p14:tracePt t="42674" x="3898900" y="4895850"/>
          <p14:tracePt t="42682" x="3898900" y="4887913"/>
          <p14:tracePt t="42690" x="3890963" y="4872038"/>
          <p14:tracePt t="42698" x="3890963" y="4856163"/>
          <p14:tracePt t="42706" x="3890963" y="4848225"/>
          <p14:tracePt t="42714" x="3883025" y="4840288"/>
          <p14:tracePt t="42730" x="3883025" y="4832350"/>
          <p14:tracePt t="42738" x="3883025" y="4824413"/>
          <p14:tracePt t="42746" x="3875088" y="4816475"/>
          <p14:tracePt t="42754" x="3875088" y="4808538"/>
          <p14:tracePt t="42762" x="3875088" y="4800600"/>
          <p14:tracePt t="42770" x="3875088" y="4792663"/>
          <p14:tracePt t="42778" x="3875088" y="4776788"/>
          <p14:tracePt t="42786" x="3875088" y="4768850"/>
          <p14:tracePt t="42794" x="3875088" y="4752975"/>
          <p14:tracePt t="42802" x="3875088" y="4745038"/>
          <p14:tracePt t="42810" x="3875088" y="4737100"/>
          <p14:tracePt t="42818" x="3883025" y="4721225"/>
          <p14:tracePt t="42826" x="3890963" y="4713288"/>
          <p14:tracePt t="42834" x="3890963" y="4697413"/>
          <p14:tracePt t="42842" x="3890963" y="4689475"/>
          <p14:tracePt t="42850" x="3890963" y="4681538"/>
          <p14:tracePt t="42866" x="3898900" y="4673600"/>
          <p14:tracePt t="42874" x="3898900" y="4665663"/>
          <p14:tracePt t="42986" x="3890963" y="4665663"/>
          <p14:tracePt t="43146" x="3890963" y="4673600"/>
          <p14:tracePt t="43154" x="3890963" y="4681538"/>
          <p14:tracePt t="43162" x="3906838" y="4689475"/>
          <p14:tracePt t="43170" x="3914775" y="4705350"/>
          <p14:tracePt t="43178" x="3930650" y="4745038"/>
          <p14:tracePt t="43186" x="3954463" y="4800600"/>
          <p14:tracePt t="43194" x="3978275" y="4856163"/>
          <p14:tracePt t="43203" x="4025900" y="4927600"/>
          <p14:tracePt t="43210" x="4065588" y="5000625"/>
          <p14:tracePt t="43218" x="4113213" y="5080000"/>
          <p14:tracePt t="43226" x="4152900" y="5159375"/>
          <p14:tracePt t="43234" x="4210050" y="5238750"/>
          <p14:tracePt t="43242" x="4257675" y="5319713"/>
          <p14:tracePt t="43250" x="4313238" y="5399088"/>
          <p14:tracePt t="43258" x="4360863" y="5470525"/>
          <p14:tracePt t="43266" x="4408488" y="5534025"/>
          <p14:tracePt t="43274" x="4456113" y="5597525"/>
          <p14:tracePt t="43282" x="4495800" y="5653088"/>
          <p14:tracePt t="43291" x="4535488" y="5702300"/>
          <p14:tracePt t="43298" x="4592638" y="5741988"/>
          <p14:tracePt t="43306" x="4616450" y="5773738"/>
          <p14:tracePt t="43314" x="4632325" y="5797550"/>
          <p14:tracePt t="43322" x="4656138" y="5829300"/>
          <p14:tracePt t="43330" x="4672013" y="5853113"/>
          <p14:tracePt t="43338" x="4687888" y="5876925"/>
          <p14:tracePt t="43346" x="4695825" y="5900738"/>
          <p14:tracePt t="43354" x="4703763" y="5916613"/>
          <p14:tracePt t="43362" x="4719638" y="5932488"/>
          <p14:tracePt t="43370" x="4719638" y="5940425"/>
          <p14:tracePt t="43378" x="4727575" y="5948363"/>
          <p14:tracePt t="43386" x="4727575" y="5956300"/>
          <p14:tracePt t="43394" x="4727575" y="5964238"/>
          <p14:tracePt t="43402" x="4735513" y="5964238"/>
          <p14:tracePt t="43410" x="4735513" y="5972175"/>
          <p14:tracePt t="43418" x="4743450" y="5980113"/>
          <p14:tracePt t="43426" x="4743450" y="5995988"/>
          <p14:tracePt t="43434" x="4751388" y="6021388"/>
          <p14:tracePt t="43442" x="4767263" y="6037263"/>
          <p14:tracePt t="43450" x="4775200" y="6053138"/>
          <p14:tracePt t="43458" x="4783138" y="6069013"/>
          <p14:tracePt t="43466" x="4791075" y="6084888"/>
          <p14:tracePt t="43474" x="4799013" y="6100763"/>
          <p14:tracePt t="43482" x="4806950" y="6108700"/>
          <p14:tracePt t="43490" x="4814888" y="6124575"/>
          <p14:tracePt t="43498" x="4822825" y="6132513"/>
          <p14:tracePt t="43506" x="4822825" y="6140450"/>
          <p14:tracePt t="43514" x="4830763" y="6148388"/>
          <p14:tracePt t="43522" x="4838700" y="6148388"/>
          <p14:tracePt t="43530" x="4838700" y="6164263"/>
          <p14:tracePt t="43538" x="4846638" y="6164263"/>
          <p14:tracePt t="43546" x="4846638" y="6172200"/>
          <p14:tracePt t="43562" x="4846638" y="6180138"/>
          <p14:tracePt t="43578" x="4846638" y="6188075"/>
          <p14:tracePt t="43594" x="4846638" y="6203950"/>
          <p14:tracePt t="43618" x="4846638" y="6211888"/>
          <p14:tracePt t="43642" x="4846638" y="6219825"/>
          <p14:tracePt t="43674" x="4846638" y="6227763"/>
          <p14:tracePt t="43842" x="4838700" y="6219825"/>
          <p14:tracePt t="43850" x="4838700" y="6211888"/>
          <p14:tracePt t="43858" x="4830763" y="6203950"/>
          <p14:tracePt t="43866" x="4830763" y="6188075"/>
          <p14:tracePt t="43874" x="4814888" y="6180138"/>
          <p14:tracePt t="43892" x="4791075" y="6156325"/>
          <p14:tracePt t="43898" x="4783138" y="6148388"/>
          <p14:tracePt t="43906" x="4775200" y="6124575"/>
          <p14:tracePt t="43914" x="4767263" y="6116638"/>
          <p14:tracePt t="43922" x="4751388" y="6100763"/>
          <p14:tracePt t="43930" x="4743450" y="6084888"/>
          <p14:tracePt t="43938" x="4735513" y="6061075"/>
          <p14:tracePt t="43946" x="4727575" y="6045200"/>
          <p14:tracePt t="43954" x="4719638" y="6029325"/>
          <p14:tracePt t="43962" x="4711700" y="6013450"/>
          <p14:tracePt t="43970" x="4703763" y="5988050"/>
          <p14:tracePt t="43978" x="4695825" y="5956300"/>
          <p14:tracePt t="43986" x="4679950" y="5948363"/>
          <p14:tracePt t="43994" x="4672013" y="5932488"/>
          <p14:tracePt t="44002" x="4664075" y="5908675"/>
          <p14:tracePt t="44010" x="4656138" y="5884863"/>
          <p14:tracePt t="44018" x="4648200" y="5861050"/>
          <p14:tracePt t="44026" x="4648200" y="5837238"/>
          <p14:tracePt t="44034" x="4640263" y="5821363"/>
          <p14:tracePt t="44042" x="4632325" y="5797550"/>
          <p14:tracePt t="44050" x="4624388" y="5781675"/>
          <p14:tracePt t="44058" x="4624388" y="5765800"/>
          <p14:tracePt t="44066" x="4616450" y="5741988"/>
          <p14:tracePt t="44074" x="4608513" y="5726113"/>
          <p14:tracePt t="44082" x="4608513" y="5702300"/>
          <p14:tracePt t="44090" x="4608513" y="5694363"/>
          <p14:tracePt t="44098" x="4608513" y="5678488"/>
          <p14:tracePt t="44106" x="4600575" y="5662613"/>
          <p14:tracePt t="44114" x="4600575" y="5653088"/>
          <p14:tracePt t="44122" x="4600575" y="5645150"/>
          <p14:tracePt t="44130" x="4600575" y="5629275"/>
          <p14:tracePt t="44138" x="4600575" y="5621338"/>
          <p14:tracePt t="44146" x="4600575" y="5605463"/>
          <p14:tracePt t="44154" x="4600575" y="5597525"/>
          <p14:tracePt t="44162" x="4592638" y="5581650"/>
          <p14:tracePt t="44170" x="4592638" y="5557838"/>
          <p14:tracePt t="44178" x="4592638" y="5541963"/>
          <p14:tracePt t="44186" x="4592638" y="5518150"/>
          <p14:tracePt t="44194" x="4592638" y="5494338"/>
          <p14:tracePt t="44202" x="4592638" y="5478463"/>
          <p14:tracePt t="44210" x="4592638" y="5454650"/>
          <p14:tracePt t="44218" x="4592638" y="5438775"/>
          <p14:tracePt t="44226" x="4592638" y="5422900"/>
          <p14:tracePt t="44234" x="4592638" y="5407025"/>
          <p14:tracePt t="44242" x="4592638" y="5391150"/>
          <p14:tracePt t="44250" x="4592638" y="5375275"/>
          <p14:tracePt t="44258" x="4592638" y="5359400"/>
          <p14:tracePt t="44266" x="4592638" y="5351463"/>
          <p14:tracePt t="44274" x="4592638" y="5343525"/>
          <p14:tracePt t="44282" x="4592638" y="5327650"/>
          <p14:tracePt t="44290" x="4592638" y="5319713"/>
          <p14:tracePt t="44298" x="4592638" y="5310188"/>
          <p14:tracePt t="44306" x="4592638" y="5302250"/>
          <p14:tracePt t="44314" x="4592638" y="5286375"/>
          <p14:tracePt t="44322" x="4592638" y="5278438"/>
          <p14:tracePt t="44330" x="4592638" y="5270500"/>
          <p14:tracePt t="44338" x="4584700" y="5262563"/>
          <p14:tracePt t="44346" x="4584700" y="5246688"/>
          <p14:tracePt t="44354" x="4584700" y="5238750"/>
          <p14:tracePt t="44362" x="4584700" y="5230813"/>
          <p14:tracePt t="44370" x="4584700" y="5214938"/>
          <p14:tracePt t="44378" x="4584700" y="5207000"/>
          <p14:tracePt t="44386" x="4584700" y="5199063"/>
          <p14:tracePt t="44394" x="4584700" y="5183188"/>
          <p14:tracePt t="44402" x="4584700" y="5167313"/>
          <p14:tracePt t="44410" x="4584700" y="5159375"/>
          <p14:tracePt t="44418" x="4584700" y="5143500"/>
          <p14:tracePt t="44426" x="4584700" y="5127625"/>
          <p14:tracePt t="44434" x="4584700" y="5111750"/>
          <p14:tracePt t="44442" x="4584700" y="5103813"/>
          <p14:tracePt t="44450" x="4584700" y="5087938"/>
          <p14:tracePt t="44458" x="4584700" y="5080000"/>
          <p14:tracePt t="44466" x="4584700" y="5056188"/>
          <p14:tracePt t="44474" x="4584700" y="5048250"/>
          <p14:tracePt t="44482" x="4584700" y="5040313"/>
          <p14:tracePt t="44490" x="4584700" y="5024438"/>
          <p14:tracePt t="44498" x="4584700" y="5016500"/>
          <p14:tracePt t="44506" x="4584700" y="5000625"/>
          <p14:tracePt t="44514" x="4576763" y="4992688"/>
          <p14:tracePt t="44522" x="4576763" y="4984750"/>
          <p14:tracePt t="44530" x="4576763" y="4976813"/>
          <p14:tracePt t="44538" x="4576763" y="4959350"/>
          <p14:tracePt t="44554" x="4576763" y="4943475"/>
          <p14:tracePt t="44570" x="4576763" y="4935538"/>
          <p14:tracePt t="44578" x="4576763" y="4927600"/>
          <p14:tracePt t="44594" x="4576763" y="4919663"/>
          <p14:tracePt t="44602" x="4576763" y="4911725"/>
          <p14:tracePt t="44618" x="4576763" y="4903788"/>
          <p14:tracePt t="44634" x="4567238" y="4903788"/>
          <p14:tracePt t="44658" x="4567238" y="4895850"/>
          <p14:tracePt t="44666" x="4567238" y="4887913"/>
          <p14:tracePt t="44786" x="4567238" y="4895850"/>
          <p14:tracePt t="44794" x="4567238" y="4927600"/>
          <p14:tracePt t="44802" x="4576763" y="4976813"/>
          <p14:tracePt t="44810" x="4600575" y="5032375"/>
          <p14:tracePt t="44818" x="4624388" y="5095875"/>
          <p14:tracePt t="44826" x="4648200" y="5175250"/>
          <p14:tracePt t="44834" x="4672013" y="5230813"/>
          <p14:tracePt t="44842" x="4687888" y="5302250"/>
          <p14:tracePt t="44850" x="4703763" y="5367338"/>
          <p14:tracePt t="44858" x="4719638" y="5414963"/>
          <p14:tracePt t="44866" x="4727575" y="5478463"/>
          <p14:tracePt t="44874" x="4735513" y="5534025"/>
          <p14:tracePt t="44882" x="4751388" y="5589588"/>
          <p14:tracePt t="44893" x="4759325" y="5645150"/>
          <p14:tracePt t="44898" x="4767263" y="5694363"/>
          <p14:tracePt t="44906" x="4783138" y="5734050"/>
          <p14:tracePt t="44914" x="4783138" y="5765800"/>
          <p14:tracePt t="44922" x="4806950" y="5813425"/>
          <p14:tracePt t="44930" x="4806950" y="5837238"/>
          <p14:tracePt t="44938" x="4822825" y="5876925"/>
          <p14:tracePt t="44946" x="4846638" y="5900738"/>
          <p14:tracePt t="44954" x="4862513" y="5940425"/>
          <p14:tracePt t="44962" x="4870450" y="5964238"/>
          <p14:tracePt t="44970" x="4894263" y="5988050"/>
          <p14:tracePt t="44978" x="4910138" y="6021388"/>
          <p14:tracePt t="44986" x="4918075" y="6037263"/>
          <p14:tracePt t="44994" x="4951413" y="6061075"/>
          <p14:tracePt t="45002" x="4959350" y="6076950"/>
          <p14:tracePt t="45010" x="4975225" y="6092825"/>
          <p14:tracePt t="45018" x="4999038" y="6108700"/>
          <p14:tracePt t="45026" x="5014913" y="6132513"/>
          <p14:tracePt t="45034" x="5030788" y="6148388"/>
          <p14:tracePt t="45043" x="5046663" y="6156325"/>
          <p14:tracePt t="45050" x="5070475" y="6172200"/>
          <p14:tracePt t="45059" x="5094288" y="6188075"/>
          <p14:tracePt t="45066" x="5118100" y="6196013"/>
          <p14:tracePt t="45074" x="5133975" y="6219825"/>
          <p14:tracePt t="45082" x="5165725" y="6227763"/>
          <p14:tracePt t="45090" x="5189538" y="6243638"/>
          <p14:tracePt t="45098" x="5205413" y="6251575"/>
          <p14:tracePt t="45106" x="5229225" y="6251575"/>
          <p14:tracePt t="45114" x="5245100" y="6259513"/>
          <p14:tracePt t="45122" x="5268913" y="6267450"/>
          <p14:tracePt t="45130" x="5292725" y="6275388"/>
          <p14:tracePt t="45138" x="5310188" y="6275388"/>
          <p14:tracePt t="45146" x="5334000" y="6275388"/>
          <p14:tracePt t="45154" x="5349875" y="6275388"/>
          <p14:tracePt t="45162" x="5365750" y="6275388"/>
          <p14:tracePt t="45170" x="5381625" y="6275388"/>
          <p14:tracePt t="45178" x="5397500" y="6275388"/>
          <p14:tracePt t="45186" x="5413375" y="6275388"/>
          <p14:tracePt t="45194" x="5421313" y="6275388"/>
          <p14:tracePt t="45202" x="5429250" y="6275388"/>
          <p14:tracePt t="45210" x="5437188" y="6275388"/>
          <p14:tracePt t="45306" x="5445125" y="6275388"/>
          <p14:tracePt t="45330" x="5453063" y="6275388"/>
          <p14:tracePt t="45346" x="5461000" y="6275388"/>
          <p14:tracePt t="45434" x="5461000" y="6267450"/>
          <p14:tracePt t="45642" x="5468938" y="6267450"/>
          <p14:tracePt t="45659" x="5476875" y="6267450"/>
          <p14:tracePt t="45682" x="5484813" y="6267450"/>
          <p14:tracePt t="45690" x="5484813" y="6275388"/>
          <p14:tracePt t="45698" x="5500688" y="6275388"/>
          <p14:tracePt t="45715" x="5508625" y="6275388"/>
          <p14:tracePt t="45722" x="5524500" y="6275388"/>
          <p14:tracePt t="45738" x="5532438" y="6275388"/>
          <p14:tracePt t="45746" x="5548313" y="6275388"/>
          <p14:tracePt t="45754" x="5564188" y="6275388"/>
          <p14:tracePt t="45762" x="5572125" y="6275388"/>
          <p14:tracePt t="45770" x="5580063" y="6275388"/>
          <p14:tracePt t="45778" x="5603875" y="6283325"/>
          <p14:tracePt t="45786" x="5619750" y="6283325"/>
          <p14:tracePt t="45794" x="5635625" y="6283325"/>
          <p14:tracePt t="45802" x="5659438" y="6283325"/>
          <p14:tracePt t="45810" x="5676900" y="6283325"/>
          <p14:tracePt t="45818" x="5700713" y="6291263"/>
          <p14:tracePt t="45826" x="5724525" y="6291263"/>
          <p14:tracePt t="45834" x="5748338" y="6291263"/>
          <p14:tracePt t="45842" x="5772150" y="6291263"/>
          <p14:tracePt t="45850" x="5795963" y="6291263"/>
          <p14:tracePt t="45858" x="5827713" y="6299200"/>
          <p14:tracePt t="45866" x="5851525" y="6299200"/>
          <p14:tracePt t="45874" x="5867400" y="6299200"/>
          <p14:tracePt t="45882" x="5883275" y="6299200"/>
          <p14:tracePt t="45890" x="5899150" y="6299200"/>
          <p14:tracePt t="45898" x="5899150" y="6307138"/>
          <p14:tracePt t="46834" x="5899150" y="6299200"/>
          <p14:tracePt t="46858" x="5899150" y="6291263"/>
          <p14:tracePt t="46914" x="5899150" y="6283325"/>
          <p14:tracePt t="48234" x="5891213" y="6283325"/>
          <p14:tracePt t="48242" x="5883275" y="6283325"/>
          <p14:tracePt t="48250" x="5875338" y="6291263"/>
          <p14:tracePt t="48259" x="5867400" y="6291263"/>
          <p14:tracePt t="48275" x="5859463" y="6291263"/>
          <p14:tracePt t="48291" x="5851525" y="6291263"/>
          <p14:tracePt t="48306" x="5835650" y="6291263"/>
          <p14:tracePt t="48314" x="5827713" y="6291263"/>
          <p14:tracePt t="48330" x="5811838" y="6291263"/>
          <p14:tracePt t="48338" x="5803900" y="6291263"/>
          <p14:tracePt t="48346" x="5795963" y="6291263"/>
          <p14:tracePt t="48354" x="5780088" y="6291263"/>
          <p14:tracePt t="48370" x="5772150" y="6291263"/>
          <p14:tracePt t="48378" x="5756275" y="6291263"/>
          <p14:tracePt t="48386" x="5748338" y="6291263"/>
          <p14:tracePt t="48394" x="5740400" y="6291263"/>
          <p14:tracePt t="48402" x="5724525" y="6291263"/>
          <p14:tracePt t="48410" x="5724525" y="6299200"/>
          <p14:tracePt t="48418" x="5716588" y="6299200"/>
          <p14:tracePt t="48426" x="5708650" y="6307138"/>
          <p14:tracePt t="48434" x="5700713" y="6307138"/>
          <p14:tracePt t="48442" x="5692775" y="6307138"/>
          <p14:tracePt t="48459" x="5684838" y="6315075"/>
          <p14:tracePt t="48474" x="5676900" y="6315075"/>
          <p14:tracePt t="48482" x="5667375" y="6315075"/>
          <p14:tracePt t="48490" x="5667375" y="6323013"/>
          <p14:tracePt t="48514" x="5659438" y="6323013"/>
          <p14:tracePt t="48539" x="5651500" y="6323013"/>
          <p14:tracePt t="48554" x="5643563" y="6323013"/>
          <p14:tracePt t="48618" x="5635625" y="6323013"/>
          <p14:tracePt t="48626" x="5635625" y="6307138"/>
          <p14:tracePt t="48634" x="5627688" y="6299200"/>
          <p14:tracePt t="48642" x="5619750" y="6283325"/>
          <p14:tracePt t="48650" x="5611813" y="6259513"/>
          <p14:tracePt t="48659" x="5611813" y="6243638"/>
          <p14:tracePt t="48666" x="5603875" y="6219825"/>
          <p14:tracePt t="48674" x="5588000" y="6196013"/>
          <p14:tracePt t="48682" x="5580063" y="6172200"/>
          <p14:tracePt t="48690" x="5580063" y="6156325"/>
          <p14:tracePt t="48698" x="5564188" y="6132513"/>
          <p14:tracePt t="48706" x="5564188" y="6116638"/>
          <p14:tracePt t="48714" x="5556250" y="6100763"/>
          <p14:tracePt t="48722" x="5556250" y="6092825"/>
          <p14:tracePt t="48730" x="5556250" y="6084888"/>
          <p14:tracePt t="48738" x="5548313" y="6076950"/>
          <p14:tracePt t="48754" x="5540375" y="6061075"/>
          <p14:tracePt t="48770" x="5540375" y="6053138"/>
          <p14:tracePt t="48778" x="5540375" y="6045200"/>
          <p14:tracePt t="48787" x="5540375" y="6037263"/>
          <p14:tracePt t="48794" x="5532438" y="6029325"/>
          <p14:tracePt t="48803" x="5532438" y="6005513"/>
          <p14:tracePt t="48810" x="5532438" y="5988050"/>
          <p14:tracePt t="48818" x="5532438" y="5972175"/>
          <p14:tracePt t="48826" x="5524500" y="5956300"/>
          <p14:tracePt t="48834" x="5516563" y="5940425"/>
          <p14:tracePt t="48842" x="5516563" y="5924550"/>
          <p14:tracePt t="48850" x="5508625" y="5900738"/>
          <p14:tracePt t="48859" x="5500688" y="5876925"/>
          <p14:tracePt t="48866" x="5492750" y="5853113"/>
          <p14:tracePt t="48874" x="5484813" y="5837238"/>
          <p14:tracePt t="48893" x="5476875" y="5797550"/>
          <p14:tracePt t="48898" x="5468938" y="5773738"/>
          <p14:tracePt t="48906" x="5461000" y="5741988"/>
          <p14:tracePt t="48914" x="5453063" y="5718175"/>
          <p14:tracePt t="48922" x="5453063" y="5694363"/>
          <p14:tracePt t="48930" x="5437188" y="5678488"/>
          <p14:tracePt t="48938" x="5429250" y="5645150"/>
          <p14:tracePt t="48946" x="5429250" y="5621338"/>
          <p14:tracePt t="48954" x="5413375" y="5597525"/>
          <p14:tracePt t="48962" x="5405438" y="5557838"/>
          <p14:tracePt t="48970" x="5389563" y="5534025"/>
          <p14:tracePt t="48978" x="5381625" y="5494338"/>
          <p14:tracePt t="48986" x="5373688" y="5478463"/>
          <p14:tracePt t="48994" x="5365750" y="5446713"/>
          <p14:tracePt t="49002" x="5349875" y="5422900"/>
          <p14:tracePt t="49010" x="5349875" y="5407025"/>
          <p14:tracePt t="49018" x="5349875" y="5383213"/>
          <p14:tracePt t="49026" x="5334000" y="5359400"/>
          <p14:tracePt t="49034" x="5334000" y="5343525"/>
          <p14:tracePt t="49042" x="5326063" y="5327650"/>
          <p14:tracePt t="49050" x="5326063" y="5310188"/>
          <p14:tracePt t="49059" x="5318125" y="5294313"/>
          <p14:tracePt t="49066" x="5318125" y="5270500"/>
          <p14:tracePt t="49074" x="5310188" y="5254625"/>
          <p14:tracePt t="49082" x="5310188" y="5246688"/>
          <p14:tracePt t="49090" x="5300663" y="5230813"/>
          <p14:tracePt t="49098" x="5292725" y="5222875"/>
          <p14:tracePt t="49106" x="5292725" y="5207000"/>
          <p14:tracePt t="49114" x="5292725" y="5199063"/>
          <p14:tracePt t="49122" x="5284788" y="5191125"/>
          <p14:tracePt t="49130" x="5284788" y="5183188"/>
          <p14:tracePt t="49138" x="5276850" y="5167313"/>
          <p14:tracePt t="49146" x="5276850" y="5159375"/>
          <p14:tracePt t="49154" x="5276850" y="5143500"/>
          <p14:tracePt t="49162" x="5268913" y="5127625"/>
          <p14:tracePt t="49170" x="5260975" y="5119688"/>
          <p14:tracePt t="49178" x="5260975" y="5103813"/>
          <p14:tracePt t="49186" x="5253038" y="5087938"/>
          <p14:tracePt t="49202" x="5253038" y="5072063"/>
          <p14:tracePt t="49210" x="5245100" y="5056188"/>
          <p14:tracePt t="49226" x="5245100" y="5048250"/>
          <p14:tracePt t="49234" x="5245100" y="5040313"/>
          <p14:tracePt t="49242" x="5237163" y="5032375"/>
          <p14:tracePt t="49250" x="5237163" y="5024438"/>
          <p14:tracePt t="49259" x="5229225" y="5016500"/>
          <p14:tracePt t="49266" x="5229225" y="5008563"/>
          <p14:tracePt t="49274" x="5229225" y="4992688"/>
          <p14:tracePt t="49290" x="5229225" y="4976813"/>
          <p14:tracePt t="49298" x="5221288" y="4967288"/>
          <p14:tracePt t="49306" x="5213350" y="4967288"/>
          <p14:tracePt t="49314" x="5213350" y="4951413"/>
          <p14:tracePt t="49322" x="5213350" y="4943475"/>
          <p14:tracePt t="49330" x="5205413" y="4935538"/>
          <p14:tracePt t="49338" x="5205413" y="4919663"/>
          <p14:tracePt t="49354" x="5205413" y="4911725"/>
          <p14:tracePt t="49370" x="5205413" y="4903788"/>
          <p14:tracePt t="49386" x="5205413" y="4895850"/>
          <p14:tracePt t="49394" x="5205413" y="4887913"/>
          <p14:tracePt t="49578" x="5205413" y="4879975"/>
          <p14:tracePt t="49810" x="5181600" y="4879975"/>
          <p14:tracePt t="49818" x="5157788" y="4832350"/>
          <p14:tracePt t="49826" x="5133975" y="4776788"/>
          <p14:tracePt t="49834" x="5126038" y="4689475"/>
          <p14:tracePt t="49842" x="5110163" y="4600575"/>
          <p14:tracePt t="49850" x="5110163" y="4505325"/>
          <p14:tracePt t="49859" x="5133975" y="4402138"/>
          <p14:tracePt t="49866" x="5165725" y="4298950"/>
          <p14:tracePt t="49874" x="5189538" y="4265613"/>
          <p14:tracePt t="50226" x="5181600" y="4257675"/>
          <p14:tracePt t="50241" x="5173663" y="4249738"/>
          <p14:tracePt t="50250" x="5149850" y="4241800"/>
          <p14:tracePt t="50258" x="5133975" y="4217988"/>
          <p14:tracePt t="50266" x="5094288" y="4202113"/>
          <p14:tracePt t="50274" x="5062538" y="4178300"/>
          <p14:tracePt t="50282" x="5030788" y="4162425"/>
          <p14:tracePt t="50290" x="4999038" y="4154488"/>
          <p14:tracePt t="50298" x="4951413" y="4122738"/>
          <p14:tracePt t="50306" x="4902200" y="4098925"/>
          <p14:tracePt t="50314" x="4862513" y="4090988"/>
          <p14:tracePt t="50322" x="4822825" y="4075113"/>
          <p14:tracePt t="50330" x="4799013" y="4059238"/>
          <p14:tracePt t="50338" x="4767263" y="4043363"/>
          <p14:tracePt t="50346" x="4751388" y="4043363"/>
          <p14:tracePt t="50354" x="4735513" y="4027488"/>
          <p14:tracePt t="50362" x="4719638" y="4019550"/>
          <p14:tracePt t="50370" x="4703763" y="4019550"/>
          <p14:tracePt t="50378" x="4695825" y="4019550"/>
          <p14:tracePt t="50386" x="4687888" y="4011613"/>
          <p14:tracePt t="50394" x="4672013" y="4011613"/>
          <p14:tracePt t="50402" x="4672013" y="4003675"/>
          <p14:tracePt t="50410" x="4664075" y="4003675"/>
          <p14:tracePt t="50426" x="4656138" y="4003675"/>
          <p14:tracePt t="50578" x="4656138" y="4011613"/>
          <p14:tracePt t="50626" x="4656138" y="4019550"/>
          <p14:tracePt t="51058" x="4664075" y="4019550"/>
          <p14:tracePt t="51082" x="4672013" y="4019550"/>
          <p14:tracePt t="51114" x="4679950" y="4019550"/>
          <p14:tracePt t="51122" x="4687888" y="4019550"/>
          <p14:tracePt t="51130" x="4695825" y="4027488"/>
          <p14:tracePt t="51146" x="4711700" y="4027488"/>
          <p14:tracePt t="51154" x="4719638" y="4027488"/>
          <p14:tracePt t="51162" x="4735513" y="4027488"/>
          <p14:tracePt t="51170" x="4743450" y="4027488"/>
          <p14:tracePt t="51178" x="4767263" y="4027488"/>
          <p14:tracePt t="51186" x="4783138" y="4027488"/>
          <p14:tracePt t="51194" x="4799013" y="4027488"/>
          <p14:tracePt t="51202" x="4814888" y="4027488"/>
          <p14:tracePt t="51210" x="4838700" y="4027488"/>
          <p14:tracePt t="51218" x="4846638" y="4019550"/>
          <p14:tracePt t="51225" x="4862513" y="4019550"/>
          <p14:tracePt t="51234" x="4886325" y="4019550"/>
          <p14:tracePt t="51242" x="4894263" y="4011613"/>
          <p14:tracePt t="51250" x="4910138" y="4011613"/>
          <p14:tracePt t="51259" x="4918075" y="4011613"/>
          <p14:tracePt t="51266" x="4933950" y="4003675"/>
          <p14:tracePt t="51274" x="4943475" y="4003675"/>
          <p14:tracePt t="51282" x="4951413" y="4003675"/>
          <p14:tracePt t="51290" x="4967288" y="4003675"/>
          <p14:tracePt t="51306" x="4975225" y="4003675"/>
          <p14:tracePt t="51322" x="4991100" y="4003675"/>
          <p14:tracePt t="51346" x="4999038" y="4003675"/>
          <p14:tracePt t="51362" x="5014913" y="4003675"/>
          <p14:tracePt t="51378" x="5030788" y="4003675"/>
          <p14:tracePt t="51386" x="5038725" y="4003675"/>
          <p14:tracePt t="51394" x="5054600" y="4003675"/>
          <p14:tracePt t="51402" x="5062538" y="4003675"/>
          <p14:tracePt t="51410" x="5086350" y="4003675"/>
          <p14:tracePt t="51418" x="5102225" y="4003675"/>
          <p14:tracePt t="51426" x="5126038" y="4003675"/>
          <p14:tracePt t="51434" x="5149850" y="4003675"/>
          <p14:tracePt t="51442" x="5173663" y="4003675"/>
          <p14:tracePt t="51450" x="5181600" y="4003675"/>
          <p14:tracePt t="51458" x="5197475" y="4003675"/>
          <p14:tracePt t="51466" x="5205413" y="4003675"/>
          <p14:tracePt t="51474" x="5221288" y="4003675"/>
          <p14:tracePt t="51482" x="5237163" y="4003675"/>
          <p14:tracePt t="51490" x="5245100" y="4003675"/>
          <p14:tracePt t="51498" x="5245100" y="3995738"/>
          <p14:tracePt t="51506" x="5253038" y="3995738"/>
          <p14:tracePt t="51514" x="5260975" y="3995738"/>
          <p14:tracePt t="51522" x="5268913" y="3995738"/>
          <p14:tracePt t="51538" x="5284788" y="3995738"/>
          <p14:tracePt t="51546" x="5292725" y="3995738"/>
          <p14:tracePt t="51554" x="5310188" y="3995738"/>
          <p14:tracePt t="51562" x="5326063" y="3995738"/>
          <p14:tracePt t="51570" x="5341938" y="3995738"/>
          <p14:tracePt t="51578" x="5365750" y="3995738"/>
          <p14:tracePt t="51586" x="5397500" y="4003675"/>
          <p14:tracePt t="51594" x="5429250" y="4011613"/>
          <p14:tracePt t="51602" x="5461000" y="4011613"/>
          <p14:tracePt t="51610" x="5492750" y="4019550"/>
          <p14:tracePt t="51618" x="5524500" y="4019550"/>
          <p14:tracePt t="51626" x="5564188" y="4027488"/>
          <p14:tracePt t="51634" x="5588000" y="4027488"/>
          <p14:tracePt t="51642" x="5611813" y="4035425"/>
          <p14:tracePt t="51650" x="5635625" y="4035425"/>
          <p14:tracePt t="51659" x="5659438" y="4043363"/>
          <p14:tracePt t="51666" x="5684838" y="4043363"/>
          <p14:tracePt t="51674" x="5708650" y="4043363"/>
          <p14:tracePt t="51682" x="5724525" y="4043363"/>
          <p14:tracePt t="51690" x="5748338" y="4043363"/>
          <p14:tracePt t="51698" x="5764213" y="4051300"/>
          <p14:tracePt t="51706" x="5780088" y="4051300"/>
          <p14:tracePt t="51714" x="5795963" y="4051300"/>
          <p14:tracePt t="51722" x="5811838" y="4051300"/>
          <p14:tracePt t="51730" x="5827713" y="4051300"/>
          <p14:tracePt t="51738" x="5835650" y="4051300"/>
          <p14:tracePt t="51746" x="5843588" y="4051300"/>
          <p14:tracePt t="51754" x="5851525" y="4051300"/>
          <p14:tracePt t="51762" x="5859463" y="4051300"/>
          <p14:tracePt t="51770" x="5867400" y="4051300"/>
          <p14:tracePt t="51778" x="5875338" y="4051300"/>
          <p14:tracePt t="51786" x="5883275" y="4051300"/>
          <p14:tracePt t="51794" x="5891213" y="4051300"/>
          <p14:tracePt t="51802" x="5907088" y="4051300"/>
          <p14:tracePt t="51818" x="5922963" y="4051300"/>
          <p14:tracePt t="51826" x="5930900" y="4051300"/>
          <p14:tracePt t="51835" x="5938838" y="4051300"/>
          <p14:tracePt t="51842" x="5954713" y="4051300"/>
          <p14:tracePt t="51850" x="5970588" y="4051300"/>
          <p14:tracePt t="51858" x="5978525" y="4051300"/>
          <p14:tracePt t="51866" x="5994400" y="4051300"/>
          <p14:tracePt t="51874" x="6002338" y="4051300"/>
          <p14:tracePt t="51893" x="6043613" y="4051300"/>
          <p14:tracePt t="51898" x="6067425" y="4051300"/>
          <p14:tracePt t="51906" x="6091238" y="4051300"/>
          <p14:tracePt t="51914" x="6107113" y="4051300"/>
          <p14:tracePt t="51922" x="6122988" y="4051300"/>
          <p14:tracePt t="51930" x="6146800" y="4051300"/>
          <p14:tracePt t="51938" x="6162675" y="4051300"/>
          <p14:tracePt t="51946" x="6186488" y="4051300"/>
          <p14:tracePt t="51954" x="6202363" y="4051300"/>
          <p14:tracePt t="51962" x="6226175" y="4051300"/>
          <p14:tracePt t="51970" x="6242050" y="4051300"/>
          <p14:tracePt t="51978" x="6265863" y="4051300"/>
          <p14:tracePt t="51986" x="6281738" y="4051300"/>
          <p14:tracePt t="51994" x="6305550" y="4043363"/>
          <p14:tracePt t="52002" x="6329363" y="4043363"/>
          <p14:tracePt t="52010" x="6345238" y="4043363"/>
          <p14:tracePt t="52018" x="6369050" y="4035425"/>
          <p14:tracePt t="52026" x="6384925" y="4035425"/>
          <p14:tracePt t="52034" x="6402388" y="4027488"/>
          <p14:tracePt t="52042" x="6426200" y="4027488"/>
          <p14:tracePt t="52050" x="6442075" y="4027488"/>
          <p14:tracePt t="52059" x="6457950" y="4027488"/>
          <p14:tracePt t="52066" x="6481763" y="4019550"/>
          <p14:tracePt t="52074" x="6505575" y="4019550"/>
          <p14:tracePt t="52082" x="6521450" y="4019550"/>
          <p14:tracePt t="52090" x="6529388" y="4019550"/>
          <p14:tracePt t="52098" x="6545263" y="4011613"/>
          <p14:tracePt t="52106" x="6561138" y="4011613"/>
          <p14:tracePt t="52114" x="6584950" y="4011613"/>
          <p14:tracePt t="52122" x="6600825" y="4011613"/>
          <p14:tracePt t="52130" x="6616700" y="4003675"/>
          <p14:tracePt t="52138" x="6632575" y="4003675"/>
          <p14:tracePt t="52146" x="6648450" y="4003675"/>
          <p14:tracePt t="52154" x="6656388" y="4003675"/>
          <p14:tracePt t="52162" x="6672263" y="3995738"/>
          <p14:tracePt t="52170" x="6688138" y="3995738"/>
          <p14:tracePt t="52178" x="6696075" y="3987800"/>
          <p14:tracePt t="52186" x="6704013" y="3987800"/>
          <p14:tracePt t="52194" x="6711950" y="3987800"/>
          <p14:tracePt t="52202" x="6727825" y="3979863"/>
          <p14:tracePt t="52282" x="6735763" y="3979863"/>
          <p14:tracePt t="52386" x="6743700" y="3979863"/>
          <p14:tracePt t="52402" x="6759575" y="3979863"/>
          <p14:tracePt t="52419" x="6769100" y="3979863"/>
          <p14:tracePt t="52434" x="6777038" y="3979863"/>
          <p14:tracePt t="52466" x="6784975" y="3971925"/>
          <p14:tracePt t="52482" x="6792913" y="3971925"/>
          <p14:tracePt t="52562" x="6800850" y="3971925"/>
          <p14:tracePt t="52578" x="6800850" y="3963988"/>
          <p14:tracePt t="54091" x="6792913" y="3963988"/>
          <p14:tracePt t="54650" x="6784975" y="3963988"/>
          <p14:tracePt t="55858" x="6784975" y="3971925"/>
          <p14:tracePt t="56266" x="6777038" y="3971925"/>
          <p14:tracePt t="56290" x="6769100" y="3971925"/>
          <p14:tracePt t="56298" x="6751638" y="3971925"/>
          <p14:tracePt t="56306" x="6751638" y="3979863"/>
          <p14:tracePt t="56314" x="6743700" y="3979863"/>
          <p14:tracePt t="56322" x="6735763" y="3987800"/>
          <p14:tracePt t="56330" x="6727825" y="3995738"/>
          <p14:tracePt t="56338" x="6727825" y="4003675"/>
          <p14:tracePt t="56346" x="6719888" y="4019550"/>
          <p14:tracePt t="56354" x="6704013" y="4027488"/>
          <p14:tracePt t="56362" x="6704013" y="4035425"/>
          <p14:tracePt t="56371" x="6688138" y="4059238"/>
          <p14:tracePt t="56378" x="6688138" y="4075113"/>
          <p14:tracePt t="56386" x="6672263" y="4090988"/>
          <p14:tracePt t="56394" x="6656388" y="4106863"/>
          <p14:tracePt t="56402" x="6640513" y="4130675"/>
          <p14:tracePt t="56410" x="6632575" y="4146550"/>
          <p14:tracePt t="56418" x="6616700" y="4154488"/>
          <p14:tracePt t="56426" x="6600825" y="4170363"/>
          <p14:tracePt t="56434" x="6584950" y="4194175"/>
          <p14:tracePt t="56442" x="6561138" y="4210050"/>
          <p14:tracePt t="56450" x="6545263" y="4225925"/>
          <p14:tracePt t="56459" x="6537325" y="4249738"/>
          <p14:tracePt t="56466" x="6521450" y="4265613"/>
          <p14:tracePt t="56474" x="6505575" y="4281488"/>
          <p14:tracePt t="56482" x="6473825" y="4306888"/>
          <p14:tracePt t="56490" x="6457950" y="4322763"/>
          <p14:tracePt t="56498" x="6434138" y="4346575"/>
          <p14:tracePt t="56506" x="6402388" y="4362450"/>
          <p14:tracePt t="56514" x="6361113" y="4386263"/>
          <p14:tracePt t="56522" x="6345238" y="4402138"/>
          <p14:tracePt t="56530" x="6321425" y="4418013"/>
          <p14:tracePt t="56538" x="6297613" y="4433888"/>
          <p14:tracePt t="56546" x="6265863" y="4441825"/>
          <p14:tracePt t="56554" x="6249988" y="4449763"/>
          <p14:tracePt t="56562" x="6234113" y="4457700"/>
          <p14:tracePt t="56570" x="6218238" y="4465638"/>
          <p14:tracePt t="56578" x="6202363" y="4465638"/>
          <p14:tracePt t="56586" x="6186488" y="4473575"/>
          <p14:tracePt t="56594" x="6178550" y="4473575"/>
          <p14:tracePt t="56602" x="6170613" y="4481513"/>
          <p14:tracePt t="56610" x="6162675" y="4481513"/>
          <p14:tracePt t="56618" x="6154738" y="4481513"/>
          <p14:tracePt t="56626" x="6138863" y="4497388"/>
          <p14:tracePt t="56634" x="6130925" y="4497388"/>
          <p14:tracePt t="56946" x="6138863" y="4497388"/>
          <p14:tracePt t="56954" x="6138863" y="4489450"/>
          <p14:tracePt t="56962" x="6146800" y="4489450"/>
          <p14:tracePt t="56978" x="6154738" y="4481513"/>
          <p14:tracePt t="56994" x="6162675" y="4481513"/>
          <p14:tracePt t="57002" x="6178550" y="4481513"/>
          <p14:tracePt t="57010" x="6186488" y="4481513"/>
          <p14:tracePt t="57018" x="6194425" y="4473575"/>
          <p14:tracePt t="57026" x="6202363" y="4473575"/>
          <p14:tracePt t="57034" x="6210300" y="4473575"/>
          <p14:tracePt t="57042" x="6218238" y="4473575"/>
          <p14:tracePt t="57050" x="6226175" y="4473575"/>
          <p14:tracePt t="57058" x="6234113" y="4473575"/>
          <p14:tracePt t="57066" x="6242050" y="4473575"/>
          <p14:tracePt t="57074" x="6249988" y="4465638"/>
          <p14:tracePt t="57082" x="6257925" y="4465638"/>
          <p14:tracePt t="57090" x="6265863" y="4465638"/>
          <p14:tracePt t="57098" x="6273800" y="4457700"/>
          <p14:tracePt t="57106" x="6289675" y="4457700"/>
          <p14:tracePt t="57114" x="6297613" y="4457700"/>
          <p14:tracePt t="57122" x="6305550" y="4457700"/>
          <p14:tracePt t="57130" x="6313488" y="4457700"/>
          <p14:tracePt t="57138" x="6329363" y="4457700"/>
          <p14:tracePt t="57146" x="6345238" y="4457700"/>
          <p14:tracePt t="57154" x="6353175" y="4449763"/>
          <p14:tracePt t="57162" x="6361113" y="4449763"/>
          <p14:tracePt t="57170" x="6376988" y="4449763"/>
          <p14:tracePt t="57178" x="6392863" y="4449763"/>
          <p14:tracePt t="57186" x="6410325" y="4449763"/>
          <p14:tracePt t="57194" x="6434138" y="4449763"/>
          <p14:tracePt t="57202" x="6457950" y="4449763"/>
          <p14:tracePt t="57211" x="6481763" y="4449763"/>
          <p14:tracePt t="57218" x="6513513" y="4449763"/>
          <p14:tracePt t="57226" x="6537325" y="4449763"/>
          <p14:tracePt t="57234" x="6569075" y="4449763"/>
          <p14:tracePt t="57242" x="6600825" y="4449763"/>
          <p14:tracePt t="57250" x="6624638" y="4449763"/>
          <p14:tracePt t="57258" x="6648450" y="4449763"/>
          <p14:tracePt t="57266" x="6672263" y="4449763"/>
          <p14:tracePt t="57274" x="6696075" y="4449763"/>
          <p14:tracePt t="57282" x="6719888" y="4449763"/>
          <p14:tracePt t="57291" x="6743700" y="4449763"/>
          <p14:tracePt t="57298" x="6759575" y="4457700"/>
          <p14:tracePt t="57306" x="6784975" y="4457700"/>
          <p14:tracePt t="57314" x="6792913" y="4465638"/>
          <p14:tracePt t="57322" x="6800850" y="4465638"/>
          <p14:tracePt t="57330" x="6816725" y="4465638"/>
          <p14:tracePt t="57346" x="6824663" y="4473575"/>
          <p14:tracePt t="57362" x="6832600" y="4473575"/>
          <p14:tracePt t="57386" x="6840538" y="4473575"/>
          <p14:tracePt t="57466" x="6848475" y="4473575"/>
          <p14:tracePt t="57474" x="6848475" y="4481513"/>
          <p14:tracePt t="57482" x="6856413" y="4481513"/>
          <p14:tracePt t="57490" x="6864350" y="4481513"/>
          <p14:tracePt t="57514" x="6872288" y="4481513"/>
          <p14:tracePt t="57530" x="6880225" y="4481513"/>
          <p14:tracePt t="57538" x="6888163" y="4481513"/>
          <p14:tracePt t="57546" x="6888163" y="4489450"/>
          <p14:tracePt t="57690" x="6896100" y="4489450"/>
          <p14:tracePt t="57818" x="6904038" y="4489450"/>
          <p14:tracePt t="57842" x="6911975" y="4489450"/>
          <p14:tracePt t="57850" x="6919913" y="4489450"/>
          <p14:tracePt t="57866" x="6927850" y="4489450"/>
          <p14:tracePt t="58099" x="6927850" y="4497388"/>
          <p14:tracePt t="58114" x="6927850" y="4505325"/>
          <p14:tracePt t="58130" x="6927850" y="4513263"/>
          <p14:tracePt t="59874" x="6919913" y="4505325"/>
          <p14:tracePt t="59882" x="6919913" y="4497388"/>
          <p14:tracePt t="59890" x="6911975" y="4489450"/>
          <p14:tracePt t="59898" x="6911975" y="4481513"/>
          <p14:tracePt t="59906" x="6904038" y="4473575"/>
          <p14:tracePt t="59914" x="6904038" y="4465638"/>
          <p14:tracePt t="59930" x="6888163" y="4457700"/>
          <p14:tracePt t="59938" x="6888163" y="4449763"/>
          <p14:tracePt t="59946" x="6888163" y="4441825"/>
          <p14:tracePt t="59954" x="6888163" y="4433888"/>
          <p14:tracePt t="59962" x="6880225" y="4433888"/>
          <p14:tracePt t="59970" x="6872288" y="4425950"/>
          <p14:tracePt t="59978" x="6864350" y="4425950"/>
          <p14:tracePt t="59986" x="6856413" y="4425950"/>
          <p14:tracePt t="59994" x="6848475" y="4418013"/>
          <p14:tracePt t="60002" x="6832600" y="4402138"/>
          <p14:tracePt t="60010" x="6808788" y="4386263"/>
          <p14:tracePt t="60018" x="6777038" y="4346575"/>
          <p14:tracePt t="60026" x="6735763" y="4291013"/>
          <p14:tracePt t="60034" x="6688138" y="4210050"/>
          <p14:tracePt t="60042" x="6640513" y="4122738"/>
          <p14:tracePt t="60050" x="6584950" y="4043363"/>
          <p14:tracePt t="60059" x="6521450" y="3938588"/>
          <p14:tracePt t="60066" x="6434138" y="3883025"/>
          <p14:tracePt t="60074" x="6353175" y="3827463"/>
          <p14:tracePt t="60082" x="6297613" y="3795713"/>
          <p14:tracePt t="60483" x="6337300" y="3803650"/>
          <p14:tracePt t="60490" x="6384925" y="3835400"/>
          <p14:tracePt t="60498" x="6410325" y="3851275"/>
          <p14:tracePt t="60506" x="6418263" y="3851275"/>
          <p14:tracePt t="60514" x="6434138" y="3851275"/>
          <p14:tracePt t="60522" x="6450013" y="3859213"/>
          <p14:tracePt t="60530" x="6457950" y="3867150"/>
          <p14:tracePt t="60538" x="6465888" y="3867150"/>
          <p14:tracePt t="60546" x="6465888" y="3859213"/>
          <p14:tracePt t="60554" x="6465888" y="3843338"/>
          <p14:tracePt t="60562" x="6465888" y="3827463"/>
          <p14:tracePt t="60570" x="6442075" y="3795713"/>
          <p14:tracePt t="60578" x="6410325" y="3771900"/>
          <p14:tracePt t="60586" x="6376988" y="3740150"/>
          <p14:tracePt t="60594" x="6329363" y="3724275"/>
          <p14:tracePt t="60602" x="6281738" y="3700463"/>
          <p14:tracePt t="60610" x="6234113" y="3676650"/>
          <p14:tracePt t="60618" x="6186488" y="3644900"/>
          <p14:tracePt t="60626" x="6138863" y="3621088"/>
          <p14:tracePt t="60634" x="6083300" y="3587750"/>
          <p14:tracePt t="60642" x="6018213" y="3548063"/>
          <p14:tracePt t="60650" x="5938838" y="3500438"/>
          <p14:tracePt t="60658" x="5859463" y="3452813"/>
          <p14:tracePt t="60666" x="5772150" y="3397250"/>
          <p14:tracePt t="60674" x="5667375" y="3341688"/>
          <p14:tracePt t="60682" x="5580063" y="3278188"/>
          <p14:tracePt t="60690" x="5476875" y="3221038"/>
          <p14:tracePt t="60698" x="5389563" y="3181350"/>
          <p14:tracePt t="60706" x="5310188" y="3125788"/>
          <p14:tracePt t="60714" x="5229225" y="3094038"/>
          <p14:tracePt t="60722" x="5157788" y="3062288"/>
          <p14:tracePt t="60730" x="5094288" y="3038475"/>
          <p14:tracePt t="60738" x="5038725" y="3006725"/>
          <p14:tracePt t="60746" x="4983163" y="2974975"/>
          <p14:tracePt t="60754" x="4933950" y="2943225"/>
          <p14:tracePt t="60762" x="4878388" y="2919413"/>
          <p14:tracePt t="60770" x="4822825" y="2894013"/>
          <p14:tracePt t="60778" x="4759325" y="2862263"/>
          <p14:tracePt t="60786" x="4695825" y="2838450"/>
          <p14:tracePt t="60794" x="4608513" y="2798763"/>
          <p14:tracePt t="60802" x="4535488" y="2767013"/>
          <p14:tracePt t="60810" x="4471988" y="2751138"/>
          <p14:tracePt t="60818" x="4400550" y="2735263"/>
          <p14:tracePt t="60826" x="4344988" y="2727325"/>
          <p14:tracePt t="60834" x="4281488" y="2719388"/>
          <p14:tracePt t="60842" x="4225925" y="2719388"/>
          <p14:tracePt t="60850" x="4168775" y="2719388"/>
          <p14:tracePt t="60858" x="4113213" y="2711450"/>
          <p14:tracePt t="60866" x="4065588" y="2711450"/>
          <p14:tracePt t="60874" x="4010025" y="2711450"/>
          <p14:tracePt t="60882" x="3962400" y="2711450"/>
          <p14:tracePt t="60890" x="3906838" y="2711450"/>
          <p14:tracePt t="60898" x="3867150" y="2719388"/>
          <p14:tracePt t="60906" x="3817938" y="2735263"/>
          <p14:tracePt t="60914" x="3762375" y="2743200"/>
          <p14:tracePt t="60922" x="3722688" y="2751138"/>
          <p14:tracePt t="60930" x="3675063" y="2767013"/>
          <p14:tracePt t="60938" x="3619500" y="2782888"/>
          <p14:tracePt t="60946" x="3571875" y="2782888"/>
          <p14:tracePt t="60954" x="3540125" y="2782888"/>
          <p14:tracePt t="60962" x="3508375" y="2782888"/>
          <p14:tracePt t="60970" x="3476625" y="2782888"/>
          <p14:tracePt t="60978" x="3443288" y="2790825"/>
          <p14:tracePt t="60986" x="3419475" y="2790825"/>
          <p14:tracePt t="60994" x="3387725" y="2790825"/>
          <p14:tracePt t="61002" x="3371850" y="2790825"/>
          <p14:tracePt t="61010" x="3348038" y="2790825"/>
          <p14:tracePt t="61018" x="3324225" y="2774950"/>
          <p14:tracePt t="61026" x="3308350" y="2774950"/>
          <p14:tracePt t="61034" x="3292475" y="2759075"/>
          <p14:tracePt t="61042" x="3284538" y="2759075"/>
          <p14:tracePt t="61050" x="3260725" y="2751138"/>
          <p14:tracePt t="61058" x="3260725" y="2735263"/>
          <p14:tracePt t="61066" x="3244850" y="2735263"/>
          <p14:tracePt t="61074" x="3228975" y="2727325"/>
          <p14:tracePt t="61082" x="3221038" y="2711450"/>
          <p14:tracePt t="61090" x="3213100" y="2711450"/>
          <p14:tracePt t="61098" x="3205163" y="2703513"/>
          <p14:tracePt t="61106" x="3197225" y="2695575"/>
          <p14:tracePt t="61114" x="3189288" y="2679700"/>
          <p14:tracePt t="61122" x="3181350" y="2679700"/>
          <p14:tracePt t="61130" x="3173413" y="2671763"/>
          <p14:tracePt t="61138" x="3157538" y="2655888"/>
          <p14:tracePt t="61146" x="3157538" y="2647950"/>
          <p14:tracePt t="61154" x="3149600" y="2640013"/>
          <p14:tracePt t="61162" x="3141663" y="2624138"/>
          <p14:tracePt t="61170" x="3125788" y="2616200"/>
          <p14:tracePt t="61178" x="3117850" y="2600325"/>
          <p14:tracePt t="61186" x="3109913" y="2592388"/>
          <p14:tracePt t="61194" x="3100388" y="2576513"/>
          <p14:tracePt t="61209" x="3092450" y="2559050"/>
          <p14:tracePt t="61210" x="3084513" y="2543175"/>
          <p14:tracePt t="61218" x="3084513" y="2535238"/>
          <p14:tracePt t="61226" x="3076575" y="2511425"/>
          <p14:tracePt t="61234" x="3076575" y="2495550"/>
          <p14:tracePt t="61242" x="3076575" y="2487613"/>
          <p14:tracePt t="61250" x="3060700" y="2471738"/>
          <p14:tracePt t="61259" x="3052763" y="2455863"/>
          <p14:tracePt t="61266" x="3052763" y="2432050"/>
          <p14:tracePt t="61274" x="3052763" y="2416175"/>
          <p14:tracePt t="61282" x="3036888" y="2392363"/>
          <p14:tracePt t="61290" x="3036888" y="2376488"/>
          <p14:tracePt t="61298" x="3028950" y="2352675"/>
          <p14:tracePt t="61306" x="3028950" y="2336800"/>
          <p14:tracePt t="61314" x="3021013" y="2320925"/>
          <p14:tracePt t="61322" x="3013075" y="2305050"/>
          <p14:tracePt t="61330" x="3005138" y="2289175"/>
          <p14:tracePt t="61338" x="3005138" y="2281238"/>
          <p14:tracePt t="61346" x="2997200" y="2257425"/>
          <p14:tracePt t="61355" x="2989263" y="2249488"/>
          <p14:tracePt t="61362" x="2989263" y="2241550"/>
          <p14:tracePt t="61371" x="2989263" y="2216150"/>
          <p14:tracePt t="61378" x="2981325" y="2192338"/>
          <p14:tracePt t="61386" x="2981325" y="2184400"/>
          <p14:tracePt t="61394" x="2973388" y="2176463"/>
          <p14:tracePt t="61402" x="2973388" y="2160588"/>
          <p14:tracePt t="61410" x="2973388" y="2152650"/>
          <p14:tracePt t="61418" x="2973388" y="2136775"/>
          <p14:tracePt t="61426" x="2973388" y="2128838"/>
          <p14:tracePt t="61434" x="2973388" y="2120900"/>
          <p14:tracePt t="61442" x="2965450" y="2120900"/>
          <p14:tracePt t="61450" x="2965450" y="2105025"/>
          <p14:tracePt t="61466" x="2965450" y="2097088"/>
          <p14:tracePt t="61482" x="2957513" y="2089150"/>
          <p14:tracePt t="61587" x="2957513" y="2081213"/>
          <p14:tracePt t="61594" x="2965450" y="2081213"/>
          <p14:tracePt t="61610" x="2973388" y="2081213"/>
          <p14:tracePt t="61618" x="2973388" y="2073275"/>
          <p14:tracePt t="61626" x="2981325" y="2073275"/>
          <p14:tracePt t="61634" x="2989263" y="2073275"/>
          <p14:tracePt t="61642" x="2997200" y="2073275"/>
          <p14:tracePt t="61658" x="3005138" y="2065338"/>
          <p14:tracePt t="61666" x="3013075" y="2065338"/>
          <p14:tracePt t="61674" x="3021013" y="2065338"/>
          <p14:tracePt t="61682" x="3028950" y="2065338"/>
          <p14:tracePt t="61698" x="3036888" y="2057400"/>
          <p14:tracePt t="61706" x="3044825" y="2057400"/>
          <p14:tracePt t="61722" x="3052763" y="2057400"/>
          <p14:tracePt t="61738" x="3060700" y="2057400"/>
          <p14:tracePt t="61754" x="3068638" y="2057400"/>
          <p14:tracePt t="61762" x="3076575" y="2049463"/>
          <p14:tracePt t="61770" x="3084513" y="2049463"/>
          <p14:tracePt t="61778" x="3100388" y="2049463"/>
          <p14:tracePt t="61786" x="3109913" y="2049463"/>
          <p14:tracePt t="61794" x="3125788" y="2049463"/>
          <p14:tracePt t="61802" x="3149600" y="2049463"/>
          <p14:tracePt t="61810" x="3165475" y="2049463"/>
          <p14:tracePt t="61818" x="3189288" y="2049463"/>
          <p14:tracePt t="61826" x="3205163" y="2049463"/>
          <p14:tracePt t="61834" x="3228975" y="2049463"/>
          <p14:tracePt t="61842" x="3260725" y="2049463"/>
          <p14:tracePt t="61850" x="3276600" y="2057400"/>
          <p14:tracePt t="61858" x="3292475" y="2057400"/>
          <p14:tracePt t="61866" x="3308350" y="2057400"/>
          <p14:tracePt t="61875" x="3316288" y="2065338"/>
          <p14:tracePt t="61882" x="3332163" y="2065338"/>
          <p14:tracePt t="61890" x="3340100" y="2073275"/>
          <p14:tracePt t="61898" x="3348038" y="2073275"/>
          <p14:tracePt t="61914" x="3355975" y="2073275"/>
          <p14:tracePt t="62002" x="3363913" y="2089150"/>
          <p14:tracePt t="62010" x="3379788" y="2112963"/>
          <p14:tracePt t="62018" x="3395663" y="2168525"/>
          <p14:tracePt t="62026" x="3435350" y="2257425"/>
          <p14:tracePt t="62034" x="3492500" y="2400300"/>
          <p14:tracePt t="62041" x="3571875" y="2647950"/>
          <p14:tracePt t="62050" x="3683000" y="2935288"/>
          <p14:tracePt t="62058" x="3802063" y="3236913"/>
          <p14:tracePt t="62066" x="3954463" y="3556000"/>
          <p14:tracePt t="62075" x="4073525" y="3883025"/>
          <p14:tracePt t="62082" x="4176713" y="4130675"/>
          <p14:tracePt t="62090" x="4273550" y="4338638"/>
          <p14:tracePt t="62098" x="4329113" y="4489450"/>
          <p14:tracePt t="62106" x="4376738" y="4633913"/>
          <p14:tracePt t="62114" x="4432300" y="4745038"/>
          <p14:tracePt t="62122" x="4464050" y="4848225"/>
          <p14:tracePt t="62130" x="4495800" y="4935538"/>
          <p14:tracePt t="62138" x="4551363" y="5016500"/>
          <p14:tracePt t="62146" x="4584700" y="5072063"/>
          <p14:tracePt t="62154" x="4624388" y="5119688"/>
          <p14:tracePt t="62162" x="4664075" y="5151438"/>
          <p14:tracePt t="62170" x="4703763" y="5167313"/>
          <p14:tracePt t="62178" x="4735513" y="5175250"/>
          <p14:tracePt t="62186" x="4759325" y="5175250"/>
          <p14:tracePt t="62194" x="4775200" y="5183188"/>
          <p14:tracePt t="62202" x="4791075" y="5183188"/>
          <p14:tracePt t="62210" x="4814888" y="5183188"/>
          <p14:tracePt t="62218" x="4822825" y="5167313"/>
          <p14:tracePt t="62226" x="4838700" y="5159375"/>
          <p14:tracePt t="62234" x="4854575" y="5143500"/>
          <p14:tracePt t="62242" x="4862513" y="5119688"/>
          <p14:tracePt t="62250" x="4878388" y="5103813"/>
          <p14:tracePt t="62258" x="4886325" y="5080000"/>
          <p14:tracePt t="62266" x="4902200" y="5056188"/>
          <p14:tracePt t="62274" x="4926013" y="5024438"/>
          <p14:tracePt t="62282" x="4943475" y="5000625"/>
          <p14:tracePt t="62290" x="4967288" y="4959350"/>
          <p14:tracePt t="62298" x="4991100" y="4927600"/>
          <p14:tracePt t="62306" x="5006975" y="4903788"/>
          <p14:tracePt t="62314" x="5038725" y="4864100"/>
          <p14:tracePt t="62321" x="5062538" y="4824413"/>
          <p14:tracePt t="62330" x="5078413" y="4792663"/>
          <p14:tracePt t="62338" x="5102225" y="4752975"/>
          <p14:tracePt t="62346" x="5118100" y="4721225"/>
          <p14:tracePt t="62354" x="5141913" y="4657725"/>
          <p14:tracePt t="62362" x="5165725" y="4616450"/>
          <p14:tracePt t="62370" x="5189538" y="4568825"/>
          <p14:tracePt t="62378" x="5205413" y="4513263"/>
          <p14:tracePt t="62386" x="5229225" y="4441825"/>
          <p14:tracePt t="62394" x="5253038" y="4370388"/>
          <p14:tracePt t="62402" x="5276850" y="4298950"/>
          <p14:tracePt t="62410" x="5292725" y="4241800"/>
          <p14:tracePt t="62418" x="5310188" y="4178300"/>
          <p14:tracePt t="62426" x="5334000" y="4130675"/>
          <p14:tracePt t="62434" x="5341938" y="4098925"/>
          <p14:tracePt t="62442" x="5357813" y="4059238"/>
          <p14:tracePt t="62450" x="5365750" y="4035425"/>
          <p14:tracePt t="62458" x="5373688" y="4011613"/>
          <p14:tracePt t="62466" x="5381625" y="3995738"/>
          <p14:tracePt t="62474" x="5381625" y="3979863"/>
          <p14:tracePt t="62482" x="5381625" y="3963988"/>
          <p14:tracePt t="62490" x="5381625" y="3956050"/>
          <p14:tracePt t="62498" x="5381625" y="3938588"/>
          <p14:tracePt t="62506" x="5381625" y="3930650"/>
          <p14:tracePt t="62514" x="5381625" y="3914775"/>
          <p14:tracePt t="62522" x="5381625" y="3898900"/>
          <p14:tracePt t="62530" x="5381625" y="3890963"/>
          <p14:tracePt t="62538" x="5381625" y="3875088"/>
          <p14:tracePt t="62546" x="5381625" y="3851275"/>
          <p14:tracePt t="62554" x="5381625" y="3835400"/>
          <p14:tracePt t="62562" x="5373688" y="3827463"/>
          <p14:tracePt t="62570" x="5357813" y="3811588"/>
          <p14:tracePt t="62578" x="5349875" y="3795713"/>
          <p14:tracePt t="62586" x="5334000" y="3787775"/>
          <p14:tracePt t="62594" x="5318125" y="3779838"/>
          <p14:tracePt t="62602" x="5300663" y="3771900"/>
          <p14:tracePt t="62610" x="5284788" y="3763963"/>
          <p14:tracePt t="62618" x="5260975" y="3763963"/>
          <p14:tracePt t="62626" x="5221288" y="3756025"/>
          <p14:tracePt t="62634" x="5189538" y="3756025"/>
          <p14:tracePt t="62642" x="5157788" y="3756025"/>
          <p14:tracePt t="62650" x="5126038" y="3756025"/>
          <p14:tracePt t="62658" x="5078413" y="3756025"/>
          <p14:tracePt t="62666" x="5038725" y="3763963"/>
          <p14:tracePt t="62674" x="4991100" y="3763963"/>
          <p14:tracePt t="62682" x="4926013" y="3771900"/>
          <p14:tracePt t="62690" x="4878388" y="3771900"/>
          <p14:tracePt t="62698" x="4814888" y="3771900"/>
          <p14:tracePt t="62706" x="4759325" y="3779838"/>
          <p14:tracePt t="62714" x="4679950" y="3779838"/>
          <p14:tracePt t="62722" x="4616450" y="3779838"/>
          <p14:tracePt t="62730" x="4551363" y="3779838"/>
          <p14:tracePt t="62738" x="4479925" y="3779838"/>
          <p14:tracePt t="62746" x="4400550" y="3771900"/>
          <p14:tracePt t="62754" x="4344988" y="3763963"/>
          <p14:tracePt t="62762" x="4265613" y="3756025"/>
          <p14:tracePt t="62770" x="4200525" y="3748088"/>
          <p14:tracePt t="62778" x="4129088" y="3732213"/>
          <p14:tracePt t="62786" x="4065588" y="3716338"/>
          <p14:tracePt t="62794" x="4002088" y="3708400"/>
          <p14:tracePt t="62802" x="3954463" y="3700463"/>
          <p14:tracePt t="62810" x="3898900" y="3692525"/>
          <p14:tracePt t="62818" x="3859213" y="3684588"/>
          <p14:tracePt t="62826" x="3817938" y="3676650"/>
          <p14:tracePt t="62834" x="3786188" y="3668713"/>
          <p14:tracePt t="62842" x="3762375" y="3660775"/>
          <p14:tracePt t="62850" x="3738563" y="3652838"/>
          <p14:tracePt t="62858" x="3722688" y="3652838"/>
          <p14:tracePt t="62866" x="3706813" y="3652838"/>
          <p14:tracePt t="62874" x="3690938" y="3652838"/>
          <p14:tracePt t="62882" x="3683000" y="3652838"/>
          <p14:tracePt t="62898" x="3675063" y="3652838"/>
          <p14:tracePt t="62954" x="3675063" y="3660775"/>
          <p14:tracePt t="62962" x="3675063" y="3676650"/>
          <p14:tracePt t="62970" x="3675063" y="3692525"/>
          <p14:tracePt t="62978" x="3675063" y="3708400"/>
          <p14:tracePt t="62986" x="3675063" y="3724275"/>
          <p14:tracePt t="62994" x="3675063" y="3740150"/>
          <p14:tracePt t="63002" x="3667125" y="3771900"/>
          <p14:tracePt t="63009" x="3667125" y="3795713"/>
          <p14:tracePt t="63018" x="3667125" y="3835400"/>
          <p14:tracePt t="63026" x="3667125" y="3890963"/>
          <p14:tracePt t="63034" x="3667125" y="3948113"/>
          <p14:tracePt t="63042" x="3667125" y="4011613"/>
          <p14:tracePt t="63050" x="3683000" y="4067175"/>
          <p14:tracePt t="63059" x="3698875" y="4122738"/>
          <p14:tracePt t="63066" x="3706813" y="4186238"/>
          <p14:tracePt t="63074" x="3722688" y="4233863"/>
          <p14:tracePt t="63082" x="3730625" y="4273550"/>
          <p14:tracePt t="63090" x="3746500" y="4322763"/>
          <p14:tracePt t="63098" x="3754438" y="4370388"/>
          <p14:tracePt t="63106" x="3762375" y="4410075"/>
          <p14:tracePt t="63114" x="3770313" y="4441825"/>
          <p14:tracePt t="63122" x="3778250" y="4473575"/>
          <p14:tracePt t="63130" x="3786188" y="4497388"/>
          <p14:tracePt t="63138" x="3794125" y="4521200"/>
          <p14:tracePt t="63146" x="3802063" y="4537075"/>
          <p14:tracePt t="63154" x="3802063" y="4560888"/>
          <p14:tracePt t="63162" x="3810000" y="4568825"/>
          <p14:tracePt t="63170" x="3810000" y="4576763"/>
          <p14:tracePt t="63202" x="3817938" y="4584700"/>
          <p14:tracePt t="63218" x="3825875" y="4584700"/>
          <p14:tracePt t="63225" x="3825875" y="4592638"/>
          <p14:tracePt t="63234" x="3833813" y="4592638"/>
          <p14:tracePt t="63242" x="3833813" y="4600575"/>
          <p14:tracePt t="63250" x="3843338" y="4600575"/>
          <p14:tracePt t="63258" x="3851275" y="4608513"/>
          <p14:tracePt t="63266" x="3867150" y="4608513"/>
          <p14:tracePt t="63274" x="3875088" y="4616450"/>
          <p14:tracePt t="63282" x="3898900" y="4624388"/>
          <p14:tracePt t="63290" x="3922713" y="4624388"/>
          <p14:tracePt t="63298" x="3954463" y="4624388"/>
          <p14:tracePt t="63306" x="3986213" y="4641850"/>
          <p14:tracePt t="63314" x="4025900" y="4641850"/>
          <p14:tracePt t="63322" x="4065588" y="4641850"/>
          <p14:tracePt t="63330" x="4105275" y="4641850"/>
          <p14:tracePt t="63338" x="4160838" y="4641850"/>
          <p14:tracePt t="63346" x="4217988" y="4641850"/>
          <p14:tracePt t="63354" x="4281488" y="4641850"/>
          <p14:tracePt t="63362" x="4344988" y="4633913"/>
          <p14:tracePt t="63370" x="4408488" y="4633913"/>
          <p14:tracePt t="63378" x="4471988" y="4633913"/>
          <p14:tracePt t="63386" x="4535488" y="4624388"/>
          <p14:tracePt t="63394" x="4600575" y="4624388"/>
          <p14:tracePt t="63402" x="4656138" y="4616450"/>
          <p14:tracePt t="63410" x="4711700" y="4616450"/>
          <p14:tracePt t="63418" x="4759325" y="4608513"/>
          <p14:tracePt t="63426" x="4814888" y="4600575"/>
          <p14:tracePt t="63434" x="4846638" y="4592638"/>
          <p14:tracePt t="63442" x="4902200" y="4592638"/>
          <p14:tracePt t="63450" x="4933950" y="4584700"/>
          <p14:tracePt t="63458" x="4967288" y="4584700"/>
          <p14:tracePt t="63466" x="4999038" y="4584700"/>
          <p14:tracePt t="63475" x="5030788" y="4584700"/>
          <p14:tracePt t="63482" x="5062538" y="4584700"/>
          <p14:tracePt t="63490" x="5086350" y="4584700"/>
          <p14:tracePt t="63498" x="5118100" y="4584700"/>
          <p14:tracePt t="63506" x="5141913" y="4584700"/>
          <p14:tracePt t="63514" x="5173663" y="4592638"/>
          <p14:tracePt t="63522" x="5189538" y="4600575"/>
          <p14:tracePt t="63530" x="5213350" y="4608513"/>
          <p14:tracePt t="63538" x="5237163" y="4616450"/>
          <p14:tracePt t="63546" x="5253038" y="4616450"/>
          <p14:tracePt t="63554" x="5268913" y="4616450"/>
          <p14:tracePt t="63562" x="5284788" y="4624388"/>
          <p14:tracePt t="63570" x="5300663" y="4624388"/>
          <p14:tracePt t="63578" x="5310188" y="4633913"/>
          <p14:tracePt t="63586" x="5326063" y="4633913"/>
          <p14:tracePt t="63594" x="5334000" y="4633913"/>
          <p14:tracePt t="63794" x="5334000" y="4600575"/>
          <p14:tracePt t="63802" x="5326063" y="4545013"/>
          <p14:tracePt t="63810" x="5310188" y="4473575"/>
          <p14:tracePt t="63818" x="5292725" y="4378325"/>
          <p14:tracePt t="63826" x="5284788" y="4281488"/>
          <p14:tracePt t="63834" x="5276850" y="4170363"/>
          <p14:tracePt t="63842" x="5268913" y="4059238"/>
          <p14:tracePt t="63850" x="5260975" y="3922713"/>
          <p14:tracePt t="63858" x="5260975" y="3795713"/>
          <p14:tracePt t="63866" x="5237163" y="3652838"/>
          <p14:tracePt t="63875" x="5229225" y="3516313"/>
          <p14:tracePt t="63892" x="5197475" y="3294063"/>
          <p14:tracePt t="63898" x="5189538" y="3197225"/>
          <p14:tracePt t="63906" x="5173663" y="3109913"/>
          <p14:tracePt t="63914" x="5157788" y="3038475"/>
          <p14:tracePt t="63922" x="5133975" y="2959100"/>
          <p14:tracePt t="63930" x="5110163" y="2894013"/>
          <p14:tracePt t="63938" x="5070475" y="2838450"/>
          <p14:tracePt t="63946" x="5046663" y="2774950"/>
          <p14:tracePt t="63954" x="5014913" y="2719388"/>
          <p14:tracePt t="63962" x="4991100" y="2671763"/>
          <p14:tracePt t="63970" x="4967288" y="2647950"/>
          <p14:tracePt t="63978" x="4943475" y="2600325"/>
          <p14:tracePt t="63987" x="4926013" y="2566988"/>
          <p14:tracePt t="63994" x="4910138" y="2551113"/>
          <p14:tracePt t="64002" x="4894263" y="2535238"/>
          <p14:tracePt t="64010" x="4894263" y="2519363"/>
          <p14:tracePt t="64018" x="4886325" y="2503488"/>
          <p14:tracePt t="64026" x="4870450" y="2487613"/>
          <p14:tracePt t="64034" x="4870450" y="2479675"/>
          <p14:tracePt t="64042" x="4854575" y="2471738"/>
          <p14:tracePt t="64050" x="4838700" y="2463800"/>
          <p14:tracePt t="64058" x="4830763" y="2447925"/>
          <p14:tracePt t="64066" x="4822825" y="2447925"/>
          <p14:tracePt t="64075" x="4806950" y="2432050"/>
          <p14:tracePt t="64082" x="4799013" y="2432050"/>
          <p14:tracePt t="64091" x="4783138" y="2424113"/>
          <p14:tracePt t="64098" x="4783138" y="2408238"/>
          <p14:tracePt t="64106" x="4767263" y="2408238"/>
          <p14:tracePt t="64114" x="4767263" y="2392363"/>
          <p14:tracePt t="64122" x="4751388" y="2384425"/>
          <p14:tracePt t="64130" x="4735513" y="2368550"/>
          <p14:tracePt t="64138" x="4727575" y="2360613"/>
          <p14:tracePt t="64146" x="4703763" y="2344738"/>
          <p14:tracePt t="64154" x="4687888" y="2320925"/>
          <p14:tracePt t="64162" x="4672013" y="2305050"/>
          <p14:tracePt t="64170" x="4656138" y="2289175"/>
          <p14:tracePt t="64178" x="4648200" y="2273300"/>
          <p14:tracePt t="64186" x="4632325" y="2257425"/>
          <p14:tracePt t="64194" x="4616450" y="2249488"/>
          <p14:tracePt t="64202" x="4608513" y="2233613"/>
          <p14:tracePt t="64210" x="4600575" y="2208213"/>
          <p14:tracePt t="64218" x="4592638" y="2192338"/>
          <p14:tracePt t="64226" x="4592638" y="2184400"/>
          <p14:tracePt t="64234" x="4584700" y="2168525"/>
          <p14:tracePt t="64242" x="4584700" y="2152650"/>
          <p14:tracePt t="64250" x="4584700" y="2136775"/>
          <p14:tracePt t="64258" x="4584700" y="2128838"/>
          <p14:tracePt t="64266" x="4584700" y="2120900"/>
          <p14:tracePt t="64275" x="4584700" y="2105025"/>
          <p14:tracePt t="64290" x="4584700" y="2097088"/>
          <p14:tracePt t="64298" x="4584700" y="2089150"/>
          <p14:tracePt t="64306" x="4584700" y="2081213"/>
          <p14:tracePt t="64322" x="4592638" y="2073275"/>
          <p14:tracePt t="64498" x="4584700" y="2081213"/>
          <p14:tracePt t="64506" x="4584700" y="2097088"/>
          <p14:tracePt t="64514" x="4576763" y="2120900"/>
          <p14:tracePt t="64522" x="4567238" y="2144713"/>
          <p14:tracePt t="64530" x="4559300" y="2176463"/>
          <p14:tracePt t="64538" x="4551363" y="2224088"/>
          <p14:tracePt t="64546" x="4551363" y="2281238"/>
          <p14:tracePt t="64554" x="4551363" y="2312988"/>
          <p14:tracePt t="64562" x="4551363" y="2352675"/>
          <p14:tracePt t="64570" x="4567238" y="2384425"/>
          <p14:tracePt t="64578" x="4576763" y="2400300"/>
          <p14:tracePt t="64586" x="4592638" y="2400300"/>
          <p14:tracePt t="64603" x="4600575" y="2400300"/>
          <p14:tracePt t="64650" x="4600575" y="2392363"/>
          <p14:tracePt t="64657" x="4592638" y="2384425"/>
          <p14:tracePt t="64666" x="4584700" y="2360613"/>
          <p14:tracePt t="64674" x="4567238" y="2360613"/>
          <p14:tracePt t="64682" x="4543425" y="2344738"/>
          <p14:tracePt t="64690" x="4535488" y="2336800"/>
          <p14:tracePt t="64698" x="4519613" y="2320925"/>
          <p14:tracePt t="64706" x="4503738" y="2312988"/>
          <p14:tracePt t="64714" x="4479925" y="2305050"/>
          <p14:tracePt t="64722" x="4464050" y="2297113"/>
          <p14:tracePt t="64730" x="4448175" y="2289175"/>
          <p14:tracePt t="64738" x="4440238" y="2281238"/>
          <p14:tracePt t="64746" x="4432300" y="2281238"/>
          <p14:tracePt t="64754" x="4424363" y="2281238"/>
          <p14:tracePt t="64770" x="4424363" y="2273300"/>
          <p14:tracePt t="64802" x="4424363" y="2265363"/>
          <p14:tracePt t="64810" x="4416425" y="2265363"/>
          <p14:tracePt t="64818" x="4416425" y="2257425"/>
          <p14:tracePt t="64834" x="4416425" y="2249488"/>
          <p14:tracePt t="64842" x="4408488" y="2233613"/>
          <p14:tracePt t="64850" x="4400550" y="2224088"/>
          <p14:tracePt t="64858" x="4400550" y="2208213"/>
          <p14:tracePt t="64866" x="4392613" y="2208213"/>
          <p14:tracePt t="64875" x="4392613" y="2200275"/>
          <p14:tracePt t="64882" x="4384675" y="2200275"/>
          <p14:tracePt t="64970" x="4384675" y="2208213"/>
          <p14:tracePt t="64978" x="4376738" y="2224088"/>
          <p14:tracePt t="64986" x="4368800" y="2249488"/>
          <p14:tracePt t="64994" x="4368800" y="2289175"/>
          <p14:tracePt t="65002" x="4344988" y="2328863"/>
          <p14:tracePt t="65010" x="4337050" y="2384425"/>
          <p14:tracePt t="65018" x="4329113" y="2432050"/>
          <p14:tracePt t="65026" x="4305300" y="2511425"/>
          <p14:tracePt t="65034" x="4289425" y="2584450"/>
          <p14:tracePt t="65042" x="4273550" y="2671763"/>
          <p14:tracePt t="65050" x="4257675" y="2767013"/>
          <p14:tracePt t="65058" x="4241800" y="2862263"/>
          <p14:tracePt t="65066" x="4217988" y="2974975"/>
          <p14:tracePt t="65075" x="4217988" y="3078163"/>
          <p14:tracePt t="65082" x="4217988" y="3173413"/>
          <p14:tracePt t="65090" x="4217988" y="3278188"/>
          <p14:tracePt t="65098" x="4217988" y="3373438"/>
          <p14:tracePt t="65106" x="4225925" y="3468688"/>
          <p14:tracePt t="65114" x="4225925" y="3556000"/>
          <p14:tracePt t="65122" x="4233863" y="3636963"/>
          <p14:tracePt t="65130" x="4241800" y="3716338"/>
          <p14:tracePt t="65138" x="4241800" y="3779838"/>
          <p14:tracePt t="65146" x="4249738" y="3835400"/>
          <p14:tracePt t="65154" x="4249738" y="3875088"/>
          <p14:tracePt t="65162" x="4249738" y="3906838"/>
          <p14:tracePt t="65170" x="4249738" y="3930650"/>
          <p14:tracePt t="65178" x="4249738" y="3948113"/>
          <p14:tracePt t="65186" x="4249738" y="3963988"/>
          <p14:tracePt t="65202" x="4249738" y="3971925"/>
          <p14:tracePt t="65282" x="4257675" y="3971925"/>
          <p14:tracePt t="65298" x="4273550" y="3971925"/>
          <p14:tracePt t="65306" x="4289425" y="3963988"/>
          <p14:tracePt t="65314" x="4305300" y="3948113"/>
          <p14:tracePt t="65322" x="4337050" y="3922713"/>
          <p14:tracePt t="65330" x="4360863" y="3890963"/>
          <p14:tracePt t="65339" x="4392613" y="3843338"/>
          <p14:tracePt t="65346" x="4432300" y="3795713"/>
          <p14:tracePt t="65355" x="4479925" y="3740150"/>
          <p14:tracePt t="65362" x="4519613" y="3676650"/>
          <p14:tracePt t="65370" x="4551363" y="3605213"/>
          <p14:tracePt t="65378" x="4600575" y="3516313"/>
          <p14:tracePt t="65386" x="4632325" y="3436938"/>
          <p14:tracePt t="65394" x="4664075" y="3341688"/>
          <p14:tracePt t="65402" x="4703763" y="3228975"/>
          <p14:tracePt t="65410" x="4727575" y="3125788"/>
          <p14:tracePt t="65419" x="4759325" y="3030538"/>
          <p14:tracePt t="65426" x="4783138" y="2959100"/>
          <p14:tracePt t="65434" x="4799013" y="2870200"/>
          <p14:tracePt t="65442" x="4822825" y="2798763"/>
          <p14:tracePt t="65450" x="4838700" y="2743200"/>
          <p14:tracePt t="65458" x="4854575" y="2687638"/>
          <p14:tracePt t="65466" x="4854575" y="2647950"/>
          <p14:tracePt t="65475" x="4862513" y="2616200"/>
          <p14:tracePt t="65482" x="4862513" y="2576513"/>
          <p14:tracePt t="65490" x="4862513" y="2559050"/>
          <p14:tracePt t="65498" x="4862513" y="2535238"/>
          <p14:tracePt t="65506" x="4862513" y="2519363"/>
          <p14:tracePt t="65514" x="4862513" y="2503488"/>
          <p14:tracePt t="65522" x="4862513" y="2487613"/>
          <p14:tracePt t="65530" x="4862513" y="2471738"/>
          <p14:tracePt t="65538" x="4862513" y="2455863"/>
          <p14:tracePt t="65546" x="4854575" y="2439988"/>
          <p14:tracePt t="65554" x="4854575" y="2432050"/>
          <p14:tracePt t="65562" x="4854575" y="2424113"/>
          <p14:tracePt t="65570" x="4854575" y="2408238"/>
          <p14:tracePt t="65618" x="4846638" y="2408238"/>
          <p14:tracePt t="65635" x="4838700" y="2408238"/>
          <p14:tracePt t="65642" x="4830763" y="2424113"/>
          <p14:tracePt t="65650" x="4822825" y="2455863"/>
          <p14:tracePt t="65657" x="4814888" y="2503488"/>
          <p14:tracePt t="65666" x="4806950" y="2551113"/>
          <p14:tracePt t="65675" x="4791075" y="2608263"/>
          <p14:tracePt t="65682" x="4783138" y="2671763"/>
          <p14:tracePt t="65690" x="4775200" y="2735263"/>
          <p14:tracePt t="65698" x="4775200" y="2806700"/>
          <p14:tracePt t="65706" x="4775200" y="2862263"/>
          <p14:tracePt t="65715" x="4775200" y="2927350"/>
          <p14:tracePt t="65730" x="4791075" y="2974975"/>
          <p14:tracePt t="65738" x="4814888" y="3038475"/>
          <p14:tracePt t="65746" x="4838700" y="3086100"/>
          <p14:tracePt t="65754" x="4862513" y="3141663"/>
          <p14:tracePt t="65762" x="4878388" y="3165475"/>
          <p14:tracePt t="65770" x="4886325" y="3181350"/>
          <p14:tracePt t="65778" x="4902200" y="3189288"/>
          <p14:tracePt t="65786" x="4910138" y="3197225"/>
          <p14:tracePt t="65794" x="4918075" y="3197225"/>
          <p14:tracePt t="65818" x="4926013" y="3197225"/>
          <p14:tracePt t="65842" x="4933950" y="3197225"/>
          <p14:tracePt t="65866" x="4951413" y="3197225"/>
          <p14:tracePt t="65874" x="4951413" y="3221038"/>
          <p14:tracePt t="65882" x="4951413" y="3236913"/>
          <p14:tracePt t="65890" x="4959350" y="3286125"/>
          <p14:tracePt t="65898" x="4959350" y="3341688"/>
          <p14:tracePt t="65909" x="4959350" y="3405188"/>
          <p14:tracePt t="65914" x="4959350" y="3500438"/>
          <p14:tracePt t="65922" x="4943475" y="3579813"/>
          <p14:tracePt t="65930" x="4910138" y="3684588"/>
          <p14:tracePt t="65938" x="4870450" y="3795713"/>
          <p14:tracePt t="65946" x="4822825" y="3906838"/>
          <p14:tracePt t="65954" x="4775200" y="4027488"/>
          <p14:tracePt t="65962" x="4727575" y="4122738"/>
          <p14:tracePt t="65970" x="4672013" y="4241800"/>
          <p14:tracePt t="65978" x="4616450" y="4346575"/>
          <p14:tracePt t="65986" x="4576763" y="4433888"/>
          <p14:tracePt t="65994" x="4543425" y="4521200"/>
          <p14:tracePt t="66002" x="4527550" y="4600575"/>
          <p14:tracePt t="66010" x="4511675" y="4697413"/>
          <p14:tracePt t="66018" x="4503738" y="4768850"/>
          <p14:tracePt t="66026" x="4503738" y="4856163"/>
          <p14:tracePt t="66034" x="4503738" y="4895850"/>
          <p14:tracePt t="66042" x="4503738" y="4919663"/>
          <p14:tracePt t="66050" x="4503738" y="4935538"/>
          <p14:tracePt t="66058" x="4511675" y="4959350"/>
          <p14:tracePt t="66066" x="4511675" y="4967288"/>
          <p14:tracePt t="66075" x="4511675" y="4976813"/>
          <p14:tracePt t="66082" x="4511675" y="4984750"/>
          <p14:tracePt t="66178" x="4511675" y="4992688"/>
          <p14:tracePt t="66186" x="4511675" y="5000625"/>
          <p14:tracePt t="66194" x="4511675" y="5008563"/>
          <p14:tracePt t="66202" x="4527550" y="5024438"/>
          <p14:tracePt t="66210" x="4527550" y="5040313"/>
          <p14:tracePt t="66218" x="4535488" y="5064125"/>
          <p14:tracePt t="66225" x="4543425" y="5087938"/>
          <p14:tracePt t="66234" x="4551363" y="5127625"/>
          <p14:tracePt t="66242" x="4559300" y="5159375"/>
          <p14:tracePt t="66250" x="4567238" y="5199063"/>
          <p14:tracePt t="66258" x="4584700" y="5230813"/>
          <p14:tracePt t="66266" x="4600575" y="5278438"/>
          <p14:tracePt t="66274" x="4624388" y="5335588"/>
          <p14:tracePt t="66282" x="4648200" y="5383213"/>
          <p14:tracePt t="66290" x="4672013" y="5438775"/>
          <p14:tracePt t="66298" x="4687888" y="5486400"/>
          <p14:tracePt t="66306" x="4703763" y="5534025"/>
          <p14:tracePt t="66314" x="4719638" y="5597525"/>
          <p14:tracePt t="66322" x="4743450" y="5662613"/>
          <p14:tracePt t="66330" x="4751388" y="5710238"/>
          <p14:tracePt t="66338" x="4767263" y="5757863"/>
          <p14:tracePt t="66346" x="4775200" y="5813425"/>
          <p14:tracePt t="66354" x="4791075" y="5845175"/>
          <p14:tracePt t="66362" x="4799013" y="5868988"/>
          <p14:tracePt t="66370" x="4799013" y="5884863"/>
          <p14:tracePt t="66378" x="4799013" y="5900738"/>
          <p14:tracePt t="66386" x="4799013" y="5908675"/>
          <p14:tracePt t="66394" x="4799013" y="5916613"/>
          <p14:tracePt t="66538" x="4799013" y="5908675"/>
          <p14:tracePt t="66546" x="4799013" y="5900738"/>
          <p14:tracePt t="66554" x="4799013" y="5884863"/>
          <p14:tracePt t="66562" x="4799013" y="5861050"/>
          <p14:tracePt t="66570" x="4791075" y="5829300"/>
          <p14:tracePt t="66578" x="4791075" y="5797550"/>
          <p14:tracePt t="66586" x="4791075" y="5726113"/>
          <p14:tracePt t="66594" x="4806950" y="5662613"/>
          <p14:tracePt t="66602" x="4822825" y="5597525"/>
          <p14:tracePt t="66610" x="4830763" y="5518150"/>
          <p14:tracePt t="66618" x="4838700" y="5470525"/>
          <p14:tracePt t="66626" x="4846638" y="5414963"/>
          <p14:tracePt t="66634" x="4846638" y="5359400"/>
          <p14:tracePt t="66642" x="4854575" y="5302250"/>
          <p14:tracePt t="66650" x="4854575" y="5246688"/>
          <p14:tracePt t="66658" x="4854575" y="5199063"/>
          <p14:tracePt t="66666" x="4854575" y="5151438"/>
          <p14:tracePt t="66674" x="4854575" y="5087938"/>
          <p14:tracePt t="66683" x="4854575" y="5016500"/>
          <p14:tracePt t="66690" x="4846638" y="4935538"/>
          <p14:tracePt t="66698" x="4822825" y="4864100"/>
          <p14:tracePt t="66706" x="4814888" y="4745038"/>
          <p14:tracePt t="66714" x="4791075" y="4624388"/>
          <p14:tracePt t="66722" x="4783138" y="4489450"/>
          <p14:tracePt t="66730" x="4767263" y="4362450"/>
          <p14:tracePt t="66738" x="4743450" y="4241800"/>
          <p14:tracePt t="66746" x="4735513" y="4138613"/>
          <p14:tracePt t="66754" x="4695825" y="4011613"/>
          <p14:tracePt t="66762" x="4679950" y="3914775"/>
          <p14:tracePt t="66770" x="4664075" y="3835400"/>
          <p14:tracePt t="66778" x="4648200" y="3763963"/>
          <p14:tracePt t="66786" x="4624388" y="3684588"/>
          <p14:tracePt t="66794" x="4616450" y="3629025"/>
          <p14:tracePt t="66802" x="4600575" y="3571875"/>
          <p14:tracePt t="66810" x="4584700" y="3516313"/>
          <p14:tracePt t="66818" x="4576763" y="3460750"/>
          <p14:tracePt t="66826" x="4559300" y="3405188"/>
          <p14:tracePt t="66834" x="4551363" y="3365500"/>
          <p14:tracePt t="66842" x="4543425" y="3309938"/>
          <p14:tracePt t="66850" x="4543425" y="3252788"/>
          <p14:tracePt t="66857" x="4535488" y="3205163"/>
          <p14:tracePt t="66866" x="4535488" y="3165475"/>
          <p14:tracePt t="66875" x="4535488" y="3125788"/>
          <p14:tracePt t="66882" x="4535488" y="3086100"/>
          <p14:tracePt t="66890" x="4535488" y="3054350"/>
          <p14:tracePt t="66908" x="4535488" y="2990850"/>
          <p14:tracePt t="66914" x="4535488" y="2959100"/>
          <p14:tracePt t="66922" x="4535488" y="2935288"/>
          <p14:tracePt t="66930" x="4535488" y="2901950"/>
          <p14:tracePt t="66938" x="4535488" y="2878138"/>
          <p14:tracePt t="66946" x="4535488" y="2870200"/>
          <p14:tracePt t="66954" x="4535488" y="2854325"/>
          <p14:tracePt t="66962" x="4535488" y="2846388"/>
          <p14:tracePt t="66970" x="4535488" y="2838450"/>
          <p14:tracePt t="67034" x="4535488" y="2830513"/>
          <p14:tracePt t="67338" x="4535488" y="2814638"/>
          <p14:tracePt t="67346" x="4535488" y="2798763"/>
          <p14:tracePt t="67354" x="4535488" y="2790825"/>
          <p14:tracePt t="67362" x="4535488" y="2782888"/>
          <p14:tracePt t="67370" x="4535488" y="2767013"/>
          <p14:tracePt t="67378" x="4535488" y="2751138"/>
          <p14:tracePt t="67386" x="4535488" y="2735263"/>
          <p14:tracePt t="67394" x="4535488" y="2727325"/>
          <p14:tracePt t="67402" x="4535488" y="2719388"/>
          <p14:tracePt t="67410" x="4535488" y="2703513"/>
          <p14:tracePt t="67418" x="4535488" y="2695575"/>
          <p14:tracePt t="67442" x="4535488" y="2687638"/>
          <p14:tracePt t="67922" x="4535488" y="2695575"/>
          <p14:tracePt t="67930" x="4535488" y="2703513"/>
          <p14:tracePt t="67938" x="4535488" y="2711450"/>
          <p14:tracePt t="67954" x="4535488" y="2719388"/>
          <p14:tracePt t="67970" x="4535488" y="2727325"/>
          <p14:tracePt t="67986" x="4535488" y="2743200"/>
          <p14:tracePt t="68330" x="4535488" y="2751138"/>
          <p14:tracePt t="68338" x="4535488" y="2759075"/>
          <p14:tracePt t="68346" x="4535488" y="2767013"/>
          <p14:tracePt t="68362" x="4535488" y="2774950"/>
          <p14:tracePt t="68370" x="4535488" y="2782888"/>
          <p14:tracePt t="68385" x="4535488" y="2790825"/>
          <p14:tracePt t="68402" x="4535488" y="2798763"/>
          <p14:tracePt t="68514" x="4535488" y="2806700"/>
          <p14:tracePt t="68522" x="4535488" y="2822575"/>
          <p14:tracePt t="68530" x="4543425" y="2830513"/>
          <p14:tracePt t="68538" x="4543425" y="2846388"/>
          <p14:tracePt t="68546" x="4543425" y="2862263"/>
          <p14:tracePt t="68554" x="4543425" y="2886075"/>
          <p14:tracePt t="68562" x="4543425" y="2909888"/>
          <p14:tracePt t="68570" x="4543425" y="2935288"/>
          <p14:tracePt t="68578" x="4543425" y="2959100"/>
          <p14:tracePt t="68586" x="4543425" y="2982913"/>
          <p14:tracePt t="68594" x="4543425" y="3006725"/>
          <p14:tracePt t="68602" x="4543425" y="3030538"/>
          <p14:tracePt t="68610" x="4543425" y="3062288"/>
          <p14:tracePt t="68618" x="4543425" y="3086100"/>
          <p14:tracePt t="68626" x="4543425" y="3101975"/>
          <p14:tracePt t="68634" x="4543425" y="3125788"/>
          <p14:tracePt t="68642" x="4543425" y="3141663"/>
          <p14:tracePt t="68650" x="4543425" y="3157538"/>
          <p14:tracePt t="68657" x="4543425" y="3173413"/>
          <p14:tracePt t="68666" x="4543425" y="3181350"/>
          <p14:tracePt t="68674" x="4543425" y="3197225"/>
          <p14:tracePt t="68682" x="4543425" y="3205163"/>
          <p14:tracePt t="68690" x="4551363" y="3221038"/>
          <p14:tracePt t="68698" x="4551363" y="3228975"/>
          <p14:tracePt t="68714" x="4551363" y="3236913"/>
          <p14:tracePt t="68722" x="4559300" y="3236913"/>
          <p14:tracePt t="68746" x="4559300" y="3244850"/>
          <p14:tracePt t="68762" x="4559300" y="3252788"/>
          <p14:tracePt t="68770" x="4559300" y="3270250"/>
          <p14:tracePt t="68778" x="4559300" y="3278188"/>
          <p14:tracePt t="68786" x="4559300" y="3294063"/>
          <p14:tracePt t="68794" x="4559300" y="3302000"/>
          <p14:tracePt t="68802" x="4559300" y="3325813"/>
          <p14:tracePt t="68810" x="4559300" y="3341688"/>
          <p14:tracePt t="68818" x="4559300" y="3365500"/>
          <p14:tracePt t="68826" x="4559300" y="3389313"/>
          <p14:tracePt t="68834" x="4559300" y="3405188"/>
          <p14:tracePt t="68842" x="4559300" y="3429000"/>
          <p14:tracePt t="68850" x="4559300" y="3452813"/>
          <p14:tracePt t="68858" x="4567238" y="3484563"/>
          <p14:tracePt t="68866" x="4567238" y="3500438"/>
          <p14:tracePt t="68875" x="4576763" y="3524250"/>
          <p14:tracePt t="68882" x="4576763" y="3548063"/>
          <p14:tracePt t="68890" x="4576763" y="3563938"/>
          <p14:tracePt t="68898" x="4584700" y="3587750"/>
          <p14:tracePt t="68906" x="4584700" y="3613150"/>
          <p14:tracePt t="68914" x="4584700" y="3636963"/>
          <p14:tracePt t="68922" x="4584700" y="3668713"/>
          <p14:tracePt t="68930" x="4592638" y="3684588"/>
          <p14:tracePt t="68938" x="4600575" y="3708400"/>
          <p14:tracePt t="68946" x="4608513" y="3732213"/>
          <p14:tracePt t="68954" x="4608513" y="3748088"/>
          <p14:tracePt t="68962" x="4616450" y="3763963"/>
          <p14:tracePt t="68970" x="4624388" y="3771900"/>
          <p14:tracePt t="68978" x="4624388" y="3787775"/>
          <p14:tracePt t="68986" x="4632325" y="3795713"/>
          <p14:tracePt t="68994" x="4632325" y="3803650"/>
          <p14:tracePt t="69010" x="4640263" y="3803650"/>
          <p14:tracePt t="69107" x="4640263" y="3811588"/>
          <p14:tracePt t="69114" x="4640263" y="3819525"/>
          <p14:tracePt t="69122" x="4640263" y="3827463"/>
          <p14:tracePt t="69130" x="4640263" y="3835400"/>
          <p14:tracePt t="69138" x="4640263" y="3851275"/>
          <p14:tracePt t="69146" x="4640263" y="3859213"/>
          <p14:tracePt t="69154" x="4640263" y="3867150"/>
          <p14:tracePt t="69162" x="4640263" y="3883025"/>
          <p14:tracePt t="69170" x="4640263" y="3898900"/>
          <p14:tracePt t="69178" x="4640263" y="3906838"/>
          <p14:tracePt t="69186" x="4640263" y="3914775"/>
          <p14:tracePt t="69194" x="4640263" y="3930650"/>
          <p14:tracePt t="69210" x="4640263" y="3938588"/>
          <p14:tracePt t="69234" x="4640263" y="3948113"/>
          <p14:tracePt t="69250" x="4648200" y="3948113"/>
          <p14:tracePt t="69258" x="4648200" y="3956050"/>
          <p14:tracePt t="69266" x="4648200" y="3963988"/>
          <p14:tracePt t="69290" x="4648200" y="3971925"/>
          <p14:tracePt t="69306" x="4648200" y="3979863"/>
          <p14:tracePt t="69346" x="4648200" y="3987800"/>
          <p14:tracePt t="69378" x="4648200" y="3995738"/>
          <p14:tracePt t="69386" x="4648200" y="4003675"/>
          <p14:tracePt t="69402" x="4656138" y="4019550"/>
          <p14:tracePt t="69410" x="4656138" y="4027488"/>
          <p14:tracePt t="69419" x="4656138" y="4035425"/>
          <p14:tracePt t="69426" x="4664075" y="4051300"/>
          <p14:tracePt t="69434" x="4672013" y="4059238"/>
          <p14:tracePt t="69442" x="4672013" y="4067175"/>
          <p14:tracePt t="69450" x="4687888" y="4083050"/>
          <p14:tracePt t="69466" x="4687888" y="4090988"/>
          <p14:tracePt t="69474" x="4695825" y="4090988"/>
          <p14:tracePt t="69498" x="4695825" y="4098925"/>
          <p14:tracePt t="69538" x="4703763" y="4098925"/>
          <p14:tracePt t="69546" x="4711700" y="4098925"/>
          <p14:tracePt t="69603" x="4719638" y="4098925"/>
          <p14:tracePt t="70378" x="4711700" y="4106863"/>
          <p14:tracePt t="70394" x="4703763" y="4106863"/>
          <p14:tracePt t="70562" x="4695825" y="4106863"/>
          <p14:tracePt t="70570" x="4695825" y="4114800"/>
          <p14:tracePt t="70578" x="4687888" y="4114800"/>
          <p14:tracePt t="70587" x="4679950" y="4114800"/>
          <p14:tracePt t="70594" x="4679950" y="4122738"/>
          <p14:tracePt t="70602" x="4679950" y="4130675"/>
          <p14:tracePt t="70610" x="4672013" y="4138613"/>
          <p14:tracePt t="70618" x="4664075" y="4138613"/>
          <p14:tracePt t="70626" x="4656138" y="4146550"/>
          <p14:tracePt t="70634" x="4648200" y="4154488"/>
          <p14:tracePt t="70650" x="4648200" y="4162425"/>
          <p14:tracePt t="70658" x="4640263" y="4162425"/>
          <p14:tracePt t="70930" x="4648200" y="4162425"/>
          <p14:tracePt t="70963" x="4656138" y="4162425"/>
          <p14:tracePt t="70970" x="4664075" y="4162425"/>
          <p14:tracePt t="70994" x="4672013" y="4162425"/>
          <p14:tracePt t="71010" x="4679950" y="4162425"/>
          <p14:tracePt t="71018" x="4687888" y="4162425"/>
          <p14:tracePt t="71026" x="4695825" y="4162425"/>
          <p14:tracePt t="71034" x="4703763" y="4154488"/>
          <p14:tracePt t="71042" x="4711700" y="4146550"/>
          <p14:tracePt t="71050" x="4711700" y="4122738"/>
          <p14:tracePt t="71057" x="4711700" y="4083050"/>
          <p14:tracePt t="71066" x="4711700" y="4035425"/>
          <p14:tracePt t="71074" x="4711700" y="3956050"/>
          <p14:tracePt t="71082" x="4703763" y="3883025"/>
          <p14:tracePt t="71090" x="4687888" y="3819525"/>
          <p14:tracePt t="71098" x="4664075" y="3756025"/>
          <p14:tracePt t="71106" x="4640263" y="3668713"/>
          <p14:tracePt t="71114" x="4624388" y="3629025"/>
          <p14:tracePt t="71434" x="4648200" y="3629025"/>
          <p14:tracePt t="71442" x="4735513" y="3660775"/>
          <p14:tracePt t="71450" x="4822825" y="3700463"/>
          <p14:tracePt t="71458" x="4910138" y="3748088"/>
          <p14:tracePt t="71466" x="4999038" y="3795713"/>
          <p14:tracePt t="71474" x="5070475" y="3843338"/>
          <p14:tracePt t="71482" x="5141913" y="3875088"/>
          <p14:tracePt t="71490" x="5197475" y="3922713"/>
          <p14:tracePt t="71498" x="5268913" y="3979863"/>
          <p14:tracePt t="71506" x="5365750" y="4035425"/>
          <p14:tracePt t="71514" x="5484813" y="4083050"/>
          <p14:tracePt t="71522" x="5580063" y="4114800"/>
          <p14:tracePt t="71530" x="5667375" y="4122738"/>
          <p14:tracePt t="71538" x="5724525" y="4122738"/>
          <p14:tracePt t="71546" x="5740400" y="4122738"/>
          <p14:tracePt t="71554" x="5748338" y="4122738"/>
          <p14:tracePt t="71570" x="5748338" y="4106863"/>
          <p14:tracePt t="71578" x="5748338" y="4090988"/>
          <p14:tracePt t="71586" x="5740400" y="4075113"/>
          <p14:tracePt t="71594" x="5732463" y="4067175"/>
          <p14:tracePt t="71602" x="5732463" y="4051300"/>
          <p14:tracePt t="71610" x="5724525" y="4051300"/>
          <p14:tracePt t="71626" x="5716588" y="4051300"/>
          <p14:tracePt t="71634" x="5708650" y="4043363"/>
          <p14:tracePt t="71642" x="5700713" y="4043363"/>
          <p14:tracePt t="71658" x="5692775" y="4043363"/>
          <p14:tracePt t="71746" x="5692775" y="4035425"/>
          <p14:tracePt t="71778" x="5700713" y="4027488"/>
          <p14:tracePt t="71794" x="5700713" y="4019550"/>
          <p14:tracePt t="71802" x="5700713" y="4011613"/>
          <p14:tracePt t="71818" x="5700713" y="4003675"/>
          <p14:tracePt t="71834" x="5700713" y="3987800"/>
          <p14:tracePt t="71842" x="5708650" y="3987800"/>
          <p14:tracePt t="71850" x="5708650" y="3979863"/>
          <p14:tracePt t="71857" x="5716588" y="3979863"/>
          <p14:tracePt t="71866" x="5716588" y="3971925"/>
          <p14:tracePt t="71875" x="5732463" y="3963988"/>
          <p14:tracePt t="71891" x="5748338" y="3963988"/>
          <p14:tracePt t="71907" x="5780088" y="3948113"/>
          <p14:tracePt t="71914" x="5819775" y="3948113"/>
          <p14:tracePt t="71922" x="5859463" y="3948113"/>
          <p14:tracePt t="71930" x="5915025" y="3948113"/>
          <p14:tracePt t="71938" x="5978525" y="3948113"/>
          <p14:tracePt t="71947" x="6043613" y="3948113"/>
          <p14:tracePt t="71954" x="6107113" y="3948113"/>
          <p14:tracePt t="71962" x="6186488" y="3948113"/>
          <p14:tracePt t="71970" x="6265863" y="3948113"/>
          <p14:tracePt t="71978" x="6337300" y="3948113"/>
          <p14:tracePt t="71986" x="6426200" y="3948113"/>
          <p14:tracePt t="71994" x="6513513" y="3948113"/>
          <p14:tracePt t="72002" x="6592888" y="3948113"/>
          <p14:tracePt t="72010" x="6672263" y="3948113"/>
          <p14:tracePt t="72018" x="6743700" y="3963988"/>
          <p14:tracePt t="72026" x="6824663" y="3963988"/>
          <p14:tracePt t="72034" x="6872288" y="3963988"/>
          <p14:tracePt t="72042" x="6919913" y="3963988"/>
          <p14:tracePt t="72050" x="6959600" y="3963988"/>
          <p14:tracePt t="72058" x="6983413" y="3963988"/>
          <p14:tracePt t="72066" x="7007225" y="3956050"/>
          <p14:tracePt t="72075" x="7023100" y="3956050"/>
          <p14:tracePt t="72130" x="7023100" y="3948113"/>
          <p14:tracePt t="72146" x="7023100" y="3938588"/>
          <p14:tracePt t="72154" x="7023100" y="3930650"/>
          <p14:tracePt t="72162" x="7015163" y="3922713"/>
          <p14:tracePt t="72170" x="7015163" y="3914775"/>
          <p14:tracePt t="72178" x="6999288" y="3906838"/>
          <p14:tracePt t="72186" x="6991350" y="3898900"/>
          <p14:tracePt t="72194" x="6967538" y="3883025"/>
          <p14:tracePt t="72202" x="6919913" y="3851275"/>
          <p14:tracePt t="72210" x="6880225" y="3827463"/>
          <p14:tracePt t="72218" x="6816725" y="3779838"/>
          <p14:tracePt t="72226" x="6751638" y="3748088"/>
          <p14:tracePt t="72234" x="6688138" y="3708400"/>
          <p14:tracePt t="72242" x="6616700" y="3660775"/>
          <p14:tracePt t="72250" x="6553200" y="3621088"/>
          <p14:tracePt t="72258" x="6489700" y="3587750"/>
          <p14:tracePt t="72266" x="6426200" y="3548063"/>
          <p14:tracePt t="72274" x="6353175" y="3508375"/>
          <p14:tracePt t="72282" x="6289675" y="3468688"/>
          <p14:tracePt t="72290" x="6210300" y="3436938"/>
          <p14:tracePt t="72298" x="6162675" y="3397250"/>
          <p14:tracePt t="72306" x="6115050" y="3365500"/>
          <p14:tracePt t="72314" x="6067425" y="3325813"/>
          <p14:tracePt t="72322" x="6026150" y="3302000"/>
          <p14:tracePt t="72330" x="5994400" y="3278188"/>
          <p14:tracePt t="72338" x="5978525" y="3270250"/>
          <p14:tracePt t="72346" x="5970588" y="3262313"/>
          <p14:tracePt t="72354" x="5962650" y="3244850"/>
          <p14:tracePt t="72378" x="5962650" y="3236913"/>
          <p14:tracePt t="72394" x="5962650" y="3228975"/>
          <p14:tracePt t="72410" x="5978525" y="3228975"/>
          <p14:tracePt t="72418" x="5994400" y="3221038"/>
          <p14:tracePt t="72426" x="6018213" y="3221038"/>
          <p14:tracePt t="72433" x="6051550" y="3221038"/>
          <p14:tracePt t="72442" x="6083300" y="3221038"/>
          <p14:tracePt t="72450" x="6115050" y="3221038"/>
          <p14:tracePt t="72458" x="6146800" y="3221038"/>
          <p14:tracePt t="72466" x="6178550" y="3221038"/>
          <p14:tracePt t="72474" x="6226175" y="3221038"/>
          <p14:tracePt t="72482" x="6281738" y="3236913"/>
          <p14:tracePt t="72490" x="6329363" y="3252788"/>
          <p14:tracePt t="72498" x="6392863" y="3278188"/>
          <p14:tracePt t="72506" x="6481763" y="3309938"/>
          <p14:tracePt t="72514" x="6577013" y="3341688"/>
          <p14:tracePt t="72522" x="6688138" y="3381375"/>
          <p14:tracePt t="72530" x="6792913" y="3436938"/>
          <p14:tracePt t="72538" x="6888163" y="3468688"/>
          <p14:tracePt t="72546" x="7007225" y="3516313"/>
          <p14:tracePt t="72554" x="7102475" y="3556000"/>
          <p14:tracePt t="72562" x="7207250" y="3579813"/>
          <p14:tracePt t="72570" x="7318375" y="3605213"/>
          <p14:tracePt t="72578" x="7421563" y="3636963"/>
          <p14:tracePt t="72586" x="7550150" y="3660775"/>
          <p14:tracePt t="72594" x="7653338" y="3684588"/>
          <p14:tracePt t="72602" x="7764463" y="3708400"/>
          <p14:tracePt t="72610" x="7869238" y="3716338"/>
          <p14:tracePt t="72618" x="7964488" y="3732213"/>
          <p14:tracePt t="72626" x="8075613" y="3756025"/>
          <p14:tracePt t="72634" x="8178800" y="3763963"/>
          <p14:tracePt t="72642" x="8275638" y="3787775"/>
          <p14:tracePt t="72650" x="8378825" y="3803650"/>
          <p14:tracePt t="72658" x="8482013" y="3819525"/>
          <p14:tracePt t="72666" x="8577263" y="3835400"/>
          <p14:tracePt t="72675" x="8650288" y="3843338"/>
          <p14:tracePt t="72682" x="8713788" y="3843338"/>
          <p14:tracePt t="72690" x="8777288" y="3843338"/>
          <p14:tracePt t="72698" x="8832850" y="3843338"/>
          <p14:tracePt t="72706" x="8872538" y="3843338"/>
          <p14:tracePt t="72714" x="8920163" y="3843338"/>
          <p14:tracePt t="72722" x="8959850" y="3843338"/>
          <p14:tracePt t="72730" x="8993188" y="3843338"/>
          <p14:tracePt t="72738" x="9032875" y="3843338"/>
          <p14:tracePt t="72746" x="9064625" y="3843338"/>
          <p14:tracePt t="72754" x="9088438" y="3843338"/>
          <p14:tracePt t="72762" x="9112250" y="3843338"/>
          <p14:tracePt t="72770" x="9136063" y="38354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A074D-09B4-48A2-8A08-F99BA3DFA4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71550"/>
            <a:ext cx="3989711" cy="231343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표현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계층적 구조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(Diagram)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400" b="0" i="0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하나의모델에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대한 명백한 경계설정</a:t>
            </a:r>
            <a:b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r>
              <a:rPr lang="en-US" altLang="ko-KR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관점</a:t>
            </a:r>
            <a:r>
              <a:rPr lang="en-US" altLang="ko-KR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주변여건 관계 일관성제공</a:t>
            </a:r>
            <a:b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계층적 수직적 분석방식 지원</a:t>
            </a:r>
            <a:b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400" b="0" i="0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추상화 레벨에 대한 개념 제공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CC86E8D8-A3F1-4F0F-837E-47D5BEC8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7BF0B-7DBE-4A1D-B0CB-E6A916FC062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F7F5F-13FB-452C-BF10-B94061C3F153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7C969-19A1-4B39-A0F7-3666FCF1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51236"/>
            <a:ext cx="4896544" cy="32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"/>
    </mc:Choice>
    <mc:Fallback xmlns="">
      <p:transition spd="slow" advTm="1323"/>
    </mc:Fallback>
  </mc:AlternateContent>
  <p:extLst>
    <p:ext uri="{3A86A75C-4F4B-4683-9AE1-C65F6400EC91}">
      <p14:laserTraceLst xmlns:p14="http://schemas.microsoft.com/office/powerpoint/2010/main">
        <p14:tracePtLst>
          <p14:tracePt t="140" x="8634413" y="2919413"/>
          <p14:tracePt t="149" x="8275638" y="2838450"/>
          <p14:tracePt t="157" x="7908925" y="2751138"/>
          <p14:tracePt t="165" x="7510463" y="2671763"/>
          <p14:tracePt t="172" x="7118350" y="2584450"/>
          <p14:tracePt t="180" x="6696075" y="2519363"/>
          <p14:tracePt t="189" x="6273800" y="2439988"/>
          <p14:tracePt t="196" x="5851525" y="2360613"/>
          <p14:tracePt t="205" x="5389563" y="2281238"/>
          <p14:tracePt t="213" x="4959350" y="2200275"/>
          <p14:tracePt t="220" x="4495800" y="2105025"/>
          <p14:tracePt t="228" x="4089400" y="2041525"/>
          <p14:tracePt t="237" x="3627438" y="1946275"/>
          <p14:tracePt t="245" x="3173413" y="1849438"/>
          <p14:tracePt t="252" x="2725738" y="1738313"/>
          <p14:tracePt t="261" x="2295525" y="1643063"/>
          <p14:tracePt t="268" x="1928813" y="1538288"/>
          <p14:tracePt t="276" x="1570038" y="1474788"/>
          <p14:tracePt t="285" x="1300163" y="1419225"/>
          <p14:tracePt t="292" x="996950" y="1347788"/>
          <p14:tracePt t="300" x="765175" y="1316038"/>
          <p14:tracePt t="309" x="509588" y="1260475"/>
          <p14:tracePt t="316" x="303213" y="1220788"/>
          <p14:tracePt t="325" x="134938" y="1187450"/>
          <p14:tracePt t="333" x="0" y="1131888"/>
          <p14:tracePt t="1316" x="127000" y="2041525"/>
          <p14:tracePt t="1316" x="263525" y="2009775"/>
          <p14:tracePt t="1316" x="446088" y="1985963"/>
          <p14:tracePt t="1316" x="654050" y="1954213"/>
          <p14:tracePt t="1316" x="933450" y="1898650"/>
          <p14:tracePt t="1316" x="1227138" y="1841500"/>
          <p14:tracePt t="1316" x="1530350" y="1770063"/>
          <p14:tracePt t="1316" x="1849438" y="1682750"/>
          <p14:tracePt t="1316" x="2192338" y="1587500"/>
          <p14:tracePt t="1316" x="2535238" y="1498600"/>
          <p14:tracePt t="1316" x="2901950" y="1411288"/>
          <p14:tracePt t="1316" x="3260725" y="1331913"/>
          <p14:tracePt t="1316" x="3627438" y="1260475"/>
          <p14:tracePt t="1316" x="4002088" y="1195388"/>
          <p14:tracePt t="1316" x="4384675" y="1139825"/>
          <p14:tracePt t="1316" x="4759325" y="1092200"/>
          <p14:tracePt t="1316" x="5181600" y="1044575"/>
          <p14:tracePt t="1316" x="5619750" y="981075"/>
          <p14:tracePt t="1316" x="6026150" y="901700"/>
          <p14:tracePt t="1316" x="6450013" y="820738"/>
          <p14:tracePt t="1316" x="6832600" y="765175"/>
          <p14:tracePt t="1316" x="7239000" y="654050"/>
          <p14:tracePt t="1316" x="7621588" y="558800"/>
          <p14:tracePt t="1316" x="8004175" y="485775"/>
          <p14:tracePt t="1316" x="8386763" y="406400"/>
          <p14:tracePt t="1316" x="8816975" y="3111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A074D-09B4-48A2-8A08-F99BA3DFA4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71550"/>
            <a:ext cx="7417519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표현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Concept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단락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CC86E8D8-A3F1-4F0F-837E-47D5BEC8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7BF0B-7DBE-4A1D-B0CB-E6A916FC062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F7F5F-13FB-452C-BF10-B94061C3F153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9D704-1BDC-40FC-9EB1-FCA08BB6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123653"/>
            <a:ext cx="8096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58"/>
    </mc:Choice>
    <mc:Fallback xmlns="">
      <p:transition spd="slow" advTm="154258"/>
    </mc:Fallback>
  </mc:AlternateContent>
  <p:extLst>
    <p:ext uri="{3A86A75C-4F4B-4683-9AE1-C65F6400EC91}">
      <p14:laserTraceLst xmlns:p14="http://schemas.microsoft.com/office/powerpoint/2010/main">
        <p14:tracePtLst>
          <p14:tracePt t="11727" x="55563" y="2600325"/>
          <p14:tracePt t="11734" x="95250" y="2632075"/>
          <p14:tracePt t="11742" x="142875" y="2663825"/>
          <p14:tracePt t="11750" x="184150" y="2687638"/>
          <p14:tracePt t="11758" x="223838" y="2719388"/>
          <p14:tracePt t="11766" x="263525" y="2759075"/>
          <p14:tracePt t="11774" x="295275" y="2790825"/>
          <p14:tracePt t="11782" x="327025" y="2830513"/>
          <p14:tracePt t="11790" x="358775" y="2862263"/>
          <p14:tracePt t="11798" x="390525" y="2894013"/>
          <p14:tracePt t="11806" x="414338" y="2927350"/>
          <p14:tracePt t="11814" x="446088" y="2951163"/>
          <p14:tracePt t="11822" x="477838" y="2967038"/>
          <p14:tracePt t="11830" x="501650" y="2982913"/>
          <p14:tracePt t="11838" x="525463" y="2990850"/>
          <p14:tracePt t="11846" x="541338" y="3006725"/>
          <p14:tracePt t="11854" x="558800" y="3014663"/>
          <p14:tracePt t="11862" x="574675" y="3014663"/>
          <p14:tracePt t="11870" x="598488" y="3022600"/>
          <p14:tracePt t="11878" x="606425" y="3030538"/>
          <p14:tracePt t="11912" x="677863" y="3070225"/>
          <p14:tracePt t="11918" x="709613" y="3078163"/>
          <p14:tracePt t="11926" x="733425" y="3094038"/>
          <p14:tracePt t="11934" x="749300" y="3101975"/>
          <p14:tracePt t="11942" x="773113" y="3117850"/>
          <p14:tracePt t="11950" x="788988" y="3133725"/>
          <p14:tracePt t="11958" x="804863" y="3133725"/>
          <p14:tracePt t="11966" x="828675" y="3141663"/>
          <p14:tracePt t="11974" x="852488" y="3157538"/>
          <p14:tracePt t="11982" x="876300" y="3157538"/>
          <p14:tracePt t="11990" x="900113" y="3173413"/>
          <p14:tracePt t="11998" x="925513" y="3189288"/>
          <p14:tracePt t="12006" x="941388" y="3197225"/>
          <p14:tracePt t="12014" x="973138" y="3213100"/>
          <p14:tracePt t="12022" x="996950" y="3221038"/>
          <p14:tracePt t="12030" x="1036638" y="3244850"/>
          <p14:tracePt t="12038" x="1060450" y="3270250"/>
          <p14:tracePt t="12046" x="1092200" y="3286125"/>
          <p14:tracePt t="12054" x="1123950" y="3309938"/>
          <p14:tracePt t="12062" x="1147763" y="3325813"/>
          <p14:tracePt t="12070" x="1171575" y="3333750"/>
          <p14:tracePt t="12078" x="1187450" y="3349625"/>
          <p14:tracePt t="12086" x="1211263" y="3365500"/>
          <p14:tracePt t="12094" x="1227138" y="3373438"/>
          <p14:tracePt t="12102" x="1243013" y="3381375"/>
          <p14:tracePt t="12111" x="1258888" y="3397250"/>
          <p14:tracePt t="12118" x="1274763" y="3405188"/>
          <p14:tracePt t="12126" x="1284288" y="3413125"/>
          <p14:tracePt t="12134" x="1292225" y="3421063"/>
          <p14:tracePt t="12142" x="1308100" y="3429000"/>
          <p14:tracePt t="12150" x="1308100" y="3444875"/>
          <p14:tracePt t="12158" x="1323975" y="3460750"/>
          <p14:tracePt t="12166" x="1331913" y="3468688"/>
          <p14:tracePt t="12174" x="1339850" y="3484563"/>
          <p14:tracePt t="12182" x="1347788" y="3500438"/>
          <p14:tracePt t="12190" x="1371600" y="3508375"/>
          <p14:tracePt t="12198" x="1387475" y="3524250"/>
          <p14:tracePt t="12206" x="1403350" y="3524250"/>
          <p14:tracePt t="12214" x="1411288" y="3524250"/>
          <p14:tracePt t="12222" x="1435100" y="3524250"/>
          <p14:tracePt t="12230" x="1435100" y="3508375"/>
          <p14:tracePt t="12238" x="1443038" y="3484563"/>
          <p14:tracePt t="12246" x="1450975" y="3460750"/>
          <p14:tracePt t="12254" x="1458913" y="3429000"/>
          <p14:tracePt t="12262" x="1450975" y="3381375"/>
          <p14:tracePt t="12270" x="1435100" y="3341688"/>
          <p14:tracePt t="12278" x="1419225" y="3270250"/>
          <p14:tracePt t="12286" x="1403350" y="3205163"/>
          <p14:tracePt t="12607" x="1363663" y="3236913"/>
          <p14:tracePt t="12614" x="1316038" y="3286125"/>
          <p14:tracePt t="12623" x="1266825" y="3317875"/>
          <p14:tracePt t="12630" x="1195388" y="3381375"/>
          <p14:tracePt t="12638" x="1123950" y="3421063"/>
          <p14:tracePt t="12646" x="1060450" y="3460750"/>
          <p14:tracePt t="12654" x="996950" y="3508375"/>
          <p14:tracePt t="12662" x="949325" y="3540125"/>
          <p14:tracePt t="12670" x="900113" y="3563938"/>
          <p14:tracePt t="12679" x="892175" y="3563938"/>
          <p14:tracePt t="12694" x="876300" y="3563938"/>
          <p14:tracePt t="12702" x="868363" y="3563938"/>
          <p14:tracePt t="12711" x="844550" y="3563938"/>
          <p14:tracePt t="12718" x="828675" y="3563938"/>
          <p14:tracePt t="12726" x="804863" y="3563938"/>
          <p14:tracePt t="12734" x="796925" y="3563938"/>
          <p14:tracePt t="12750" x="781050" y="3563938"/>
          <p14:tracePt t="12758" x="781050" y="3571875"/>
          <p14:tracePt t="12766" x="781050" y="3579813"/>
          <p14:tracePt t="12782" x="781050" y="3587750"/>
          <p14:tracePt t="12798" x="788988" y="3587750"/>
          <p14:tracePt t="12806" x="796925" y="3595688"/>
          <p14:tracePt t="12814" x="812800" y="3595688"/>
          <p14:tracePt t="12822" x="820738" y="3605213"/>
          <p14:tracePt t="12830" x="836613" y="3605213"/>
          <p14:tracePt t="12838" x="844550" y="3605213"/>
          <p14:tracePt t="12846" x="868363" y="3605213"/>
          <p14:tracePt t="12854" x="876300" y="3605213"/>
          <p14:tracePt t="12862" x="892175" y="3605213"/>
          <p14:tracePt t="12870" x="900113" y="3605213"/>
          <p14:tracePt t="12879" x="917575" y="3605213"/>
          <p14:tracePt t="12886" x="941388" y="3605213"/>
          <p14:tracePt t="12894" x="957263" y="3605213"/>
          <p14:tracePt t="12902" x="981075" y="3605213"/>
          <p14:tracePt t="12911" x="1004888" y="3605213"/>
          <p14:tracePt t="12918" x="1028700" y="3605213"/>
          <p14:tracePt t="12926" x="1060450" y="3605213"/>
          <p14:tracePt t="12934" x="1092200" y="3605213"/>
          <p14:tracePt t="12942" x="1123950" y="3605213"/>
          <p14:tracePt t="12950" x="1171575" y="3595688"/>
          <p14:tracePt t="12958" x="1203325" y="3595688"/>
          <p14:tracePt t="12966" x="1235075" y="3587750"/>
          <p14:tracePt t="12974" x="1274763" y="3579813"/>
          <p14:tracePt t="12982" x="1300163" y="3571875"/>
          <p14:tracePt t="12990" x="1323975" y="3571875"/>
          <p14:tracePt t="12998" x="1347788" y="3563938"/>
          <p14:tracePt t="13006" x="1371600" y="3556000"/>
          <p14:tracePt t="13022" x="1379538" y="3556000"/>
          <p14:tracePt t="13030" x="1395413" y="3548063"/>
          <p14:tracePt t="13038" x="1419225" y="3548063"/>
          <p14:tracePt t="13046" x="1443038" y="3540125"/>
          <p14:tracePt t="13054" x="1458913" y="3540125"/>
          <p14:tracePt t="13062" x="1474788" y="3532188"/>
          <p14:tracePt t="13070" x="1490663" y="3524250"/>
          <p14:tracePt t="13078" x="1514475" y="3516313"/>
          <p14:tracePt t="13086" x="1530350" y="3516313"/>
          <p14:tracePt t="13095" x="1554163" y="3516313"/>
          <p14:tracePt t="13102" x="1570038" y="3516313"/>
          <p14:tracePt t="13111" x="1585913" y="3516313"/>
          <p14:tracePt t="13118" x="1601788" y="3516313"/>
          <p14:tracePt t="13126" x="1617663" y="3516313"/>
          <p14:tracePt t="13134" x="1633538" y="3516313"/>
          <p14:tracePt t="13142" x="1658938" y="3516313"/>
          <p14:tracePt t="13150" x="1682750" y="3516313"/>
          <p14:tracePt t="13158" x="1698625" y="3516313"/>
          <p14:tracePt t="13166" x="1722438" y="3516313"/>
          <p14:tracePt t="13174" x="1738313" y="3516313"/>
          <p14:tracePt t="13182" x="1746250" y="3516313"/>
          <p14:tracePt t="13190" x="1754188" y="3516313"/>
          <p14:tracePt t="13198" x="1770063" y="3516313"/>
          <p14:tracePt t="13206" x="1778000" y="3516313"/>
          <p14:tracePt t="13214" x="1785938" y="3516313"/>
          <p14:tracePt t="13222" x="1801813" y="3516313"/>
          <p14:tracePt t="13230" x="1817688" y="3508375"/>
          <p14:tracePt t="13238" x="1833563" y="3508375"/>
          <p14:tracePt t="13246" x="1857375" y="3508375"/>
          <p14:tracePt t="13254" x="1865313" y="3508375"/>
          <p14:tracePt t="13262" x="1881188" y="3508375"/>
          <p14:tracePt t="13270" x="1897063" y="3508375"/>
          <p14:tracePt t="13278" x="1912938" y="3508375"/>
          <p14:tracePt t="13286" x="1920875" y="3508375"/>
          <p14:tracePt t="13302" x="1928813" y="3500438"/>
          <p14:tracePt t="13311" x="1936750" y="3500438"/>
          <p14:tracePt t="13486" x="1936750" y="3508375"/>
          <p14:tracePt t="13494" x="1936750" y="3516313"/>
          <p14:tracePt t="13511" x="1928813" y="3532188"/>
          <p14:tracePt t="13518" x="1928813" y="3548063"/>
          <p14:tracePt t="13526" x="1928813" y="3556000"/>
          <p14:tracePt t="13534" x="1928813" y="3571875"/>
          <p14:tracePt t="13542" x="1928813" y="3587750"/>
          <p14:tracePt t="13550" x="1928813" y="3613150"/>
          <p14:tracePt t="13558" x="1928813" y="3629025"/>
          <p14:tracePt t="13566" x="1928813" y="3652838"/>
          <p14:tracePt t="13574" x="1920875" y="3676650"/>
          <p14:tracePt t="13582" x="1920875" y="3700463"/>
          <p14:tracePt t="13590" x="1920875" y="3724275"/>
          <p14:tracePt t="13598" x="1920875" y="3740150"/>
          <p14:tracePt t="13606" x="1920875" y="3756025"/>
          <p14:tracePt t="13614" x="1912938" y="3771900"/>
          <p14:tracePt t="13622" x="1905000" y="3787775"/>
          <p14:tracePt t="13630" x="1905000" y="3795713"/>
          <p14:tracePt t="13654" x="1905000" y="3811588"/>
          <p14:tracePt t="13670" x="1905000" y="3819525"/>
          <p14:tracePt t="13678" x="1905000" y="3827463"/>
          <p14:tracePt t="13686" x="1905000" y="3835400"/>
          <p14:tracePt t="13694" x="1897063" y="3843338"/>
          <p14:tracePt t="13702" x="1897063" y="3851275"/>
          <p14:tracePt t="13711" x="1897063" y="3867150"/>
          <p14:tracePt t="13718" x="1897063" y="3883025"/>
          <p14:tracePt t="13726" x="1897063" y="3890963"/>
          <p14:tracePt t="13734" x="1897063" y="3914775"/>
          <p14:tracePt t="13742" x="1897063" y="3938588"/>
          <p14:tracePt t="13750" x="1897063" y="3956050"/>
          <p14:tracePt t="13758" x="1897063" y="3971925"/>
          <p14:tracePt t="13766" x="1897063" y="3987800"/>
          <p14:tracePt t="13774" x="1897063" y="3995738"/>
          <p14:tracePt t="13782" x="1897063" y="4003675"/>
          <p14:tracePt t="13790" x="1897063" y="4019550"/>
          <p14:tracePt t="13798" x="1897063" y="4035425"/>
          <p14:tracePt t="13814" x="1897063" y="4043363"/>
          <p14:tracePt t="13830" x="1897063" y="4059238"/>
          <p14:tracePt t="13862" x="1897063" y="4067175"/>
          <p14:tracePt t="13886" x="1897063" y="4075113"/>
          <p14:tracePt t="13935" x="1897063" y="4083050"/>
          <p14:tracePt t="14078" x="1897063" y="4090988"/>
          <p14:tracePt t="14118" x="1905000" y="4090988"/>
          <p14:tracePt t="14126" x="1905000" y="4098925"/>
          <p14:tracePt t="14191" x="1905000" y="4106863"/>
          <p14:tracePt t="14398" x="1912938" y="4106863"/>
          <p14:tracePt t="14406" x="1912938" y="4114800"/>
          <p14:tracePt t="14414" x="1912938" y="4122738"/>
          <p14:tracePt t="14422" x="1920875" y="4122738"/>
          <p14:tracePt t="14430" x="1920875" y="4130675"/>
          <p14:tracePt t="14446" x="1920875" y="4138613"/>
          <p14:tracePt t="14454" x="1928813" y="4138613"/>
          <p14:tracePt t="14462" x="1928813" y="4146550"/>
          <p14:tracePt t="14470" x="1936750" y="4154488"/>
          <p14:tracePt t="14478" x="1936750" y="4170363"/>
          <p14:tracePt t="14486" x="1952625" y="4194175"/>
          <p14:tracePt t="14495" x="1960563" y="4217988"/>
          <p14:tracePt t="14502" x="1984375" y="4249738"/>
          <p14:tracePt t="14511" x="2000250" y="4273550"/>
          <p14:tracePt t="14518" x="2025650" y="4322763"/>
          <p14:tracePt t="14526" x="2057400" y="4362450"/>
          <p14:tracePt t="14534" x="2097088" y="4410075"/>
          <p14:tracePt t="14542" x="2112963" y="4457700"/>
          <p14:tracePt t="14550" x="2144713" y="4505325"/>
          <p14:tracePt t="14558" x="2176463" y="4552950"/>
          <p14:tracePt t="14566" x="2216150" y="4608513"/>
          <p14:tracePt t="14574" x="2247900" y="4657725"/>
          <p14:tracePt t="14582" x="2263775" y="4697413"/>
          <p14:tracePt t="14590" x="2287588" y="4729163"/>
          <p14:tracePt t="14598" x="2311400" y="4768850"/>
          <p14:tracePt t="14606" x="2335213" y="4792663"/>
          <p14:tracePt t="14614" x="2343150" y="4824413"/>
          <p14:tracePt t="14623" x="2351088" y="4848225"/>
          <p14:tracePt t="14630" x="2366963" y="4872038"/>
          <p14:tracePt t="14638" x="2384425" y="4911725"/>
          <p14:tracePt t="14646" x="2384425" y="4935538"/>
          <p14:tracePt t="14654" x="2392363" y="4959350"/>
          <p14:tracePt t="14662" x="2400300" y="4984750"/>
          <p14:tracePt t="14670" x="2408238" y="5016500"/>
          <p14:tracePt t="14678" x="2408238" y="5040313"/>
          <p14:tracePt t="14686" x="2408238" y="5056188"/>
          <p14:tracePt t="14694" x="2408238" y="5072063"/>
          <p14:tracePt t="14702" x="2408238" y="5087938"/>
          <p14:tracePt t="14711" x="2408238" y="5095875"/>
          <p14:tracePt t="14726" x="2408238" y="5103813"/>
          <p14:tracePt t="14766" x="2408238" y="5111750"/>
          <p14:tracePt t="14782" x="2408238" y="5119688"/>
          <p14:tracePt t="14790" x="2408238" y="5127625"/>
          <p14:tracePt t="14798" x="2408238" y="5135563"/>
          <p14:tracePt t="14806" x="2408238" y="5143500"/>
          <p14:tracePt t="14814" x="2408238" y="5151438"/>
          <p14:tracePt t="14822" x="2408238" y="5175250"/>
          <p14:tracePt t="14830" x="2408238" y="5183188"/>
          <p14:tracePt t="14838" x="2408238" y="5191125"/>
          <p14:tracePt t="14846" x="2408238" y="5199063"/>
          <p14:tracePt t="14854" x="2408238" y="5214938"/>
          <p14:tracePt t="14862" x="2408238" y="5230813"/>
          <p14:tracePt t="14870" x="2400300" y="5246688"/>
          <p14:tracePt t="14878" x="2400300" y="5262563"/>
          <p14:tracePt t="14895" x="2392363" y="5302250"/>
          <p14:tracePt t="14902" x="2392363" y="5327650"/>
          <p14:tracePt t="14911" x="2384425" y="5351463"/>
          <p14:tracePt t="14918" x="2384425" y="5367338"/>
          <p14:tracePt t="14926" x="2384425" y="5391150"/>
          <p14:tracePt t="14934" x="2374900" y="5414963"/>
          <p14:tracePt t="14942" x="2374900" y="5422900"/>
          <p14:tracePt t="14950" x="2374900" y="5430838"/>
          <p14:tracePt t="14958" x="2374900" y="5446713"/>
          <p14:tracePt t="14966" x="2374900" y="5454650"/>
          <p14:tracePt t="14974" x="2374900" y="5462588"/>
          <p14:tracePt t="14982" x="2366963" y="5462588"/>
          <p14:tracePt t="14990" x="2366963" y="5470525"/>
          <p14:tracePt t="15143" x="2359025" y="5470525"/>
          <p14:tracePt t="15182" x="2351088" y="5470525"/>
          <p14:tracePt t="15198" x="2335213" y="5470525"/>
          <p14:tracePt t="15215" x="2327275" y="5470525"/>
          <p14:tracePt t="15230" x="2311400" y="5470525"/>
          <p14:tracePt t="15246" x="2295525" y="5470525"/>
          <p14:tracePt t="15254" x="2287588" y="5470525"/>
          <p14:tracePt t="15262" x="2279650" y="5470525"/>
          <p14:tracePt t="15270" x="2271713" y="5470525"/>
          <p14:tracePt t="15283" x="2263775" y="5470525"/>
          <p14:tracePt t="15286" x="2255838" y="5470525"/>
          <p14:tracePt t="15294" x="2239963" y="5470525"/>
          <p14:tracePt t="15302" x="2232025" y="5470525"/>
          <p14:tracePt t="15311" x="2224088" y="5470525"/>
          <p14:tracePt t="15318" x="2216150" y="5470525"/>
          <p14:tracePt t="15334" x="2208213" y="5470525"/>
          <p14:tracePt t="15662" x="2200275" y="5470525"/>
          <p14:tracePt t="15670" x="2200275" y="5462588"/>
          <p14:tracePt t="15678" x="2192338" y="5454650"/>
          <p14:tracePt t="15686" x="2192338" y="5446713"/>
          <p14:tracePt t="15702" x="2184400" y="5430838"/>
          <p14:tracePt t="15711" x="2176463" y="5430838"/>
          <p14:tracePt t="15718" x="2168525" y="5422900"/>
          <p14:tracePt t="15726" x="2168525" y="5414963"/>
          <p14:tracePt t="15742" x="2160588" y="5407025"/>
          <p14:tracePt t="15750" x="2160588" y="5391150"/>
          <p14:tracePt t="15766" x="2160588" y="5383213"/>
          <p14:tracePt t="15774" x="2160588" y="5375275"/>
          <p14:tracePt t="15790" x="2160588" y="5367338"/>
          <p14:tracePt t="15798" x="2160588" y="5359400"/>
          <p14:tracePt t="15814" x="2160588" y="5351463"/>
          <p14:tracePt t="15830" x="2152650" y="5343525"/>
          <p14:tracePt t="15846" x="2152650" y="5335588"/>
          <p14:tracePt t="15862" x="2152650" y="5327650"/>
          <p14:tracePt t="15886" x="2144713" y="5327650"/>
          <p14:tracePt t="15911" x="2144713" y="5319713"/>
          <p14:tracePt t="15918" x="2144713" y="5310188"/>
          <p14:tracePt t="15942" x="2144713" y="5302250"/>
          <p14:tracePt t="15958" x="2144713" y="5294313"/>
          <p14:tracePt t="15974" x="2144713" y="5286375"/>
          <p14:tracePt t="15982" x="2144713" y="5278438"/>
          <p14:tracePt t="15998" x="2144713" y="5270500"/>
          <p14:tracePt t="16014" x="2144713" y="5254625"/>
          <p14:tracePt t="16030" x="2144713" y="5246688"/>
          <p14:tracePt t="16038" x="2144713" y="5230813"/>
          <p14:tracePt t="16046" x="2144713" y="5222875"/>
          <p14:tracePt t="16054" x="2144713" y="5214938"/>
          <p14:tracePt t="16062" x="2144713" y="5207000"/>
          <p14:tracePt t="16070" x="2152650" y="5199063"/>
          <p14:tracePt t="16078" x="2152650" y="5183188"/>
          <p14:tracePt t="16086" x="2152650" y="5175250"/>
          <p14:tracePt t="16094" x="2152650" y="5167313"/>
          <p14:tracePt t="16111" x="2152650" y="5151438"/>
          <p14:tracePt t="16126" x="2152650" y="5143500"/>
          <p14:tracePt t="16134" x="2152650" y="5127625"/>
          <p14:tracePt t="16142" x="2160588" y="5119688"/>
          <p14:tracePt t="16150" x="2160588" y="5111750"/>
          <p14:tracePt t="16158" x="2160588" y="5103813"/>
          <p14:tracePt t="16166" x="2160588" y="5095875"/>
          <p14:tracePt t="16174" x="2168525" y="5087938"/>
          <p14:tracePt t="16182" x="2168525" y="5072063"/>
          <p14:tracePt t="16190" x="2168525" y="5056188"/>
          <p14:tracePt t="16206" x="2168525" y="5048250"/>
          <p14:tracePt t="16215" x="2168525" y="5040313"/>
          <p14:tracePt t="16222" x="2168525" y="5032375"/>
          <p14:tracePt t="16230" x="2168525" y="5024438"/>
          <p14:tracePt t="16246" x="2168525" y="5008563"/>
          <p14:tracePt t="16262" x="2168525" y="5000625"/>
          <p14:tracePt t="16270" x="2168525" y="4992688"/>
          <p14:tracePt t="16278" x="2168525" y="4984750"/>
          <p14:tracePt t="16286" x="2168525" y="4976813"/>
          <p14:tracePt t="16295" x="2176463" y="4967288"/>
          <p14:tracePt t="16302" x="2176463" y="4959350"/>
          <p14:tracePt t="16311" x="2176463" y="4951413"/>
          <p14:tracePt t="16318" x="2176463" y="4943475"/>
          <p14:tracePt t="16334" x="2176463" y="4935538"/>
          <p14:tracePt t="16358" x="2176463" y="4927600"/>
          <p14:tracePt t="16382" x="2176463" y="4919663"/>
          <p14:tracePt t="16390" x="2176463" y="4911725"/>
          <p14:tracePt t="16414" x="2176463" y="4903788"/>
          <p14:tracePt t="16446" x="2176463" y="4895850"/>
          <p14:tracePt t="16478" x="2176463" y="4887913"/>
          <p14:tracePt t="16510" x="2176463" y="4879975"/>
          <p14:tracePt t="16526" x="2176463" y="4872038"/>
          <p14:tracePt t="17063" x="2176463" y="4864100"/>
          <p14:tracePt t="17070" x="2168525" y="4864100"/>
          <p14:tracePt t="17078" x="2160588" y="4864100"/>
          <p14:tracePt t="17086" x="2144713" y="4864100"/>
          <p14:tracePt t="17094" x="2136775" y="4864100"/>
          <p14:tracePt t="17102" x="2120900" y="4848225"/>
          <p14:tracePt t="17111" x="2097088" y="4840288"/>
          <p14:tracePt t="17118" x="2073275" y="4832350"/>
          <p14:tracePt t="17126" x="2049463" y="4832350"/>
          <p14:tracePt t="17145" x="1976438" y="4824413"/>
          <p14:tracePt t="17150" x="1944688" y="4816475"/>
          <p14:tracePt t="17158" x="1897063" y="4808538"/>
          <p14:tracePt t="17166" x="1857375" y="4800600"/>
          <p14:tracePt t="17174" x="1801813" y="4792663"/>
          <p14:tracePt t="17182" x="1746250" y="4784725"/>
          <p14:tracePt t="17190" x="1682750" y="4784725"/>
          <p14:tracePt t="17198" x="1633538" y="4768850"/>
          <p14:tracePt t="17206" x="1570038" y="4760913"/>
          <p14:tracePt t="17214" x="1506538" y="4752975"/>
          <p14:tracePt t="17222" x="1450975" y="4745038"/>
          <p14:tracePt t="17230" x="1395413" y="4729163"/>
          <p14:tracePt t="17238" x="1331913" y="4721225"/>
          <p14:tracePt t="17246" x="1258888" y="4705350"/>
          <p14:tracePt t="17254" x="1203325" y="4697413"/>
          <p14:tracePt t="17262" x="1155700" y="4689475"/>
          <p14:tracePt t="17270" x="1100138" y="4681538"/>
          <p14:tracePt t="17278" x="1060450" y="4673600"/>
          <p14:tracePt t="17286" x="1020763" y="4657725"/>
          <p14:tracePt t="17294" x="981075" y="4649788"/>
          <p14:tracePt t="17302" x="949325" y="4649788"/>
          <p14:tracePt t="17311" x="917575" y="4641850"/>
          <p14:tracePt t="17318" x="884238" y="4633913"/>
          <p14:tracePt t="17326" x="852488" y="4624388"/>
          <p14:tracePt t="17334" x="828675" y="4616450"/>
          <p14:tracePt t="17342" x="804863" y="4616450"/>
          <p14:tracePt t="17351" x="781050" y="4608513"/>
          <p14:tracePt t="17358" x="765175" y="4600575"/>
          <p14:tracePt t="17366" x="749300" y="4600575"/>
          <p14:tracePt t="17374" x="733425" y="4592638"/>
          <p14:tracePt t="17382" x="725488" y="4584700"/>
          <p14:tracePt t="17390" x="709613" y="4576763"/>
          <p14:tracePt t="17398" x="693738" y="4568825"/>
          <p14:tracePt t="17414" x="685800" y="4560888"/>
          <p14:tracePt t="17430" x="677863" y="4560888"/>
          <p14:tracePt t="17446" x="677863" y="4552950"/>
          <p14:tracePt t="17454" x="669925" y="4552950"/>
          <p14:tracePt t="17462" x="669925" y="4537075"/>
          <p14:tracePt t="17470" x="661988" y="4537075"/>
          <p14:tracePt t="17478" x="661988" y="4521200"/>
          <p14:tracePt t="17495" x="661988" y="4513263"/>
          <p14:tracePt t="17511" x="654050" y="4505325"/>
          <p14:tracePt t="17534" x="654050" y="4497388"/>
          <p14:tracePt t="17590" x="661988" y="4489450"/>
          <p14:tracePt t="17598" x="669925" y="4481513"/>
          <p14:tracePt t="17606" x="677863" y="4481513"/>
          <p14:tracePt t="17614" x="685800" y="4473575"/>
          <p14:tracePt t="17622" x="701675" y="4465638"/>
          <p14:tracePt t="17630" x="709613" y="4465638"/>
          <p14:tracePt t="17638" x="717550" y="4465638"/>
          <p14:tracePt t="17646" x="733425" y="4465638"/>
          <p14:tracePt t="17654" x="741363" y="4457700"/>
          <p14:tracePt t="17662" x="749300" y="4449763"/>
          <p14:tracePt t="17670" x="757238" y="4449763"/>
          <p14:tracePt t="17678" x="765175" y="4449763"/>
          <p14:tracePt t="17686" x="773113" y="4449763"/>
          <p14:tracePt t="17694" x="781050" y="4449763"/>
          <p14:tracePt t="17702" x="788988" y="4441825"/>
          <p14:tracePt t="17711" x="796925" y="4441825"/>
          <p14:tracePt t="17718" x="804863" y="4441825"/>
          <p14:tracePt t="17734" x="812800" y="4441825"/>
          <p14:tracePt t="17750" x="820738" y="4433888"/>
          <p14:tracePt t="17766" x="828675" y="4433888"/>
          <p14:tracePt t="17774" x="836613" y="4433888"/>
          <p14:tracePt t="17790" x="852488" y="4433888"/>
          <p14:tracePt t="17806" x="860425" y="4425950"/>
          <p14:tracePt t="17814" x="868363" y="4425950"/>
          <p14:tracePt t="17822" x="876300" y="4425950"/>
          <p14:tracePt t="17830" x="884238" y="4425950"/>
          <p14:tracePt t="17838" x="900113" y="4425950"/>
          <p14:tracePt t="17846" x="908050" y="4425950"/>
          <p14:tracePt t="17854" x="925513" y="4425950"/>
          <p14:tracePt t="17862" x="941388" y="4433888"/>
          <p14:tracePt t="17870" x="949325" y="4433888"/>
          <p14:tracePt t="17878" x="957263" y="4433888"/>
          <p14:tracePt t="17895" x="989013" y="4441825"/>
          <p14:tracePt t="17902" x="996950" y="4441825"/>
          <p14:tracePt t="17911" x="1012825" y="4441825"/>
          <p14:tracePt t="17918" x="1028700" y="4449763"/>
          <p14:tracePt t="17926" x="1044575" y="4449763"/>
          <p14:tracePt t="17934" x="1052513" y="4457700"/>
          <p14:tracePt t="17942" x="1068388" y="4457700"/>
          <p14:tracePt t="17950" x="1084263" y="4457700"/>
          <p14:tracePt t="17958" x="1108075" y="4457700"/>
          <p14:tracePt t="17966" x="1123950" y="4457700"/>
          <p14:tracePt t="17974" x="1147763" y="4457700"/>
          <p14:tracePt t="17982" x="1163638" y="4457700"/>
          <p14:tracePt t="17990" x="1187450" y="4457700"/>
          <p14:tracePt t="17998" x="1211263" y="4457700"/>
          <p14:tracePt t="18006" x="1227138" y="4457700"/>
          <p14:tracePt t="18014" x="1250950" y="4457700"/>
          <p14:tracePt t="18022" x="1266825" y="4457700"/>
          <p14:tracePt t="18030" x="1284288" y="4457700"/>
          <p14:tracePt t="18038" x="1308100" y="4457700"/>
          <p14:tracePt t="18046" x="1331913" y="4457700"/>
          <p14:tracePt t="18054" x="1355725" y="4457700"/>
          <p14:tracePt t="18062" x="1379538" y="4457700"/>
          <p14:tracePt t="18070" x="1395413" y="4457700"/>
          <p14:tracePt t="18078" x="1411288" y="4457700"/>
          <p14:tracePt t="18086" x="1435100" y="4457700"/>
          <p14:tracePt t="18094" x="1450975" y="4457700"/>
          <p14:tracePt t="18102" x="1466850" y="4457700"/>
          <p14:tracePt t="18111" x="1482725" y="4457700"/>
          <p14:tracePt t="18118" x="1498600" y="4457700"/>
          <p14:tracePt t="18126" x="1506538" y="4457700"/>
          <p14:tracePt t="18134" x="1522413" y="4457700"/>
          <p14:tracePt t="18150" x="1538288" y="4457700"/>
          <p14:tracePt t="18166" x="1546225" y="4449763"/>
          <p14:tracePt t="18174" x="1554163" y="4449763"/>
          <p14:tracePt t="18182" x="1562100" y="4449763"/>
          <p14:tracePt t="18198" x="1570038" y="4449763"/>
          <p14:tracePt t="18646" x="1577975" y="4449763"/>
          <p14:tracePt t="18654" x="1585913" y="4449763"/>
          <p14:tracePt t="18662" x="1593850" y="4449763"/>
          <p14:tracePt t="18670" x="1609725" y="4449763"/>
          <p14:tracePt t="18678" x="1625600" y="4441825"/>
          <p14:tracePt t="18686" x="1641475" y="4441825"/>
          <p14:tracePt t="18694" x="1666875" y="4441825"/>
          <p14:tracePt t="18702" x="1682750" y="4433888"/>
          <p14:tracePt t="18711" x="1706563" y="4425950"/>
          <p14:tracePt t="18718" x="1730375" y="4425950"/>
          <p14:tracePt t="18726" x="1762125" y="4418013"/>
          <p14:tracePt t="18734" x="1801813" y="4418013"/>
          <p14:tracePt t="18742" x="1833563" y="4418013"/>
          <p14:tracePt t="18750" x="1857375" y="4418013"/>
          <p14:tracePt t="18758" x="1881188" y="4418013"/>
          <p14:tracePt t="18766" x="1905000" y="4410075"/>
          <p14:tracePt t="18774" x="1936750" y="4410075"/>
          <p14:tracePt t="18782" x="1960563" y="4410075"/>
          <p14:tracePt t="18790" x="1992313" y="4410075"/>
          <p14:tracePt t="18798" x="2049463" y="4410075"/>
          <p14:tracePt t="18806" x="2089150" y="4410075"/>
          <p14:tracePt t="18814" x="2144713" y="4410075"/>
          <p14:tracePt t="18822" x="2200275" y="4418013"/>
          <p14:tracePt t="18830" x="2255838" y="4425950"/>
          <p14:tracePt t="18838" x="2311400" y="4433888"/>
          <p14:tracePt t="18846" x="2366963" y="4441825"/>
          <p14:tracePt t="18854" x="2432050" y="4441825"/>
          <p14:tracePt t="18862" x="2495550" y="4449763"/>
          <p14:tracePt t="18870" x="2535238" y="4449763"/>
          <p14:tracePt t="18878" x="2590800" y="4457700"/>
          <p14:tracePt t="18886" x="2630488" y="4457700"/>
          <p14:tracePt t="18895" x="2678113" y="4457700"/>
          <p14:tracePt t="18902" x="2709863" y="4457700"/>
          <p14:tracePt t="18911" x="2741613" y="4457700"/>
          <p14:tracePt t="18918" x="2767013" y="4457700"/>
          <p14:tracePt t="18926" x="2790825" y="4457700"/>
          <p14:tracePt t="18934" x="2814638" y="4457700"/>
          <p14:tracePt t="18942" x="2846388" y="4457700"/>
          <p14:tracePt t="18950" x="2870200" y="4457700"/>
          <p14:tracePt t="18958" x="2894013" y="4457700"/>
          <p14:tracePt t="18966" x="2909888" y="4457700"/>
          <p14:tracePt t="18974" x="2925763" y="4457700"/>
          <p14:tracePt t="18982" x="2941638" y="4457700"/>
          <p14:tracePt t="18990" x="2949575" y="4457700"/>
          <p14:tracePt t="18998" x="2957513" y="4457700"/>
          <p14:tracePt t="19014" x="2965450" y="4457700"/>
          <p14:tracePt t="19198" x="2973388" y="4457700"/>
          <p14:tracePt t="19214" x="2981325" y="4457700"/>
          <p14:tracePt t="19222" x="2989263" y="4457700"/>
          <p14:tracePt t="19230" x="3005138" y="4449763"/>
          <p14:tracePt t="19238" x="3013075" y="4449763"/>
          <p14:tracePt t="19246" x="3028950" y="4441825"/>
          <p14:tracePt t="19254" x="3052763" y="4441825"/>
          <p14:tracePt t="19262" x="3076575" y="4433888"/>
          <p14:tracePt t="19270" x="3100388" y="4433888"/>
          <p14:tracePt t="19278" x="3133725" y="4433888"/>
          <p14:tracePt t="19286" x="3157538" y="4433888"/>
          <p14:tracePt t="19294" x="3181350" y="4425950"/>
          <p14:tracePt t="19302" x="3213100" y="4425950"/>
          <p14:tracePt t="19311" x="3252788" y="4418013"/>
          <p14:tracePt t="19318" x="3276600" y="4418013"/>
          <p14:tracePt t="19326" x="3300413" y="4418013"/>
          <p14:tracePt t="19334" x="3316288" y="4418013"/>
          <p14:tracePt t="19343" x="3332163" y="4418013"/>
          <p14:tracePt t="19350" x="3348038" y="4418013"/>
          <p14:tracePt t="19358" x="3363913" y="4418013"/>
          <p14:tracePt t="19366" x="3387725" y="4418013"/>
          <p14:tracePt t="19375" x="3403600" y="4418013"/>
          <p14:tracePt t="19382" x="3411538" y="4418013"/>
          <p14:tracePt t="19390" x="3427413" y="4418013"/>
          <p14:tracePt t="19398" x="3435350" y="4418013"/>
          <p14:tracePt t="19406" x="3451225" y="4418013"/>
          <p14:tracePt t="19414" x="3459163" y="4418013"/>
          <p14:tracePt t="19422" x="3467100" y="4425950"/>
          <p14:tracePt t="19430" x="3484563" y="4425950"/>
          <p14:tracePt t="19438" x="3492500" y="4425950"/>
          <p14:tracePt t="19694" x="3492500" y="4433888"/>
          <p14:tracePt t="19710" x="3484563" y="4433888"/>
          <p14:tracePt t="19718" x="3467100" y="4433888"/>
          <p14:tracePt t="19726" x="3451225" y="4433888"/>
          <p14:tracePt t="19734" x="3435350" y="4433888"/>
          <p14:tracePt t="19742" x="3411538" y="4433888"/>
          <p14:tracePt t="19750" x="3371850" y="4441825"/>
          <p14:tracePt t="19758" x="3348038" y="4449763"/>
          <p14:tracePt t="19766" x="3324225" y="4457700"/>
          <p14:tracePt t="19774" x="3308350" y="4465638"/>
          <p14:tracePt t="19782" x="3284538" y="4465638"/>
          <p14:tracePt t="19791" x="3260725" y="4465638"/>
          <p14:tracePt t="19798" x="3244850" y="4465638"/>
          <p14:tracePt t="19807" x="3221038" y="4465638"/>
          <p14:tracePt t="19814" x="3197225" y="4465638"/>
          <p14:tracePt t="19822" x="3181350" y="4465638"/>
          <p14:tracePt t="19830" x="3157538" y="4465638"/>
          <p14:tracePt t="19838" x="3133725" y="4465638"/>
          <p14:tracePt t="19846" x="3109913" y="4465638"/>
          <p14:tracePt t="19854" x="3084513" y="4457700"/>
          <p14:tracePt t="19862" x="3052763" y="4449763"/>
          <p14:tracePt t="19870" x="3021013" y="4433888"/>
          <p14:tracePt t="19878" x="2997200" y="4418013"/>
          <p14:tracePt t="19886" x="2981325" y="4410075"/>
          <p14:tracePt t="19894" x="2957513" y="4386263"/>
          <p14:tracePt t="19902" x="2941638" y="4370388"/>
          <p14:tracePt t="19911" x="2925763" y="4362450"/>
          <p14:tracePt t="19918" x="2909888" y="4338638"/>
          <p14:tracePt t="19926" x="2894013" y="4338638"/>
          <p14:tracePt t="19934" x="2886075" y="4322763"/>
          <p14:tracePt t="19942" x="2870200" y="4314825"/>
          <p14:tracePt t="19950" x="2870200" y="4306888"/>
          <p14:tracePt t="19958" x="2862263" y="4291013"/>
          <p14:tracePt t="19966" x="2846388" y="4281488"/>
          <p14:tracePt t="19974" x="2846388" y="4265613"/>
          <p14:tracePt t="19982" x="2838450" y="4257675"/>
          <p14:tracePt t="19990" x="2830513" y="4249738"/>
          <p14:tracePt t="19998" x="2814638" y="4233863"/>
          <p14:tracePt t="20006" x="2814638" y="4225925"/>
          <p14:tracePt t="20014" x="2798763" y="4217988"/>
          <p14:tracePt t="20022" x="2798763" y="4202113"/>
          <p14:tracePt t="20038" x="2798763" y="4194175"/>
          <p14:tracePt t="20046" x="2790825" y="4186238"/>
          <p14:tracePt t="20054" x="2790825" y="4178300"/>
          <p14:tracePt t="20070" x="2790825" y="4170363"/>
          <p14:tracePt t="20086" x="2790825" y="4162425"/>
          <p14:tracePt t="20094" x="2782888" y="4154488"/>
          <p14:tracePt t="20110" x="2774950" y="4146550"/>
          <p14:tracePt t="20118" x="2767013" y="4146550"/>
          <p14:tracePt t="20126" x="2751138" y="4146550"/>
          <p14:tracePt t="20145" x="2709863" y="4130675"/>
          <p14:tracePt t="20150" x="2686050" y="4122738"/>
          <p14:tracePt t="20158" x="2662238" y="4122738"/>
          <p14:tracePt t="20166" x="2654300" y="4122738"/>
          <p14:tracePt t="20174" x="2630488" y="4122738"/>
          <p14:tracePt t="20182" x="2606675" y="4114800"/>
          <p14:tracePt t="20190" x="2590800" y="4114800"/>
          <p14:tracePt t="20198" x="2566988" y="4114800"/>
          <p14:tracePt t="20206" x="2543175" y="4114800"/>
          <p14:tracePt t="20214" x="2527300" y="4106863"/>
          <p14:tracePt t="20222" x="2495550" y="4106863"/>
          <p14:tracePt t="20230" x="2471738" y="4106863"/>
          <p14:tracePt t="20238" x="2447925" y="4106863"/>
          <p14:tracePt t="20246" x="2408238" y="4098925"/>
          <p14:tracePt t="20254" x="2374900" y="4098925"/>
          <p14:tracePt t="20262" x="2343150" y="4098925"/>
          <p14:tracePt t="20270" x="2295525" y="4098925"/>
          <p14:tracePt t="20282" x="2263775" y="4098925"/>
          <p14:tracePt t="20286" x="2232025" y="4098925"/>
          <p14:tracePt t="20294" x="2200275" y="4098925"/>
          <p14:tracePt t="20302" x="2168525" y="4098925"/>
          <p14:tracePt t="20311" x="2136775" y="4098925"/>
          <p14:tracePt t="20318" x="2105025" y="4098925"/>
          <p14:tracePt t="20326" x="2073275" y="4098925"/>
          <p14:tracePt t="20334" x="2049463" y="4098925"/>
          <p14:tracePt t="20342" x="2000250" y="4098925"/>
          <p14:tracePt t="20350" x="1976438" y="4098925"/>
          <p14:tracePt t="20358" x="1944688" y="4098925"/>
          <p14:tracePt t="20366" x="1912938" y="4090988"/>
          <p14:tracePt t="20374" x="1881188" y="4083050"/>
          <p14:tracePt t="20382" x="1857375" y="4075113"/>
          <p14:tracePt t="20390" x="1817688" y="4075113"/>
          <p14:tracePt t="20398" x="1793875" y="4067175"/>
          <p14:tracePt t="20406" x="1770063" y="4067175"/>
          <p14:tracePt t="20414" x="1746250" y="4067175"/>
          <p14:tracePt t="20422" x="1722438" y="4067175"/>
          <p14:tracePt t="20430" x="1698625" y="4059238"/>
          <p14:tracePt t="20438" x="1682750" y="4059238"/>
          <p14:tracePt t="20446" x="1674813" y="4059238"/>
          <p14:tracePt t="20454" x="1666875" y="4059238"/>
          <p14:tracePt t="20471" x="1658938" y="4059238"/>
          <p14:tracePt t="20502" x="1651000" y="4059238"/>
          <p14:tracePt t="20534" x="1641475" y="4059238"/>
          <p14:tracePt t="20550" x="1641475" y="4075113"/>
          <p14:tracePt t="20558" x="1633538" y="4090988"/>
          <p14:tracePt t="20566" x="1633538" y="4098925"/>
          <p14:tracePt t="20574" x="1625600" y="4114800"/>
          <p14:tracePt t="20582" x="1625600" y="4130675"/>
          <p14:tracePt t="20590" x="1617663" y="4154488"/>
          <p14:tracePt t="20598" x="1617663" y="4178300"/>
          <p14:tracePt t="20606" x="1617663" y="4202113"/>
          <p14:tracePt t="20614" x="1617663" y="4233863"/>
          <p14:tracePt t="20622" x="1617663" y="4265613"/>
          <p14:tracePt t="20630" x="1617663" y="4291013"/>
          <p14:tracePt t="20638" x="1617663" y="4322763"/>
          <p14:tracePt t="20646" x="1617663" y="4354513"/>
          <p14:tracePt t="20654" x="1617663" y="4386263"/>
          <p14:tracePt t="20662" x="1633538" y="4433888"/>
          <p14:tracePt t="20670" x="1641475" y="4465638"/>
          <p14:tracePt t="20678" x="1641475" y="4489450"/>
          <p14:tracePt t="20686" x="1651000" y="4513263"/>
          <p14:tracePt t="20694" x="1658938" y="4545013"/>
          <p14:tracePt t="20702" x="1666875" y="4568825"/>
          <p14:tracePt t="20711" x="1674813" y="4576763"/>
          <p14:tracePt t="20718" x="1674813" y="4584700"/>
          <p14:tracePt t="20726" x="1682750" y="4592638"/>
          <p14:tracePt t="20734" x="1682750" y="4600575"/>
          <p14:tracePt t="20742" x="1682750" y="4616450"/>
          <p14:tracePt t="20758" x="1690688" y="4624388"/>
          <p14:tracePt t="20782" x="1698625" y="4624388"/>
          <p14:tracePt t="20854" x="1698625" y="4633913"/>
          <p14:tracePt t="20886" x="1698625" y="4641850"/>
          <p14:tracePt t="20894" x="1698625" y="4649788"/>
          <p14:tracePt t="20926" x="1706563" y="4649788"/>
          <p14:tracePt t="20982" x="1714500" y="4649788"/>
          <p14:tracePt t="20998" x="1722438" y="4649788"/>
          <p14:tracePt t="21014" x="1738313" y="4649788"/>
          <p14:tracePt t="21030" x="1754188" y="4649788"/>
          <p14:tracePt t="21038" x="1762125" y="4649788"/>
          <p14:tracePt t="21046" x="1770063" y="4641850"/>
          <p14:tracePt t="21054" x="1778000" y="4641850"/>
          <p14:tracePt t="21062" x="1793875" y="4641850"/>
          <p14:tracePt t="21070" x="1809750" y="4641850"/>
          <p14:tracePt t="21078" x="1825625" y="4641850"/>
          <p14:tracePt t="21086" x="1841500" y="4633913"/>
          <p14:tracePt t="21094" x="1865313" y="4633913"/>
          <p14:tracePt t="21102" x="1889125" y="4633913"/>
          <p14:tracePt t="21111" x="1905000" y="4633913"/>
          <p14:tracePt t="21118" x="1944688" y="4624388"/>
          <p14:tracePt t="21126" x="1968500" y="4624388"/>
          <p14:tracePt t="21134" x="1984375" y="4624388"/>
          <p14:tracePt t="21142" x="2033588" y="4624388"/>
          <p14:tracePt t="21150" x="2065338" y="4624388"/>
          <p14:tracePt t="21158" x="2105025" y="4624388"/>
          <p14:tracePt t="21166" x="2136775" y="4624388"/>
          <p14:tracePt t="21174" x="2184400" y="4624388"/>
          <p14:tracePt t="21183" x="2216150" y="4624388"/>
          <p14:tracePt t="21190" x="2247900" y="4624388"/>
          <p14:tracePt t="21198" x="2295525" y="4624388"/>
          <p14:tracePt t="21206" x="2327275" y="4624388"/>
          <p14:tracePt t="21214" x="2359025" y="4641850"/>
          <p14:tracePt t="21222" x="2392363" y="4641850"/>
          <p14:tracePt t="21230" x="2424113" y="4641850"/>
          <p14:tracePt t="21238" x="2447925" y="4641850"/>
          <p14:tracePt t="21246" x="2471738" y="4641850"/>
          <p14:tracePt t="21254" x="2495550" y="4641850"/>
          <p14:tracePt t="21262" x="2511425" y="4641850"/>
          <p14:tracePt t="21270" x="2519363" y="4641850"/>
          <p14:tracePt t="21278" x="2527300" y="4641850"/>
          <p14:tracePt t="21286" x="2543175" y="4641850"/>
          <p14:tracePt t="21294" x="2559050" y="4641850"/>
          <p14:tracePt t="21302" x="2566988" y="4641850"/>
          <p14:tracePt t="21310" x="2574925" y="4641850"/>
          <p14:tracePt t="21358" x="2574925" y="4649788"/>
          <p14:tracePt t="21430" x="2574925" y="4657725"/>
          <p14:tracePt t="21438" x="2582863" y="4657725"/>
          <p14:tracePt t="21454" x="2590800" y="4657725"/>
          <p14:tracePt t="21470" x="2598738" y="4657725"/>
          <p14:tracePt t="21486" x="2606675" y="4665663"/>
          <p14:tracePt t="21502" x="2614613" y="4665663"/>
          <p14:tracePt t="21510" x="2622550" y="4665663"/>
          <p14:tracePt t="21622" x="2622550" y="4649788"/>
          <p14:tracePt t="21630" x="2630488" y="4641850"/>
          <p14:tracePt t="21638" x="2630488" y="4624388"/>
          <p14:tracePt t="21646" x="2630488" y="4608513"/>
          <p14:tracePt t="21654" x="2630488" y="4584700"/>
          <p14:tracePt t="21662" x="2630488" y="4552950"/>
          <p14:tracePt t="21670" x="2630488" y="4521200"/>
          <p14:tracePt t="21678" x="2630488" y="4481513"/>
          <p14:tracePt t="21686" x="2630488" y="4457700"/>
          <p14:tracePt t="21694" x="2630488" y="4433888"/>
          <p14:tracePt t="21702" x="2630488" y="4425950"/>
          <p14:tracePt t="21711" x="2630488" y="4410075"/>
          <p14:tracePt t="21726" x="2630488" y="4394200"/>
          <p14:tracePt t="21742" x="2630488" y="4386263"/>
          <p14:tracePt t="21758" x="2630488" y="4378325"/>
          <p14:tracePt t="21767" x="2630488" y="4370388"/>
          <p14:tracePt t="21774" x="2630488" y="4362450"/>
          <p14:tracePt t="21790" x="2630488" y="4346575"/>
          <p14:tracePt t="21806" x="2630488" y="4338638"/>
          <p14:tracePt t="21814" x="2630488" y="4330700"/>
          <p14:tracePt t="21822" x="2630488" y="4322763"/>
          <p14:tracePt t="21830" x="2630488" y="4314825"/>
          <p14:tracePt t="21838" x="2630488" y="4306888"/>
          <p14:tracePt t="21846" x="2630488" y="4298950"/>
          <p14:tracePt t="21854" x="2630488" y="4291013"/>
          <p14:tracePt t="21870" x="2630488" y="4273550"/>
          <p14:tracePt t="21886" x="2630488" y="4265613"/>
          <p14:tracePt t="21911" x="2630488" y="4249738"/>
          <p14:tracePt t="21926" x="2630488" y="4241800"/>
          <p14:tracePt t="21942" x="2630488" y="4233863"/>
          <p14:tracePt t="21950" x="2630488" y="4225925"/>
          <p14:tracePt t="21982" x="2630488" y="4217988"/>
          <p14:tracePt t="22006" x="2622550" y="4217988"/>
          <p14:tracePt t="22014" x="2622550" y="4210050"/>
          <p14:tracePt t="22030" x="2614613" y="4210050"/>
          <p14:tracePt t="22038" x="2614613" y="4202113"/>
          <p14:tracePt t="22046" x="2606675" y="4202113"/>
          <p14:tracePt t="22062" x="2598738" y="4194175"/>
          <p14:tracePt t="22070" x="2590800" y="4186238"/>
          <p14:tracePt t="22086" x="2582863" y="4178300"/>
          <p14:tracePt t="22094" x="2574925" y="4178300"/>
          <p14:tracePt t="22102" x="2559050" y="4178300"/>
          <p14:tracePt t="22111" x="2543175" y="4170363"/>
          <p14:tracePt t="22118" x="2543175" y="4162425"/>
          <p14:tracePt t="22126" x="2527300" y="4162425"/>
          <p14:tracePt t="22135" x="2511425" y="4162425"/>
          <p14:tracePt t="22142" x="2495550" y="4154488"/>
          <p14:tracePt t="22150" x="2479675" y="4146550"/>
          <p14:tracePt t="22158" x="2455863" y="4146550"/>
          <p14:tracePt t="22166" x="2439988" y="4138613"/>
          <p14:tracePt t="22174" x="2424113" y="4138613"/>
          <p14:tracePt t="22182" x="2400300" y="4138613"/>
          <p14:tracePt t="22190" x="2374900" y="4138613"/>
          <p14:tracePt t="22198" x="2351088" y="4130675"/>
          <p14:tracePt t="22206" x="2335213" y="4130675"/>
          <p14:tracePt t="22214" x="2311400" y="4130675"/>
          <p14:tracePt t="22222" x="2295525" y="4130675"/>
          <p14:tracePt t="22230" x="2279650" y="4130675"/>
          <p14:tracePt t="22238" x="2263775" y="4130675"/>
          <p14:tracePt t="22246" x="2247900" y="4130675"/>
          <p14:tracePt t="22254" x="2232025" y="4130675"/>
          <p14:tracePt t="22262" x="2216150" y="4130675"/>
          <p14:tracePt t="22278" x="2208213" y="4130675"/>
          <p14:tracePt t="22286" x="2200275" y="4130675"/>
          <p14:tracePt t="22294" x="2192338" y="4130675"/>
          <p14:tracePt t="22350" x="2184400" y="4130675"/>
          <p14:tracePt t="41343" x="2208213" y="4138613"/>
          <p14:tracePt t="41350" x="2239963" y="4162425"/>
          <p14:tracePt t="41358" x="2255838" y="4170363"/>
          <p14:tracePt t="41374" x="2239963" y="4178300"/>
          <p14:tracePt t="41382" x="2208213" y="4186238"/>
          <p14:tracePt t="41390" x="2144713" y="4210050"/>
          <p14:tracePt t="41398" x="2049463" y="4249738"/>
          <p14:tracePt t="41406" x="1889125" y="4314825"/>
          <p14:tracePt t="41414" x="1641475" y="4394200"/>
          <p14:tracePt t="41422" x="1379538" y="4489450"/>
          <p14:tracePt t="41430" x="1092200" y="4616450"/>
          <p14:tracePt t="41438" x="925513" y="4705350"/>
          <p14:tracePt t="41446" x="804863" y="4760913"/>
          <p14:tracePt t="41454" x="741363" y="4816475"/>
          <p14:tracePt t="41462" x="717550" y="4864100"/>
          <p14:tracePt t="41470" x="717550" y="4895850"/>
          <p14:tracePt t="41478" x="741363" y="4935538"/>
          <p14:tracePt t="41486" x="781050" y="4959350"/>
          <p14:tracePt t="41494" x="812800" y="5000625"/>
          <p14:tracePt t="41502" x="860425" y="5032375"/>
          <p14:tracePt t="41510" x="892175" y="5048250"/>
          <p14:tracePt t="41518" x="908050" y="5056188"/>
          <p14:tracePt t="41830" x="941388" y="5111750"/>
          <p14:tracePt t="41838" x="981075" y="5159375"/>
          <p14:tracePt t="41846" x="1028700" y="5214938"/>
          <p14:tracePt t="41854" x="1100138" y="5254625"/>
          <p14:tracePt t="41862" x="1155700" y="5278438"/>
          <p14:tracePt t="41870" x="1219200" y="5302250"/>
          <p14:tracePt t="41878" x="1300163" y="5343525"/>
          <p14:tracePt t="41886" x="1355725" y="5359400"/>
          <p14:tracePt t="41894" x="1411288" y="5375275"/>
          <p14:tracePt t="41902" x="1474788" y="5375275"/>
          <p14:tracePt t="41911" x="1538288" y="5375275"/>
          <p14:tracePt t="41918" x="1617663" y="5343525"/>
          <p14:tracePt t="41926" x="1714500" y="5262563"/>
          <p14:tracePt t="41934" x="1825625" y="5167313"/>
          <p14:tracePt t="41942" x="1920875" y="5087938"/>
          <p14:tracePt t="41950" x="2041525" y="4984750"/>
          <p14:tracePt t="41958" x="2105025" y="4887913"/>
          <p14:tracePt t="41966" x="2168525" y="4784725"/>
          <p14:tracePt t="41974" x="2216150" y="4673600"/>
          <p14:tracePt t="41982" x="2255838" y="4552950"/>
          <p14:tracePt t="41990" x="2287588" y="4457700"/>
          <p14:tracePt t="41998" x="2311400" y="4362450"/>
          <p14:tracePt t="42006" x="2327275" y="4273550"/>
          <p14:tracePt t="42014" x="2343150" y="4210050"/>
          <p14:tracePt t="42026" x="2351088" y="4154488"/>
          <p14:tracePt t="42030" x="2359025" y="4106863"/>
          <p14:tracePt t="42038" x="2374900" y="4067175"/>
          <p14:tracePt t="42046" x="2374900" y="4035425"/>
          <p14:tracePt t="42054" x="2384425" y="3987800"/>
          <p14:tracePt t="42062" x="2392363" y="3938588"/>
          <p14:tracePt t="42070" x="2408238" y="3914775"/>
          <p14:tracePt t="42078" x="2424113" y="3875088"/>
          <p14:tracePt t="42086" x="2447925" y="3859213"/>
          <p14:tracePt t="42094" x="2463800" y="3843338"/>
          <p14:tracePt t="42102" x="2463800" y="3851275"/>
          <p14:tracePt t="42366" x="2463800" y="3859213"/>
          <p14:tracePt t="42374" x="2479675" y="3890963"/>
          <p14:tracePt t="42382" x="2487613" y="3890963"/>
          <p14:tracePt t="42390" x="2495550" y="3922713"/>
          <p14:tracePt t="42398" x="2495550" y="3948113"/>
          <p14:tracePt t="42406" x="2495550" y="3987800"/>
          <p14:tracePt t="42422" x="2495550" y="3979863"/>
          <p14:tracePt t="42430" x="2495550" y="3963988"/>
          <p14:tracePt t="42438" x="2471738" y="3930650"/>
          <p14:tracePt t="42446" x="2447925" y="3898900"/>
          <p14:tracePt t="42454" x="2416175" y="3851275"/>
          <p14:tracePt t="42462" x="2374900" y="3811588"/>
          <p14:tracePt t="42470" x="2351088" y="3771900"/>
          <p14:tracePt t="42478" x="2327275" y="3748088"/>
          <p14:tracePt t="42486" x="2319338" y="3724275"/>
          <p14:tracePt t="42494" x="2319338" y="3708400"/>
          <p14:tracePt t="42502" x="2311400" y="3684588"/>
          <p14:tracePt t="42510" x="2303463" y="3668713"/>
          <p14:tracePt t="42518" x="2303463" y="3652838"/>
          <p14:tracePt t="42526" x="2295525" y="3644900"/>
          <p14:tracePt t="42534" x="2295525" y="3629025"/>
          <p14:tracePt t="42542" x="2287588" y="3621088"/>
          <p14:tracePt t="42550" x="2287588" y="3613150"/>
          <p14:tracePt t="42558" x="2287588" y="3595688"/>
          <p14:tracePt t="42566" x="2287588" y="3587750"/>
          <p14:tracePt t="42574" x="2287588" y="3571875"/>
          <p14:tracePt t="42582" x="2287588" y="3563938"/>
          <p14:tracePt t="42590" x="2287588" y="3548063"/>
          <p14:tracePt t="42598" x="2287588" y="3532188"/>
          <p14:tracePt t="42606" x="2295525" y="3524250"/>
          <p14:tracePt t="42614" x="2295525" y="3508375"/>
          <p14:tracePt t="42630" x="2303463" y="3500438"/>
          <p14:tracePt t="42638" x="2303463" y="3492500"/>
          <p14:tracePt t="42646" x="2311400" y="3484563"/>
          <p14:tracePt t="42654" x="2319338" y="3468688"/>
          <p14:tracePt t="42662" x="2327275" y="3460750"/>
          <p14:tracePt t="42670" x="2335213" y="3452813"/>
          <p14:tracePt t="42678" x="2343150" y="3436938"/>
          <p14:tracePt t="42686" x="2351088" y="3436938"/>
          <p14:tracePt t="42694" x="2359025" y="3421063"/>
          <p14:tracePt t="42710" x="2359025" y="3405188"/>
          <p14:tracePt t="42718" x="2366963" y="3405188"/>
          <p14:tracePt t="42726" x="2366963" y="3397250"/>
          <p14:tracePt t="42734" x="2366963" y="3389313"/>
          <p14:tracePt t="42742" x="2374900" y="3381375"/>
          <p14:tracePt t="42750" x="2384425" y="3381375"/>
          <p14:tracePt t="42766" x="2384425" y="3373438"/>
          <p14:tracePt t="42782" x="2392363" y="3373438"/>
          <p14:tracePt t="42790" x="2392363" y="3365500"/>
          <p14:tracePt t="42798" x="2400300" y="3365500"/>
          <p14:tracePt t="42814" x="2408238" y="3357563"/>
          <p14:tracePt t="42822" x="2416175" y="3349625"/>
          <p14:tracePt t="42838" x="2424113" y="3349625"/>
          <p14:tracePt t="42854" x="2432050" y="3341688"/>
          <p14:tracePt t="42878" x="2439988" y="3341688"/>
          <p14:tracePt t="42934" x="2439988" y="3333750"/>
          <p14:tracePt t="43134" x="2447925" y="3333750"/>
          <p14:tracePt t="43142" x="2455863" y="3341688"/>
          <p14:tracePt t="43158" x="2455863" y="3349625"/>
          <p14:tracePt t="43166" x="2463800" y="3349625"/>
          <p14:tracePt t="43182" x="2463800" y="3357563"/>
          <p14:tracePt t="43190" x="2471738" y="3357563"/>
          <p14:tracePt t="43198" x="2479675" y="3365500"/>
          <p14:tracePt t="43206" x="2495550" y="3373438"/>
          <p14:tracePt t="43214" x="2511425" y="3381375"/>
          <p14:tracePt t="43222" x="2527300" y="3381375"/>
          <p14:tracePt t="43230" x="2535238" y="3389313"/>
          <p14:tracePt t="43238" x="2559050" y="3389313"/>
          <p14:tracePt t="43246" x="2566988" y="3397250"/>
          <p14:tracePt t="43254" x="2582863" y="3397250"/>
          <p14:tracePt t="43262" x="2598738" y="3397250"/>
          <p14:tracePt t="43270" x="2614613" y="3405188"/>
          <p14:tracePt t="43278" x="2638425" y="3405188"/>
          <p14:tracePt t="43286" x="2654300" y="3413125"/>
          <p14:tracePt t="43294" x="2678113" y="3413125"/>
          <p14:tracePt t="43302" x="2709863" y="3413125"/>
          <p14:tracePt t="43310" x="2733675" y="3413125"/>
          <p14:tracePt t="43318" x="2759075" y="3421063"/>
          <p14:tracePt t="43326" x="2774950" y="3421063"/>
          <p14:tracePt t="43334" x="2798763" y="3421063"/>
          <p14:tracePt t="43342" x="2822575" y="3421063"/>
          <p14:tracePt t="43350" x="2838450" y="3421063"/>
          <p14:tracePt t="43358" x="2854325" y="3429000"/>
          <p14:tracePt t="43366" x="2878138" y="3429000"/>
          <p14:tracePt t="43374" x="2894013" y="3429000"/>
          <p14:tracePt t="43382" x="2901950" y="3429000"/>
          <p14:tracePt t="43486" x="2901950" y="3436938"/>
          <p14:tracePt t="43494" x="2909888" y="3444875"/>
          <p14:tracePt t="43502" x="2917825" y="3444875"/>
          <p14:tracePt t="43510" x="2917825" y="3452813"/>
          <p14:tracePt t="43518" x="2917825" y="3460750"/>
          <p14:tracePt t="43526" x="2917825" y="3476625"/>
          <p14:tracePt t="43534" x="2917825" y="3484563"/>
          <p14:tracePt t="43542" x="2917825" y="3500438"/>
          <p14:tracePt t="43550" x="2925763" y="3508375"/>
          <p14:tracePt t="43558" x="2925763" y="3532188"/>
          <p14:tracePt t="43566" x="2925763" y="3540125"/>
          <p14:tracePt t="43574" x="2925763" y="3548063"/>
          <p14:tracePt t="43582" x="2925763" y="3556000"/>
          <p14:tracePt t="43590" x="2925763" y="3563938"/>
          <p14:tracePt t="43598" x="2925763" y="3571875"/>
          <p14:tracePt t="43606" x="2925763" y="3579813"/>
          <p14:tracePt t="43630" x="2925763" y="3587750"/>
          <p14:tracePt t="43638" x="2917825" y="3587750"/>
          <p14:tracePt t="43662" x="2901950" y="3587750"/>
          <p14:tracePt t="43670" x="2901950" y="3595688"/>
          <p14:tracePt t="43678" x="2894013" y="3595688"/>
          <p14:tracePt t="43686" x="2886075" y="3595688"/>
          <p14:tracePt t="43694" x="2878138" y="3605213"/>
          <p14:tracePt t="43702" x="2870200" y="3605213"/>
          <p14:tracePt t="43710" x="2854325" y="3605213"/>
          <p14:tracePt t="43718" x="2846388" y="3613150"/>
          <p14:tracePt t="43727" x="2822575" y="3613150"/>
          <p14:tracePt t="43734" x="2798763" y="3613150"/>
          <p14:tracePt t="43743" x="2782888" y="3613150"/>
          <p14:tracePt t="43750" x="2759075" y="3613150"/>
          <p14:tracePt t="43758" x="2733675" y="3613150"/>
          <p14:tracePt t="43766" x="2709863" y="3613150"/>
          <p14:tracePt t="43774" x="2701925" y="3613150"/>
          <p14:tracePt t="43782" x="2686050" y="3613150"/>
          <p14:tracePt t="43790" x="2678113" y="3613150"/>
          <p14:tracePt t="43798" x="2662238" y="3613150"/>
          <p14:tracePt t="43806" x="2662238" y="3605213"/>
          <p14:tracePt t="43814" x="2646363" y="3605213"/>
          <p14:tracePt t="43830" x="2638425" y="3605213"/>
          <p14:tracePt t="43838" x="2630488" y="3605213"/>
          <p14:tracePt t="43846" x="2622550" y="3595688"/>
          <p14:tracePt t="43854" x="2614613" y="3595688"/>
          <p14:tracePt t="43862" x="2614613" y="3587750"/>
          <p14:tracePt t="43902" x="2614613" y="3579813"/>
          <p14:tracePt t="43910" x="2606675" y="3579813"/>
          <p14:tracePt t="43918" x="2606675" y="3571875"/>
          <p14:tracePt t="43926" x="2606675" y="3563938"/>
          <p14:tracePt t="43934" x="2598738" y="3556000"/>
          <p14:tracePt t="43943" x="2590800" y="3548063"/>
          <p14:tracePt t="43950" x="2590800" y="3540125"/>
          <p14:tracePt t="43958" x="2590800" y="3532188"/>
          <p14:tracePt t="43966" x="2582863" y="3524250"/>
          <p14:tracePt t="43974" x="2574925" y="3508375"/>
          <p14:tracePt t="43982" x="2566988" y="3500438"/>
          <p14:tracePt t="43990" x="2559050" y="3492500"/>
          <p14:tracePt t="43998" x="2543175" y="3468688"/>
          <p14:tracePt t="44006" x="2535238" y="3460750"/>
          <p14:tracePt t="44014" x="2511425" y="3452813"/>
          <p14:tracePt t="44022" x="2511425" y="3444875"/>
          <p14:tracePt t="44030" x="2495550" y="3436938"/>
          <p14:tracePt t="44038" x="2487613" y="3436938"/>
          <p14:tracePt t="44046" x="2479675" y="3436938"/>
          <p14:tracePt t="44054" x="2479675" y="3429000"/>
          <p14:tracePt t="44062" x="2471738" y="3429000"/>
          <p14:tracePt t="44070" x="2463800" y="3421063"/>
          <p14:tracePt t="44086" x="2455863" y="3421063"/>
          <p14:tracePt t="44206" x="2447925" y="3421063"/>
          <p14:tracePt t="44230" x="2447925" y="3436938"/>
          <p14:tracePt t="44238" x="2439988" y="3444875"/>
          <p14:tracePt t="44246" x="2432050" y="3452813"/>
          <p14:tracePt t="44254" x="2432050" y="3468688"/>
          <p14:tracePt t="44262" x="2424113" y="3484563"/>
          <p14:tracePt t="44270" x="2424113" y="3500438"/>
          <p14:tracePt t="44278" x="2416175" y="3524250"/>
          <p14:tracePt t="44286" x="2408238" y="3556000"/>
          <p14:tracePt t="44294" x="2400300" y="3571875"/>
          <p14:tracePt t="44302" x="2400300" y="3605213"/>
          <p14:tracePt t="44310" x="2392363" y="3629025"/>
          <p14:tracePt t="44318" x="2392363" y="3652838"/>
          <p14:tracePt t="44326" x="2384425" y="3668713"/>
          <p14:tracePt t="44334" x="2384425" y="3692525"/>
          <p14:tracePt t="44342" x="2384425" y="3700463"/>
          <p14:tracePt t="44350" x="2384425" y="3716338"/>
          <p14:tracePt t="44358" x="2384425" y="3732213"/>
          <p14:tracePt t="44366" x="2384425" y="3740150"/>
          <p14:tracePt t="44374" x="2384425" y="3748088"/>
          <p14:tracePt t="44382" x="2384425" y="3763963"/>
          <p14:tracePt t="44390" x="2384425" y="3771900"/>
          <p14:tracePt t="44398" x="2384425" y="3779838"/>
          <p14:tracePt t="44406" x="2384425" y="3787775"/>
          <p14:tracePt t="44414" x="2384425" y="3803650"/>
          <p14:tracePt t="44422" x="2384425" y="3811588"/>
          <p14:tracePt t="44430" x="2384425" y="3819525"/>
          <p14:tracePt t="44438" x="2384425" y="3827463"/>
          <p14:tracePt t="44454" x="2384425" y="3843338"/>
          <p14:tracePt t="44470" x="2392363" y="3859213"/>
          <p14:tracePt t="44487" x="2392363" y="3875088"/>
          <p14:tracePt t="44494" x="2392363" y="3883025"/>
          <p14:tracePt t="44518" x="2392363" y="3890963"/>
          <p14:tracePt t="44606" x="2392363" y="3906838"/>
          <p14:tracePt t="44622" x="2392363" y="3922713"/>
          <p14:tracePt t="44638" x="2392363" y="3930650"/>
          <p14:tracePt t="44646" x="2392363" y="3948113"/>
          <p14:tracePt t="44654" x="2384425" y="3956050"/>
          <p14:tracePt t="44662" x="2384425" y="3963988"/>
          <p14:tracePt t="44670" x="2374900" y="3971925"/>
          <p14:tracePt t="44678" x="2374900" y="3979863"/>
          <p14:tracePt t="44686" x="2374900" y="3987800"/>
          <p14:tracePt t="44694" x="2374900" y="3995738"/>
          <p14:tracePt t="44702" x="2366963" y="4011613"/>
          <p14:tracePt t="44710" x="2366963" y="4019550"/>
          <p14:tracePt t="44727" x="2366963" y="4027488"/>
          <p14:tracePt t="44734" x="2359025" y="4027488"/>
          <p14:tracePt t="44742" x="2359025" y="4035425"/>
          <p14:tracePt t="45230" x="2359025" y="4019550"/>
          <p14:tracePt t="45238" x="2359025" y="3995738"/>
          <p14:tracePt t="45246" x="2359025" y="3987800"/>
          <p14:tracePt t="45254" x="2359025" y="3963988"/>
          <p14:tracePt t="45262" x="2359025" y="3938588"/>
          <p14:tracePt t="45270" x="2359025" y="3914775"/>
          <p14:tracePt t="45282" x="2366963" y="3883025"/>
          <p14:tracePt t="45285" x="2374900" y="3851275"/>
          <p14:tracePt t="45294" x="2384425" y="3803650"/>
          <p14:tracePt t="45302" x="2392363" y="3756025"/>
          <p14:tracePt t="45310" x="2392363" y="3724275"/>
          <p14:tracePt t="45318" x="2392363" y="3692525"/>
          <p14:tracePt t="45327" x="2392363" y="3676650"/>
          <p14:tracePt t="45334" x="2392363" y="3652838"/>
          <p14:tracePt t="45343" x="2392363" y="3636963"/>
          <p14:tracePt t="45350" x="2392363" y="3613150"/>
          <p14:tracePt t="45358" x="2392363" y="3595688"/>
          <p14:tracePt t="45366" x="2392363" y="3571875"/>
          <p14:tracePt t="45374" x="2392363" y="3556000"/>
          <p14:tracePt t="45382" x="2392363" y="3532188"/>
          <p14:tracePt t="45390" x="2392363" y="3508375"/>
          <p14:tracePt t="45398" x="2392363" y="3484563"/>
          <p14:tracePt t="45406" x="2392363" y="3460750"/>
          <p14:tracePt t="45414" x="2392363" y="3444875"/>
          <p14:tracePt t="45422" x="2392363" y="3436938"/>
          <p14:tracePt t="45430" x="2392363" y="3421063"/>
          <p14:tracePt t="45438" x="2392363" y="3413125"/>
          <p14:tracePt t="45446" x="2392363" y="3397250"/>
          <p14:tracePt t="45462" x="2392363" y="3389313"/>
          <p14:tracePt t="45470" x="2392363" y="3381375"/>
          <p14:tracePt t="45478" x="2392363" y="3373438"/>
          <p14:tracePt t="45566" x="2392363" y="3381375"/>
          <p14:tracePt t="45574" x="2392363" y="3405188"/>
          <p14:tracePt t="45582" x="2392363" y="3421063"/>
          <p14:tracePt t="45590" x="2392363" y="3452813"/>
          <p14:tracePt t="45598" x="2392363" y="3500438"/>
          <p14:tracePt t="45606" x="2392363" y="3532188"/>
          <p14:tracePt t="45614" x="2392363" y="3571875"/>
          <p14:tracePt t="45622" x="2392363" y="3621088"/>
          <p14:tracePt t="45630" x="2392363" y="3652838"/>
          <p14:tracePt t="45638" x="2392363" y="3692525"/>
          <p14:tracePt t="45646" x="2400300" y="3732213"/>
          <p14:tracePt t="45654" x="2400300" y="3756025"/>
          <p14:tracePt t="45662" x="2408238" y="3787775"/>
          <p14:tracePt t="45670" x="2416175" y="3819525"/>
          <p14:tracePt t="45678" x="2416175" y="3843338"/>
          <p14:tracePt t="45686" x="2416175" y="3867150"/>
          <p14:tracePt t="45694" x="2424113" y="3883025"/>
          <p14:tracePt t="45702" x="2424113" y="3898900"/>
          <p14:tracePt t="45710" x="2424113" y="3922713"/>
          <p14:tracePt t="45718" x="2424113" y="3938588"/>
          <p14:tracePt t="45726" x="2424113" y="3971925"/>
          <p14:tracePt t="45734" x="2424113" y="3987800"/>
          <p14:tracePt t="45742" x="2424113" y="3995738"/>
          <p14:tracePt t="45750" x="2432050" y="4003675"/>
          <p14:tracePt t="45758" x="2432050" y="4019550"/>
          <p14:tracePt t="45774" x="2432050" y="4027488"/>
          <p14:tracePt t="45791" x="2432050" y="4035425"/>
          <p14:tracePt t="45814" x="2432050" y="4043363"/>
          <p14:tracePt t="45830" x="2432050" y="4051300"/>
          <p14:tracePt t="45846" x="2432050" y="4059238"/>
          <p14:tracePt t="45862" x="2424113" y="4059238"/>
          <p14:tracePt t="45878" x="2424113" y="4067175"/>
          <p14:tracePt t="45886" x="2416175" y="4067175"/>
          <p14:tracePt t="46118" x="2416175" y="4075113"/>
          <p14:tracePt t="46126" x="2416175" y="4083050"/>
          <p14:tracePt t="46143" x="2416175" y="4090988"/>
          <p14:tracePt t="46150" x="2424113" y="4090988"/>
          <p14:tracePt t="46158" x="2424113" y="4098925"/>
          <p14:tracePt t="46174" x="2424113" y="4106863"/>
          <p14:tracePt t="46190" x="2424113" y="4114800"/>
          <p14:tracePt t="46222" x="2424113" y="4122738"/>
          <p14:tracePt t="46246" x="2424113" y="4130675"/>
          <p14:tracePt t="46254" x="2432050" y="4138613"/>
          <p14:tracePt t="46262" x="2447925" y="4138613"/>
          <p14:tracePt t="46270" x="2463800" y="4154488"/>
          <p14:tracePt t="46278" x="2479675" y="4162425"/>
          <p14:tracePt t="46286" x="2519363" y="4178300"/>
          <p14:tracePt t="46294" x="2574925" y="4194175"/>
          <p14:tracePt t="46302" x="2654300" y="4217988"/>
          <p14:tracePt t="46310" x="2741613" y="4257675"/>
          <p14:tracePt t="46318" x="2838450" y="4281488"/>
          <p14:tracePt t="46326" x="2965450" y="4322763"/>
          <p14:tracePt t="46334" x="3117850" y="4362450"/>
          <p14:tracePt t="46343" x="3284538" y="4394200"/>
          <p14:tracePt t="46350" x="3451225" y="4433888"/>
          <p14:tracePt t="46358" x="3683000" y="4457700"/>
          <p14:tracePt t="46366" x="3867150" y="4481513"/>
          <p14:tracePt t="46374" x="4073525" y="4505325"/>
          <p14:tracePt t="46382" x="4273550" y="4529138"/>
          <p14:tracePt t="46390" x="4456113" y="4537075"/>
          <p14:tracePt t="46398" x="4703763" y="4560888"/>
          <p14:tracePt t="46406" x="4926013" y="4592638"/>
          <p14:tracePt t="46414" x="5181600" y="4633913"/>
          <p14:tracePt t="46422" x="5405438" y="4657725"/>
          <p14:tracePt t="46430" x="5627688" y="4681538"/>
          <p14:tracePt t="46438" x="5835650" y="4705350"/>
          <p14:tracePt t="46446" x="6018213" y="4713288"/>
          <p14:tracePt t="46454" x="6202363" y="4737100"/>
          <p14:tracePt t="46462" x="6376988" y="4752975"/>
          <p14:tracePt t="46470" x="6521450" y="4768850"/>
          <p14:tracePt t="46478" x="6656388" y="4768850"/>
          <p14:tracePt t="46486" x="6759575" y="4768850"/>
          <p14:tracePt t="46494" x="6864350" y="4776788"/>
          <p14:tracePt t="46502" x="6959600" y="4776788"/>
          <p14:tracePt t="46510" x="7046913" y="4784725"/>
          <p14:tracePt t="46518" x="7118350" y="4784725"/>
          <p14:tracePt t="46526" x="7199313" y="4784725"/>
          <p14:tracePt t="46534" x="7262813" y="4784725"/>
          <p14:tracePt t="46543" x="7334250" y="4784725"/>
          <p14:tracePt t="46550" x="7405688" y="4792663"/>
          <p14:tracePt t="46558" x="7485063" y="4792663"/>
          <p14:tracePt t="46566" x="7566025" y="4800600"/>
          <p14:tracePt t="46574" x="7645400" y="4800600"/>
          <p14:tracePt t="46582" x="7716838" y="4800600"/>
          <p14:tracePt t="46590" x="7788275" y="4816475"/>
          <p14:tracePt t="46598" x="7869238" y="4816475"/>
          <p14:tracePt t="46606" x="7932738" y="4816475"/>
          <p14:tracePt t="46614" x="7988300" y="4832350"/>
          <p14:tracePt t="46622" x="8043863" y="4832350"/>
          <p14:tracePt t="46630" x="8091488" y="4832350"/>
          <p14:tracePt t="46638" x="8139113" y="4840288"/>
          <p14:tracePt t="46646" x="8178800" y="4840288"/>
          <p14:tracePt t="46654" x="8226425" y="4848225"/>
          <p14:tracePt t="46662" x="8259763" y="4856163"/>
          <p14:tracePt t="46670" x="8291513" y="4864100"/>
          <p14:tracePt t="46678" x="8315325" y="4864100"/>
          <p14:tracePt t="46686" x="8323263" y="4872038"/>
          <p14:tracePt t="46694" x="8339138" y="4872038"/>
          <p14:tracePt t="46710" x="8347075" y="4872038"/>
          <p14:tracePt t="46727" x="8347075" y="4879975"/>
          <p14:tracePt t="46750" x="8339138" y="4879975"/>
          <p14:tracePt t="46758" x="8331200" y="4879975"/>
          <p14:tracePt t="46766" x="8331200" y="4887913"/>
          <p14:tracePt t="46774" x="8315325" y="4887913"/>
          <p14:tracePt t="46782" x="8299450" y="4895850"/>
          <p14:tracePt t="46790" x="8275638" y="4895850"/>
          <p14:tracePt t="46798" x="8251825" y="4903788"/>
          <p14:tracePt t="46806" x="8235950" y="4903788"/>
          <p14:tracePt t="46814" x="8202613" y="4903788"/>
          <p14:tracePt t="46822" x="8170863" y="4911725"/>
          <p14:tracePt t="46830" x="8147050" y="4911725"/>
          <p14:tracePt t="46838" x="8123238" y="4911725"/>
          <p14:tracePt t="46846" x="8099425" y="4911725"/>
          <p14:tracePt t="46854" x="8067675" y="4911725"/>
          <p14:tracePt t="46862" x="8035925" y="4911725"/>
          <p14:tracePt t="46870" x="8004175" y="4911725"/>
          <p14:tracePt t="46878" x="7980363" y="4911725"/>
          <p14:tracePt t="46886" x="7948613" y="4911725"/>
          <p14:tracePt t="46894" x="7908925" y="4911725"/>
          <p14:tracePt t="46902" x="7877175" y="4911725"/>
          <p14:tracePt t="46910" x="7851775" y="4911725"/>
          <p14:tracePt t="46918" x="7827963" y="4911725"/>
          <p14:tracePt t="46926" x="7804150" y="4911725"/>
          <p14:tracePt t="46934" x="7788275" y="4911725"/>
          <p14:tracePt t="46943" x="7780338" y="4911725"/>
          <p14:tracePt t="46950" x="7772400" y="4911725"/>
          <p14:tracePt t="46958" x="7764463" y="4911725"/>
          <p14:tracePt t="46974" x="7756525" y="4911725"/>
          <p14:tracePt t="46982" x="7748588" y="4911725"/>
          <p14:tracePt t="46998" x="7740650" y="4911725"/>
          <p14:tracePt t="47038" x="7732713" y="4911725"/>
          <p14:tracePt t="47054" x="7724775" y="4911725"/>
          <p14:tracePt t="47062" x="7716838" y="4911725"/>
          <p14:tracePt t="47070" x="7700963" y="4911725"/>
          <p14:tracePt t="47078" x="7685088" y="4911725"/>
          <p14:tracePt t="47086" x="7669213" y="4911725"/>
          <p14:tracePt t="47094" x="7645400" y="4903788"/>
          <p14:tracePt t="47102" x="7621588" y="4895850"/>
          <p14:tracePt t="47110" x="7597775" y="4895850"/>
          <p14:tracePt t="47128" x="7550150" y="4887913"/>
          <p14:tracePt t="47134" x="7526338" y="4887913"/>
          <p14:tracePt t="47143" x="7502525" y="4887913"/>
          <p14:tracePt t="47150" x="7477125" y="4887913"/>
          <p14:tracePt t="47158" x="7461250" y="4887913"/>
          <p14:tracePt t="47166" x="7445375" y="4887913"/>
          <p14:tracePt t="47174" x="7437438" y="4887913"/>
          <p14:tracePt t="47182" x="7429500" y="4887913"/>
          <p14:tracePt t="47190" x="7421563" y="4887913"/>
          <p14:tracePt t="47198" x="7405688" y="4887913"/>
          <p14:tracePt t="47206" x="7397750" y="4887913"/>
          <p14:tracePt t="47214" x="7389813" y="4887913"/>
          <p14:tracePt t="47502" x="7397750" y="4887913"/>
          <p14:tracePt t="47518" x="7413625" y="4887913"/>
          <p14:tracePt t="47534" x="7421563" y="4887913"/>
          <p14:tracePt t="47543" x="7429500" y="4887913"/>
          <p14:tracePt t="47558" x="7445375" y="4887913"/>
          <p14:tracePt t="47566" x="7461250" y="4879975"/>
          <p14:tracePt t="47582" x="7469188" y="4879975"/>
          <p14:tracePt t="47590" x="7485063" y="4872038"/>
          <p14:tracePt t="47598" x="7493000" y="4872038"/>
          <p14:tracePt t="47606" x="7502525" y="4872038"/>
          <p14:tracePt t="47614" x="7518400" y="4872038"/>
          <p14:tracePt t="47622" x="7526338" y="4872038"/>
          <p14:tracePt t="47630" x="7534275" y="4872038"/>
          <p14:tracePt t="47638" x="7550150" y="4872038"/>
          <p14:tracePt t="47646" x="7558088" y="4872038"/>
          <p14:tracePt t="47654" x="7566025" y="4872038"/>
          <p14:tracePt t="47662" x="7573963" y="4872038"/>
          <p14:tracePt t="47670" x="7589838" y="4872038"/>
          <p14:tracePt t="47678" x="7605713" y="4872038"/>
          <p14:tracePt t="47686" x="7613650" y="4872038"/>
          <p14:tracePt t="47694" x="7629525" y="4872038"/>
          <p14:tracePt t="47702" x="7645400" y="4872038"/>
          <p14:tracePt t="47710" x="7661275" y="4872038"/>
          <p14:tracePt t="47718" x="7685088" y="4872038"/>
          <p14:tracePt t="47726" x="7700963" y="4872038"/>
          <p14:tracePt t="47734" x="7724775" y="4872038"/>
          <p14:tracePt t="47743" x="7740650" y="4872038"/>
          <p14:tracePt t="47750" x="7756525" y="4872038"/>
          <p14:tracePt t="47758" x="7780338" y="4872038"/>
          <p14:tracePt t="47766" x="7796213" y="4872038"/>
          <p14:tracePt t="47774" x="7812088" y="4872038"/>
          <p14:tracePt t="47782" x="7835900" y="4872038"/>
          <p14:tracePt t="47790" x="7851775" y="4872038"/>
          <p14:tracePt t="47798" x="7877175" y="4872038"/>
          <p14:tracePt t="47806" x="7893050" y="4872038"/>
          <p14:tracePt t="47814" x="7908925" y="4864100"/>
          <p14:tracePt t="47822" x="7924800" y="4864100"/>
          <p14:tracePt t="47830" x="7940675" y="4864100"/>
          <p14:tracePt t="47838" x="7956550" y="4864100"/>
          <p14:tracePt t="47846" x="7972425" y="4864100"/>
          <p14:tracePt t="47854" x="7980363" y="4864100"/>
          <p14:tracePt t="47862" x="7988300" y="4864100"/>
          <p14:tracePt t="47871" x="8004175" y="4864100"/>
          <p14:tracePt t="47878" x="8020050" y="4864100"/>
          <p14:tracePt t="47886" x="8027988" y="4864100"/>
          <p14:tracePt t="47894" x="8035925" y="4864100"/>
          <p14:tracePt t="47902" x="8051800" y="4864100"/>
          <p14:tracePt t="47910" x="8067675" y="4864100"/>
          <p14:tracePt t="47918" x="8083550" y="4864100"/>
          <p14:tracePt t="47926" x="8091488" y="4864100"/>
          <p14:tracePt t="47934" x="8099425" y="4864100"/>
          <p14:tracePt t="47943" x="8107363" y="4864100"/>
          <p14:tracePt t="47950" x="8115300" y="4864100"/>
          <p14:tracePt t="47966" x="8123238" y="4864100"/>
          <p14:tracePt t="48046" x="8131175" y="4864100"/>
          <p14:tracePt t="48078" x="8131175" y="4872038"/>
          <p14:tracePt t="48094" x="8139113" y="4872038"/>
          <p14:tracePt t="48102" x="8147050" y="4879975"/>
          <p14:tracePt t="48118" x="8147050" y="4887913"/>
          <p14:tracePt t="48126" x="8147050" y="4895850"/>
          <p14:tracePt t="48134" x="8154988" y="4895850"/>
          <p14:tracePt t="48142" x="8154988" y="4903788"/>
          <p14:tracePt t="48158" x="8162925" y="4911725"/>
          <p14:tracePt t="48166" x="8162925" y="4919663"/>
          <p14:tracePt t="48174" x="8162925" y="4927600"/>
          <p14:tracePt t="48190" x="8162925" y="4943475"/>
          <p14:tracePt t="48206" x="8162925" y="4951413"/>
          <p14:tracePt t="48222" x="8162925" y="4959350"/>
          <p14:tracePt t="48238" x="8162925" y="4967288"/>
          <p14:tracePt t="48254" x="8162925" y="4976813"/>
          <p14:tracePt t="48278" x="8147050" y="4976813"/>
          <p14:tracePt t="48286" x="8147050" y="4984750"/>
          <p14:tracePt t="48294" x="8139113" y="4984750"/>
          <p14:tracePt t="48309" x="8131175" y="4984750"/>
          <p14:tracePt t="48318" x="8123238" y="4984750"/>
          <p14:tracePt t="48326" x="8115300" y="4984750"/>
          <p14:tracePt t="48343" x="8107363" y="4984750"/>
          <p14:tracePt t="48350" x="8099425" y="4992688"/>
          <p14:tracePt t="48358" x="8091488" y="4992688"/>
          <p14:tracePt t="48366" x="8083550" y="4992688"/>
          <p14:tracePt t="48374" x="8075613" y="4992688"/>
          <p14:tracePt t="48382" x="8067675" y="4992688"/>
          <p14:tracePt t="48390" x="8051800" y="4992688"/>
          <p14:tracePt t="48398" x="8043863" y="4992688"/>
          <p14:tracePt t="48406" x="8035925" y="4992688"/>
          <p14:tracePt t="48414" x="8027988" y="4984750"/>
          <p14:tracePt t="48422" x="8020050" y="4984750"/>
          <p14:tracePt t="48430" x="8012113" y="4984750"/>
          <p14:tracePt t="48438" x="8004175" y="4984750"/>
          <p14:tracePt t="48446" x="8004175" y="4976813"/>
          <p14:tracePt t="48470" x="7996238" y="4976813"/>
          <p14:tracePt t="48478" x="7996238" y="4967288"/>
          <p14:tracePt t="48486" x="7988300" y="4967288"/>
          <p14:tracePt t="48494" x="7988300" y="4959350"/>
          <p14:tracePt t="48502" x="7988300" y="4951413"/>
          <p14:tracePt t="48510" x="7988300" y="4943475"/>
          <p14:tracePt t="48526" x="7988300" y="4927600"/>
          <p14:tracePt t="48534" x="7988300" y="4919663"/>
          <p14:tracePt t="48550" x="7988300" y="4903788"/>
          <p14:tracePt t="48566" x="7988300" y="4895850"/>
          <p14:tracePt t="48574" x="7988300" y="4887913"/>
          <p14:tracePt t="48582" x="7996238" y="4887913"/>
          <p14:tracePt t="48590" x="7996238" y="4879975"/>
          <p14:tracePt t="48598" x="8004175" y="4879975"/>
          <p14:tracePt t="48606" x="8004175" y="4872038"/>
          <p14:tracePt t="48622" x="8012113" y="4872038"/>
          <p14:tracePt t="48630" x="8020050" y="4872038"/>
          <p14:tracePt t="48654" x="8027988" y="4872038"/>
          <p14:tracePt t="48694" x="8035925" y="4872038"/>
          <p14:tracePt t="48710" x="8043863" y="4872038"/>
          <p14:tracePt t="48718" x="8051800" y="4872038"/>
          <p14:tracePt t="48742" x="8059738" y="4872038"/>
          <p14:tracePt t="48750" x="8059738" y="4879975"/>
          <p14:tracePt t="48758" x="8067675" y="4879975"/>
          <p14:tracePt t="48767" x="8067675" y="4887913"/>
          <p14:tracePt t="48790" x="8067675" y="4895850"/>
          <p14:tracePt t="48806" x="8075613" y="4895850"/>
          <p14:tracePt t="48846" x="8075613" y="4903788"/>
          <p14:tracePt t="49462" x="8075613" y="4911725"/>
          <p14:tracePt t="49486" x="8067675" y="4911725"/>
          <p14:tracePt t="49494" x="8051800" y="4911725"/>
          <p14:tracePt t="49502" x="8043863" y="4911725"/>
          <p14:tracePt t="49510" x="8027988" y="4911725"/>
          <p14:tracePt t="49518" x="7996238" y="4911725"/>
          <p14:tracePt t="49526" x="7940675" y="4903788"/>
          <p14:tracePt t="49534" x="7885113" y="4879975"/>
          <p14:tracePt t="49543" x="7804150" y="4856163"/>
          <p14:tracePt t="49550" x="7693025" y="4808538"/>
          <p14:tracePt t="49558" x="7542213" y="4768850"/>
          <p14:tracePt t="49566" x="7358063" y="4697413"/>
          <p14:tracePt t="49574" x="7135813" y="4616450"/>
          <p14:tracePt t="49582" x="6935788" y="4537075"/>
          <p14:tracePt t="49590" x="6696075" y="4473575"/>
          <p14:tracePt t="49598" x="6481763" y="4394200"/>
          <p14:tracePt t="49606" x="6234113" y="4314825"/>
          <p14:tracePt t="49614" x="6026150" y="4265613"/>
          <p14:tracePt t="49622" x="5772150" y="4210050"/>
          <p14:tracePt t="49630" x="5508625" y="4130675"/>
          <p14:tracePt t="49638" x="5245100" y="4059238"/>
          <p14:tracePt t="49646" x="4991100" y="4011613"/>
          <p14:tracePt t="49654" x="4751388" y="3922713"/>
          <p14:tracePt t="49662" x="4471988" y="3859213"/>
          <p14:tracePt t="49670" x="4233863" y="3787775"/>
          <p14:tracePt t="49678" x="3978275" y="3708400"/>
          <p14:tracePt t="49686" x="3754438" y="3644900"/>
          <p14:tracePt t="49694" x="3492500" y="3563938"/>
          <p14:tracePt t="49702" x="3276600" y="3500438"/>
          <p14:tracePt t="49710" x="3076575" y="3436938"/>
          <p14:tracePt t="49718" x="2886075" y="3373438"/>
          <p14:tracePt t="49726" x="2725738" y="3317875"/>
          <p14:tracePt t="49734" x="2590800" y="3278188"/>
          <p14:tracePt t="49743" x="2455863" y="3221038"/>
          <p14:tracePt t="49750" x="2319338" y="3173413"/>
          <p14:tracePt t="49758" x="2208213" y="3133725"/>
          <p14:tracePt t="49766" x="2105025" y="3086100"/>
          <p14:tracePt t="49775" x="2008188" y="3046413"/>
          <p14:tracePt t="49782" x="1912938" y="2998788"/>
          <p14:tracePt t="49790" x="1833563" y="2959100"/>
          <p14:tracePt t="49798" x="1746250" y="2919413"/>
          <p14:tracePt t="49806" x="1674813" y="2878138"/>
          <p14:tracePt t="49814" x="1609725" y="2846388"/>
          <p14:tracePt t="49822" x="1538288" y="2798763"/>
          <p14:tracePt t="49830" x="1482725" y="2759075"/>
          <p14:tracePt t="49838" x="1427163" y="2727325"/>
          <p14:tracePt t="49846" x="1363663" y="2695575"/>
          <p14:tracePt t="49854" x="1331913" y="2671763"/>
          <p14:tracePt t="49862" x="1284288" y="2647950"/>
          <p14:tracePt t="49870" x="1235075" y="2616200"/>
          <p14:tracePt t="49878" x="1195388" y="2584450"/>
          <p14:tracePt t="49886" x="1147763" y="2559050"/>
          <p14:tracePt t="49894" x="1108075" y="2535238"/>
          <p14:tracePt t="49902" x="1076325" y="2519363"/>
          <p14:tracePt t="49910" x="1044575" y="2503488"/>
          <p14:tracePt t="49918" x="1020763" y="2487613"/>
          <p14:tracePt t="49926" x="996950" y="2479675"/>
          <p14:tracePt t="49934" x="965200" y="2463800"/>
          <p14:tracePt t="49943" x="957263" y="2455863"/>
          <p14:tracePt t="49950" x="949325" y="2455863"/>
          <p14:tracePt t="49958" x="941388" y="2447925"/>
          <p14:tracePt t="50462" x="949325" y="2447925"/>
          <p14:tracePt t="50486" x="965200" y="2447925"/>
          <p14:tracePt t="50502" x="973138" y="2447925"/>
          <p14:tracePt t="50510" x="981075" y="2447925"/>
          <p14:tracePt t="50518" x="989013" y="2447925"/>
          <p14:tracePt t="50526" x="996950" y="2447925"/>
          <p14:tracePt t="50542" x="1012825" y="2447925"/>
          <p14:tracePt t="50550" x="1020763" y="2447925"/>
          <p14:tracePt t="50566" x="1036638" y="2447925"/>
          <p14:tracePt t="50574" x="1044575" y="2447925"/>
          <p14:tracePt t="50582" x="1060450" y="2447925"/>
          <p14:tracePt t="50590" x="1068388" y="2447925"/>
          <p14:tracePt t="50598" x="1084263" y="2447925"/>
          <p14:tracePt t="50606" x="1100138" y="2447925"/>
          <p14:tracePt t="50614" x="1108075" y="2447925"/>
          <p14:tracePt t="50622" x="1123950" y="2447925"/>
          <p14:tracePt t="50630" x="1139825" y="2447925"/>
          <p14:tracePt t="50638" x="1155700" y="2447925"/>
          <p14:tracePt t="50646" x="1179513" y="2447925"/>
          <p14:tracePt t="50654" x="1195388" y="2447925"/>
          <p14:tracePt t="50662" x="1211263" y="2447925"/>
          <p14:tracePt t="50670" x="1227138" y="2447925"/>
          <p14:tracePt t="50678" x="1243013" y="2447925"/>
          <p14:tracePt t="50686" x="1258888" y="2447925"/>
          <p14:tracePt t="50694" x="1284288" y="2447925"/>
          <p14:tracePt t="50702" x="1300163" y="2447925"/>
          <p14:tracePt t="50710" x="1323975" y="2447925"/>
          <p14:tracePt t="50718" x="1339850" y="2447925"/>
          <p14:tracePt t="50726" x="1363663" y="2447925"/>
          <p14:tracePt t="50734" x="1379538" y="2447925"/>
          <p14:tracePt t="50743" x="1395413" y="2447925"/>
          <p14:tracePt t="50750" x="1411288" y="2447925"/>
          <p14:tracePt t="50758" x="1427163" y="2447925"/>
          <p14:tracePt t="50766" x="1435100" y="2447925"/>
          <p14:tracePt t="50774" x="1450975" y="2447925"/>
          <p14:tracePt t="50782" x="1458913" y="2447925"/>
          <p14:tracePt t="50790" x="1466850" y="2447925"/>
          <p14:tracePt t="50798" x="1482725" y="2447925"/>
          <p14:tracePt t="50806" x="1490663" y="2447925"/>
          <p14:tracePt t="50814" x="1498600" y="2447925"/>
          <p14:tracePt t="50822" x="1506538" y="2447925"/>
          <p14:tracePt t="50830" x="1514475" y="2447925"/>
          <p14:tracePt t="50838" x="1522413" y="2447925"/>
          <p14:tracePt t="50846" x="1530350" y="2447925"/>
          <p14:tracePt t="50854" x="1538288" y="2447925"/>
          <p14:tracePt t="50862" x="1546225" y="2447925"/>
          <p14:tracePt t="50870" x="1562100" y="2447925"/>
          <p14:tracePt t="50886" x="1570038" y="2447925"/>
          <p14:tracePt t="50894" x="1577975" y="2447925"/>
          <p14:tracePt t="50902" x="1585913" y="2447925"/>
          <p14:tracePt t="50910" x="1593850" y="2447925"/>
          <p14:tracePt t="50926" x="1601788" y="2447925"/>
          <p14:tracePt t="50943" x="1609725" y="2447925"/>
          <p14:tracePt t="50958" x="1617663" y="2447925"/>
          <p14:tracePt t="50966" x="1625600" y="2447925"/>
          <p14:tracePt t="50990" x="1633538" y="2447925"/>
          <p14:tracePt t="51006" x="1641475" y="2447925"/>
          <p14:tracePt t="51030" x="1651000" y="2447925"/>
          <p14:tracePt t="51038" x="1658938" y="2447925"/>
          <p14:tracePt t="51062" x="1666875" y="2447925"/>
          <p14:tracePt t="51078" x="1674813" y="2447925"/>
          <p14:tracePt t="51102" x="1682750" y="2447925"/>
          <p14:tracePt t="51118" x="1690688" y="2447925"/>
          <p14:tracePt t="51143" x="1698625" y="2447925"/>
          <p14:tracePt t="51166" x="1706563" y="2447925"/>
          <p14:tracePt t="51182" x="1714500" y="2447925"/>
          <p14:tracePt t="51190" x="1722438" y="2447925"/>
          <p14:tracePt t="51206" x="1730375" y="2447925"/>
          <p14:tracePt t="51222" x="1738313" y="2447925"/>
          <p14:tracePt t="51238" x="1746250" y="2447925"/>
          <p14:tracePt t="51254" x="1754188" y="2447925"/>
          <p14:tracePt t="51270" x="1762125" y="2447925"/>
          <p14:tracePt t="51286" x="1770063" y="2447925"/>
          <p14:tracePt t="51302" x="1778000" y="2447925"/>
          <p14:tracePt t="51310" x="1785938" y="2447925"/>
          <p14:tracePt t="51326" x="1801813" y="2447925"/>
          <p14:tracePt t="51343" x="1809750" y="2447925"/>
          <p14:tracePt t="51350" x="1817688" y="2447925"/>
          <p14:tracePt t="51358" x="1825625" y="2447925"/>
          <p14:tracePt t="51366" x="1833563" y="2447925"/>
          <p14:tracePt t="51382" x="1849438" y="2447925"/>
          <p14:tracePt t="51390" x="1857375" y="2447925"/>
          <p14:tracePt t="51398" x="1865313" y="2447925"/>
          <p14:tracePt t="51406" x="1873250" y="2447925"/>
          <p14:tracePt t="51414" x="1881188" y="2447925"/>
          <p14:tracePt t="51422" x="1889125" y="2447925"/>
          <p14:tracePt t="51430" x="1897063" y="2447925"/>
          <p14:tracePt t="51446" x="1905000" y="2447925"/>
          <p14:tracePt t="51462" x="1912938" y="2447925"/>
          <p14:tracePt t="51470" x="1920875" y="2447925"/>
          <p14:tracePt t="51486" x="1928813" y="2447925"/>
          <p14:tracePt t="51502" x="1936750" y="2447925"/>
          <p14:tracePt t="51526" x="1952625" y="2447925"/>
          <p14:tracePt t="51550" x="1960563" y="2447925"/>
          <p14:tracePt t="51566" x="1976438" y="2447925"/>
          <p14:tracePt t="51582" x="1984375" y="2447925"/>
          <p14:tracePt t="51590" x="1992313" y="2447925"/>
          <p14:tracePt t="51606" x="2000250" y="2447925"/>
          <p14:tracePt t="51622" x="2008188" y="2455863"/>
          <p14:tracePt t="51646" x="2017713" y="2455863"/>
          <p14:tracePt t="51678" x="2025650" y="2455863"/>
          <p14:tracePt t="51726" x="2033588" y="2455863"/>
          <p14:tracePt t="51758" x="2041525" y="2455863"/>
          <p14:tracePt t="51782" x="2049463" y="2455863"/>
          <p14:tracePt t="51814" x="2057400" y="2455863"/>
          <p14:tracePt t="51822" x="2065338" y="2455863"/>
          <p14:tracePt t="51846" x="2073275" y="2455863"/>
          <p14:tracePt t="51862" x="2081213" y="2455863"/>
          <p14:tracePt t="51878" x="2089150" y="2455863"/>
          <p14:tracePt t="51902" x="2097088" y="2455863"/>
          <p14:tracePt t="51918" x="2105025" y="2455863"/>
          <p14:tracePt t="51934" x="2112963" y="2455863"/>
          <p14:tracePt t="51974" x="2120900" y="2455863"/>
          <p14:tracePt t="51990" x="2128838" y="2455863"/>
          <p14:tracePt t="52014" x="2128838" y="2463800"/>
          <p14:tracePt t="52142" x="2128838" y="2471738"/>
          <p14:tracePt t="52158" x="2120900" y="2471738"/>
          <p14:tracePt t="52166" x="2112963" y="2479675"/>
          <p14:tracePt t="52174" x="2097088" y="2479675"/>
          <p14:tracePt t="52182" x="2089150" y="2487613"/>
          <p14:tracePt t="52190" x="2081213" y="2487613"/>
          <p14:tracePt t="52198" x="2065338" y="2495550"/>
          <p14:tracePt t="52206" x="2057400" y="2495550"/>
          <p14:tracePt t="52214" x="2049463" y="2503488"/>
          <p14:tracePt t="52222" x="2033588" y="2503488"/>
          <p14:tracePt t="52230" x="2025650" y="2511425"/>
          <p14:tracePt t="52238" x="2017713" y="2519363"/>
          <p14:tracePt t="52246" x="2000250" y="2519363"/>
          <p14:tracePt t="52254" x="1992313" y="2527300"/>
          <p14:tracePt t="52262" x="1976438" y="2535238"/>
          <p14:tracePt t="52270" x="1960563" y="2535238"/>
          <p14:tracePt t="52278" x="1960563" y="2543175"/>
          <p14:tracePt t="52286" x="1944688" y="2551113"/>
          <p14:tracePt t="52294" x="1928813" y="2559050"/>
          <p14:tracePt t="52302" x="1905000" y="2559050"/>
          <p14:tracePt t="52310" x="1889125" y="2576513"/>
          <p14:tracePt t="52318" x="1873250" y="2576513"/>
          <p14:tracePt t="52326" x="1857375" y="2584450"/>
          <p14:tracePt t="52334" x="1841500" y="2592388"/>
          <p14:tracePt t="52343" x="1817688" y="2592388"/>
          <p14:tracePt t="52350" x="1801813" y="2600325"/>
          <p14:tracePt t="52358" x="1778000" y="2608263"/>
          <p14:tracePt t="52366" x="1754188" y="2616200"/>
          <p14:tracePt t="52374" x="1730375" y="2616200"/>
          <p14:tracePt t="52382" x="1706563" y="2624138"/>
          <p14:tracePt t="52390" x="1690688" y="2624138"/>
          <p14:tracePt t="52398" x="1666875" y="2632075"/>
          <p14:tracePt t="52406" x="1641475" y="2632075"/>
          <p14:tracePt t="52414" x="1625600" y="2632075"/>
          <p14:tracePt t="52422" x="1593850" y="2632075"/>
          <p14:tracePt t="52430" x="1570038" y="2632075"/>
          <p14:tracePt t="52438" x="1546225" y="2640013"/>
          <p14:tracePt t="52446" x="1530350" y="2640013"/>
          <p14:tracePt t="52454" x="1498600" y="2640013"/>
          <p14:tracePt t="52462" x="1474788" y="2640013"/>
          <p14:tracePt t="52470" x="1443038" y="2647950"/>
          <p14:tracePt t="52478" x="1411288" y="2647950"/>
          <p14:tracePt t="52486" x="1379538" y="2647950"/>
          <p14:tracePt t="52494" x="1331913" y="2647950"/>
          <p14:tracePt t="52502" x="1300163" y="2647950"/>
          <p14:tracePt t="52510" x="1258888" y="2647950"/>
          <p14:tracePt t="52518" x="1211263" y="2647950"/>
          <p14:tracePt t="52526" x="1179513" y="2655888"/>
          <p14:tracePt t="52534" x="1147763" y="2655888"/>
          <p14:tracePt t="52543" x="1116013" y="2655888"/>
          <p14:tracePt t="52550" x="1084263" y="2655888"/>
          <p14:tracePt t="52558" x="1052513" y="2671763"/>
          <p14:tracePt t="52566" x="1028700" y="2671763"/>
          <p14:tracePt t="52574" x="1012825" y="2671763"/>
          <p14:tracePt t="52582" x="996950" y="2671763"/>
          <p14:tracePt t="52590" x="989013" y="2671763"/>
          <p14:tracePt t="52598" x="981075" y="2671763"/>
          <p14:tracePt t="52614" x="973138" y="2671763"/>
          <p14:tracePt t="52622" x="965200" y="2671763"/>
          <p14:tracePt t="52630" x="965200" y="2679700"/>
          <p14:tracePt t="52670" x="957263" y="2679700"/>
          <p14:tracePt t="52702" x="949325" y="2671763"/>
          <p14:tracePt t="52710" x="941388" y="2671763"/>
          <p14:tracePt t="52718" x="933450" y="2671763"/>
          <p14:tracePt t="52726" x="933450" y="2663825"/>
          <p14:tracePt t="52734" x="925513" y="2663825"/>
          <p14:tracePt t="52743" x="908050" y="2655888"/>
          <p14:tracePt t="52758" x="900113" y="2647950"/>
          <p14:tracePt t="52766" x="892175" y="2640013"/>
          <p14:tracePt t="52774" x="892175" y="2632075"/>
          <p14:tracePt t="52782" x="876300" y="2632075"/>
          <p14:tracePt t="52790" x="876300" y="2616200"/>
          <p14:tracePt t="52798" x="860425" y="2616200"/>
          <p14:tracePt t="52806" x="844550" y="2600325"/>
          <p14:tracePt t="52814" x="836613" y="2592388"/>
          <p14:tracePt t="52822" x="812800" y="2584450"/>
          <p14:tracePt t="52830" x="796925" y="2576513"/>
          <p14:tracePt t="52838" x="781050" y="2559050"/>
          <p14:tracePt t="52846" x="765175" y="2551113"/>
          <p14:tracePt t="52854" x="741363" y="2535238"/>
          <p14:tracePt t="52862" x="725488" y="2527300"/>
          <p14:tracePt t="52870" x="717550" y="2519363"/>
          <p14:tracePt t="52878" x="693738" y="2503488"/>
          <p14:tracePt t="52894" x="685800" y="2495550"/>
          <p14:tracePt t="52902" x="677863" y="2495550"/>
          <p14:tracePt t="52910" x="669925" y="2487613"/>
          <p14:tracePt t="52918" x="661988" y="2479675"/>
          <p14:tracePt t="52934" x="661988" y="2471738"/>
          <p14:tracePt t="52943" x="661988" y="2463800"/>
          <p14:tracePt t="52966" x="661988" y="2455863"/>
          <p14:tracePt t="53006" x="661988" y="2447925"/>
          <p14:tracePt t="53086" x="669925" y="2447925"/>
          <p14:tracePt t="53118" x="677863" y="2447925"/>
          <p14:tracePt t="53326" x="669925" y="2447925"/>
          <p14:tracePt t="53350" x="661988" y="2455863"/>
          <p14:tracePt t="53358" x="654050" y="2463800"/>
          <p14:tracePt t="53374" x="646113" y="2463800"/>
          <p14:tracePt t="53382" x="646113" y="2471738"/>
          <p14:tracePt t="53406" x="646113" y="2479675"/>
          <p14:tracePt t="53430" x="638175" y="2487613"/>
          <p14:tracePt t="53438" x="638175" y="2495550"/>
          <p14:tracePt t="53446" x="638175" y="2503488"/>
          <p14:tracePt t="53462" x="638175" y="2511425"/>
          <p14:tracePt t="53470" x="638175" y="2519363"/>
          <p14:tracePt t="53478" x="638175" y="2535238"/>
          <p14:tracePt t="53494" x="638175" y="2543175"/>
          <p14:tracePt t="53502" x="638175" y="2559050"/>
          <p14:tracePt t="53510" x="638175" y="2566988"/>
          <p14:tracePt t="53518" x="638175" y="2576513"/>
          <p14:tracePt t="53526" x="646113" y="2584450"/>
          <p14:tracePt t="53534" x="654050" y="2600325"/>
          <p14:tracePt t="53543" x="654050" y="2608263"/>
          <p14:tracePt t="53550" x="654050" y="2616200"/>
          <p14:tracePt t="53558" x="654050" y="2624138"/>
          <p14:tracePt t="53566" x="661988" y="2632075"/>
          <p14:tracePt t="53574" x="661988" y="2640013"/>
          <p14:tracePt t="53582" x="661988" y="2647950"/>
          <p14:tracePt t="53694" x="669925" y="2647950"/>
          <p14:tracePt t="53702" x="677863" y="2647950"/>
          <p14:tracePt t="53718" x="685800" y="2647950"/>
          <p14:tracePt t="53726" x="693738" y="2647950"/>
          <p14:tracePt t="53734" x="701675" y="2647950"/>
          <p14:tracePt t="53750" x="709613" y="2647950"/>
          <p14:tracePt t="53758" x="725488" y="2640013"/>
          <p14:tracePt t="53766" x="733425" y="2640013"/>
          <p14:tracePt t="53774" x="741363" y="2640013"/>
          <p14:tracePt t="53782" x="757238" y="2632075"/>
          <p14:tracePt t="53798" x="765175" y="2624138"/>
          <p14:tracePt t="53806" x="773113" y="2616200"/>
          <p14:tracePt t="53823" x="773113" y="2608263"/>
          <p14:tracePt t="53838" x="773113" y="2600325"/>
          <p14:tracePt t="53846" x="773113" y="2592388"/>
          <p14:tracePt t="53854" x="781050" y="2592388"/>
          <p14:tracePt t="53862" x="781050" y="2576513"/>
          <p14:tracePt t="53878" x="781050" y="2566988"/>
          <p14:tracePt t="53893" x="781050" y="2551113"/>
          <p14:tracePt t="53902" x="781050" y="2535238"/>
          <p14:tracePt t="53910" x="781050" y="2527300"/>
          <p14:tracePt t="53918" x="773113" y="2519363"/>
          <p14:tracePt t="53926" x="765175" y="2503488"/>
          <p14:tracePt t="53934" x="757238" y="2487613"/>
          <p14:tracePt t="53943" x="749300" y="2479675"/>
          <p14:tracePt t="53950" x="749300" y="2463800"/>
          <p14:tracePt t="53958" x="741363" y="2455863"/>
          <p14:tracePt t="53966" x="733425" y="2455863"/>
          <p14:tracePt t="53974" x="733425" y="2447925"/>
          <p14:tracePt t="53982" x="733425" y="2439988"/>
          <p14:tracePt t="54086" x="741363" y="2439988"/>
          <p14:tracePt t="54094" x="749300" y="2439988"/>
          <p14:tracePt t="54110" x="757238" y="2432050"/>
          <p14:tracePt t="54119" x="765175" y="2432050"/>
          <p14:tracePt t="54126" x="773113" y="2432050"/>
          <p14:tracePt t="54142" x="781050" y="2432050"/>
          <p14:tracePt t="54182" x="788988" y="2447925"/>
          <p14:tracePt t="54190" x="788988" y="2455863"/>
          <p14:tracePt t="54198" x="796925" y="2471738"/>
          <p14:tracePt t="54206" x="804863" y="2479675"/>
          <p14:tracePt t="54214" x="804863" y="2511425"/>
          <p14:tracePt t="54222" x="812800" y="2519363"/>
          <p14:tracePt t="54230" x="820738" y="2543175"/>
          <p14:tracePt t="54238" x="820738" y="2559050"/>
          <p14:tracePt t="54246" x="828675" y="2576513"/>
          <p14:tracePt t="54254" x="836613" y="2584450"/>
          <p14:tracePt t="54262" x="844550" y="2592388"/>
          <p14:tracePt t="54270" x="844550" y="2608263"/>
          <p14:tracePt t="54278" x="852488" y="2608263"/>
          <p14:tracePt t="54286" x="852488" y="2616200"/>
          <p14:tracePt t="54294" x="860425" y="2624138"/>
          <p14:tracePt t="54302" x="868363" y="2624138"/>
          <p14:tracePt t="54310" x="868363" y="2632075"/>
          <p14:tracePt t="54318" x="876300" y="2632075"/>
          <p14:tracePt t="54326" x="892175" y="2632075"/>
          <p14:tracePt t="54334" x="900113" y="2632075"/>
          <p14:tracePt t="54343" x="908050" y="2632075"/>
          <p14:tracePt t="54350" x="925513" y="2632075"/>
          <p14:tracePt t="54358" x="933450" y="2632075"/>
          <p14:tracePt t="54366" x="949325" y="2632075"/>
          <p14:tracePt t="54374" x="973138" y="2632075"/>
          <p14:tracePt t="54382" x="996950" y="2632075"/>
          <p14:tracePt t="54390" x="1012825" y="2632075"/>
          <p14:tracePt t="54398" x="1036638" y="2632075"/>
          <p14:tracePt t="54406" x="1068388" y="2624138"/>
          <p14:tracePt t="54414" x="1084263" y="2624138"/>
          <p14:tracePt t="54422" x="1123950" y="2616200"/>
          <p14:tracePt t="54430" x="1155700" y="2616200"/>
          <p14:tracePt t="54438" x="1187450" y="2608263"/>
          <p14:tracePt t="54446" x="1211263" y="2608263"/>
          <p14:tracePt t="54454" x="1243013" y="2608263"/>
          <p14:tracePt t="54462" x="1274763" y="2608263"/>
          <p14:tracePt t="54470" x="1308100" y="2608263"/>
          <p14:tracePt t="54478" x="1355725" y="2608263"/>
          <p14:tracePt t="54486" x="1395413" y="2608263"/>
          <p14:tracePt t="54494" x="1427163" y="2608263"/>
          <p14:tracePt t="54502" x="1474788" y="2608263"/>
          <p14:tracePt t="54510" x="1514475" y="2608263"/>
          <p14:tracePt t="54518" x="1562100" y="2608263"/>
          <p14:tracePt t="54526" x="1601788" y="2616200"/>
          <p14:tracePt t="54534" x="1633538" y="2616200"/>
          <p14:tracePt t="54543" x="1682750" y="2624138"/>
          <p14:tracePt t="54550" x="1714500" y="2624138"/>
          <p14:tracePt t="54558" x="1738313" y="2632075"/>
          <p14:tracePt t="54566" x="1762125" y="2632075"/>
          <p14:tracePt t="54574" x="1778000" y="2640013"/>
          <p14:tracePt t="54582" x="1801813" y="2647950"/>
          <p14:tracePt t="54598" x="1809750" y="2647950"/>
          <p14:tracePt t="54606" x="1809750" y="2655888"/>
          <p14:tracePt t="54742" x="1817688" y="2655888"/>
          <p14:tracePt t="55454" x="1825625" y="2655888"/>
          <p14:tracePt t="55486" x="1833563" y="2655888"/>
          <p14:tracePt t="55510" x="1841500" y="2655888"/>
          <p14:tracePt t="55518" x="1857375" y="2655888"/>
          <p14:tracePt t="55526" x="1865313" y="2655888"/>
          <p14:tracePt t="55534" x="1889125" y="2663825"/>
          <p14:tracePt t="55543" x="1936750" y="2679700"/>
          <p14:tracePt t="55550" x="2000250" y="2703513"/>
          <p14:tracePt t="55558" x="2089150" y="2735263"/>
          <p14:tracePt t="55566" x="2216150" y="2767013"/>
          <p14:tracePt t="55574" x="2351088" y="2814638"/>
          <p14:tracePt t="55582" x="2551113" y="2838450"/>
          <p14:tracePt t="55590" x="2725738" y="2878138"/>
          <p14:tracePt t="55598" x="2894013" y="2901950"/>
          <p14:tracePt t="55606" x="3092450" y="2927350"/>
          <p14:tracePt t="55614" x="3292475" y="2927350"/>
          <p14:tracePt t="55622" x="3492500" y="2943225"/>
          <p14:tracePt t="55630" x="3714750" y="2951163"/>
          <p14:tracePt t="55638" x="3890963" y="2951163"/>
          <p14:tracePt t="55646" x="4065588" y="2951163"/>
          <p14:tracePt t="55654" x="4217988" y="2951163"/>
          <p14:tracePt t="55662" x="4344988" y="2951163"/>
          <p14:tracePt t="55670" x="4464050" y="2951163"/>
          <p14:tracePt t="55678" x="4559300" y="2943225"/>
          <p14:tracePt t="55686" x="4648200" y="2927350"/>
          <p14:tracePt t="55694" x="4711700" y="2909888"/>
          <p14:tracePt t="55702" x="4775200" y="2894013"/>
          <p14:tracePt t="55710" x="4822825" y="2878138"/>
          <p14:tracePt t="55718" x="4854575" y="2870200"/>
          <p14:tracePt t="55726" x="4894263" y="2854325"/>
          <p14:tracePt t="55734" x="4910138" y="2846388"/>
          <p14:tracePt t="55743" x="4933950" y="2838450"/>
          <p14:tracePt t="55750" x="4951413" y="2830513"/>
          <p14:tracePt t="55758" x="4967288" y="2822575"/>
          <p14:tracePt t="55766" x="4975225" y="2822575"/>
          <p14:tracePt t="55774" x="4991100" y="2814638"/>
          <p14:tracePt t="55782" x="4999038" y="2806700"/>
          <p14:tracePt t="55790" x="5006975" y="2806700"/>
          <p14:tracePt t="55798" x="5006975" y="2798763"/>
          <p14:tracePt t="55806" x="5014913" y="2798763"/>
          <p14:tracePt t="55814" x="5030788" y="2798763"/>
          <p14:tracePt t="55822" x="5038725" y="2790825"/>
          <p14:tracePt t="55830" x="5046663" y="2782888"/>
          <p14:tracePt t="55838" x="5054600" y="2782888"/>
          <p14:tracePt t="55846" x="5062538" y="2774950"/>
          <p14:tracePt t="55854" x="5078413" y="2767013"/>
          <p14:tracePt t="55870" x="5086350" y="2759075"/>
          <p14:tracePt t="55926" x="5086350" y="2751138"/>
          <p14:tracePt t="55942" x="5086350" y="2743200"/>
          <p14:tracePt t="55958" x="5094288" y="2743200"/>
          <p14:tracePt t="55974" x="5094288" y="2735263"/>
          <p14:tracePt t="55998" x="5094288" y="2727325"/>
          <p14:tracePt t="62630" x="5086350" y="2727325"/>
          <p14:tracePt t="62638" x="5062538" y="2743200"/>
          <p14:tracePt t="62646" x="5046663" y="2751138"/>
          <p14:tracePt t="62654" x="5006975" y="2751138"/>
          <p14:tracePt t="62662" x="4991100" y="2759075"/>
          <p14:tracePt t="62670" x="4967288" y="2774950"/>
          <p14:tracePt t="62678" x="4943475" y="2782888"/>
          <p14:tracePt t="62686" x="4918075" y="2782888"/>
          <p14:tracePt t="62694" x="4886325" y="2790825"/>
          <p14:tracePt t="62702" x="4854575" y="2798763"/>
          <p14:tracePt t="62710" x="4822825" y="2806700"/>
          <p14:tracePt t="62718" x="4791075" y="2814638"/>
          <p14:tracePt t="62726" x="4767263" y="2822575"/>
          <p14:tracePt t="62734" x="4735513" y="2822575"/>
          <p14:tracePt t="62742" x="4695825" y="2830513"/>
          <p14:tracePt t="62750" x="4648200" y="2854325"/>
          <p14:tracePt t="62758" x="4592638" y="2870200"/>
          <p14:tracePt t="62766" x="4527550" y="2886075"/>
          <p14:tracePt t="62775" x="4440238" y="2919413"/>
          <p14:tracePt t="62782" x="4352925" y="2951163"/>
          <p14:tracePt t="62790" x="4257675" y="2974975"/>
          <p14:tracePt t="62798" x="4152900" y="3006725"/>
          <p14:tracePt t="62806" x="4057650" y="3030538"/>
          <p14:tracePt t="62814" x="3962400" y="3062288"/>
          <p14:tracePt t="62822" x="3875088" y="3101975"/>
          <p14:tracePt t="62830" x="3778250" y="3125788"/>
          <p14:tracePt t="62838" x="3675063" y="3165475"/>
          <p14:tracePt t="62846" x="3579813" y="3197225"/>
          <p14:tracePt t="62854" x="3492500" y="3236913"/>
          <p14:tracePt t="62862" x="3403600" y="3252788"/>
          <p14:tracePt t="62870" x="3340100" y="3286125"/>
          <p14:tracePt t="62878" x="3260725" y="3302000"/>
          <p14:tracePt t="62893" x="3205163" y="3325813"/>
          <p14:tracePt t="62894" x="3141663" y="3341688"/>
          <p14:tracePt t="62902" x="3084513" y="3365500"/>
          <p14:tracePt t="62910" x="3036888" y="3389313"/>
          <p14:tracePt t="62918" x="2997200" y="3405188"/>
          <p14:tracePt t="62926" x="2949575" y="3429000"/>
          <p14:tracePt t="62934" x="2917825" y="3444875"/>
          <p14:tracePt t="62942" x="2878138" y="3460750"/>
          <p14:tracePt t="62950" x="2854325" y="3476625"/>
          <p14:tracePt t="62958" x="2822575" y="3500438"/>
          <p14:tracePt t="62966" x="2798763" y="3508375"/>
          <p14:tracePt t="62974" x="2782888" y="3516313"/>
          <p14:tracePt t="62982" x="2759075" y="3532188"/>
          <p14:tracePt t="62990" x="2741613" y="3532188"/>
          <p14:tracePt t="62998" x="2717800" y="3548063"/>
          <p14:tracePt t="63006" x="2709863" y="3548063"/>
          <p14:tracePt t="63014" x="2701925" y="3556000"/>
          <p14:tracePt t="63022" x="2693988" y="3556000"/>
          <p14:tracePt t="63094" x="2686050" y="3556000"/>
          <p14:tracePt t="63102" x="2678113" y="3556000"/>
          <p14:tracePt t="63110" x="2678113" y="3563938"/>
          <p14:tracePt t="63118" x="2670175" y="3571875"/>
          <p14:tracePt t="63126" x="2662238" y="3571875"/>
          <p14:tracePt t="63142" x="2646363" y="3571875"/>
          <p14:tracePt t="63159" x="2638425" y="3571875"/>
          <p14:tracePt t="63166" x="2630488" y="3571875"/>
          <p14:tracePt t="63174" x="2622550" y="3571875"/>
          <p14:tracePt t="63190" x="2614613" y="3571875"/>
          <p14:tracePt t="63206" x="2606675" y="3571875"/>
          <p14:tracePt t="63222" x="2606675" y="3563938"/>
          <p14:tracePt t="63230" x="2598738" y="3563938"/>
          <p14:tracePt t="63238" x="2590800" y="3563938"/>
          <p14:tracePt t="63254" x="2590800" y="3556000"/>
          <p14:tracePt t="63262" x="2582863" y="3556000"/>
          <p14:tracePt t="63270" x="2582863" y="3548063"/>
          <p14:tracePt t="63294" x="2566988" y="3540125"/>
          <p14:tracePt t="63302" x="2566988" y="3532188"/>
          <p14:tracePt t="63326" x="2566988" y="3524250"/>
          <p14:tracePt t="63414" x="2559050" y="3540125"/>
          <p14:tracePt t="63422" x="2559050" y="3548063"/>
          <p14:tracePt t="63430" x="2551113" y="3556000"/>
          <p14:tracePt t="63438" x="2551113" y="3571875"/>
          <p14:tracePt t="63446" x="2543175" y="3579813"/>
          <p14:tracePt t="63454" x="2543175" y="3595688"/>
          <p14:tracePt t="63462" x="2543175" y="3605213"/>
          <p14:tracePt t="63470" x="2543175" y="3621088"/>
          <p14:tracePt t="63486" x="2543175" y="3629025"/>
          <p14:tracePt t="63494" x="2543175" y="3636963"/>
          <p14:tracePt t="63502" x="2543175" y="3644900"/>
          <p14:tracePt t="63550" x="2543175" y="3652838"/>
          <p14:tracePt t="63622" x="2535238" y="3652838"/>
          <p14:tracePt t="63630" x="2527300" y="3652838"/>
          <p14:tracePt t="63638" x="2519363" y="3652838"/>
          <p14:tracePt t="63646" x="2511425" y="3652838"/>
          <p14:tracePt t="63654" x="2495550" y="3644900"/>
          <p14:tracePt t="63662" x="2471738" y="3644900"/>
          <p14:tracePt t="63670" x="2447925" y="3644900"/>
          <p14:tracePt t="63678" x="2408238" y="3644900"/>
          <p14:tracePt t="63686" x="2359025" y="3644900"/>
          <p14:tracePt t="63694" x="2319338" y="3644900"/>
          <p14:tracePt t="63702" x="2263775" y="3644900"/>
          <p14:tracePt t="63710" x="2224088" y="3636963"/>
          <p14:tracePt t="63718" x="2168525" y="3636963"/>
          <p14:tracePt t="63726" x="2120900" y="3629025"/>
          <p14:tracePt t="63734" x="2089150" y="3629025"/>
          <p14:tracePt t="63742" x="2033588" y="3613150"/>
          <p14:tracePt t="63750" x="2008188" y="3613150"/>
          <p14:tracePt t="63758" x="1976438" y="3613150"/>
          <p14:tracePt t="63766" x="1960563" y="3613150"/>
          <p14:tracePt t="63774" x="1944688" y="3613150"/>
          <p14:tracePt t="63782" x="1936750" y="3605213"/>
          <p14:tracePt t="63790" x="1928813" y="3605213"/>
          <p14:tracePt t="63798" x="1920875" y="3595688"/>
          <p14:tracePt t="63894" x="1920875" y="3587750"/>
          <p14:tracePt t="63902" x="1920875" y="3579813"/>
          <p14:tracePt t="63918" x="1920875" y="3571875"/>
          <p14:tracePt t="63926" x="1920875" y="3563938"/>
          <p14:tracePt t="63942" x="1920875" y="3556000"/>
          <p14:tracePt t="63950" x="1920875" y="3548063"/>
          <p14:tracePt t="63959" x="1920875" y="3540125"/>
          <p14:tracePt t="63966" x="1936750" y="3540125"/>
          <p14:tracePt t="63974" x="1936750" y="3532188"/>
          <p14:tracePt t="63982" x="1944688" y="3524250"/>
          <p14:tracePt t="63990" x="1944688" y="3516313"/>
          <p14:tracePt t="63998" x="1952625" y="3508375"/>
          <p14:tracePt t="64014" x="1960563" y="3500438"/>
          <p14:tracePt t="64022" x="1968500" y="3492500"/>
          <p14:tracePt t="64030" x="1968500" y="3484563"/>
          <p14:tracePt t="64038" x="1976438" y="3476625"/>
          <p14:tracePt t="64046" x="1976438" y="3468688"/>
          <p14:tracePt t="64062" x="1984375" y="3460750"/>
          <p14:tracePt t="64070" x="1984375" y="3452813"/>
          <p14:tracePt t="64294" x="1984375" y="3460750"/>
          <p14:tracePt t="64494" x="1984375" y="3468688"/>
          <p14:tracePt t="64502" x="1976438" y="3468688"/>
          <p14:tracePt t="64509" x="1976438" y="3476625"/>
          <p14:tracePt t="64534" x="1976438" y="3484563"/>
          <p14:tracePt t="64550" x="1968500" y="3492500"/>
          <p14:tracePt t="65198" x="1968500" y="3500438"/>
          <p14:tracePt t="65214" x="1968500" y="3508375"/>
          <p14:tracePt t="65230" x="1968500" y="3516313"/>
          <p14:tracePt t="65238" x="1968500" y="3524250"/>
          <p14:tracePt t="65246" x="1968500" y="3532188"/>
          <p14:tracePt t="65262" x="1968500" y="3540125"/>
          <p14:tracePt t="65270" x="1960563" y="3548063"/>
          <p14:tracePt t="65280" x="1960563" y="3556000"/>
          <p14:tracePt t="65285" x="1960563" y="3563938"/>
          <p14:tracePt t="65293" x="1960563" y="3571875"/>
          <p14:tracePt t="65302" x="1960563" y="3579813"/>
          <p14:tracePt t="65310" x="1960563" y="3595688"/>
          <p14:tracePt t="65326" x="1960563" y="3613150"/>
          <p14:tracePt t="65342" x="1960563" y="3621088"/>
          <p14:tracePt t="65358" x="1960563" y="3629025"/>
          <p14:tracePt t="65366" x="1960563" y="3636963"/>
          <p14:tracePt t="65382" x="1960563" y="3644900"/>
          <p14:tracePt t="65398" x="1960563" y="3652838"/>
          <p14:tracePt t="65414" x="1960563" y="3660775"/>
          <p14:tracePt t="65422" x="1960563" y="3668713"/>
          <p14:tracePt t="65438" x="1960563" y="3676650"/>
          <p14:tracePt t="65454" x="1960563" y="3684588"/>
          <p14:tracePt t="65462" x="1960563" y="3700463"/>
          <p14:tracePt t="65478" x="1960563" y="3708400"/>
          <p14:tracePt t="65486" x="1960563" y="3716338"/>
          <p14:tracePt t="65494" x="1960563" y="3724275"/>
          <p14:tracePt t="65502" x="1960563" y="3732213"/>
          <p14:tracePt t="65518" x="1960563" y="3748088"/>
          <p14:tracePt t="65534" x="1960563" y="3756025"/>
          <p14:tracePt t="65542" x="1960563" y="3763963"/>
          <p14:tracePt t="65550" x="1960563" y="3771900"/>
          <p14:tracePt t="65566" x="1960563" y="3779838"/>
          <p14:tracePt t="65582" x="1960563" y="3787775"/>
          <p14:tracePt t="65598" x="1960563" y="3803650"/>
          <p14:tracePt t="65606" x="1968500" y="3803650"/>
          <p14:tracePt t="65614" x="1968500" y="3811588"/>
          <p14:tracePt t="65622" x="1968500" y="3819525"/>
          <p14:tracePt t="65638" x="1968500" y="3827463"/>
          <p14:tracePt t="65646" x="1968500" y="3835400"/>
          <p14:tracePt t="65654" x="1968500" y="3843338"/>
          <p14:tracePt t="65662" x="1968500" y="3851275"/>
          <p14:tracePt t="65670" x="1968500" y="3859213"/>
          <p14:tracePt t="65678" x="1968500" y="3867150"/>
          <p14:tracePt t="65686" x="1968500" y="3875088"/>
          <p14:tracePt t="65694" x="1968500" y="3890963"/>
          <p14:tracePt t="65710" x="1968500" y="3898900"/>
          <p14:tracePt t="65718" x="1968500" y="3906838"/>
          <p14:tracePt t="65725" x="1968500" y="3914775"/>
          <p14:tracePt t="65734" x="1968500" y="3922713"/>
          <p14:tracePt t="65750" x="1968500" y="3930650"/>
          <p14:tracePt t="65766" x="1968500" y="3938588"/>
          <p14:tracePt t="65774" x="1968500" y="3948113"/>
          <p14:tracePt t="65798" x="1968500" y="3956050"/>
          <p14:tracePt t="65814" x="1968500" y="3963988"/>
          <p14:tracePt t="65830" x="1968500" y="3971925"/>
          <p14:tracePt t="65846" x="1976438" y="3979863"/>
          <p14:tracePt t="65878" x="1976438" y="3987800"/>
          <p14:tracePt t="65942" x="1976438" y="3995738"/>
          <p14:tracePt t="66182" x="1976438" y="3987800"/>
          <p14:tracePt t="66190" x="1968500" y="3971925"/>
          <p14:tracePt t="66198" x="1960563" y="3956050"/>
          <p14:tracePt t="66206" x="1960563" y="3938588"/>
          <p14:tracePt t="66214" x="1952625" y="3914775"/>
          <p14:tracePt t="66222" x="1944688" y="3898900"/>
          <p14:tracePt t="66230" x="1936750" y="3875088"/>
          <p14:tracePt t="66238" x="1936750" y="3859213"/>
          <p14:tracePt t="66246" x="1920875" y="3843338"/>
          <p14:tracePt t="66254" x="1912938" y="3827463"/>
          <p14:tracePt t="66262" x="1905000" y="3803650"/>
          <p14:tracePt t="66270" x="1897063" y="3779838"/>
          <p14:tracePt t="66278" x="1889125" y="3771900"/>
          <p14:tracePt t="66286" x="1889125" y="3763963"/>
          <p14:tracePt t="66294" x="1889125" y="3748088"/>
          <p14:tracePt t="66302" x="1889125" y="3740150"/>
          <p14:tracePt t="66309" x="1881188" y="3732213"/>
          <p14:tracePt t="66318" x="1881188" y="3724275"/>
          <p14:tracePt t="66326" x="1873250" y="3716338"/>
          <p14:tracePt t="66334" x="1873250" y="3708400"/>
          <p14:tracePt t="66343" x="1873250" y="3700463"/>
          <p14:tracePt t="66350" x="1873250" y="3692525"/>
          <p14:tracePt t="66366" x="1873250" y="3684588"/>
          <p14:tracePt t="66374" x="1873250" y="3676650"/>
          <p14:tracePt t="66390" x="1873250" y="3660775"/>
          <p14:tracePt t="66398" x="1873250" y="3652838"/>
          <p14:tracePt t="66406" x="1873250" y="3644900"/>
          <p14:tracePt t="66414" x="1873250" y="3636963"/>
          <p14:tracePt t="66430" x="1873250" y="3621088"/>
          <p14:tracePt t="66438" x="1873250" y="3605213"/>
          <p14:tracePt t="66446" x="1881188" y="3595688"/>
          <p14:tracePt t="66454" x="1881188" y="3587750"/>
          <p14:tracePt t="66462" x="1889125" y="3571875"/>
          <p14:tracePt t="66478" x="1889125" y="3563938"/>
          <p14:tracePt t="66486" x="1897063" y="3548063"/>
          <p14:tracePt t="66502" x="1897063" y="3540125"/>
          <p14:tracePt t="66510" x="1897063" y="3532188"/>
          <p14:tracePt t="66518" x="1905000" y="3524250"/>
          <p14:tracePt t="66534" x="1905000" y="3516313"/>
          <p14:tracePt t="66542" x="1912938" y="3508375"/>
          <p14:tracePt t="66550" x="1920875" y="3500438"/>
          <p14:tracePt t="66559" x="1920875" y="3492500"/>
          <p14:tracePt t="66566" x="1928813" y="3492500"/>
          <p14:tracePt t="66582" x="1936750" y="3484563"/>
          <p14:tracePt t="66590" x="1944688" y="3476625"/>
          <p14:tracePt t="66622" x="1944688" y="3468688"/>
          <p14:tracePt t="66630" x="1952625" y="3468688"/>
          <p14:tracePt t="66910" x="1952625" y="3476625"/>
          <p14:tracePt t="66918" x="1952625" y="3484563"/>
          <p14:tracePt t="66942" x="1952625" y="3492500"/>
          <p14:tracePt t="66950" x="1952625" y="3500438"/>
          <p14:tracePt t="66958" x="1952625" y="3508375"/>
          <p14:tracePt t="66966" x="1952625" y="3516313"/>
          <p14:tracePt t="66974" x="1952625" y="3524250"/>
          <p14:tracePt t="66990" x="1952625" y="3540125"/>
          <p14:tracePt t="66998" x="1952625" y="3548063"/>
          <p14:tracePt t="67006" x="1952625" y="3563938"/>
          <p14:tracePt t="67014" x="1952625" y="3571875"/>
          <p14:tracePt t="67022" x="1952625" y="3587750"/>
          <p14:tracePt t="67030" x="1952625" y="3605213"/>
          <p14:tracePt t="67038" x="1952625" y="3621088"/>
          <p14:tracePt t="67046" x="1952625" y="3629025"/>
          <p14:tracePt t="67054" x="1952625" y="3644900"/>
          <p14:tracePt t="67062" x="1952625" y="3660775"/>
          <p14:tracePt t="67070" x="1952625" y="3676650"/>
          <p14:tracePt t="67078" x="1952625" y="3684588"/>
          <p14:tracePt t="67086" x="1960563" y="3692525"/>
          <p14:tracePt t="67094" x="1968500" y="3716338"/>
          <p14:tracePt t="67102" x="1968500" y="3724275"/>
          <p14:tracePt t="67110" x="1968500" y="3740150"/>
          <p14:tracePt t="67118" x="1976438" y="3748088"/>
          <p14:tracePt t="67126" x="1976438" y="3763963"/>
          <p14:tracePt t="67143" x="1976438" y="3779838"/>
          <p14:tracePt t="67150" x="1976438" y="3787775"/>
          <p14:tracePt t="67159" x="1984375" y="3787775"/>
          <p14:tracePt t="67166" x="1984375" y="3803650"/>
          <p14:tracePt t="67182" x="1984375" y="3811588"/>
          <p14:tracePt t="67190" x="1984375" y="3827463"/>
          <p14:tracePt t="67206" x="1992313" y="3835400"/>
          <p14:tracePt t="67214" x="1992313" y="3843338"/>
          <p14:tracePt t="67222" x="1992313" y="3851275"/>
          <p14:tracePt t="67230" x="1992313" y="3867150"/>
          <p14:tracePt t="67246" x="2000250" y="3875088"/>
          <p14:tracePt t="67254" x="2000250" y="3890963"/>
          <p14:tracePt t="67262" x="2000250" y="3898900"/>
          <p14:tracePt t="67270" x="2000250" y="3906838"/>
          <p14:tracePt t="67278" x="2000250" y="3922713"/>
          <p14:tracePt t="67286" x="2000250" y="3930650"/>
          <p14:tracePt t="67294" x="2000250" y="3938588"/>
          <p14:tracePt t="67302" x="2000250" y="3948113"/>
          <p14:tracePt t="67318" x="2000250" y="3956050"/>
          <p14:tracePt t="67342" x="2000250" y="3963988"/>
          <p14:tracePt t="67358" x="2000250" y="3971925"/>
          <p14:tracePt t="67486" x="2000250" y="3979863"/>
          <p14:tracePt t="67750" x="2000250" y="3987800"/>
          <p14:tracePt t="67766" x="2000250" y="4003675"/>
          <p14:tracePt t="67782" x="2000250" y="4011613"/>
          <p14:tracePt t="67790" x="2000250" y="4027488"/>
          <p14:tracePt t="67798" x="2000250" y="4035425"/>
          <p14:tracePt t="67806" x="2000250" y="4043363"/>
          <p14:tracePt t="67814" x="2000250" y="4059238"/>
          <p14:tracePt t="67822" x="2000250" y="4075113"/>
          <p14:tracePt t="67830" x="2000250" y="4083050"/>
          <p14:tracePt t="67838" x="2000250" y="4090988"/>
          <p14:tracePt t="67846" x="2000250" y="4106863"/>
          <p14:tracePt t="67862" x="2000250" y="4114800"/>
          <p14:tracePt t="67870" x="2000250" y="4130675"/>
          <p14:tracePt t="67878" x="2000250" y="4138613"/>
          <p14:tracePt t="67886" x="2000250" y="4146550"/>
          <p14:tracePt t="67894" x="2008188" y="4162425"/>
          <p14:tracePt t="67902" x="2017713" y="4170363"/>
          <p14:tracePt t="67910" x="2025650" y="4186238"/>
          <p14:tracePt t="67918" x="2041525" y="4194175"/>
          <p14:tracePt t="67926" x="2057400" y="4202113"/>
          <p14:tracePt t="67934" x="2065338" y="4210050"/>
          <p14:tracePt t="67943" x="2081213" y="4217988"/>
          <p14:tracePt t="67950" x="2097088" y="4225925"/>
          <p14:tracePt t="67959" x="2112963" y="4233863"/>
          <p14:tracePt t="67966" x="2128838" y="4249738"/>
          <p14:tracePt t="67974" x="2152650" y="4249738"/>
          <p14:tracePt t="67982" x="2176463" y="4257675"/>
          <p14:tracePt t="67990" x="2200275" y="4265613"/>
          <p14:tracePt t="67998" x="2216150" y="4273550"/>
          <p14:tracePt t="68006" x="2239963" y="4273550"/>
          <p14:tracePt t="68014" x="2255838" y="4281488"/>
          <p14:tracePt t="68022" x="2271713" y="4291013"/>
          <p14:tracePt t="68030" x="2295525" y="4298950"/>
          <p14:tracePt t="68038" x="2319338" y="4306888"/>
          <p14:tracePt t="68046" x="2335213" y="4306888"/>
          <p14:tracePt t="68054" x="2343150" y="4314825"/>
          <p14:tracePt t="68062" x="2359025" y="4322763"/>
          <p14:tracePt t="68070" x="2384425" y="4322763"/>
          <p14:tracePt t="68078" x="2392363" y="4322763"/>
          <p14:tracePt t="68086" x="2408238" y="4330700"/>
          <p14:tracePt t="68094" x="2416175" y="4330700"/>
          <p14:tracePt t="68102" x="2432050" y="4330700"/>
          <p14:tracePt t="68110" x="2447925" y="4338638"/>
          <p14:tracePt t="68118" x="2455863" y="4338638"/>
          <p14:tracePt t="68126" x="2471738" y="4338638"/>
          <p14:tracePt t="68134" x="2479675" y="4338638"/>
          <p14:tracePt t="68142" x="2503488" y="4338638"/>
          <p14:tracePt t="68151" x="2519363" y="4338638"/>
          <p14:tracePt t="68158" x="2527300" y="4338638"/>
          <p14:tracePt t="68166" x="2535238" y="4338638"/>
          <p14:tracePt t="68174" x="2543175" y="4338638"/>
          <p14:tracePt t="68182" x="2551113" y="4330700"/>
          <p14:tracePt t="68190" x="2559050" y="4330700"/>
          <p14:tracePt t="68198" x="2559050" y="4322763"/>
          <p14:tracePt t="68206" x="2566988" y="4322763"/>
          <p14:tracePt t="68214" x="2566988" y="4314825"/>
          <p14:tracePt t="68222" x="2574925" y="4306888"/>
          <p14:tracePt t="68230" x="2574925" y="4298950"/>
          <p14:tracePt t="68246" x="2582863" y="4281488"/>
          <p14:tracePt t="68262" x="2582863" y="4273550"/>
          <p14:tracePt t="68278" x="2582863" y="4265613"/>
          <p14:tracePt t="68286" x="2582863" y="4257675"/>
          <p14:tracePt t="68302" x="2582863" y="4249738"/>
          <p14:tracePt t="68310" x="2582863" y="4241800"/>
          <p14:tracePt t="68318" x="2582863" y="4233863"/>
          <p14:tracePt t="68326" x="2582863" y="4225925"/>
          <p14:tracePt t="68334" x="2582863" y="4217988"/>
          <p14:tracePt t="68342" x="2574925" y="4210050"/>
          <p14:tracePt t="68350" x="2574925" y="4202113"/>
          <p14:tracePt t="68366" x="2574925" y="4194175"/>
          <p14:tracePt t="68374" x="2566988" y="4186238"/>
          <p14:tracePt t="68382" x="2559050" y="4186238"/>
          <p14:tracePt t="68398" x="2551113" y="4186238"/>
          <p14:tracePt t="68406" x="2551113" y="4178300"/>
          <p14:tracePt t="68414" x="2543175" y="4178300"/>
          <p14:tracePt t="68430" x="2527300" y="4178300"/>
          <p14:tracePt t="68438" x="2527300" y="4170363"/>
          <p14:tracePt t="68446" x="2519363" y="4170363"/>
          <p14:tracePt t="68454" x="2495550" y="4170363"/>
          <p14:tracePt t="68462" x="2487613" y="4170363"/>
          <p14:tracePt t="68470" x="2479675" y="4170363"/>
          <p14:tracePt t="68478" x="2463800" y="4170363"/>
          <p14:tracePt t="68486" x="2447925" y="4170363"/>
          <p14:tracePt t="68494" x="2432050" y="4162425"/>
          <p14:tracePt t="68502" x="2424113" y="4162425"/>
          <p14:tracePt t="68510" x="2408238" y="4162425"/>
          <p14:tracePt t="68518" x="2392363" y="4162425"/>
          <p14:tracePt t="68525" x="2366963" y="4154488"/>
          <p14:tracePt t="68534" x="2359025" y="4154488"/>
          <p14:tracePt t="68542" x="2343150" y="4154488"/>
          <p14:tracePt t="68550" x="2327275" y="4154488"/>
          <p14:tracePt t="68559" x="2311400" y="4154488"/>
          <p14:tracePt t="68566" x="2295525" y="4154488"/>
          <p14:tracePt t="68574" x="2271713" y="4154488"/>
          <p14:tracePt t="68582" x="2255838" y="4154488"/>
          <p14:tracePt t="68590" x="2232025" y="4162425"/>
          <p14:tracePt t="68598" x="2224088" y="4162425"/>
          <p14:tracePt t="68606" x="2208213" y="4162425"/>
          <p14:tracePt t="68614" x="2192338" y="4162425"/>
          <p14:tracePt t="68622" x="2168525" y="4162425"/>
          <p14:tracePt t="68630" x="2152650" y="4162425"/>
          <p14:tracePt t="68638" x="2144713" y="4162425"/>
          <p14:tracePt t="68646" x="2128838" y="4162425"/>
          <p14:tracePt t="68654" x="2120900" y="4162425"/>
          <p14:tracePt t="68662" x="2097088" y="4162425"/>
          <p14:tracePt t="68670" x="2073275" y="4162425"/>
          <p14:tracePt t="68678" x="2057400" y="4162425"/>
          <p14:tracePt t="68686" x="2041525" y="4162425"/>
          <p14:tracePt t="68694" x="2025650" y="4162425"/>
          <p14:tracePt t="68702" x="2000250" y="4162425"/>
          <p14:tracePt t="68710" x="1976438" y="4162425"/>
          <p14:tracePt t="68718" x="1960563" y="4162425"/>
          <p14:tracePt t="68726" x="1944688" y="4162425"/>
          <p14:tracePt t="68734" x="1920875" y="4162425"/>
          <p14:tracePt t="68742" x="1905000" y="4162425"/>
          <p14:tracePt t="68750" x="1881188" y="4162425"/>
          <p14:tracePt t="68759" x="1865313" y="4162425"/>
          <p14:tracePt t="68766" x="1849438" y="4162425"/>
          <p14:tracePt t="68774" x="1833563" y="4162425"/>
          <p14:tracePt t="68782" x="1825625" y="4162425"/>
          <p14:tracePt t="68790" x="1809750" y="4162425"/>
          <p14:tracePt t="68798" x="1793875" y="4162425"/>
          <p14:tracePt t="68806" x="1778000" y="4162425"/>
          <p14:tracePt t="68814" x="1770063" y="4162425"/>
          <p14:tracePt t="68822" x="1762125" y="4162425"/>
          <p14:tracePt t="68830" x="1754188" y="4170363"/>
          <p14:tracePt t="68838" x="1746250" y="4170363"/>
          <p14:tracePt t="68846" x="1738313" y="4170363"/>
          <p14:tracePt t="68854" x="1722438" y="4170363"/>
          <p14:tracePt t="68862" x="1714500" y="4178300"/>
          <p14:tracePt t="68870" x="1706563" y="4178300"/>
          <p14:tracePt t="68878" x="1698625" y="4178300"/>
          <p14:tracePt t="68886" x="1690688" y="4178300"/>
          <p14:tracePt t="68894" x="1682750" y="4178300"/>
          <p14:tracePt t="68909" x="1674813" y="4178300"/>
          <p14:tracePt t="68918" x="1666875" y="4178300"/>
          <p14:tracePt t="68934" x="1658938" y="4178300"/>
          <p14:tracePt t="68950" x="1651000" y="4178300"/>
          <p14:tracePt t="69006" x="1651000" y="4186238"/>
          <p14:tracePt t="69038" x="1651000" y="4194175"/>
          <p14:tracePt t="69054" x="1651000" y="4210050"/>
          <p14:tracePt t="69062" x="1651000" y="4217988"/>
          <p14:tracePt t="69078" x="1651000" y="4233863"/>
          <p14:tracePt t="69086" x="1651000" y="4249738"/>
          <p14:tracePt t="69094" x="1651000" y="4257675"/>
          <p14:tracePt t="69102" x="1651000" y="4265613"/>
          <p14:tracePt t="69110" x="1651000" y="4281488"/>
          <p14:tracePt t="69118" x="1651000" y="4298950"/>
          <p14:tracePt t="69126" x="1651000" y="4314825"/>
          <p14:tracePt t="69134" x="1651000" y="4322763"/>
          <p14:tracePt t="69142" x="1658938" y="4338638"/>
          <p14:tracePt t="69150" x="1658938" y="4346575"/>
          <p14:tracePt t="69159" x="1658938" y="4354513"/>
          <p14:tracePt t="69166" x="1666875" y="4370388"/>
          <p14:tracePt t="69174" x="1674813" y="4386263"/>
          <p14:tracePt t="69182" x="1674813" y="4394200"/>
          <p14:tracePt t="69190" x="1674813" y="4410075"/>
          <p14:tracePt t="69198" x="1682750" y="4418013"/>
          <p14:tracePt t="69206" x="1690688" y="4433888"/>
          <p14:tracePt t="69222" x="1690688" y="4449763"/>
          <p14:tracePt t="69230" x="1690688" y="4457700"/>
          <p14:tracePt t="69238" x="1690688" y="4465638"/>
          <p14:tracePt t="69246" x="1690688" y="4473575"/>
          <p14:tracePt t="69254" x="1698625" y="4489450"/>
          <p14:tracePt t="69262" x="1698625" y="4497388"/>
          <p14:tracePt t="69270" x="1698625" y="4505325"/>
          <p14:tracePt t="69278" x="1698625" y="4529138"/>
          <p14:tracePt t="69286" x="1706563" y="4537075"/>
          <p14:tracePt t="69294" x="1706563" y="4545013"/>
          <p14:tracePt t="69302" x="1706563" y="4552950"/>
          <p14:tracePt t="69310" x="1706563" y="4568825"/>
          <p14:tracePt t="69318" x="1706563" y="4576763"/>
          <p14:tracePt t="69326" x="1706563" y="4584700"/>
          <p14:tracePt t="69334" x="1706563" y="4600575"/>
          <p14:tracePt t="69343" x="1706563" y="4608513"/>
          <p14:tracePt t="69350" x="1706563" y="4616450"/>
          <p14:tracePt t="69358" x="1706563" y="4624388"/>
          <p14:tracePt t="69366" x="1706563" y="4633913"/>
          <p14:tracePt t="69374" x="1706563" y="4641850"/>
          <p14:tracePt t="69382" x="1706563" y="4657725"/>
          <p14:tracePt t="69398" x="1706563" y="4665663"/>
          <p14:tracePt t="69414" x="1706563" y="4673600"/>
          <p14:tracePt t="69438" x="1706563" y="4681538"/>
          <p14:tracePt t="69446" x="1706563" y="4689475"/>
          <p14:tracePt t="69462" x="1714500" y="4689475"/>
          <p14:tracePt t="69470" x="1714500" y="4697413"/>
          <p14:tracePt t="69486" x="1722438" y="4705350"/>
          <p14:tracePt t="69510" x="1722438" y="4721225"/>
          <p14:tracePt t="69526" x="1730375" y="4721225"/>
          <p14:tracePt t="69534" x="1730375" y="4729163"/>
          <p14:tracePt t="69541" x="1738313" y="4737100"/>
          <p14:tracePt t="69550" x="1738313" y="4745038"/>
          <p14:tracePt t="69559" x="1746250" y="4745038"/>
          <p14:tracePt t="69566" x="1754188" y="4745038"/>
          <p14:tracePt t="69582" x="1770063" y="4745038"/>
          <p14:tracePt t="69590" x="1785938" y="4745038"/>
          <p14:tracePt t="69598" x="1793875" y="4745038"/>
          <p14:tracePt t="69606" x="1817688" y="4745038"/>
          <p14:tracePt t="69614" x="1833563" y="4745038"/>
          <p14:tracePt t="69622" x="1857375" y="4745038"/>
          <p14:tracePt t="69629" x="1881188" y="4745038"/>
          <p14:tracePt t="69638" x="1912938" y="4745038"/>
          <p14:tracePt t="69646" x="1960563" y="4745038"/>
          <p14:tracePt t="69654" x="2008188" y="4745038"/>
          <p14:tracePt t="69662" x="2049463" y="4745038"/>
          <p14:tracePt t="69670" x="2097088" y="4745038"/>
          <p14:tracePt t="69678" x="2144713" y="4745038"/>
          <p14:tracePt t="69686" x="2200275" y="4745038"/>
          <p14:tracePt t="69694" x="2239963" y="4745038"/>
          <p14:tracePt t="69702" x="2279650" y="4745038"/>
          <p14:tracePt t="69710" x="2327275" y="4745038"/>
          <p14:tracePt t="69718" x="2359025" y="4745038"/>
          <p14:tracePt t="69726" x="2392363" y="4745038"/>
          <p14:tracePt t="69734" x="2416175" y="4745038"/>
          <p14:tracePt t="69742" x="2439988" y="4745038"/>
          <p14:tracePt t="69750" x="2455863" y="4745038"/>
          <p14:tracePt t="69758" x="2471738" y="4752975"/>
          <p14:tracePt t="69766" x="2487613" y="4752975"/>
          <p14:tracePt t="69774" x="2495550" y="4760913"/>
          <p14:tracePt t="69782" x="2503488" y="4760913"/>
          <p14:tracePt t="69790" x="2511425" y="4760913"/>
          <p14:tracePt t="69806" x="2519363" y="4760913"/>
          <p14:tracePt t="69814" x="2527300" y="4760913"/>
          <p14:tracePt t="69830" x="2535238" y="4760913"/>
          <p14:tracePt t="69854" x="2543175" y="4760913"/>
          <p14:tracePt t="69862" x="2551113" y="4760913"/>
          <p14:tracePt t="69870" x="2551113" y="4768850"/>
          <p14:tracePt t="69886" x="2559050" y="4768850"/>
          <p14:tracePt t="69894" x="2566988" y="4768850"/>
          <p14:tracePt t="69910" x="2574925" y="4768850"/>
          <p14:tracePt t="69918" x="2582863" y="4768850"/>
          <p14:tracePt t="70006" x="2582863" y="4760913"/>
          <p14:tracePt t="70014" x="2590800" y="4752975"/>
          <p14:tracePt t="70022" x="2598738" y="4745038"/>
          <p14:tracePt t="70038" x="2598738" y="4737100"/>
          <p14:tracePt t="70046" x="2606675" y="4729163"/>
          <p14:tracePt t="70054" x="2606675" y="4721225"/>
          <p14:tracePt t="70062" x="2606675" y="4705350"/>
          <p14:tracePt t="70070" x="2614613" y="4697413"/>
          <p14:tracePt t="70078" x="2614613" y="4689475"/>
          <p14:tracePt t="70086" x="2622550" y="4665663"/>
          <p14:tracePt t="70094" x="2622550" y="4657725"/>
          <p14:tracePt t="70102" x="2622550" y="4641850"/>
          <p14:tracePt t="70110" x="2622550" y="4633913"/>
          <p14:tracePt t="70118" x="2622550" y="4616450"/>
          <p14:tracePt t="70126" x="2630488" y="4608513"/>
          <p14:tracePt t="70134" x="2630488" y="4600575"/>
          <p14:tracePt t="70143" x="2630488" y="4584700"/>
          <p14:tracePt t="70150" x="2630488" y="4576763"/>
          <p14:tracePt t="70159" x="2630488" y="4568825"/>
          <p14:tracePt t="70166" x="2630488" y="4560888"/>
          <p14:tracePt t="70174" x="2630488" y="4545013"/>
          <p14:tracePt t="70182" x="2630488" y="4537075"/>
          <p14:tracePt t="70190" x="2630488" y="4529138"/>
          <p14:tracePt t="70198" x="2630488" y="4513263"/>
          <p14:tracePt t="70206" x="2630488" y="4505325"/>
          <p14:tracePt t="70214" x="2630488" y="4497388"/>
          <p14:tracePt t="70222" x="2630488" y="4481513"/>
          <p14:tracePt t="70230" x="2630488" y="4473575"/>
          <p14:tracePt t="70238" x="2638425" y="4465638"/>
          <p14:tracePt t="70246" x="2638425" y="4449763"/>
          <p14:tracePt t="70254" x="2638425" y="4441825"/>
          <p14:tracePt t="70262" x="2638425" y="4433888"/>
          <p14:tracePt t="70270" x="2638425" y="4425950"/>
          <p14:tracePt t="70280" x="2638425" y="4418013"/>
          <p14:tracePt t="70286" x="2638425" y="4410075"/>
          <p14:tracePt t="70294" x="2638425" y="4402138"/>
          <p14:tracePt t="70302" x="2638425" y="4394200"/>
          <p14:tracePt t="70318" x="2638425" y="4378325"/>
          <p14:tracePt t="70334" x="2638425" y="4362450"/>
          <p14:tracePt t="70350" x="2638425" y="4354513"/>
          <p14:tracePt t="70359" x="2638425" y="4346575"/>
          <p14:tracePt t="70374" x="2638425" y="4338638"/>
          <p14:tracePt t="70382" x="2638425" y="4330700"/>
          <p14:tracePt t="70390" x="2638425" y="4322763"/>
          <p14:tracePt t="70398" x="2630488" y="4314825"/>
          <p14:tracePt t="70406" x="2630488" y="4306888"/>
          <p14:tracePt t="70414" x="2630488" y="4291013"/>
          <p14:tracePt t="70422" x="2630488" y="4281488"/>
          <p14:tracePt t="70429" x="2630488" y="4273550"/>
          <p14:tracePt t="70438" x="2630488" y="4265613"/>
          <p14:tracePt t="70454" x="2630488" y="4249738"/>
          <p14:tracePt t="70470" x="2630488" y="4241800"/>
          <p14:tracePt t="70478" x="2630488" y="4233863"/>
          <p14:tracePt t="70494" x="2622550" y="4225925"/>
          <p14:tracePt t="70510" x="2622550" y="4217988"/>
          <p14:tracePt t="70518" x="2622550" y="4210050"/>
          <p14:tracePt t="70542" x="2622550" y="4202113"/>
          <p14:tracePt t="70638" x="2622550" y="4194175"/>
          <p14:tracePt t="70662" x="2614613" y="4186238"/>
          <p14:tracePt t="70678" x="2598738" y="4178300"/>
          <p14:tracePt t="70694" x="2590800" y="4178300"/>
          <p14:tracePt t="70702" x="2582863" y="4170363"/>
          <p14:tracePt t="70710" x="2574925" y="4170363"/>
          <p14:tracePt t="70718" x="2559050" y="4162425"/>
          <p14:tracePt t="70726" x="2551113" y="4162425"/>
          <p14:tracePt t="70734" x="2543175" y="4162425"/>
          <p14:tracePt t="70742" x="2535238" y="4162425"/>
          <p14:tracePt t="70750" x="2519363" y="4162425"/>
          <p14:tracePt t="70758" x="2503488" y="4162425"/>
          <p14:tracePt t="70766" x="2495550" y="4162425"/>
          <p14:tracePt t="70774" x="2487613" y="4162425"/>
          <p14:tracePt t="70782" x="2463800" y="4162425"/>
          <p14:tracePt t="70790" x="2439988" y="4154488"/>
          <p14:tracePt t="70798" x="2416175" y="4154488"/>
          <p14:tracePt t="70806" x="2392363" y="4154488"/>
          <p14:tracePt t="70814" x="2374900" y="4146550"/>
          <p14:tracePt t="70822" x="2351088" y="4146550"/>
          <p14:tracePt t="70830" x="2327275" y="4146550"/>
          <p14:tracePt t="70838" x="2303463" y="4138613"/>
          <p14:tracePt t="70846" x="2279650" y="4138613"/>
          <p14:tracePt t="70854" x="2255838" y="4138613"/>
          <p14:tracePt t="70862" x="2232025" y="4138613"/>
          <p14:tracePt t="70869" x="2200275" y="4138613"/>
          <p14:tracePt t="70878" x="2176463" y="4138613"/>
          <p14:tracePt t="70892" x="2152650" y="4138613"/>
          <p14:tracePt t="70893" x="2128838" y="4138613"/>
          <p14:tracePt t="70902" x="2105025" y="4130675"/>
          <p14:tracePt t="70910" x="2081213" y="4122738"/>
          <p14:tracePt t="70918" x="2065338" y="4114800"/>
          <p14:tracePt t="70926" x="2033588" y="4114800"/>
          <p14:tracePt t="70934" x="2017713" y="4114800"/>
          <p14:tracePt t="70942" x="1992313" y="4114800"/>
          <p14:tracePt t="70950" x="1960563" y="4114800"/>
          <p14:tracePt t="70958" x="1944688" y="4114800"/>
          <p14:tracePt t="70966" x="1920875" y="4106863"/>
          <p14:tracePt t="70974" x="1897063" y="4106863"/>
          <p14:tracePt t="70982" x="1881188" y="4106863"/>
          <p14:tracePt t="70990" x="1857375" y="4098925"/>
          <p14:tracePt t="70998" x="1833563" y="4098925"/>
          <p14:tracePt t="71006" x="1801813" y="4098925"/>
          <p14:tracePt t="71014" x="1785938" y="4090988"/>
          <p14:tracePt t="71022" x="1762125" y="4090988"/>
          <p14:tracePt t="71030" x="1738313" y="4090988"/>
          <p14:tracePt t="71038" x="1722438" y="4083050"/>
          <p14:tracePt t="71046" x="1706563" y="4075113"/>
          <p14:tracePt t="71054" x="1690688" y="4075113"/>
          <p14:tracePt t="71070" x="1682750" y="4075113"/>
          <p14:tracePt t="71078" x="1674813" y="4075113"/>
          <p14:tracePt t="71086" x="1666875" y="4075113"/>
          <p14:tracePt t="71094" x="1666875" y="4067175"/>
          <p14:tracePt t="71214" x="1651000" y="4067175"/>
          <p14:tracePt t="71230" x="1651000" y="4075113"/>
          <p14:tracePt t="71238" x="1651000" y="4083050"/>
          <p14:tracePt t="71246" x="1651000" y="4090988"/>
          <p14:tracePt t="71254" x="1651000" y="4106863"/>
          <p14:tracePt t="71262" x="1651000" y="4122738"/>
          <p14:tracePt t="71270" x="1651000" y="4138613"/>
          <p14:tracePt t="71278" x="1651000" y="4154488"/>
          <p14:tracePt t="71286" x="1641475" y="4170363"/>
          <p14:tracePt t="71294" x="1641475" y="4186238"/>
          <p14:tracePt t="71302" x="1641475" y="4210050"/>
          <p14:tracePt t="71310" x="1641475" y="4233863"/>
          <p14:tracePt t="71318" x="1641475" y="4257675"/>
          <p14:tracePt t="71326" x="1641475" y="4281488"/>
          <p14:tracePt t="71334" x="1641475" y="4306888"/>
          <p14:tracePt t="71342" x="1651000" y="4322763"/>
          <p14:tracePt t="71350" x="1658938" y="4338638"/>
          <p14:tracePt t="71359" x="1666875" y="4354513"/>
          <p14:tracePt t="71366" x="1666875" y="4362450"/>
          <p14:tracePt t="71374" x="1666875" y="4386263"/>
          <p14:tracePt t="71382" x="1666875" y="4394200"/>
          <p14:tracePt t="71390" x="1666875" y="4402138"/>
          <p14:tracePt t="71398" x="1666875" y="4418013"/>
          <p14:tracePt t="71406" x="1674813" y="4433888"/>
          <p14:tracePt t="71414" x="1674813" y="4441825"/>
          <p14:tracePt t="71422" x="1674813" y="4449763"/>
          <p14:tracePt t="71430" x="1674813" y="4465638"/>
          <p14:tracePt t="71438" x="1674813" y="4473575"/>
          <p14:tracePt t="71446" x="1674813" y="4481513"/>
          <p14:tracePt t="71454" x="1674813" y="4489450"/>
          <p14:tracePt t="71462" x="1674813" y="4505325"/>
          <p14:tracePt t="71469" x="1674813" y="4513263"/>
          <p14:tracePt t="71486" x="1674813" y="4529138"/>
          <p14:tracePt t="71493" x="1674813" y="4537075"/>
          <p14:tracePt t="71510" x="1682750" y="4545013"/>
          <p14:tracePt t="71518" x="1682750" y="4552950"/>
          <p14:tracePt t="71525" x="1682750" y="4560888"/>
          <p14:tracePt t="71542" x="1682750" y="4568825"/>
          <p14:tracePt t="71622" x="1690688" y="4576763"/>
          <p14:tracePt t="71638" x="1706563" y="4576763"/>
          <p14:tracePt t="71646" x="1714500" y="4584700"/>
          <p14:tracePt t="71654" x="1730375" y="4592638"/>
          <p14:tracePt t="71662" x="1754188" y="4600575"/>
          <p14:tracePt t="71670" x="1778000" y="4608513"/>
          <p14:tracePt t="71678" x="1817688" y="4616450"/>
          <p14:tracePt t="71686" x="1849438" y="4624388"/>
          <p14:tracePt t="71694" x="1897063" y="4633913"/>
          <p14:tracePt t="71702" x="1936750" y="4641850"/>
          <p14:tracePt t="71710" x="1968500" y="4641850"/>
          <p14:tracePt t="71718" x="2000250" y="4649788"/>
          <p14:tracePt t="71726" x="2025650" y="4649788"/>
          <p14:tracePt t="71734" x="2049463" y="4649788"/>
          <p14:tracePt t="71742" x="2065338" y="4649788"/>
          <p14:tracePt t="71750" x="2081213" y="4649788"/>
          <p14:tracePt t="71758" x="2089150" y="4649788"/>
          <p14:tracePt t="71766" x="2097088" y="4649788"/>
          <p14:tracePt t="72014" x="2097088" y="4641850"/>
          <p14:tracePt t="72022" x="2089150" y="4624388"/>
          <p14:tracePt t="72030" x="2081213" y="4600575"/>
          <p14:tracePt t="72038" x="2065338" y="4560888"/>
          <p14:tracePt t="72046" x="2041525" y="4505325"/>
          <p14:tracePt t="72054" x="2008188" y="4457700"/>
          <p14:tracePt t="72062" x="1968500" y="4394200"/>
          <p14:tracePt t="72070" x="1928813" y="4346575"/>
          <p14:tracePt t="72078" x="1905000" y="4291013"/>
          <p14:tracePt t="72086" x="1889125" y="4257675"/>
          <p14:tracePt t="72094" x="1873250" y="4217988"/>
          <p14:tracePt t="72102" x="1857375" y="4194175"/>
          <p14:tracePt t="72110" x="1849438" y="4170363"/>
          <p14:tracePt t="72118" x="1841500" y="4146550"/>
          <p14:tracePt t="72126" x="1825625" y="4114800"/>
          <p14:tracePt t="72134" x="1817688" y="4090988"/>
          <p14:tracePt t="72142" x="1809750" y="4067175"/>
          <p14:tracePt t="72150" x="1809750" y="4043363"/>
          <p14:tracePt t="72159" x="1801813" y="4003675"/>
          <p14:tracePt t="72166" x="1793875" y="3971925"/>
          <p14:tracePt t="72174" x="1785938" y="3948113"/>
          <p14:tracePt t="72182" x="1778000" y="3906838"/>
          <p14:tracePt t="72190" x="1778000" y="3883025"/>
          <p14:tracePt t="72198" x="1770063" y="3859213"/>
          <p14:tracePt t="72206" x="1762125" y="3835400"/>
          <p14:tracePt t="72214" x="1762125" y="3827463"/>
          <p14:tracePt t="72221" x="1762125" y="3811588"/>
          <p14:tracePt t="72230" x="1762125" y="3803650"/>
          <p14:tracePt t="72238" x="1762125" y="3779838"/>
          <p14:tracePt t="72246" x="1762125" y="3771900"/>
          <p14:tracePt t="72254" x="1762125" y="3756025"/>
          <p14:tracePt t="72262" x="1762125" y="3748088"/>
          <p14:tracePt t="72270" x="1762125" y="3724275"/>
          <p14:tracePt t="72278" x="1762125" y="3716338"/>
          <p14:tracePt t="72286" x="1762125" y="3700463"/>
          <p14:tracePt t="72294" x="1778000" y="3692525"/>
          <p14:tracePt t="72302" x="1785938" y="3676650"/>
          <p14:tracePt t="72310" x="1793875" y="3660775"/>
          <p14:tracePt t="72318" x="1801813" y="3644900"/>
          <p14:tracePt t="72326" x="1809750" y="3629025"/>
          <p14:tracePt t="72334" x="1825625" y="3605213"/>
          <p14:tracePt t="72342" x="1833563" y="3587750"/>
          <p14:tracePt t="72350" x="1841500" y="3579813"/>
          <p14:tracePt t="72359" x="1849438" y="3563938"/>
          <p14:tracePt t="72366" x="1865313" y="3548063"/>
          <p14:tracePt t="72374" x="1873250" y="3532188"/>
          <p14:tracePt t="72382" x="1881188" y="3516313"/>
          <p14:tracePt t="72390" x="1897063" y="3500438"/>
          <p14:tracePt t="72398" x="1912938" y="3492500"/>
          <p14:tracePt t="72406" x="1912938" y="3476625"/>
          <p14:tracePt t="72422" x="1920875" y="3468688"/>
          <p14:tracePt t="72438" x="1928813" y="3460750"/>
          <p14:tracePt t="72454" x="1928813" y="3452813"/>
          <p14:tracePt t="72462" x="1936750" y="3452813"/>
          <p14:tracePt t="72486" x="1944688" y="3452813"/>
          <p14:tracePt t="72510" x="1944688" y="3444875"/>
          <p14:tracePt t="72518" x="1952625" y="3444875"/>
          <p14:tracePt t="73086" x="1952625" y="3452813"/>
          <p14:tracePt t="73103" x="1952625" y="3460750"/>
          <p14:tracePt t="73118" x="1952625" y="3468688"/>
          <p14:tracePt t="73134" x="1952625" y="3484563"/>
          <p14:tracePt t="73150" x="1952625" y="3492500"/>
          <p14:tracePt t="73158" x="1952625" y="3500438"/>
          <p14:tracePt t="73166" x="1952625" y="3508375"/>
          <p14:tracePt t="73174" x="1952625" y="3516313"/>
          <p14:tracePt t="73182" x="1952625" y="3524250"/>
          <p14:tracePt t="73190" x="1952625" y="3532188"/>
          <p14:tracePt t="73198" x="1952625" y="3548063"/>
          <p14:tracePt t="73214" x="1944688" y="3556000"/>
          <p14:tracePt t="73222" x="1944688" y="3571875"/>
          <p14:tracePt t="73230" x="1944688" y="3579813"/>
          <p14:tracePt t="73238" x="1944688" y="3587750"/>
          <p14:tracePt t="73246" x="1944688" y="3605213"/>
          <p14:tracePt t="73254" x="1936750" y="3613150"/>
          <p14:tracePt t="73262" x="1936750" y="3621088"/>
          <p14:tracePt t="73270" x="1936750" y="3629025"/>
          <p14:tracePt t="73278" x="1936750" y="3636963"/>
          <p14:tracePt t="73286" x="1928813" y="3644900"/>
          <p14:tracePt t="73294" x="1928813" y="3660775"/>
          <p14:tracePt t="73302" x="1928813" y="3668713"/>
          <p14:tracePt t="73310" x="1928813" y="3676650"/>
          <p14:tracePt t="73317" x="1928813" y="3684588"/>
          <p14:tracePt t="73326" x="1928813" y="3692525"/>
          <p14:tracePt t="73342" x="1928813" y="3708400"/>
          <p14:tracePt t="73358" x="1928813" y="3724275"/>
          <p14:tracePt t="73366" x="1928813" y="3732213"/>
          <p14:tracePt t="73374" x="1928813" y="3740150"/>
          <p14:tracePt t="73382" x="1928813" y="3756025"/>
          <p14:tracePt t="73390" x="1920875" y="3771900"/>
          <p14:tracePt t="73398" x="1920875" y="3787775"/>
          <p14:tracePt t="73406" x="1920875" y="3811588"/>
          <p14:tracePt t="73414" x="1912938" y="3819525"/>
          <p14:tracePt t="73422" x="1912938" y="3835400"/>
          <p14:tracePt t="73430" x="1905000" y="3851275"/>
          <p14:tracePt t="73438" x="1905000" y="3867150"/>
          <p14:tracePt t="73446" x="1905000" y="3875088"/>
          <p14:tracePt t="73454" x="1905000" y="3883025"/>
          <p14:tracePt t="73462" x="1905000" y="3890963"/>
          <p14:tracePt t="73536" x="1905000" y="3938588"/>
          <p14:tracePt t="73541" x="1905000" y="3956050"/>
          <p14:tracePt t="73558" x="1912938" y="3963988"/>
          <p14:tracePt t="73566" x="1912938" y="3979863"/>
          <p14:tracePt t="73582" x="1912938" y="3987800"/>
          <p14:tracePt t="73590" x="1912938" y="3995738"/>
          <p14:tracePt t="73598" x="1920875" y="3995738"/>
          <p14:tracePt t="73606" x="1920875" y="4003675"/>
          <p14:tracePt t="73614" x="1920875" y="4011613"/>
          <p14:tracePt t="73638" x="1920875" y="4019550"/>
          <p14:tracePt t="73902" x="1920875" y="4011613"/>
          <p14:tracePt t="73918" x="1920875" y="4003675"/>
          <p14:tracePt t="73926" x="1920875" y="3995738"/>
          <p14:tracePt t="73942" x="1920875" y="3987800"/>
          <p14:tracePt t="73950" x="1905000" y="3987800"/>
          <p14:tracePt t="73966" x="1905000" y="3979863"/>
          <p14:tracePt t="73990" x="1905000" y="3971925"/>
          <p14:tracePt t="74030" x="1905000" y="3963988"/>
          <p14:tracePt t="74318" x="1905000" y="3971925"/>
          <p14:tracePt t="74326" x="1912938" y="3979863"/>
          <p14:tracePt t="74350" x="1920875" y="3979863"/>
          <p14:tracePt t="74358" x="1920875" y="3987800"/>
          <p14:tracePt t="74366" x="1920875" y="3995738"/>
          <p14:tracePt t="74374" x="1928813" y="3995738"/>
          <p14:tracePt t="74382" x="1936750" y="3995738"/>
          <p14:tracePt t="74422" x="1936750" y="4003675"/>
          <p14:tracePt t="74430" x="1944688" y="4003675"/>
          <p14:tracePt t="74718" x="1952625" y="4003675"/>
          <p14:tracePt t="74742" x="1952625" y="3995738"/>
          <p14:tracePt t="74750" x="1952625" y="3987800"/>
          <p14:tracePt t="74766" x="1960563" y="3987800"/>
          <p14:tracePt t="74774" x="1960563" y="3979863"/>
          <p14:tracePt t="75390" x="1968500" y="3979863"/>
          <p14:tracePt t="75398" x="1976438" y="3979863"/>
          <p14:tracePt t="75414" x="1992313" y="3971925"/>
          <p14:tracePt t="75430" x="2000250" y="3963988"/>
          <p14:tracePt t="75438" x="2017713" y="3956050"/>
          <p14:tracePt t="75446" x="2025650" y="3938588"/>
          <p14:tracePt t="75454" x="2041525" y="3930650"/>
          <p14:tracePt t="75462" x="2057400" y="3914775"/>
          <p14:tracePt t="75470" x="2073275" y="3898900"/>
          <p14:tracePt t="75478" x="2089150" y="3883025"/>
          <p14:tracePt t="75485" x="2105025" y="3867150"/>
          <p14:tracePt t="75494" x="2120900" y="3851275"/>
          <p14:tracePt t="75502" x="2144713" y="3835400"/>
          <p14:tracePt t="75510" x="2160588" y="3811588"/>
          <p14:tracePt t="75518" x="2176463" y="3803650"/>
          <p14:tracePt t="75526" x="2192338" y="3771900"/>
          <p14:tracePt t="75534" x="2208213" y="3763963"/>
          <p14:tracePt t="75542" x="2224088" y="3748088"/>
          <p14:tracePt t="75550" x="2247900" y="3740150"/>
          <p14:tracePt t="75559" x="2263775" y="3724275"/>
          <p14:tracePt t="75566" x="2279650" y="3708400"/>
          <p14:tracePt t="75574" x="2287588" y="3700463"/>
          <p14:tracePt t="75582" x="2303463" y="3676650"/>
          <p14:tracePt t="75590" x="2319338" y="3676650"/>
          <p14:tracePt t="75598" x="2335213" y="3652838"/>
          <p14:tracePt t="75606" x="2343150" y="3644900"/>
          <p14:tracePt t="75614" x="2359025" y="3629025"/>
          <p14:tracePt t="75622" x="2359025" y="3613150"/>
          <p14:tracePt t="75630" x="2374900" y="3605213"/>
          <p14:tracePt t="75638" x="2384425" y="3595688"/>
          <p14:tracePt t="75646" x="2384425" y="3571875"/>
          <p14:tracePt t="75654" x="2392363" y="3563938"/>
          <p14:tracePt t="75662" x="2400300" y="3556000"/>
          <p14:tracePt t="75670" x="2400300" y="3540125"/>
          <p14:tracePt t="75678" x="2408238" y="3540125"/>
          <p14:tracePt t="75686" x="2408238" y="3532188"/>
          <p14:tracePt t="75694" x="2408238" y="3524250"/>
          <p14:tracePt t="75702" x="2408238" y="3516313"/>
          <p14:tracePt t="75710" x="2416175" y="3508375"/>
          <p14:tracePt t="75718" x="2416175" y="3500438"/>
          <p14:tracePt t="75725" x="2416175" y="3492500"/>
          <p14:tracePt t="75742" x="2416175" y="3484563"/>
          <p14:tracePt t="75750" x="2424113" y="3484563"/>
          <p14:tracePt t="75758" x="2424113" y="3476625"/>
          <p14:tracePt t="75774" x="2424113" y="3468688"/>
          <p14:tracePt t="75790" x="2424113" y="3460750"/>
          <p14:tracePt t="75806" x="2416175" y="3460750"/>
          <p14:tracePt t="75814" x="2416175" y="3452813"/>
          <p14:tracePt t="75830" x="2416175" y="3444875"/>
          <p14:tracePt t="75838" x="2408238" y="3444875"/>
          <p14:tracePt t="75854" x="2400300" y="3444875"/>
          <p14:tracePt t="75870" x="2400300" y="3436938"/>
          <p14:tracePt t="75878" x="2392363" y="3436938"/>
          <p14:tracePt t="75886" x="2384425" y="3436938"/>
          <p14:tracePt t="75894" x="2384425" y="3429000"/>
          <p14:tracePt t="75910" x="2374900" y="3429000"/>
          <p14:tracePt t="75934" x="2366963" y="3429000"/>
          <p14:tracePt t="77302" x="2366963" y="3421063"/>
          <p14:tracePt t="77318" x="2366963" y="3413125"/>
          <p14:tracePt t="77342" x="2366963" y="3405188"/>
          <p14:tracePt t="77366" x="2366963" y="3389313"/>
          <p14:tracePt t="77390" x="2366963" y="3381375"/>
          <p14:tracePt t="77406" x="2366963" y="3373438"/>
          <p14:tracePt t="77422" x="2366963" y="3365500"/>
          <p14:tracePt t="77430" x="2366963" y="3357563"/>
          <p14:tracePt t="77438" x="2366963" y="3349625"/>
          <p14:tracePt t="77446" x="2366963" y="3341688"/>
          <p14:tracePt t="77454" x="2366963" y="3333750"/>
          <p14:tracePt t="77462" x="2366963" y="3325813"/>
          <p14:tracePt t="77470" x="2366963" y="3309938"/>
          <p14:tracePt t="77478" x="2374900" y="3294063"/>
          <p14:tracePt t="77486" x="2374900" y="3286125"/>
          <p14:tracePt t="77494" x="2374900" y="3270250"/>
          <p14:tracePt t="77502" x="2374900" y="3252788"/>
          <p14:tracePt t="77510" x="2374900" y="3236913"/>
          <p14:tracePt t="77518" x="2374900" y="3228975"/>
          <p14:tracePt t="77526" x="2374900" y="3205163"/>
          <p14:tracePt t="77534" x="2374900" y="3189288"/>
          <p14:tracePt t="77542" x="2374900" y="3173413"/>
          <p14:tracePt t="77549" x="2374900" y="3149600"/>
          <p14:tracePt t="77558" x="2374900" y="3125788"/>
          <p14:tracePt t="77566" x="2374900" y="3101975"/>
          <p14:tracePt t="77574" x="2374900" y="3078163"/>
          <p14:tracePt t="77582" x="2374900" y="3062288"/>
          <p14:tracePt t="77590" x="2374900" y="3038475"/>
          <p14:tracePt t="77598" x="2374900" y="3014663"/>
          <p14:tracePt t="77606" x="2374900" y="2990850"/>
          <p14:tracePt t="77614" x="2374900" y="2967038"/>
          <p14:tracePt t="77622" x="2366963" y="2951163"/>
          <p14:tracePt t="77630" x="2366963" y="2943225"/>
          <p14:tracePt t="77638" x="2366963" y="2927350"/>
          <p14:tracePt t="77646" x="2359025" y="2909888"/>
          <p14:tracePt t="77654" x="2359025" y="2886075"/>
          <p14:tracePt t="77662" x="2351088" y="2870200"/>
          <p14:tracePt t="77670" x="2351088" y="2854325"/>
          <p14:tracePt t="77678" x="2351088" y="2846388"/>
          <p14:tracePt t="77686" x="2351088" y="2830513"/>
          <p14:tracePt t="77694" x="2343150" y="2814638"/>
          <p14:tracePt t="77702" x="2343150" y="2798763"/>
          <p14:tracePt t="77710" x="2335213" y="2782888"/>
          <p14:tracePt t="77718" x="2327275" y="2767013"/>
          <p14:tracePt t="77726" x="2327275" y="2751138"/>
          <p14:tracePt t="77734" x="2327275" y="2735263"/>
          <p14:tracePt t="77742" x="2319338" y="2727325"/>
          <p14:tracePt t="77749" x="2311400" y="2711450"/>
          <p14:tracePt t="77759" x="2311400" y="2703513"/>
          <p14:tracePt t="77766" x="2303463" y="2703513"/>
          <p14:tracePt t="77774" x="2303463" y="2695575"/>
          <p14:tracePt t="77782" x="2287588" y="2687638"/>
          <p14:tracePt t="77790" x="2287588" y="2679700"/>
          <p14:tracePt t="77798" x="2279650" y="2679700"/>
          <p14:tracePt t="77806" x="2271713" y="2663825"/>
          <p14:tracePt t="77814" x="2263775" y="2663825"/>
          <p14:tracePt t="77830" x="2263775" y="2655888"/>
          <p14:tracePt t="78086" x="2263775" y="2663825"/>
          <p14:tracePt t="78094" x="2263775" y="2671763"/>
          <p14:tracePt t="78102" x="2271713" y="2687638"/>
          <p14:tracePt t="78118" x="2279650" y="2695575"/>
          <p14:tracePt t="78126" x="2279650" y="2703513"/>
          <p14:tracePt t="78134" x="2279650" y="2711450"/>
          <p14:tracePt t="78142" x="2287588" y="2719388"/>
          <p14:tracePt t="78150" x="2295525" y="2719388"/>
          <p14:tracePt t="78158" x="2295525" y="2727325"/>
          <p14:tracePt t="78174" x="2303463" y="2743200"/>
          <p14:tracePt t="78190" x="2303463" y="2759075"/>
          <p14:tracePt t="78198" x="2311400" y="2759075"/>
          <p14:tracePt t="78206" x="2319338" y="2767013"/>
          <p14:tracePt t="78214" x="2319338" y="2782888"/>
          <p14:tracePt t="78230" x="2327275" y="2798763"/>
          <p14:tracePt t="78238" x="2335213" y="2806700"/>
          <p14:tracePt t="78254" x="2343150" y="2822575"/>
          <p14:tracePt t="78262" x="2343150" y="2838450"/>
          <p14:tracePt t="78270" x="2351088" y="2846388"/>
          <p14:tracePt t="78278" x="2359025" y="2862263"/>
          <p14:tracePt t="78285" x="2366963" y="2878138"/>
          <p14:tracePt t="78294" x="2366963" y="2894013"/>
          <p14:tracePt t="78302" x="2366963" y="2901950"/>
          <p14:tracePt t="78309" x="2374900" y="2919413"/>
          <p14:tracePt t="78318" x="2374900" y="2927350"/>
          <p14:tracePt t="78326" x="2374900" y="2943225"/>
          <p14:tracePt t="78334" x="2374900" y="2951163"/>
          <p14:tracePt t="78341" x="2374900" y="2967038"/>
          <p14:tracePt t="78350" x="2374900" y="2982913"/>
          <p14:tracePt t="78358" x="2374900" y="3006725"/>
          <p14:tracePt t="78366" x="2374900" y="3022600"/>
          <p14:tracePt t="78374" x="2374900" y="3046413"/>
          <p14:tracePt t="78382" x="2374900" y="3062288"/>
          <p14:tracePt t="78390" x="2374900" y="3086100"/>
          <p14:tracePt t="78398" x="2374900" y="3101975"/>
          <p14:tracePt t="78406" x="2374900" y="3117850"/>
          <p14:tracePt t="78414" x="2374900" y="3133725"/>
          <p14:tracePt t="78422" x="2374900" y="3157538"/>
          <p14:tracePt t="78430" x="2374900" y="3173413"/>
          <p14:tracePt t="78438" x="2366963" y="3197225"/>
          <p14:tracePt t="78446" x="2366963" y="3213100"/>
          <p14:tracePt t="78454" x="2366963" y="3228975"/>
          <p14:tracePt t="78462" x="2366963" y="3244850"/>
          <p14:tracePt t="78470" x="2359025" y="3270250"/>
          <p14:tracePt t="78478" x="2359025" y="3278188"/>
          <p14:tracePt t="78486" x="2351088" y="3302000"/>
          <p14:tracePt t="78494" x="2351088" y="3317875"/>
          <p14:tracePt t="78502" x="2351088" y="3333750"/>
          <p14:tracePt t="78510" x="2343150" y="3341688"/>
          <p14:tracePt t="78518" x="2335213" y="3365500"/>
          <p14:tracePt t="78526" x="2327275" y="3381375"/>
          <p14:tracePt t="78534" x="2327275" y="3397250"/>
          <p14:tracePt t="78542" x="2327275" y="3413125"/>
          <p14:tracePt t="78549" x="2327275" y="3429000"/>
          <p14:tracePt t="78558" x="2327275" y="3444875"/>
          <p14:tracePt t="78566" x="2319338" y="3468688"/>
          <p14:tracePt t="78574" x="2319338" y="3484563"/>
          <p14:tracePt t="78582" x="2319338" y="3500438"/>
          <p14:tracePt t="78590" x="2319338" y="3516313"/>
          <p14:tracePt t="78598" x="2319338" y="3532188"/>
          <p14:tracePt t="78606" x="2311400" y="3556000"/>
          <p14:tracePt t="78614" x="2311400" y="3571875"/>
          <p14:tracePt t="78621" x="2311400" y="3595688"/>
          <p14:tracePt t="78630" x="2311400" y="3613150"/>
          <p14:tracePt t="78638" x="2311400" y="3636963"/>
          <p14:tracePt t="78646" x="2311400" y="3652838"/>
          <p14:tracePt t="78654" x="2311400" y="3660775"/>
          <p14:tracePt t="78662" x="2311400" y="3668713"/>
          <p14:tracePt t="78669" x="2311400" y="3684588"/>
          <p14:tracePt t="78678" x="2311400" y="3692525"/>
          <p14:tracePt t="78686" x="2311400" y="3708400"/>
          <p14:tracePt t="78694" x="2311400" y="3716338"/>
          <p14:tracePt t="78702" x="2311400" y="3724275"/>
          <p14:tracePt t="78710" x="2319338" y="3740150"/>
          <p14:tracePt t="78718" x="2319338" y="3756025"/>
          <p14:tracePt t="78726" x="2327275" y="3763963"/>
          <p14:tracePt t="78734" x="2327275" y="3779838"/>
          <p14:tracePt t="78759" x="2335213" y="3803650"/>
          <p14:tracePt t="78766" x="2343150" y="3803650"/>
          <p14:tracePt t="78774" x="2343150" y="3819525"/>
          <p14:tracePt t="78782" x="2343150" y="3827463"/>
          <p14:tracePt t="78790" x="2343150" y="3835400"/>
          <p14:tracePt t="78798" x="2343150" y="3851275"/>
          <p14:tracePt t="78806" x="2343150" y="3859213"/>
          <p14:tracePt t="78822" x="2343150" y="3875088"/>
          <p14:tracePt t="78830" x="2343150" y="3883025"/>
          <p14:tracePt t="78838" x="2351088" y="3883025"/>
          <p14:tracePt t="78846" x="2351088" y="3898900"/>
          <p14:tracePt t="78854" x="2351088" y="3906838"/>
          <p14:tracePt t="78862" x="2351088" y="3914775"/>
          <p14:tracePt t="78878" x="2351088" y="3922713"/>
          <p14:tracePt t="78918" x="2351088" y="3930650"/>
          <p14:tracePt t="78950" x="2359025" y="3930650"/>
          <p14:tracePt t="78958" x="2359025" y="3938588"/>
          <p14:tracePt t="78974" x="2359025" y="3948113"/>
          <p14:tracePt t="78982" x="2359025" y="3956050"/>
          <p14:tracePt t="79134" x="2366963" y="3956050"/>
          <p14:tracePt t="79198" x="2366963" y="3963988"/>
          <p14:tracePt t="79214" x="2374900" y="3963988"/>
          <p14:tracePt t="79262" x="2384425" y="3963988"/>
          <p14:tracePt t="79270" x="2384425" y="3971925"/>
          <p14:tracePt t="79278" x="2392363" y="3971925"/>
          <p14:tracePt t="79286" x="2400300" y="3979863"/>
          <p14:tracePt t="79294" x="2408238" y="3979863"/>
          <p14:tracePt t="79302" x="2424113" y="3979863"/>
          <p14:tracePt t="79310" x="2439988" y="3995738"/>
          <p14:tracePt t="79318" x="2455863" y="3995738"/>
          <p14:tracePt t="79326" x="2471738" y="4003675"/>
          <p14:tracePt t="79334" x="2495550" y="4011613"/>
          <p14:tracePt t="79342" x="2519363" y="4019550"/>
          <p14:tracePt t="79350" x="2566988" y="4027488"/>
          <p14:tracePt t="79358" x="2598738" y="4035425"/>
          <p14:tracePt t="79366" x="2654300" y="4043363"/>
          <p14:tracePt t="79374" x="2733675" y="4059238"/>
          <p14:tracePt t="79382" x="2822575" y="4090988"/>
          <p14:tracePt t="79389" x="2917825" y="4122738"/>
          <p14:tracePt t="79398" x="3092450" y="4170363"/>
          <p14:tracePt t="79406" x="3284538" y="4217988"/>
          <p14:tracePt t="79414" x="3524250" y="4217988"/>
          <p14:tracePt t="79422" x="3786188" y="4225925"/>
          <p14:tracePt t="79430" x="4025900" y="4241800"/>
          <p14:tracePt t="79438" x="4184650" y="4241800"/>
          <p14:tracePt t="79446" x="4337050" y="4241800"/>
          <p14:tracePt t="79453" x="4448175" y="4241800"/>
          <p14:tracePt t="79462" x="4527550" y="4233863"/>
          <p14:tracePt t="79470" x="4592638" y="4217988"/>
          <p14:tracePt t="79478" x="4648200" y="4202113"/>
          <p14:tracePt t="79486" x="4711700" y="4186238"/>
          <p14:tracePt t="79750" x="4711700" y="4210050"/>
          <p14:tracePt t="79758" x="4703763" y="4225925"/>
          <p14:tracePt t="79766" x="4695825" y="4249738"/>
          <p14:tracePt t="79774" x="4695825" y="4265613"/>
          <p14:tracePt t="79782" x="4695825" y="4298950"/>
          <p14:tracePt t="79790" x="4727575" y="4338638"/>
          <p14:tracePt t="79798" x="4759325" y="4362450"/>
          <p14:tracePt t="79806" x="4783138" y="4370388"/>
          <p14:tracePt t="79814" x="4791075" y="4378325"/>
          <p14:tracePt t="79822" x="4799013" y="4378325"/>
          <p14:tracePt t="79830" x="4806950" y="4378325"/>
          <p14:tracePt t="79838" x="4822825" y="4378325"/>
          <p14:tracePt t="79846" x="4838700" y="4386263"/>
          <p14:tracePt t="79854" x="4886325" y="4402138"/>
          <p14:tracePt t="79862" x="4926013" y="4402138"/>
          <p14:tracePt t="79870" x="4975225" y="4418013"/>
          <p14:tracePt t="79878" x="5022850" y="4441825"/>
          <p14:tracePt t="79886" x="5070475" y="4457700"/>
          <p14:tracePt t="79894" x="5126038" y="4481513"/>
          <p14:tracePt t="79902" x="5197475" y="4513263"/>
          <p14:tracePt t="79910" x="5260975" y="4537075"/>
          <p14:tracePt t="79918" x="5341938" y="4560888"/>
          <p14:tracePt t="79926" x="5421313" y="4592638"/>
          <p14:tracePt t="79934" x="5500688" y="4616450"/>
          <p14:tracePt t="79942" x="5588000" y="4633913"/>
          <p14:tracePt t="79950" x="5659438" y="4649788"/>
          <p14:tracePt t="79958" x="5748338" y="4665663"/>
          <p14:tracePt t="79966" x="5827713" y="4681538"/>
          <p14:tracePt t="79974" x="5891213" y="4689475"/>
          <p14:tracePt t="79982" x="5962650" y="4697413"/>
          <p14:tracePt t="79990" x="6018213" y="4705350"/>
          <p14:tracePt t="79998" x="6099175" y="4713288"/>
          <p14:tracePt t="80006" x="6154738" y="4729163"/>
          <p14:tracePt t="80014" x="6210300" y="4745038"/>
          <p14:tracePt t="80022" x="6257925" y="4752975"/>
          <p14:tracePt t="80030" x="6297613" y="4768850"/>
          <p14:tracePt t="80038" x="6353175" y="4784725"/>
          <p14:tracePt t="80046" x="6402388" y="4800600"/>
          <p14:tracePt t="80054" x="6434138" y="4808538"/>
          <p14:tracePt t="80062" x="6481763" y="4824413"/>
          <p14:tracePt t="80069" x="6513513" y="4840288"/>
          <p14:tracePt t="80078" x="6561138" y="4856163"/>
          <p14:tracePt t="80086" x="6616700" y="4864100"/>
          <p14:tracePt t="80094" x="6648450" y="4872038"/>
          <p14:tracePt t="80102" x="6688138" y="4872038"/>
          <p14:tracePt t="80110" x="6719888" y="4879975"/>
          <p14:tracePt t="80118" x="6769100" y="4879975"/>
          <p14:tracePt t="80126" x="6800850" y="4887913"/>
          <p14:tracePt t="80134" x="6840538" y="4895850"/>
          <p14:tracePt t="80142" x="6872288" y="4903788"/>
          <p14:tracePt t="80159" x="6935788" y="4911725"/>
          <p14:tracePt t="80165" x="6967538" y="4919663"/>
          <p14:tracePt t="80174" x="7007225" y="4919663"/>
          <p14:tracePt t="80182" x="7038975" y="4927600"/>
          <p14:tracePt t="80190" x="7062788" y="4935538"/>
          <p14:tracePt t="80198" x="7094538" y="4935538"/>
          <p14:tracePt t="80206" x="7135813" y="4943475"/>
          <p14:tracePt t="80214" x="7159625" y="4951413"/>
          <p14:tracePt t="80222" x="7191375" y="4951413"/>
          <p14:tracePt t="80230" x="7215188" y="4951413"/>
          <p14:tracePt t="80238" x="7239000" y="4951413"/>
          <p14:tracePt t="80246" x="7262813" y="4959350"/>
          <p14:tracePt t="80253" x="7286625" y="4959350"/>
          <p14:tracePt t="80262" x="7302500" y="4959350"/>
          <p14:tracePt t="80270" x="7326313" y="4959350"/>
          <p14:tracePt t="80279" x="7350125" y="4959350"/>
          <p14:tracePt t="80286" x="7366000" y="4967288"/>
          <p14:tracePt t="80294" x="7389813" y="4967288"/>
          <p14:tracePt t="80302" x="7413625" y="4967288"/>
          <p14:tracePt t="80310" x="7429500" y="4976813"/>
          <p14:tracePt t="80318" x="7453313" y="4976813"/>
          <p14:tracePt t="80326" x="7461250" y="4976813"/>
          <p14:tracePt t="80334" x="7477125" y="4976813"/>
          <p14:tracePt t="80342" x="7485063" y="4976813"/>
          <p14:tracePt t="80350" x="7502525" y="4976813"/>
          <p14:tracePt t="80358" x="7518400" y="4976813"/>
          <p14:tracePt t="80366" x="7526338" y="4976813"/>
          <p14:tracePt t="80374" x="7534275" y="4976813"/>
          <p14:tracePt t="80390" x="7542213" y="4976813"/>
          <p14:tracePt t="80638" x="7542213" y="4967288"/>
          <p14:tracePt t="80646" x="7550150" y="4967288"/>
          <p14:tracePt t="80686" x="7558088" y="4967288"/>
          <p14:tracePt t="80702" x="7566025" y="4967288"/>
          <p14:tracePt t="80726" x="7573963" y="4967288"/>
          <p14:tracePt t="80742" x="7589838" y="4967288"/>
          <p14:tracePt t="80750" x="7605713" y="4967288"/>
          <p14:tracePt t="80758" x="7621588" y="4967288"/>
          <p14:tracePt t="80766" x="7629525" y="4967288"/>
          <p14:tracePt t="80774" x="7637463" y="4967288"/>
          <p14:tracePt t="80782" x="7661275" y="4959350"/>
          <p14:tracePt t="80790" x="7669213" y="4959350"/>
          <p14:tracePt t="80798" x="7685088" y="4959350"/>
          <p14:tracePt t="80806" x="7693025" y="4951413"/>
          <p14:tracePt t="80814" x="7708900" y="4951413"/>
          <p14:tracePt t="80822" x="7716838" y="4951413"/>
          <p14:tracePt t="80830" x="7724775" y="4951413"/>
          <p14:tracePt t="80838" x="7740650" y="4951413"/>
          <p14:tracePt t="80854" x="7748588" y="4951413"/>
          <p14:tracePt t="80862" x="7764463" y="4951413"/>
          <p14:tracePt t="80877" x="7772400" y="4951413"/>
          <p14:tracePt t="80892" x="7788275" y="4951413"/>
          <p14:tracePt t="80893" x="7796213" y="4951413"/>
          <p14:tracePt t="80902" x="7804150" y="4951413"/>
          <p14:tracePt t="80910" x="7820025" y="4951413"/>
          <p14:tracePt t="80918" x="7835900" y="4951413"/>
          <p14:tracePt t="80925" x="7843838" y="4951413"/>
          <p14:tracePt t="80942" x="7859713" y="4951413"/>
          <p14:tracePt t="80949" x="7869238" y="4951413"/>
          <p14:tracePt t="80958" x="7877175" y="4951413"/>
          <p14:tracePt t="80966" x="7885113" y="4951413"/>
          <p14:tracePt t="80982" x="7893050" y="4951413"/>
          <p14:tracePt t="80998" x="7900988" y="4951413"/>
          <p14:tracePt t="81022" x="7908925" y="4951413"/>
          <p14:tracePt t="81054" x="7916863" y="4951413"/>
          <p14:tracePt t="81086" x="7924800" y="4951413"/>
          <p14:tracePt t="81190" x="7932738" y="4951413"/>
          <p14:tracePt t="81198" x="7940675" y="4943475"/>
          <p14:tracePt t="81214" x="7948613" y="4943475"/>
          <p14:tracePt t="81222" x="7948613" y="4935538"/>
          <p14:tracePt t="81262" x="7956550" y="4935538"/>
          <p14:tracePt t="81366" x="7964488" y="4935538"/>
          <p14:tracePt t="81374" x="7964488" y="4927600"/>
          <p14:tracePt t="81381" x="7972425" y="4927600"/>
          <p14:tracePt t="81398" x="7980363" y="4927600"/>
          <p14:tracePt t="81405" x="7988300" y="4919663"/>
          <p14:tracePt t="81414" x="7996238" y="4919663"/>
          <p14:tracePt t="81430" x="8004175" y="4911725"/>
          <p14:tracePt t="81446" x="8012113" y="4911725"/>
          <p14:tracePt t="81462" x="8020050" y="4911725"/>
          <p14:tracePt t="81469" x="8027988" y="4911725"/>
          <p14:tracePt t="81502" x="8035925" y="4911725"/>
          <p14:tracePt t="82006" x="8043863" y="4911725"/>
          <p14:tracePt t="82110" x="8051800" y="4911725"/>
          <p14:tracePt t="82614" x="8059738" y="4911725"/>
          <p14:tracePt t="82622" x="8067675" y="4911725"/>
          <p14:tracePt t="82630" x="8075613" y="4911725"/>
          <p14:tracePt t="82638" x="8083550" y="4911725"/>
          <p14:tracePt t="82646" x="8091488" y="4919663"/>
          <p14:tracePt t="82654" x="8107363" y="4919663"/>
          <p14:tracePt t="82662" x="8115300" y="4919663"/>
          <p14:tracePt t="82670" x="8123238" y="4919663"/>
          <p14:tracePt t="82678" x="8139113" y="4919663"/>
          <p14:tracePt t="82686" x="8147050" y="4919663"/>
          <p14:tracePt t="82694" x="8154988" y="4919663"/>
          <p14:tracePt t="84638" x="8147050" y="4919663"/>
          <p14:tracePt t="84678" x="8139113" y="4927600"/>
          <p14:tracePt t="84685" x="8131175" y="4927600"/>
          <p14:tracePt t="84694" x="8123238" y="4935538"/>
          <p14:tracePt t="84702" x="8115300" y="4935538"/>
          <p14:tracePt t="84710" x="8099425" y="4935538"/>
          <p14:tracePt t="84717" x="8091488" y="4935538"/>
          <p14:tracePt t="84726" x="8067675" y="4935538"/>
          <p14:tracePt t="84733" x="8059738" y="4935538"/>
          <p14:tracePt t="84742" x="8043863" y="4935538"/>
          <p14:tracePt t="84750" x="8027988" y="4935538"/>
          <p14:tracePt t="84758" x="8004175" y="4943475"/>
          <p14:tracePt t="84766" x="7972425" y="4943475"/>
          <p14:tracePt t="84775" x="7940675" y="4943475"/>
          <p14:tracePt t="84782" x="7900988" y="4943475"/>
          <p14:tracePt t="84790" x="7859713" y="4943475"/>
          <p14:tracePt t="84798" x="7804150" y="4943475"/>
          <p14:tracePt t="84806" x="7764463" y="4943475"/>
          <p14:tracePt t="84814" x="7716838" y="4943475"/>
          <p14:tracePt t="84822" x="7685088" y="4943475"/>
          <p14:tracePt t="84829" x="7653338" y="4935538"/>
          <p14:tracePt t="84838" x="7605713" y="4935538"/>
          <p14:tracePt t="84846" x="7581900" y="4935538"/>
          <p14:tracePt t="84854" x="7558088" y="4935538"/>
          <p14:tracePt t="84862" x="7542213" y="4935538"/>
          <p14:tracePt t="84870" x="7526338" y="4935538"/>
          <p14:tracePt t="84878" x="7510463" y="4935538"/>
          <p14:tracePt t="84892" x="7502525" y="4935538"/>
          <p14:tracePt t="84893" x="7485063" y="4935538"/>
          <p14:tracePt t="84902" x="7477125" y="4935538"/>
          <p14:tracePt t="84918" x="7461250" y="4935538"/>
          <p14:tracePt t="84926" x="7453313" y="4935538"/>
          <p14:tracePt t="84934" x="7437438" y="4935538"/>
          <p14:tracePt t="84942" x="7429500" y="4935538"/>
          <p14:tracePt t="84949" x="7413625" y="4935538"/>
          <p14:tracePt t="84958" x="7397750" y="4935538"/>
          <p14:tracePt t="84966" x="7389813" y="4935538"/>
          <p14:tracePt t="84974" x="7381875" y="4935538"/>
          <p14:tracePt t="84982" x="7366000" y="4935538"/>
          <p14:tracePt t="84990" x="7358063" y="4935538"/>
          <p14:tracePt t="84998" x="7350125" y="4927600"/>
          <p14:tracePt t="85005" x="7342188" y="4919663"/>
          <p14:tracePt t="85014" x="7334250" y="4919663"/>
          <p14:tracePt t="85022" x="7326313" y="4919663"/>
          <p14:tracePt t="85038" x="7318375" y="4919663"/>
          <p14:tracePt t="85166" x="7318375" y="4911725"/>
          <p14:tracePt t="85182" x="7310438" y="4911725"/>
          <p14:tracePt t="85334" x="7318375" y="4911725"/>
          <p14:tracePt t="85342" x="7318375" y="4903788"/>
          <p14:tracePt t="85350" x="7334250" y="4903788"/>
          <p14:tracePt t="85357" x="7334250" y="4895850"/>
          <p14:tracePt t="85366" x="7342188" y="4895850"/>
          <p14:tracePt t="85375" x="7358063" y="4895850"/>
          <p14:tracePt t="85390" x="7366000" y="4895850"/>
          <p14:tracePt t="85398" x="7373938" y="4895850"/>
          <p14:tracePt t="85406" x="7381875" y="4887913"/>
          <p14:tracePt t="85414" x="7389813" y="4887913"/>
          <p14:tracePt t="85422" x="7397750" y="4887913"/>
          <p14:tracePt t="85430" x="7405688" y="4887913"/>
          <p14:tracePt t="85438" x="7421563" y="4887913"/>
          <p14:tracePt t="85446" x="7429500" y="4887913"/>
          <p14:tracePt t="85454" x="7437438" y="4887913"/>
          <p14:tracePt t="85462" x="7445375" y="4887913"/>
          <p14:tracePt t="85470" x="7453313" y="4887913"/>
          <p14:tracePt t="85478" x="7469188" y="4887913"/>
          <p14:tracePt t="85487" x="7485063" y="4887913"/>
          <p14:tracePt t="85494" x="7493000" y="4887913"/>
          <p14:tracePt t="85502" x="7510463" y="4887913"/>
          <p14:tracePt t="85510" x="7518400" y="4887913"/>
          <p14:tracePt t="85518" x="7526338" y="4887913"/>
          <p14:tracePt t="85526" x="7550150" y="4887913"/>
          <p14:tracePt t="85534" x="7558088" y="4887913"/>
          <p14:tracePt t="85550" x="7573963" y="4887913"/>
          <p14:tracePt t="85558" x="7589838" y="4879975"/>
          <p14:tracePt t="85566" x="7597775" y="4879975"/>
          <p14:tracePt t="85575" x="7605713" y="4879975"/>
          <p14:tracePt t="85582" x="7621588" y="4879975"/>
          <p14:tracePt t="85590" x="7629525" y="4879975"/>
          <p14:tracePt t="85598" x="7637463" y="4879975"/>
          <p14:tracePt t="85606" x="7645400" y="4879975"/>
          <p14:tracePt t="85614" x="7653338" y="4879975"/>
          <p14:tracePt t="85630" x="7661275" y="4879975"/>
          <p14:tracePt t="85637" x="7677150" y="4879975"/>
          <p14:tracePt t="85646" x="7685088" y="4879975"/>
          <p14:tracePt t="85662" x="7693025" y="4879975"/>
          <p14:tracePt t="85669" x="7700963" y="4879975"/>
          <p14:tracePt t="85686" x="7716838" y="4879975"/>
          <p14:tracePt t="85694" x="7724775" y="4879975"/>
          <p14:tracePt t="85702" x="7732713" y="4879975"/>
          <p14:tracePt t="85710" x="7740650" y="4879975"/>
          <p14:tracePt t="85718" x="7756525" y="4879975"/>
          <p14:tracePt t="85734" x="7772400" y="4879975"/>
          <p14:tracePt t="85742" x="7780338" y="4879975"/>
          <p14:tracePt t="85749" x="7788275" y="4879975"/>
          <p14:tracePt t="85758" x="7796213" y="4879975"/>
          <p14:tracePt t="85766" x="7804150" y="4879975"/>
          <p14:tracePt t="85775" x="7812088" y="4879975"/>
          <p14:tracePt t="85782" x="7820025" y="4879975"/>
          <p14:tracePt t="85790" x="7827963" y="4879975"/>
          <p14:tracePt t="85806" x="7835900" y="4879975"/>
          <p14:tracePt t="85814" x="7843838" y="4879975"/>
          <p14:tracePt t="85838" x="7851775" y="4879975"/>
          <p14:tracePt t="85870" x="7859713" y="4879975"/>
          <p14:tracePt t="85894" x="7869238" y="4879975"/>
          <p14:tracePt t="85902" x="7877175" y="4879975"/>
          <p14:tracePt t="85918" x="7885113" y="4879975"/>
          <p14:tracePt t="85934" x="7893050" y="4879975"/>
          <p14:tracePt t="85942" x="7900988" y="4879975"/>
          <p14:tracePt t="85958" x="7908925" y="4879975"/>
          <p14:tracePt t="85998" x="7916863" y="4879975"/>
          <p14:tracePt t="86046" x="7924800" y="4879975"/>
          <p14:tracePt t="86062" x="7932738" y="4879975"/>
          <p14:tracePt t="86070" x="7940675" y="4879975"/>
          <p14:tracePt t="86086" x="7948613" y="4879975"/>
          <p14:tracePt t="86094" x="7956550" y="4879975"/>
          <p14:tracePt t="86102" x="7964488" y="4887913"/>
          <p14:tracePt t="86109" x="7972425" y="4887913"/>
          <p14:tracePt t="86126" x="7980363" y="4887913"/>
          <p14:tracePt t="86166" x="7988300" y="4887913"/>
          <p14:tracePt t="86758" x="7996238" y="4887913"/>
          <p14:tracePt t="86774" x="8004175" y="4887913"/>
          <p14:tracePt t="86790" x="8012113" y="4887913"/>
          <p14:tracePt t="86798" x="8020050" y="4887913"/>
          <p14:tracePt t="86814" x="8027988" y="4887913"/>
          <p14:tracePt t="86830" x="8035925" y="4887913"/>
          <p14:tracePt t="87230" x="8051800" y="4895850"/>
          <p14:tracePt t="87238" x="8059738" y="4895850"/>
          <p14:tracePt t="87246" x="8067675" y="4895850"/>
          <p14:tracePt t="87254" x="8075613" y="4903788"/>
          <p14:tracePt t="87262" x="8083550" y="4911725"/>
          <p14:tracePt t="87270" x="8091488" y="4911725"/>
          <p14:tracePt t="87278" x="8107363" y="4919663"/>
          <p14:tracePt t="87285" x="8123238" y="4919663"/>
          <p14:tracePt t="87293" x="8131175" y="4927600"/>
          <p14:tracePt t="87302" x="8139113" y="4927600"/>
          <p14:tracePt t="87318" x="8147050" y="4927600"/>
          <p14:tracePt t="89390" x="8154988" y="4927600"/>
          <p14:tracePt t="89790" x="8154988" y="4919663"/>
          <p14:tracePt t="89806" x="8154988" y="4911725"/>
          <p14:tracePt t="89814" x="8154988" y="4895850"/>
          <p14:tracePt t="89830" x="8154988" y="4887913"/>
          <p14:tracePt t="89838" x="8154988" y="4872038"/>
          <p14:tracePt t="148142" x="8154988" y="4864100"/>
          <p14:tracePt t="148149" x="8147050" y="4856163"/>
          <p14:tracePt t="148157" x="8115300" y="4840288"/>
          <p14:tracePt t="148165" x="8099425" y="4840288"/>
          <p14:tracePt t="148173" x="8083550" y="4824413"/>
          <p14:tracePt t="148181" x="8075613" y="4816475"/>
          <p14:tracePt t="148189" x="8067675" y="4816475"/>
          <p14:tracePt t="148229" x="8067675" y="4840288"/>
          <p14:tracePt t="148237" x="8067675" y="4872038"/>
          <p14:tracePt t="148245" x="8067675" y="4903788"/>
          <p14:tracePt t="148253" x="8075613" y="4951413"/>
          <p14:tracePt t="148261" x="8083550" y="4992688"/>
          <p14:tracePt t="148269" x="8091488" y="5032375"/>
          <p14:tracePt t="148277" x="8091488" y="5056188"/>
          <p14:tracePt t="148285" x="8099425" y="5080000"/>
          <p14:tracePt t="148293" x="8099425" y="5095875"/>
          <p14:tracePt t="148301" x="8099425" y="5103813"/>
          <p14:tracePt t="148309" x="8099425" y="5111750"/>
          <p14:tracePt t="148317" x="8099425" y="5119688"/>
          <p14:tracePt t="148325" x="8099425" y="5127625"/>
          <p14:tracePt t="148333" x="8091488" y="5135563"/>
          <p14:tracePt t="148341" x="8091488" y="5151438"/>
          <p14:tracePt t="148349" x="8091488" y="5159375"/>
          <p14:tracePt t="148357" x="8091488" y="5175250"/>
          <p14:tracePt t="148365" x="8091488" y="5183188"/>
          <p14:tracePt t="148373" x="8091488" y="5191125"/>
          <p14:tracePt t="148381" x="8083550" y="5199063"/>
          <p14:tracePt t="148389" x="8067675" y="5199063"/>
          <p14:tracePt t="148397" x="8043863" y="5207000"/>
          <p14:tracePt t="148405" x="8004175" y="5214938"/>
          <p14:tracePt t="148413" x="7972425" y="5214938"/>
          <p14:tracePt t="148422" x="7924800" y="5222875"/>
          <p14:tracePt t="148429" x="7885113" y="5222875"/>
          <p14:tracePt t="148437" x="7869238" y="5222875"/>
          <p14:tracePt t="148445" x="7859713" y="5222875"/>
          <p14:tracePt t="148453" x="7843838" y="5214938"/>
          <p14:tracePt t="148461" x="7843838" y="5207000"/>
          <p14:tracePt t="148469" x="7820025" y="5183188"/>
          <p14:tracePt t="148477" x="7796213" y="5175250"/>
          <p14:tracePt t="148485" x="7748588" y="5151438"/>
          <p14:tracePt t="148493" x="7700963" y="5135563"/>
          <p14:tracePt t="148501" x="7637463" y="5119688"/>
          <p14:tracePt t="148509" x="7581900" y="5095875"/>
          <p14:tracePt t="148517" x="7518400" y="5087938"/>
          <p14:tracePt t="148525" x="7437438" y="5064125"/>
          <p14:tracePt t="148533" x="7358063" y="5056188"/>
          <p14:tracePt t="148541" x="7270750" y="5048250"/>
          <p14:tracePt t="148549" x="7159625" y="5024438"/>
          <p14:tracePt t="148557" x="7038975" y="5008563"/>
          <p14:tracePt t="148565" x="6911975" y="4976813"/>
          <p14:tracePt t="148573" x="6751638" y="4951413"/>
          <p14:tracePt t="148581" x="6561138" y="4919663"/>
          <p14:tracePt t="148589" x="6369050" y="4879975"/>
          <p14:tracePt t="148597" x="6162675" y="4848225"/>
          <p14:tracePt t="148605" x="5930900" y="4808538"/>
          <p14:tracePt t="148613" x="5732463" y="4784725"/>
          <p14:tracePt t="148622" x="5500688" y="4745038"/>
          <p14:tracePt t="148629" x="5300663" y="4697413"/>
          <p14:tracePt t="148637" x="5110163" y="4649788"/>
          <p14:tracePt t="148645" x="4959350" y="4592638"/>
          <p14:tracePt t="148653" x="4854575" y="4545013"/>
          <p14:tracePt t="148661" x="4759325" y="4505325"/>
          <p14:tracePt t="148669" x="4687888" y="4457700"/>
          <p14:tracePt t="148677" x="4624388" y="4425950"/>
          <p14:tracePt t="148686" x="4576763" y="4402138"/>
          <p14:tracePt t="148693" x="4559300" y="4386263"/>
          <p14:tracePt t="148701" x="4559300" y="4378325"/>
          <p14:tracePt t="148709" x="4543425" y="4322763"/>
          <p14:tracePt t="148909" x="4535488" y="4322763"/>
          <p14:tracePt t="148918" x="4535488" y="4330700"/>
          <p14:tracePt t="148925" x="4527550" y="4346575"/>
          <p14:tracePt t="148934" x="4511675" y="4354513"/>
          <p14:tracePt t="148941" x="4471988" y="4370388"/>
          <p14:tracePt t="148949" x="4432300" y="4370388"/>
          <p14:tracePt t="148957" x="4368800" y="4394200"/>
          <p14:tracePt t="148965" x="4337050" y="4386263"/>
          <p14:tracePt t="148973" x="4329113" y="4362450"/>
          <p14:tracePt t="148981" x="4305300" y="4346575"/>
          <p14:tracePt t="148989" x="4297363" y="4346575"/>
          <p14:tracePt t="148997" x="4265613" y="4346575"/>
          <p14:tracePt t="149006" x="4225925" y="4346575"/>
          <p14:tracePt t="149013" x="4168775" y="4330700"/>
          <p14:tracePt t="149022" x="4144963" y="4330700"/>
          <p14:tracePt t="149029" x="4113213" y="4314825"/>
          <p14:tracePt t="149037" x="4097338" y="4306888"/>
          <p14:tracePt t="149045" x="4081463" y="4306888"/>
          <p14:tracePt t="149053" x="4057650" y="4298950"/>
          <p14:tracePt t="149061" x="4025900" y="4298950"/>
          <p14:tracePt t="149069" x="3986213" y="4291013"/>
          <p14:tracePt t="149077" x="3954463" y="4273550"/>
          <p14:tracePt t="149085" x="3906838" y="4257675"/>
          <p14:tracePt t="149094" x="3859213" y="4241800"/>
          <p14:tracePt t="149101" x="3825875" y="4217988"/>
          <p14:tracePt t="149109" x="3786188" y="4210050"/>
          <p14:tracePt t="149117" x="3754438" y="4194175"/>
          <p14:tracePt t="149125" x="3714750" y="4170363"/>
          <p14:tracePt t="149133" x="3675063" y="4154488"/>
          <p14:tracePt t="149141" x="3643313" y="4130675"/>
          <p14:tracePt t="149150" x="3595688" y="4106863"/>
          <p14:tracePt t="149157" x="3556000" y="4098925"/>
          <p14:tracePt t="149165" x="3524250" y="4075113"/>
          <p14:tracePt t="149173" x="3492500" y="4059238"/>
          <p14:tracePt t="149182" x="3459163" y="4043363"/>
          <p14:tracePt t="149189" x="3443288" y="4035425"/>
          <p14:tracePt t="149198" x="3411538" y="4019550"/>
          <p14:tracePt t="149205" x="3395663" y="4011613"/>
          <p14:tracePt t="149213" x="3387725" y="3995738"/>
          <p14:tracePt t="149222" x="3371850" y="3995738"/>
          <p14:tracePt t="149238" x="3363913" y="3987800"/>
          <p14:tracePt t="149261" x="3363913" y="3979863"/>
          <p14:tracePt t="149293" x="3363913" y="3971925"/>
          <p14:tracePt t="150734" x="3363913" y="3979863"/>
          <p14:tracePt t="150741" x="3363913" y="3987800"/>
          <p14:tracePt t="150749" x="3371850" y="4003675"/>
          <p14:tracePt t="150757" x="3371850" y="4019550"/>
          <p14:tracePt t="150765" x="3379788" y="4035425"/>
          <p14:tracePt t="150773" x="3395663" y="4059238"/>
          <p14:tracePt t="150781" x="3403600" y="4075113"/>
          <p14:tracePt t="150789" x="3419475" y="4122738"/>
          <p14:tracePt t="150797" x="3435350" y="4178300"/>
          <p14:tracePt t="150806" x="3451225" y="4241800"/>
          <p14:tracePt t="150813" x="3467100" y="4330700"/>
          <p14:tracePt t="150822" x="3484563" y="4433888"/>
          <p14:tracePt t="150829" x="3508375" y="4545013"/>
          <p14:tracePt t="150838" x="3524250" y="4665663"/>
          <p14:tracePt t="150845" x="3556000" y="4792663"/>
          <p14:tracePt t="150853" x="3611563" y="4967288"/>
          <p14:tracePt t="150861" x="3683000" y="5111750"/>
          <p14:tracePt t="150869" x="3730625" y="5246688"/>
          <p14:tracePt t="150877" x="3817938" y="5414963"/>
          <p14:tracePt t="150885" x="3883025" y="5549900"/>
          <p14:tracePt t="150893" x="3962400" y="5662613"/>
          <p14:tracePt t="150901" x="4025900" y="5757863"/>
          <p14:tracePt t="150909" x="4081463" y="5845175"/>
          <p14:tracePt t="150917" x="4121150" y="5900738"/>
          <p14:tracePt t="150925" x="4152900" y="5956300"/>
          <p14:tracePt t="150933" x="4176713" y="6005513"/>
          <p14:tracePt t="150941" x="4200525" y="6045200"/>
          <p14:tracePt t="150949" x="4233863" y="6084888"/>
          <p14:tracePt t="150957" x="4265613" y="6116638"/>
          <p14:tracePt t="150965" x="4329113" y="6148388"/>
          <p14:tracePt t="150973" x="4392613" y="6172200"/>
          <p14:tracePt t="150981" x="4456113" y="6196013"/>
          <p14:tracePt t="150989" x="4559300" y="6211888"/>
          <p14:tracePt t="150997" x="4640263" y="6227763"/>
          <p14:tracePt t="151006" x="4695825" y="6243638"/>
          <p14:tracePt t="151013" x="4767263" y="6267450"/>
          <p14:tracePt t="151021" x="4830763" y="6291263"/>
          <p14:tracePt t="151030" x="4862513" y="6307138"/>
          <p14:tracePt t="151037" x="4886325" y="6330950"/>
          <p14:tracePt t="151045" x="4910138" y="6348413"/>
          <p14:tracePt t="151053" x="4933950" y="6364288"/>
          <p14:tracePt t="151061" x="4967288" y="6388100"/>
          <p14:tracePt t="151069" x="4991100" y="6403975"/>
          <p14:tracePt t="151077" x="5022850" y="6427788"/>
          <p14:tracePt t="151085" x="5054600" y="6435725"/>
          <p14:tracePt t="151093" x="5086350" y="6459538"/>
          <p14:tracePt t="151101" x="5118100" y="6475413"/>
          <p14:tracePt t="151109" x="5133975" y="6483350"/>
          <p14:tracePt t="151117" x="5141913" y="6491288"/>
          <p14:tracePt t="151125" x="5165725" y="6499225"/>
          <p14:tracePt t="151155" x="5173663" y="6499225"/>
          <p14:tracePt t="151157" x="5189538" y="6507163"/>
          <p14:tracePt t="151165" x="5221288" y="6515100"/>
          <p14:tracePt t="151173" x="5253038" y="6515100"/>
          <p14:tracePt t="151181" x="5276850" y="6523038"/>
          <p14:tracePt t="151189" x="5318125" y="6530975"/>
          <p14:tracePt t="151197" x="5349875" y="6530975"/>
          <p14:tracePt t="151205" x="5381625" y="6538913"/>
          <p14:tracePt t="151213" x="5405438" y="6538913"/>
          <p14:tracePt t="151221" x="5421313" y="6538913"/>
          <p14:tracePt t="151229" x="5437188" y="6538913"/>
          <p14:tracePt t="151237" x="5445125" y="6538913"/>
          <p14:tracePt t="151245" x="5453063" y="6538913"/>
          <p14:tracePt t="151253" x="5468938" y="6538913"/>
          <p14:tracePt t="151261" x="5476875" y="6530975"/>
          <p14:tracePt t="151269" x="5492750" y="6523038"/>
          <p14:tracePt t="151277" x="5500688" y="6515100"/>
          <p14:tracePt t="151285" x="5508625" y="6507163"/>
          <p14:tracePt t="151293" x="5524500" y="6499225"/>
          <p14:tracePt t="151309" x="5540375" y="6499225"/>
          <p14:tracePt t="151317" x="5540375" y="6491288"/>
          <p14:tracePt t="151325" x="5548313" y="6483350"/>
          <p14:tracePt t="151341" x="5556250" y="6475413"/>
          <p14:tracePt t="151349" x="5564188" y="6467475"/>
          <p14:tracePt t="151357" x="5580063" y="6459538"/>
          <p14:tracePt t="151365" x="5588000" y="6451600"/>
          <p14:tracePt t="151381" x="5603875" y="6443663"/>
          <p14:tracePt t="151389" x="5603875" y="6435725"/>
          <p14:tracePt t="151397" x="5611813" y="6435725"/>
          <p14:tracePt t="151405" x="5619750" y="6427788"/>
          <p14:tracePt t="151422" x="5627688" y="6419850"/>
          <p14:tracePt t="151429" x="5635625" y="6419850"/>
          <p14:tracePt t="151437" x="5643563" y="6411913"/>
          <p14:tracePt t="151445" x="5659438" y="6411913"/>
          <p14:tracePt t="151453" x="5659438" y="6396038"/>
          <p14:tracePt t="151461" x="5676900" y="6396038"/>
          <p14:tracePt t="151469" x="5684838" y="6388100"/>
          <p14:tracePt t="151477" x="5692775" y="6380163"/>
          <p14:tracePt t="151485" x="5708650" y="6372225"/>
          <p14:tracePt t="151493" x="5716588" y="6364288"/>
          <p14:tracePt t="151501" x="5724525" y="6364288"/>
          <p14:tracePt t="151509" x="5740400" y="6356350"/>
          <p14:tracePt t="151517" x="5740400" y="6348413"/>
          <p14:tracePt t="151525" x="5756275" y="6348413"/>
          <p14:tracePt t="151533" x="5764213" y="6338888"/>
          <p14:tracePt t="151541" x="5772150" y="6330950"/>
          <p14:tracePt t="151549" x="5788025" y="6330950"/>
          <p14:tracePt t="151557" x="5795963" y="6330950"/>
          <p14:tracePt t="151565" x="5803900" y="6323013"/>
          <p14:tracePt t="151573" x="5827713" y="6315075"/>
          <p14:tracePt t="151581" x="5835650" y="6315075"/>
          <p14:tracePt t="151589" x="5843588" y="6307138"/>
          <p14:tracePt t="151597" x="5859463" y="6307138"/>
          <p14:tracePt t="151605" x="5883275" y="6299200"/>
          <p14:tracePt t="151613" x="5899150" y="6291263"/>
          <p14:tracePt t="151622" x="5922963" y="6291263"/>
          <p14:tracePt t="151629" x="5946775" y="6283325"/>
          <p14:tracePt t="151637" x="5986463" y="6283325"/>
          <p14:tracePt t="151645" x="6034088" y="6275388"/>
          <p14:tracePt t="151653" x="6075363" y="6275388"/>
          <p14:tracePt t="151661" x="6122988" y="6275388"/>
          <p14:tracePt t="151669" x="6162675" y="6267450"/>
          <p14:tracePt t="151677" x="6218238" y="6267450"/>
          <p14:tracePt t="151685" x="6265863" y="6259513"/>
          <p14:tracePt t="151693" x="6305550" y="6251575"/>
          <p14:tracePt t="151701" x="6353175" y="6243638"/>
          <p14:tracePt t="151709" x="6392863" y="6243638"/>
          <p14:tracePt t="151717" x="6434138" y="6235700"/>
          <p14:tracePt t="151725" x="6465888" y="6227763"/>
          <p14:tracePt t="151733" x="6489700" y="6227763"/>
          <p14:tracePt t="151741" x="6521450" y="6227763"/>
          <p14:tracePt t="151749" x="6545263" y="6227763"/>
          <p14:tracePt t="151757" x="6569075" y="6219825"/>
          <p14:tracePt t="151765" x="6584950" y="6219825"/>
          <p14:tracePt t="151773" x="6600825" y="6219825"/>
          <p14:tracePt t="151781" x="6608763" y="6211888"/>
          <p14:tracePt t="151797" x="6616700" y="6211888"/>
          <p14:tracePt t="151838" x="6624638" y="6211888"/>
          <p14:tracePt t="151853" x="6632575" y="6211888"/>
          <p14:tracePt t="151877" x="6648450" y="6211888"/>
          <p14:tracePt t="151893" x="6656388" y="6211888"/>
          <p14:tracePt t="151901" x="6664325" y="6203950"/>
          <p14:tracePt t="151909" x="6672263" y="6196013"/>
          <p14:tracePt t="151917" x="6688138" y="6196013"/>
          <p14:tracePt t="151925" x="6696075" y="6196013"/>
          <p14:tracePt t="151933" x="6704013" y="6196013"/>
          <p14:tracePt t="151941" x="6719888" y="6196013"/>
          <p14:tracePt t="151949" x="6727825" y="6196013"/>
          <p14:tracePt t="151957" x="6735763" y="6196013"/>
          <p14:tracePt t="151965" x="6751638" y="6196013"/>
          <p14:tracePt t="151981" x="6759575" y="6196013"/>
          <p14:tracePt t="151997" x="6769100" y="6196013"/>
          <p14:tracePt t="152021" x="6777038" y="6188075"/>
          <p14:tracePt t="152029" x="6784975" y="6188075"/>
          <p14:tracePt t="152037" x="6792913" y="6180138"/>
          <p14:tracePt t="152045" x="6808788" y="6180138"/>
          <p14:tracePt t="152053" x="6824663" y="6164263"/>
          <p14:tracePt t="152061" x="6872288" y="6148388"/>
          <p14:tracePt t="152069" x="6904038" y="6132513"/>
          <p14:tracePt t="152077" x="6951663" y="6108700"/>
          <p14:tracePt t="152085" x="6999288" y="6084888"/>
          <p14:tracePt t="152093" x="7054850" y="6053138"/>
          <p14:tracePt t="152101" x="7110413" y="6029325"/>
          <p14:tracePt t="152109" x="7183438" y="5980113"/>
          <p14:tracePt t="152117" x="7262813" y="5940425"/>
          <p14:tracePt t="152125" x="7342188" y="5892800"/>
          <p14:tracePt t="152133" x="7421563" y="5853113"/>
          <p14:tracePt t="152141" x="7510463" y="5813425"/>
          <p14:tracePt t="152149" x="7581900" y="5789613"/>
          <p14:tracePt t="152157" x="7669213" y="5749925"/>
          <p14:tracePt t="152165" x="7756525" y="5718175"/>
          <p14:tracePt t="152173" x="7835900" y="5694363"/>
          <p14:tracePt t="152181" x="7940675" y="5670550"/>
          <p14:tracePt t="152189" x="8043863" y="5629275"/>
          <p14:tracePt t="152197" x="8162925" y="5605463"/>
          <p14:tracePt t="152205" x="8291513" y="5573713"/>
          <p14:tracePt t="152213" x="8402638" y="5534025"/>
          <p14:tracePt t="152222" x="8553450" y="5494338"/>
          <p14:tracePt t="152229" x="8666163" y="5454650"/>
          <p14:tracePt t="152237" x="8785225" y="5407025"/>
          <p14:tracePt t="152245" x="8904288" y="5359400"/>
          <p14:tracePt t="152253" x="9001125" y="5310188"/>
          <p14:tracePt t="152262" x="9096375" y="5254625"/>
          <p14:tracePt t="152965" x="9128125" y="4346575"/>
          <p14:tracePt t="152974" x="9112250" y="4346575"/>
          <p14:tracePt t="153021" x="9128125" y="43386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E8F3F-F27B-47B8-90D3-CCFBF0EAC1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851226"/>
            <a:ext cx="8425631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지침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일관된 목적 및 관점의 유지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IDEF0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모델화 활동을 시작하기 위해 작업자는 모델의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활동의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설명이 정형화 될 수 있는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우선적으로 결정해야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목적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모델화 작업의 목표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모델을 구축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파악할 경우 취해야 할 기준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09593357-1D94-48FF-A22B-0B8B1112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3E3AB-130A-4443-A666-3A03096AE1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805F9-12A5-41F1-821E-5BD04E6D8946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5"/>
    </mc:Choice>
    <mc:Fallback xmlns="">
      <p:transition spd="slow" advTm="73865"/>
    </mc:Fallback>
  </mc:AlternateContent>
  <p:extLst>
    <p:ext uri="{3A86A75C-4F4B-4683-9AE1-C65F6400EC91}">
      <p14:laserTraceLst xmlns:p14="http://schemas.microsoft.com/office/powerpoint/2010/main">
        <p14:tracePtLst>
          <p14:tracePt t="442" x="8928100" y="4449763"/>
          <p14:tracePt t="450" x="8729663" y="4537075"/>
          <p14:tracePt t="457" x="8553450" y="4600575"/>
          <p14:tracePt t="466" x="8386763" y="4665663"/>
          <p14:tracePt t="474" x="8226425" y="4737100"/>
          <p14:tracePt t="482" x="8083550" y="4800600"/>
          <p14:tracePt t="490" x="7964488" y="4864100"/>
          <p14:tracePt t="498" x="7877175" y="4919663"/>
          <p14:tracePt t="506" x="7772400" y="4984750"/>
          <p14:tracePt t="514" x="7661275" y="5048250"/>
          <p14:tracePt t="522" x="7605713" y="5111750"/>
          <p14:tracePt t="530" x="7542213" y="5183188"/>
          <p14:tracePt t="538" x="7493000" y="5230813"/>
          <p14:tracePt t="546" x="7421563" y="5302250"/>
          <p14:tracePt t="554" x="7342188" y="5383213"/>
          <p14:tracePt t="562" x="7286625" y="5454650"/>
          <p14:tracePt t="570" x="7239000" y="5518150"/>
          <p14:tracePt t="578" x="7175500" y="5589588"/>
          <p14:tracePt t="586" x="7135813" y="5645150"/>
          <p14:tracePt t="595" x="7094538" y="5686425"/>
          <p14:tracePt t="634" x="7086600" y="5702300"/>
          <p14:tracePt t="642" x="7046913" y="5726113"/>
          <p14:tracePt t="650" x="6967538" y="5797550"/>
          <p14:tracePt t="658" x="6888163" y="5868988"/>
          <p14:tracePt t="666" x="6800850" y="5932488"/>
          <p14:tracePt t="674" x="6727825" y="5995988"/>
          <p14:tracePt t="682" x="6640513" y="6053138"/>
          <p14:tracePt t="690" x="6545263" y="6108700"/>
          <p14:tracePt t="698" x="6473825" y="6156325"/>
          <p14:tracePt t="706" x="6392863" y="6180138"/>
          <p14:tracePt t="714" x="6313488" y="6211888"/>
          <p14:tracePt t="722" x="6249988" y="6235700"/>
          <p14:tracePt t="729" x="6170613" y="6251575"/>
          <p14:tracePt t="738" x="6099175" y="6259513"/>
          <p14:tracePt t="746" x="6018213" y="6275388"/>
          <p14:tracePt t="754" x="5954713" y="6275388"/>
          <p14:tracePt t="762" x="5875338" y="6275388"/>
          <p14:tracePt t="770" x="5811838" y="6275388"/>
          <p14:tracePt t="778" x="5748338" y="6275388"/>
          <p14:tracePt t="786" x="5708650" y="6275388"/>
          <p14:tracePt t="794" x="5700713" y="6259513"/>
          <p14:tracePt t="802" x="5684838" y="6251575"/>
          <p14:tracePt t="810" x="5684838" y="6235700"/>
          <p14:tracePt t="818" x="5667375" y="6227763"/>
          <p14:tracePt t="825" x="5659438" y="6219825"/>
          <p14:tracePt t="834" x="5643563" y="6203950"/>
          <p14:tracePt t="841" x="5627688" y="6188075"/>
          <p14:tracePt t="850" x="5619750" y="6172200"/>
          <p14:tracePt t="857" x="5603875" y="6156325"/>
          <p14:tracePt t="866" x="5603875" y="6148388"/>
          <p14:tracePt t="874" x="5595938" y="6132513"/>
          <p14:tracePt t="882" x="5588000" y="6124575"/>
          <p14:tracePt t="898" x="5588000" y="6108700"/>
          <p14:tracePt t="906" x="5572125" y="6092825"/>
          <p14:tracePt t="914" x="5564188" y="6069013"/>
          <p14:tracePt t="922" x="5556250" y="6053138"/>
          <p14:tracePt t="930" x="5548313" y="6037263"/>
          <p14:tracePt t="938" x="5540375" y="6013450"/>
          <p14:tracePt t="946" x="5532438" y="5972175"/>
          <p14:tracePt t="954" x="5516563" y="5940425"/>
          <p14:tracePt t="962" x="5500688" y="5900738"/>
          <p14:tracePt t="970" x="5484813" y="5853113"/>
          <p14:tracePt t="978" x="5468938" y="5813425"/>
          <p14:tracePt t="986" x="5461000" y="5773738"/>
          <p14:tracePt t="994" x="5437188" y="5726113"/>
          <p14:tracePt t="1002" x="5429250" y="5694363"/>
          <p14:tracePt t="1011" x="5413375" y="5653088"/>
          <p14:tracePt t="1018" x="5397500" y="5621338"/>
          <p14:tracePt t="1026" x="5381625" y="5589588"/>
          <p14:tracePt t="1034" x="5373688" y="5557838"/>
          <p14:tracePt t="1042" x="5365750" y="5526088"/>
          <p14:tracePt t="1050" x="5349875" y="5486400"/>
          <p14:tracePt t="1058" x="5334000" y="5454650"/>
          <p14:tracePt t="1066" x="5334000" y="5430838"/>
          <p14:tracePt t="1074" x="5318125" y="5383213"/>
          <p14:tracePt t="1082" x="5310188" y="5359400"/>
          <p14:tracePt t="1089" x="5300663" y="5310188"/>
          <p14:tracePt t="1098" x="5292725" y="5270500"/>
          <p14:tracePt t="1106" x="5284788" y="5222875"/>
          <p14:tracePt t="1114" x="5268913" y="5175250"/>
          <p14:tracePt t="1122" x="5253038" y="5135563"/>
          <p14:tracePt t="1130" x="5237163" y="5095875"/>
          <p14:tracePt t="1138" x="5221288" y="5048250"/>
          <p14:tracePt t="1146" x="5205413" y="5008563"/>
          <p14:tracePt t="1154" x="5189538" y="4959350"/>
          <p14:tracePt t="1161" x="5173663" y="4903788"/>
          <p14:tracePt t="1170" x="5157788" y="4848225"/>
          <p14:tracePt t="1178" x="5133975" y="4792663"/>
          <p14:tracePt t="1186" x="5110163" y="4721225"/>
          <p14:tracePt t="1194" x="5086350" y="4673600"/>
          <p14:tracePt t="1202" x="5062538" y="4616450"/>
          <p14:tracePt t="1211" x="5030788" y="4568825"/>
          <p14:tracePt t="1218" x="5006975" y="4529138"/>
          <p14:tracePt t="1226" x="4975225" y="4497388"/>
          <p14:tracePt t="1234" x="4933950" y="4449763"/>
          <p14:tracePt t="1241" x="4894263" y="4410075"/>
          <p14:tracePt t="1250" x="4862513" y="4378325"/>
          <p14:tracePt t="1258" x="4806950" y="4330700"/>
          <p14:tracePt t="1266" x="4759325" y="4298950"/>
          <p14:tracePt t="1274" x="4703763" y="4233863"/>
          <p14:tracePt t="1282" x="4632325" y="4194175"/>
          <p14:tracePt t="1290" x="4584700" y="4130675"/>
          <p14:tracePt t="1298" x="4535488" y="4083050"/>
          <p14:tracePt t="1306" x="4503738" y="4027488"/>
          <p14:tracePt t="1313" x="4464050" y="3971925"/>
          <p14:tracePt t="1322" x="4456113" y="3922713"/>
          <p14:tracePt t="1330" x="4448175" y="3898900"/>
          <p14:tracePt t="1338" x="4448175" y="3875088"/>
          <p14:tracePt t="1346" x="4448175" y="3867150"/>
          <p14:tracePt t="1610" x="4464050" y="3859213"/>
          <p14:tracePt t="1618" x="4479925" y="3859213"/>
          <p14:tracePt t="1626" x="4519613" y="3859213"/>
          <p14:tracePt t="1634" x="4543425" y="3875088"/>
          <p14:tracePt t="1650" x="4559300" y="3883025"/>
          <p14:tracePt t="1682" x="4527550" y="3875088"/>
          <p14:tracePt t="1690" x="4519613" y="3875088"/>
          <p14:tracePt t="1698" x="4479925" y="3859213"/>
          <p14:tracePt t="1707" x="4440238" y="3851275"/>
          <p14:tracePt t="1714" x="4392613" y="3843338"/>
          <p14:tracePt t="1722" x="4329113" y="3811588"/>
          <p14:tracePt t="1730" x="4289425" y="3787775"/>
          <p14:tracePt t="1738" x="4257675" y="3740150"/>
          <p14:tracePt t="1746" x="4233863" y="3676650"/>
          <p14:tracePt t="1754" x="4184650" y="3621088"/>
          <p14:tracePt t="1762" x="4152900" y="3571875"/>
          <p14:tracePt t="1770" x="4129088" y="3516313"/>
          <p14:tracePt t="1778" x="4089400" y="3460750"/>
          <p14:tracePt t="1786" x="4057650" y="3397250"/>
          <p14:tracePt t="1794" x="4033838" y="3341688"/>
          <p14:tracePt t="1811" x="4025900" y="3309938"/>
          <p14:tracePt t="1817" x="3986213" y="3252788"/>
          <p14:tracePt t="1826" x="3970338" y="3213100"/>
          <p14:tracePt t="1834" x="3938588" y="3149600"/>
          <p14:tracePt t="1842" x="3914775" y="3109913"/>
          <p14:tracePt t="1850" x="3890963" y="3046413"/>
          <p14:tracePt t="1858" x="3867150" y="2998788"/>
          <p14:tracePt t="1866" x="3843338" y="2943225"/>
          <p14:tracePt t="1874" x="3825875" y="2901950"/>
          <p14:tracePt t="1882" x="3810000" y="2854325"/>
          <p14:tracePt t="1890" x="3794125" y="2806700"/>
          <p14:tracePt t="1898" x="3786188" y="2759075"/>
          <p14:tracePt t="1906" x="3770313" y="2719388"/>
          <p14:tracePt t="1914" x="3754438" y="2663825"/>
          <p14:tracePt t="1922" x="3738563" y="2616200"/>
          <p14:tracePt t="1930" x="3730625" y="2559050"/>
          <p14:tracePt t="1938" x="3714750" y="2503488"/>
          <p14:tracePt t="1945" x="3706813" y="2455863"/>
          <p14:tracePt t="1955" x="3690938" y="2416175"/>
          <p14:tracePt t="1962" x="3683000" y="2376488"/>
          <p14:tracePt t="1971" x="3667125" y="2328863"/>
          <p14:tracePt t="1978" x="3659188" y="2297113"/>
          <p14:tracePt t="1986" x="3651250" y="2249488"/>
          <p14:tracePt t="1994" x="3651250" y="2200275"/>
          <p14:tracePt t="2002" x="3635375" y="2152650"/>
          <p14:tracePt t="2011" x="3619500" y="2105025"/>
          <p14:tracePt t="2018" x="3611563" y="2073275"/>
          <p14:tracePt t="2026" x="3603625" y="2025650"/>
          <p14:tracePt t="2034" x="3587750" y="1978025"/>
          <p14:tracePt t="2042" x="3579813" y="1946275"/>
          <p14:tracePt t="2050" x="3556000" y="1898650"/>
          <p14:tracePt t="2058" x="3548063" y="1865313"/>
          <p14:tracePt t="2066" x="3524250" y="1825625"/>
          <p14:tracePt t="2074" x="3508375" y="1785938"/>
          <p14:tracePt t="2082" x="3476625" y="1762125"/>
          <p14:tracePt t="2090" x="3459163" y="1746250"/>
          <p14:tracePt t="2098" x="3435350" y="1714500"/>
          <p14:tracePt t="2106" x="3419475" y="1690688"/>
          <p14:tracePt t="2114" x="3395663" y="1658938"/>
          <p14:tracePt t="2121" x="3379788" y="1643063"/>
          <p14:tracePt t="2130" x="3355975" y="1611313"/>
          <p14:tracePt t="2137" x="3348038" y="1595438"/>
          <p14:tracePt t="2146" x="3332163" y="1579563"/>
          <p14:tracePt t="2154" x="3324225" y="1555750"/>
          <p14:tracePt t="2162" x="3316288" y="1530350"/>
          <p14:tracePt t="2170" x="3308350" y="1506538"/>
          <p14:tracePt t="2177" x="3300413" y="1482725"/>
          <p14:tracePt t="2186" x="3292475" y="1466850"/>
          <p14:tracePt t="2194" x="3284538" y="1443038"/>
          <p14:tracePt t="2202" x="3276600" y="1427163"/>
          <p14:tracePt t="2211" x="3276600" y="1411288"/>
          <p14:tracePt t="2218" x="3276600" y="1395413"/>
          <p14:tracePt t="2226" x="3276600" y="1379538"/>
          <p14:tracePt t="2234" x="3276600" y="1371600"/>
          <p14:tracePt t="2241" x="3276600" y="1355725"/>
          <p14:tracePt t="2250" x="3276600" y="1339850"/>
          <p14:tracePt t="2258" x="3276600" y="1323975"/>
          <p14:tracePt t="2266" x="3276600" y="1316038"/>
          <p14:tracePt t="2274" x="3276600" y="1308100"/>
          <p14:tracePt t="2298" x="3276600" y="1300163"/>
          <p14:tracePt t="2714" x="3276600" y="1308100"/>
          <p14:tracePt t="2730" x="3284538" y="1316038"/>
          <p14:tracePt t="2738" x="3292475" y="1316038"/>
          <p14:tracePt t="2754" x="3300413" y="1323975"/>
          <p14:tracePt t="2770" x="3308350" y="1339850"/>
          <p14:tracePt t="2778" x="3316288" y="1339850"/>
          <p14:tracePt t="2786" x="3324225" y="1347788"/>
          <p14:tracePt t="2794" x="3332163" y="1355725"/>
          <p14:tracePt t="2802" x="3340100" y="1355725"/>
          <p14:tracePt t="2810" x="3355975" y="1363663"/>
          <p14:tracePt t="2818" x="3371850" y="1371600"/>
          <p14:tracePt t="2826" x="3379788" y="1371600"/>
          <p14:tracePt t="2834" x="3395663" y="1379538"/>
          <p14:tracePt t="2841" x="3411538" y="1387475"/>
          <p14:tracePt t="2850" x="3419475" y="1387475"/>
          <p14:tracePt t="2858" x="3427413" y="1395413"/>
          <p14:tracePt t="2874" x="3443288" y="1403350"/>
          <p14:tracePt t="2894" x="3451225" y="1403350"/>
          <p14:tracePt t="2898" x="3459163" y="1403350"/>
          <p14:tracePt t="3250" x="3451225" y="1403350"/>
          <p14:tracePt t="3257" x="3451225" y="1411288"/>
          <p14:tracePt t="3322" x="3451225" y="1379538"/>
          <p14:tracePt t="3330" x="3443288" y="1331913"/>
          <p14:tracePt t="3338" x="3443288" y="1276350"/>
          <p14:tracePt t="3346" x="3443288" y="1228725"/>
          <p14:tracePt t="12546" x="3451225" y="1228725"/>
          <p14:tracePt t="12554" x="3476625" y="1212850"/>
          <p14:tracePt t="12561" x="3492500" y="1212850"/>
          <p14:tracePt t="12570" x="3500438" y="1212850"/>
          <p14:tracePt t="12602" x="3508375" y="1212850"/>
          <p14:tracePt t="13042" x="3476625" y="1204913"/>
          <p14:tracePt t="13050" x="3427413" y="1179513"/>
          <p14:tracePt t="13058" x="3371850" y="1163638"/>
          <p14:tracePt t="13066" x="3316288" y="1147763"/>
          <p14:tracePt t="13074" x="3252788" y="1131888"/>
          <p14:tracePt t="13081" x="3189288" y="1108075"/>
          <p14:tracePt t="13090" x="3117850" y="1108075"/>
          <p14:tracePt t="13097" x="3044825" y="1108075"/>
          <p14:tracePt t="13105" x="2949575" y="1108075"/>
          <p14:tracePt t="13113" x="2846388" y="1108075"/>
          <p14:tracePt t="13122" x="2751138" y="1108075"/>
          <p14:tracePt t="13130" x="2693988" y="1108075"/>
          <p14:tracePt t="13137" x="2670175" y="1108075"/>
          <p14:tracePt t="13146" x="2662238" y="1100138"/>
          <p14:tracePt t="13154" x="2654300" y="1100138"/>
          <p14:tracePt t="13162" x="2638425" y="1100138"/>
          <p14:tracePt t="13169" x="2614613" y="1092200"/>
          <p14:tracePt t="13177" x="2590800" y="1092200"/>
          <p14:tracePt t="13186" x="2566988" y="1092200"/>
          <p14:tracePt t="13194" x="2543175" y="1092200"/>
          <p14:tracePt t="13202" x="2519363" y="1092200"/>
          <p14:tracePt t="13210" x="2495550" y="1100138"/>
          <p14:tracePt t="13217" x="2471738" y="1116013"/>
          <p14:tracePt t="13226" x="2432050" y="1123950"/>
          <p14:tracePt t="13234" x="2392363" y="1147763"/>
          <p14:tracePt t="13242" x="2343150" y="1155700"/>
          <p14:tracePt t="13250" x="2287588" y="1171575"/>
          <p14:tracePt t="13258" x="2239963" y="1187450"/>
          <p14:tracePt t="13266" x="2192338" y="1204913"/>
          <p14:tracePt t="13274" x="2144713" y="1228725"/>
          <p14:tracePt t="13282" x="2120900" y="1244600"/>
          <p14:tracePt t="13289" x="2097088" y="1260475"/>
          <p14:tracePt t="13298" x="2065338" y="1284288"/>
          <p14:tracePt t="13306" x="2041525" y="1292225"/>
          <p14:tracePt t="13313" x="2008188" y="1300163"/>
          <p14:tracePt t="13321" x="1960563" y="1300163"/>
          <p14:tracePt t="13330" x="1905000" y="1300163"/>
          <p14:tracePt t="13338" x="1865313" y="1300163"/>
          <p14:tracePt t="13346" x="1809750" y="1300163"/>
          <p14:tracePt t="13354" x="1746250" y="1300163"/>
          <p14:tracePt t="13362" x="1706563" y="1300163"/>
          <p14:tracePt t="13370" x="1625600" y="1268413"/>
          <p14:tracePt t="13377" x="1546225" y="1236663"/>
          <p14:tracePt t="13385" x="1490663" y="1220788"/>
          <p14:tracePt t="13393" x="1474788" y="1212850"/>
          <p14:tracePt t="13546" x="1458913" y="1212850"/>
          <p14:tracePt t="13554" x="1443038" y="1220788"/>
          <p14:tracePt t="13562" x="1435100" y="1244600"/>
          <p14:tracePt t="13570" x="1411288" y="1268413"/>
          <p14:tracePt t="13578" x="1379538" y="1300163"/>
          <p14:tracePt t="13586" x="1363663" y="1323975"/>
          <p14:tracePt t="13594" x="1323975" y="1379538"/>
          <p14:tracePt t="13601" x="1300163" y="1411288"/>
          <p14:tracePt t="13610" x="1284288" y="1450975"/>
          <p14:tracePt t="13617" x="1284288" y="1514475"/>
          <p14:tracePt t="13626" x="1284288" y="1579563"/>
          <p14:tracePt t="13634" x="1300163" y="1651000"/>
          <p14:tracePt t="13641" x="1308100" y="1730375"/>
          <p14:tracePt t="13650" x="1308100" y="1817688"/>
          <p14:tracePt t="13657" x="1323975" y="1881188"/>
          <p14:tracePt t="13665" x="1323975" y="1946275"/>
          <p14:tracePt t="13674" x="1347788" y="1993900"/>
          <p14:tracePt t="13682" x="1371600" y="2041525"/>
          <p14:tracePt t="13690" x="1427163" y="2097088"/>
          <p14:tracePt t="13698" x="1474788" y="2144713"/>
          <p14:tracePt t="13706" x="1522413" y="2208213"/>
          <p14:tracePt t="13714" x="1577975" y="2257425"/>
          <p14:tracePt t="13722" x="1617663" y="2312988"/>
          <p14:tracePt t="13730" x="1666875" y="2368550"/>
          <p14:tracePt t="13737" x="1698625" y="2416175"/>
          <p14:tracePt t="13746" x="1730375" y="2463800"/>
          <p14:tracePt t="13753" x="1746250" y="2495550"/>
          <p14:tracePt t="13762" x="1770063" y="2535238"/>
          <p14:tracePt t="13770" x="1778000" y="2559050"/>
          <p14:tracePt t="13778" x="1785938" y="2584450"/>
          <p14:tracePt t="13785" x="1793875" y="2600325"/>
          <p14:tracePt t="13793" x="1801813" y="2608263"/>
          <p14:tracePt t="13802" x="1801813" y="2616200"/>
          <p14:tracePt t="14738" x="1801813" y="2600325"/>
          <p14:tracePt t="14746" x="1801813" y="2592388"/>
          <p14:tracePt t="14754" x="1801813" y="2576513"/>
          <p14:tracePt t="14761" x="1801813" y="2551113"/>
          <p14:tracePt t="14770" x="1801813" y="2535238"/>
          <p14:tracePt t="14777" x="1801813" y="2511425"/>
          <p14:tracePt t="14786" x="1801813" y="2495550"/>
          <p14:tracePt t="14794" x="1801813" y="2471738"/>
          <p14:tracePt t="14802" x="1809750" y="2455863"/>
          <p14:tracePt t="14810" x="1809750" y="2439988"/>
          <p14:tracePt t="14818" x="1817688" y="2424113"/>
          <p14:tracePt t="14826" x="1825625" y="2400300"/>
          <p14:tracePt t="14834" x="1825625" y="2384425"/>
          <p14:tracePt t="14841" x="1833563" y="2376488"/>
          <p14:tracePt t="14850" x="1833563" y="2368550"/>
          <p14:tracePt t="14858" x="1841500" y="2344738"/>
          <p14:tracePt t="14866" x="1849438" y="2344738"/>
          <p14:tracePt t="14874" x="1857375" y="2336800"/>
          <p14:tracePt t="14882" x="1865313" y="2320925"/>
          <p14:tracePt t="14890" x="1865313" y="2312988"/>
          <p14:tracePt t="14898" x="1873250" y="2305050"/>
          <p14:tracePt t="14905" x="1873250" y="2297113"/>
          <p14:tracePt t="14913" x="1881188" y="2289175"/>
          <p14:tracePt t="14928" x="1881188" y="2281238"/>
          <p14:tracePt t="14929" x="1889125" y="2273300"/>
          <p14:tracePt t="14937" x="1889125" y="2265363"/>
          <p14:tracePt t="14945" x="1889125" y="2257425"/>
          <p14:tracePt t="14954" x="1897063" y="2257425"/>
          <p14:tracePt t="14962" x="1897063" y="2249488"/>
          <p14:tracePt t="14970" x="1897063" y="2241550"/>
          <p14:tracePt t="14977" x="1905000" y="2241550"/>
          <p14:tracePt t="14986" x="1912938" y="2233613"/>
          <p14:tracePt t="15002" x="1920875" y="2216150"/>
          <p14:tracePt t="15018" x="1928813" y="2208213"/>
          <p14:tracePt t="15025" x="1936750" y="2208213"/>
          <p14:tracePt t="15042" x="1944688" y="2200275"/>
          <p14:tracePt t="15066" x="1952625" y="2200275"/>
          <p14:tracePt t="15090" x="1960563" y="2192338"/>
          <p14:tracePt t="15106" x="1968500" y="2192338"/>
          <p14:tracePt t="15122" x="1976438" y="2184400"/>
          <p14:tracePt t="15129" x="1984375" y="2184400"/>
          <p14:tracePt t="15146" x="1992313" y="2184400"/>
          <p14:tracePt t="15154" x="2000250" y="2176463"/>
          <p14:tracePt t="15161" x="2008188" y="2176463"/>
          <p14:tracePt t="15170" x="2017713" y="2176463"/>
          <p14:tracePt t="15177" x="2025650" y="2168525"/>
          <p14:tracePt t="15186" x="2033588" y="2168525"/>
          <p14:tracePt t="15193" x="2049463" y="2160588"/>
          <p14:tracePt t="15210" x="2057400" y="2160588"/>
          <p14:tracePt t="15218" x="2065338" y="2160588"/>
          <p14:tracePt t="15226" x="2065338" y="2152650"/>
          <p14:tracePt t="15234" x="2073275" y="2152650"/>
          <p14:tracePt t="15250" x="2081213" y="2152650"/>
          <p14:tracePt t="15274" x="2089150" y="2152650"/>
          <p14:tracePt t="15298" x="2097088" y="2152650"/>
          <p14:tracePt t="15314" x="2105025" y="2152650"/>
          <p14:tracePt t="15322" x="2112963" y="2152650"/>
          <p14:tracePt t="15330" x="2120900" y="2152650"/>
          <p14:tracePt t="15346" x="2128838" y="2152650"/>
          <p14:tracePt t="15354" x="2136775" y="2152650"/>
          <p14:tracePt t="15361" x="2144713" y="2152650"/>
          <p14:tracePt t="15369" x="2152650" y="2152650"/>
          <p14:tracePt t="15378" x="2160588" y="2152650"/>
          <p14:tracePt t="15385" x="2168525" y="2152650"/>
          <p14:tracePt t="15402" x="2176463" y="2152650"/>
          <p14:tracePt t="15410" x="2184400" y="2152650"/>
          <p14:tracePt t="15434" x="2192338" y="2152650"/>
          <p14:tracePt t="15458" x="2200275" y="2152650"/>
          <p14:tracePt t="15474" x="2208213" y="2152650"/>
          <p14:tracePt t="15490" x="2216150" y="2152650"/>
          <p14:tracePt t="15506" x="2224088" y="2152650"/>
          <p14:tracePt t="15530" x="2232025" y="2152650"/>
          <p14:tracePt t="15666" x="2239963" y="2152650"/>
          <p14:tracePt t="15682" x="2255838" y="2152650"/>
          <p14:tracePt t="15698" x="2263775" y="2152650"/>
          <p14:tracePt t="15706" x="2279650" y="2152650"/>
          <p14:tracePt t="15714" x="2287588" y="2152650"/>
          <p14:tracePt t="15722" x="2295525" y="2152650"/>
          <p14:tracePt t="15730" x="2311400" y="2152650"/>
          <p14:tracePt t="15738" x="2319338" y="2152650"/>
          <p14:tracePt t="15754" x="2335213" y="2152650"/>
          <p14:tracePt t="15761" x="2343150" y="2152650"/>
          <p14:tracePt t="15778" x="2351088" y="2152650"/>
          <p14:tracePt t="15794" x="2359025" y="2152650"/>
          <p14:tracePt t="15890" x="2366963" y="2152650"/>
          <p14:tracePt t="15922" x="2374900" y="2152650"/>
          <p14:tracePt t="16055" x="2384425" y="2152650"/>
          <p14:tracePt t="16082" x="2392363" y="2152650"/>
          <p14:tracePt t="16106" x="2400300" y="2152650"/>
          <p14:tracePt t="16146" x="2408238" y="2152650"/>
          <p14:tracePt t="16153" x="2416175" y="2152650"/>
          <p14:tracePt t="16170" x="2424113" y="2152650"/>
          <p14:tracePt t="16177" x="2432050" y="2152650"/>
          <p14:tracePt t="16186" x="2439988" y="2152650"/>
          <p14:tracePt t="16194" x="2447925" y="2152650"/>
          <p14:tracePt t="16202" x="2455863" y="2152650"/>
          <p14:tracePt t="16210" x="2463800" y="2152650"/>
          <p14:tracePt t="16218" x="2471738" y="2152650"/>
          <p14:tracePt t="16226" x="2479675" y="2152650"/>
          <p14:tracePt t="16234" x="2487613" y="2152650"/>
          <p14:tracePt t="16250" x="2495550" y="2152650"/>
          <p14:tracePt t="16290" x="2503488" y="2152650"/>
          <p14:tracePt t="16322" x="2511425" y="2152650"/>
          <p14:tracePt t="16338" x="2519363" y="2152650"/>
          <p14:tracePt t="16362" x="2527300" y="2152650"/>
          <p14:tracePt t="16378" x="2535238" y="2152650"/>
          <p14:tracePt t="16410" x="2543175" y="2152650"/>
          <p14:tracePt t="16418" x="2551113" y="2152650"/>
          <p14:tracePt t="16434" x="2559050" y="2152650"/>
          <p14:tracePt t="16450" x="2566988" y="2152650"/>
          <p14:tracePt t="16466" x="2582863" y="2152650"/>
          <p14:tracePt t="16482" x="2590800" y="2152650"/>
          <p14:tracePt t="16490" x="2606675" y="2152650"/>
          <p14:tracePt t="16498" x="2614613" y="2152650"/>
          <p14:tracePt t="16506" x="2630488" y="2152650"/>
          <p14:tracePt t="16514" x="2646363" y="2152650"/>
          <p14:tracePt t="16521" x="2662238" y="2152650"/>
          <p14:tracePt t="16530" x="2686050" y="2152650"/>
          <p14:tracePt t="16537" x="2701925" y="2152650"/>
          <p14:tracePt t="16546" x="2717800" y="2160588"/>
          <p14:tracePt t="16553" x="2741613" y="2160588"/>
          <p14:tracePt t="16562" x="2759075" y="2160588"/>
          <p14:tracePt t="16570" x="2774950" y="2168525"/>
          <p14:tracePt t="16577" x="2798763" y="2168525"/>
          <p14:tracePt t="16585" x="2822575" y="2176463"/>
          <p14:tracePt t="16594" x="2854325" y="2184400"/>
          <p14:tracePt t="16601" x="2886075" y="2192338"/>
          <p14:tracePt t="16610" x="2901950" y="2192338"/>
          <p14:tracePt t="16618" x="2925763" y="2200275"/>
          <p14:tracePt t="16627" x="2957513" y="2200275"/>
          <p14:tracePt t="16633" x="2981325" y="2208213"/>
          <p14:tracePt t="16642" x="3013075" y="2216150"/>
          <p14:tracePt t="16650" x="3028950" y="2216150"/>
          <p14:tracePt t="16658" x="3044825" y="2216150"/>
          <p14:tracePt t="16666" x="3068638" y="2216150"/>
          <p14:tracePt t="16674" x="3076575" y="2216150"/>
          <p14:tracePt t="16682" x="3092450" y="2216150"/>
          <p14:tracePt t="16690" x="3109913" y="2216150"/>
          <p14:tracePt t="16697" x="3117850" y="2216150"/>
          <p14:tracePt t="16705" x="3125788" y="2216150"/>
          <p14:tracePt t="16714" x="3141663" y="2216150"/>
          <p14:tracePt t="16722" x="3157538" y="2216150"/>
          <p14:tracePt t="16730" x="3165475" y="2233613"/>
          <p14:tracePt t="16737" x="3181350" y="2233613"/>
          <p14:tracePt t="16746" x="3197225" y="2241550"/>
          <p14:tracePt t="16754" x="3221038" y="2241550"/>
          <p14:tracePt t="16762" x="3236913" y="2241550"/>
          <p14:tracePt t="16770" x="3252788" y="2249488"/>
          <p14:tracePt t="16777" x="3260725" y="2257425"/>
          <p14:tracePt t="16786" x="3276600" y="2265363"/>
          <p14:tracePt t="16794" x="3300413" y="2265363"/>
          <p14:tracePt t="16802" x="3308350" y="2265363"/>
          <p14:tracePt t="16810" x="3324225" y="2265363"/>
          <p14:tracePt t="16818" x="3332163" y="2265363"/>
          <p14:tracePt t="16827" x="3340100" y="2273300"/>
          <p14:tracePt t="16834" x="3355975" y="2273300"/>
          <p14:tracePt t="16841" x="3363913" y="2273300"/>
          <p14:tracePt t="16850" x="3371850" y="2273300"/>
          <p14:tracePt t="16857" x="3379788" y="2273300"/>
          <p14:tracePt t="16866" x="3387725" y="2273300"/>
          <p14:tracePt t="16874" x="3395663" y="2273300"/>
          <p14:tracePt t="16890" x="3403600" y="2273300"/>
          <p14:tracePt t="16898" x="3403600" y="2281238"/>
          <p14:tracePt t="17530" x="3411538" y="2281238"/>
          <p14:tracePt t="19010" x="3427413" y="2289175"/>
          <p14:tracePt t="19018" x="3435350" y="2289175"/>
          <p14:tracePt t="19026" x="3443288" y="2289175"/>
          <p14:tracePt t="19042" x="3451225" y="2289175"/>
          <p14:tracePt t="19058" x="3459163" y="2289175"/>
          <p14:tracePt t="19098" x="3459163" y="2281238"/>
          <p14:tracePt t="19130" x="3451225" y="2281238"/>
          <p14:tracePt t="19138" x="3435350" y="2281238"/>
          <p14:tracePt t="19146" x="3411538" y="2281238"/>
          <p14:tracePt t="19154" x="3387725" y="2281238"/>
          <p14:tracePt t="19161" x="3355975" y="2281238"/>
          <p14:tracePt t="19169" x="3324225" y="2281238"/>
          <p14:tracePt t="19178" x="3276600" y="2273300"/>
          <p14:tracePt t="19185" x="3228975" y="2273300"/>
          <p14:tracePt t="19194" x="3197225" y="2273300"/>
          <p14:tracePt t="35562" x="3181350" y="2273300"/>
          <p14:tracePt t="35570" x="3125788" y="2281238"/>
          <p14:tracePt t="35577" x="3044825" y="2305050"/>
          <p14:tracePt t="35586" x="2941638" y="2328863"/>
          <p14:tracePt t="35593" x="2830513" y="2344738"/>
          <p14:tracePt t="35601" x="2733675" y="2344738"/>
          <p14:tracePt t="35610" x="2654300" y="2352675"/>
          <p14:tracePt t="35617" x="2598738" y="2360613"/>
          <p14:tracePt t="35626" x="2551113" y="2360613"/>
          <p14:tracePt t="35633" x="2535238" y="2360613"/>
          <p14:tracePt t="35650" x="2527300" y="2360613"/>
          <p14:tracePt t="35769" x="2495550" y="2360613"/>
          <p14:tracePt t="35777" x="2447925" y="2328863"/>
          <p14:tracePt t="35785" x="2384425" y="2273300"/>
          <p14:tracePt t="35793" x="2343150" y="2216150"/>
          <p14:tracePt t="35801" x="2295525" y="2176463"/>
          <p14:tracePt t="35809" x="2247900" y="2144713"/>
          <p14:tracePt t="35817" x="2160588" y="2136775"/>
          <p14:tracePt t="35826" x="2089150" y="2136775"/>
          <p14:tracePt t="35833" x="2008188" y="2192338"/>
          <p14:tracePt t="35843" x="1905000" y="2265363"/>
          <p14:tracePt t="35849" x="1809750" y="2432050"/>
          <p14:tracePt t="35858" x="1698625" y="2640013"/>
          <p14:tracePt t="35866" x="1617663" y="2886075"/>
          <p14:tracePt t="35873" x="1585913" y="3117850"/>
          <p14:tracePt t="35881" x="1554163" y="3365500"/>
          <p14:tracePt t="35889" x="1530350" y="3563938"/>
          <p14:tracePt t="35897" x="1522413" y="3684588"/>
          <p14:tracePt t="35910" x="1514475" y="3779838"/>
          <p14:tracePt t="35913" x="1498600" y="3827463"/>
          <p14:tracePt t="35922" x="1474788" y="3875088"/>
          <p14:tracePt t="35929" x="1458913" y="3890963"/>
          <p14:tracePt t="35937" x="1458913" y="3898900"/>
          <p14:tracePt t="36290" x="1466850" y="3906838"/>
          <p14:tracePt t="36298" x="1474788" y="3914775"/>
          <p14:tracePt t="36305" x="1474788" y="3922713"/>
          <p14:tracePt t="36313" x="1474788" y="3938588"/>
          <p14:tracePt t="36329" x="1474788" y="3956050"/>
          <p14:tracePt t="36337" x="1474788" y="3963988"/>
          <p14:tracePt t="36346" x="1466850" y="3971925"/>
          <p14:tracePt t="36354" x="1466850" y="3979863"/>
          <p14:tracePt t="36362" x="1466850" y="3995738"/>
          <p14:tracePt t="36370" x="1466850" y="4027488"/>
          <p14:tracePt t="36378" x="1458913" y="4059238"/>
          <p14:tracePt t="36386" x="1443038" y="4059238"/>
          <p14:tracePt t="36434" x="1443038" y="4051300"/>
          <p14:tracePt t="36458" x="1443038" y="4043363"/>
          <p14:tracePt t="36474" x="1443038" y="4035425"/>
          <p14:tracePt t="36730" x="1450975" y="4027488"/>
          <p14:tracePt t="36738" x="1498600" y="3987800"/>
          <p14:tracePt t="36745" x="1585913" y="3938588"/>
          <p14:tracePt t="36754" x="1666875" y="3875088"/>
          <p14:tracePt t="36761" x="1722438" y="3827463"/>
          <p14:tracePt t="36769" x="1730375" y="3779838"/>
          <p14:tracePt t="36777" x="1738313" y="3756025"/>
          <p14:tracePt t="36785" x="1738313" y="3716338"/>
          <p14:tracePt t="36794" x="1738313" y="3660775"/>
          <p14:tracePt t="36801" x="1730375" y="3613150"/>
          <p14:tracePt t="36809" x="1722438" y="3556000"/>
          <p14:tracePt t="36817" x="1722438" y="3516313"/>
          <p14:tracePt t="36826" x="1722438" y="3484563"/>
          <p14:tracePt t="36833" x="1722438" y="3452813"/>
          <p14:tracePt t="36842" x="1722438" y="3421063"/>
          <p14:tracePt t="36849" x="1722438" y="3397250"/>
          <p14:tracePt t="36857" x="1722438" y="3357563"/>
          <p14:tracePt t="36865" x="1730375" y="3317875"/>
          <p14:tracePt t="36873" x="1730375" y="3278188"/>
          <p14:tracePt t="36881" x="1738313" y="3236913"/>
          <p14:tracePt t="36889" x="1738313" y="3221038"/>
          <p14:tracePt t="36897" x="1746250" y="3189288"/>
          <p14:tracePt t="36910" x="1746250" y="3157538"/>
          <p14:tracePt t="36913" x="1746250" y="3141663"/>
          <p14:tracePt t="36922" x="1754188" y="3125788"/>
          <p14:tracePt t="36929" x="1754188" y="3101975"/>
          <p14:tracePt t="36937" x="1754188" y="3078163"/>
          <p14:tracePt t="36945" x="1754188" y="3054350"/>
          <p14:tracePt t="36953" x="1754188" y="3030538"/>
          <p14:tracePt t="36961" x="1754188" y="3014663"/>
          <p14:tracePt t="36969" x="1754188" y="2990850"/>
          <p14:tracePt t="36977" x="1754188" y="2967038"/>
          <p14:tracePt t="36985" x="1754188" y="2943225"/>
          <p14:tracePt t="36993" x="1746250" y="2919413"/>
          <p14:tracePt t="37001" x="1730375" y="2894013"/>
          <p14:tracePt t="37010" x="1730375" y="2870200"/>
          <p14:tracePt t="37017" x="1722438" y="2854325"/>
          <p14:tracePt t="37026" x="1714500" y="2830513"/>
          <p14:tracePt t="37033" x="1706563" y="2814638"/>
          <p14:tracePt t="37043" x="1698625" y="2798763"/>
          <p14:tracePt t="37050" x="1682750" y="2790825"/>
          <p14:tracePt t="37057" x="1682750" y="2767013"/>
          <p14:tracePt t="37065" x="1682750" y="2759075"/>
          <p14:tracePt t="37074" x="1682750" y="2751138"/>
          <p14:tracePt t="37082" x="1674813" y="2735263"/>
          <p14:tracePt t="37097" x="1674813" y="2727325"/>
          <p14:tracePt t="37105" x="1666875" y="2727325"/>
          <p14:tracePt t="37114" x="1666875" y="2719388"/>
          <p14:tracePt t="37202" x="1674813" y="2711450"/>
          <p14:tracePt t="37217" x="1682750" y="2711450"/>
          <p14:tracePt t="37225" x="1690688" y="2703513"/>
          <p14:tracePt t="37233" x="1698625" y="2703513"/>
          <p14:tracePt t="37242" x="1706563" y="2703513"/>
          <p14:tracePt t="37250" x="1722438" y="2703513"/>
          <p14:tracePt t="37257" x="1730375" y="2695575"/>
          <p14:tracePt t="37266" x="1754188" y="2687638"/>
          <p14:tracePt t="37273" x="1770063" y="2687638"/>
          <p14:tracePt t="37282" x="1785938" y="2687638"/>
          <p14:tracePt t="37289" x="1809750" y="2679700"/>
          <p14:tracePt t="37298" x="1833563" y="2679700"/>
          <p14:tracePt t="37305" x="1857375" y="2671763"/>
          <p14:tracePt t="37314" x="1881188" y="2671763"/>
          <p14:tracePt t="37321" x="1905000" y="2671763"/>
          <p14:tracePt t="37330" x="1928813" y="2671763"/>
          <p14:tracePt t="37337" x="1952625" y="2671763"/>
          <p14:tracePt t="37345" x="1976438" y="2671763"/>
          <p14:tracePt t="37353" x="2000250" y="2671763"/>
          <p14:tracePt t="37361" x="2033588" y="2671763"/>
          <p14:tracePt t="37369" x="2049463" y="2671763"/>
          <p14:tracePt t="37377" x="2065338" y="2671763"/>
          <p14:tracePt t="37385" x="2089150" y="2671763"/>
          <p14:tracePt t="37393" x="2112963" y="2679700"/>
          <p14:tracePt t="37401" x="2128838" y="2679700"/>
          <p14:tracePt t="37409" x="2152650" y="2679700"/>
          <p14:tracePt t="37418" x="2176463" y="2687638"/>
          <p14:tracePt t="37426" x="2200275" y="2695575"/>
          <p14:tracePt t="37433" x="2232025" y="2703513"/>
          <p14:tracePt t="37442" x="2255838" y="2703513"/>
          <p14:tracePt t="37450" x="2303463" y="2711450"/>
          <p14:tracePt t="37457" x="2335213" y="2719388"/>
          <p14:tracePt t="37466" x="2384425" y="2719388"/>
          <p14:tracePt t="37473" x="2416175" y="2727325"/>
          <p14:tracePt t="37481" x="2447925" y="2727325"/>
          <p14:tracePt t="37489" x="2479675" y="2727325"/>
          <p14:tracePt t="37497" x="2527300" y="2727325"/>
          <p14:tracePt t="37506" x="2559050" y="2727325"/>
          <p14:tracePt t="37513" x="2590800" y="2727325"/>
          <p14:tracePt t="37521" x="2622550" y="2727325"/>
          <p14:tracePt t="37529" x="2646363" y="2727325"/>
          <p14:tracePt t="37537" x="2678113" y="2727325"/>
          <p14:tracePt t="37546" x="2701925" y="2727325"/>
          <p14:tracePt t="37553" x="2725738" y="2727325"/>
          <p14:tracePt t="37562" x="2751138" y="2727325"/>
          <p14:tracePt t="37569" x="2767013" y="2727325"/>
          <p14:tracePt t="37577" x="2790825" y="2727325"/>
          <p14:tracePt t="37585" x="2806700" y="2727325"/>
          <p14:tracePt t="37593" x="2822575" y="2727325"/>
          <p14:tracePt t="37601" x="2838450" y="2727325"/>
          <p14:tracePt t="37609" x="2854325" y="2727325"/>
          <p14:tracePt t="37618" x="2870200" y="2727325"/>
          <p14:tracePt t="37626" x="2878138" y="2727325"/>
          <p14:tracePt t="37634" x="2894013" y="2727325"/>
          <p14:tracePt t="37642" x="2901950" y="2727325"/>
          <p14:tracePt t="37650" x="2909888" y="2727325"/>
          <p14:tracePt t="37657" x="2917825" y="2727325"/>
          <p14:tracePt t="37665" x="2925763" y="2727325"/>
          <p14:tracePt t="37674" x="2933700" y="2727325"/>
          <p14:tracePt t="37682" x="2941638" y="2727325"/>
          <p14:tracePt t="37689" x="2941638" y="2735263"/>
          <p14:tracePt t="37698" x="2949575" y="2735263"/>
          <p14:tracePt t="37705" x="2957513" y="2735263"/>
          <p14:tracePt t="37713" x="2965450" y="2735263"/>
          <p14:tracePt t="37730" x="2973388" y="2735263"/>
          <p14:tracePt t="37737" x="2981325" y="2735263"/>
          <p14:tracePt t="37745" x="2989263" y="2735263"/>
          <p14:tracePt t="37753" x="2997200" y="2735263"/>
          <p14:tracePt t="37762" x="3013075" y="2735263"/>
          <p14:tracePt t="37769" x="3021013" y="2735263"/>
          <p14:tracePt t="37777" x="3036888" y="2735263"/>
          <p14:tracePt t="37785" x="3052763" y="2735263"/>
          <p14:tracePt t="37793" x="3068638" y="2735263"/>
          <p14:tracePt t="37801" x="3084513" y="2735263"/>
          <p14:tracePt t="37809" x="3100388" y="2735263"/>
          <p14:tracePt t="37818" x="3117850" y="2735263"/>
          <p14:tracePt t="37826" x="3141663" y="2735263"/>
          <p14:tracePt t="37833" x="3157538" y="2735263"/>
          <p14:tracePt t="37842" x="3173413" y="2735263"/>
          <p14:tracePt t="37850" x="3197225" y="2735263"/>
          <p14:tracePt t="37858" x="3221038" y="2735263"/>
          <p14:tracePt t="37866" x="3244850" y="2735263"/>
          <p14:tracePt t="37873" x="3268663" y="2735263"/>
          <p14:tracePt t="37881" x="3292475" y="2735263"/>
          <p14:tracePt t="37890" x="3316288" y="2735263"/>
          <p14:tracePt t="37897" x="3340100" y="2735263"/>
          <p14:tracePt t="37905" x="3363913" y="2735263"/>
          <p14:tracePt t="37913" x="3387725" y="2735263"/>
          <p14:tracePt t="37921" x="3419475" y="2735263"/>
          <p14:tracePt t="37929" x="3443288" y="2735263"/>
          <p14:tracePt t="37937" x="3467100" y="2735263"/>
          <p14:tracePt t="37945" x="3492500" y="2735263"/>
          <p14:tracePt t="37953" x="3516313" y="2735263"/>
          <p14:tracePt t="37961" x="3540125" y="2735263"/>
          <p14:tracePt t="37969" x="3563938" y="2735263"/>
          <p14:tracePt t="37978" x="3595688" y="2735263"/>
          <p14:tracePt t="37985" x="3619500" y="2735263"/>
          <p14:tracePt t="37993" x="3651250" y="2743200"/>
          <p14:tracePt t="38001" x="3683000" y="2743200"/>
          <p14:tracePt t="38009" x="3706813" y="2743200"/>
          <p14:tracePt t="38017" x="3738563" y="2743200"/>
          <p14:tracePt t="38026" x="3770313" y="2743200"/>
          <p14:tracePt t="38033" x="3810000" y="2743200"/>
          <p14:tracePt t="38042" x="3833813" y="2743200"/>
          <p14:tracePt t="38049" x="3859213" y="2743200"/>
          <p14:tracePt t="38057" x="3898900" y="2743200"/>
          <p14:tracePt t="38066" x="3922713" y="2743200"/>
          <p14:tracePt t="38074" x="3954463" y="2743200"/>
          <p14:tracePt t="38082" x="3978275" y="2743200"/>
          <p14:tracePt t="38089" x="4002088" y="2743200"/>
          <p14:tracePt t="38097" x="4033838" y="2743200"/>
          <p14:tracePt t="38105" x="4057650" y="2743200"/>
          <p14:tracePt t="38114" x="4089400" y="2743200"/>
          <p14:tracePt t="38121" x="4113213" y="2751138"/>
          <p14:tracePt t="38130" x="4144963" y="2751138"/>
          <p14:tracePt t="38142" x="4184650" y="2751138"/>
          <p14:tracePt t="38145" x="4210050" y="2751138"/>
          <p14:tracePt t="38153" x="4249738" y="2759075"/>
          <p14:tracePt t="38161" x="4281488" y="2759075"/>
          <p14:tracePt t="38169" x="4305300" y="2759075"/>
          <p14:tracePt t="38177" x="4337050" y="2759075"/>
          <p14:tracePt t="38185" x="4360863" y="2759075"/>
          <p14:tracePt t="38193" x="4384675" y="2759075"/>
          <p14:tracePt t="38201" x="4400550" y="2759075"/>
          <p14:tracePt t="38209" x="4424363" y="2759075"/>
          <p14:tracePt t="38217" x="4440238" y="2767013"/>
          <p14:tracePt t="38226" x="4456113" y="2767013"/>
          <p14:tracePt t="38233" x="4464050" y="2767013"/>
          <p14:tracePt t="38242" x="4487863" y="2767013"/>
          <p14:tracePt t="38250" x="4495800" y="2767013"/>
          <p14:tracePt t="38266" x="4495800" y="2774950"/>
          <p14:tracePt t="38586" x="4503738" y="2774950"/>
          <p14:tracePt t="40282" x="4527550" y="2774950"/>
          <p14:tracePt t="40290" x="4551363" y="2774950"/>
          <p14:tracePt t="40298" x="4576763" y="2774950"/>
          <p14:tracePt t="40305" x="4608513" y="2774950"/>
          <p14:tracePt t="40313" x="4640263" y="2774950"/>
          <p14:tracePt t="40321" x="4672013" y="2774950"/>
          <p14:tracePt t="40329" x="4711700" y="2774950"/>
          <p14:tracePt t="40337" x="4767263" y="2774950"/>
          <p14:tracePt t="40345" x="4838700" y="2774950"/>
          <p14:tracePt t="40353" x="4918075" y="2774950"/>
          <p14:tracePt t="40361" x="4991100" y="2774950"/>
          <p14:tracePt t="40369" x="5078413" y="2774950"/>
          <p14:tracePt t="40377" x="5149850" y="2774950"/>
          <p14:tracePt t="40386" x="5237163" y="2774950"/>
          <p14:tracePt t="40393" x="5300663" y="2774950"/>
          <p14:tracePt t="40401" x="5373688" y="2774950"/>
          <p14:tracePt t="40410" x="5445125" y="2774950"/>
          <p14:tracePt t="40417" x="5524500" y="2774950"/>
          <p14:tracePt t="40426" x="5595938" y="2774950"/>
          <p14:tracePt t="40433" x="5667375" y="2774950"/>
          <p14:tracePt t="40442" x="5748338" y="2774950"/>
          <p14:tracePt t="40450" x="5827713" y="2782888"/>
          <p14:tracePt t="40457" x="5891213" y="2782888"/>
          <p14:tracePt t="40465" x="5954713" y="2782888"/>
          <p14:tracePt t="40473" x="6034088" y="2782888"/>
          <p14:tracePt t="40481" x="6107113" y="2782888"/>
          <p14:tracePt t="40490" x="6170613" y="2782888"/>
          <p14:tracePt t="40497" x="6242050" y="2782888"/>
          <p14:tracePt t="40506" x="6297613" y="2782888"/>
          <p14:tracePt t="40514" x="6361113" y="2782888"/>
          <p14:tracePt t="40521" x="6418263" y="2782888"/>
          <p14:tracePt t="40529" x="6473825" y="2782888"/>
          <p14:tracePt t="40537" x="6521450" y="2782888"/>
          <p14:tracePt t="40546" x="6569075" y="2767013"/>
          <p14:tracePt t="40554" x="6632575" y="2767013"/>
          <p14:tracePt t="40561" x="6688138" y="2767013"/>
          <p14:tracePt t="40569" x="6751638" y="2759075"/>
          <p14:tracePt t="40577" x="6808788" y="2759075"/>
          <p14:tracePt t="40585" x="6872288" y="2759075"/>
          <p14:tracePt t="40593" x="6927850" y="2751138"/>
          <p14:tracePt t="40601" x="6991350" y="2751138"/>
          <p14:tracePt t="40610" x="7038975" y="2751138"/>
          <p14:tracePt t="40617" x="7102475" y="2751138"/>
          <p14:tracePt t="40625" x="7159625" y="2751138"/>
          <p14:tracePt t="40633" x="7207250" y="2751138"/>
          <p14:tracePt t="40642" x="7246938" y="2751138"/>
          <p14:tracePt t="40649" x="7278688" y="2751138"/>
          <p14:tracePt t="40657" x="7302500" y="2751138"/>
          <p14:tracePt t="40665" x="7326313" y="2751138"/>
          <p14:tracePt t="40674" x="7334250" y="2751138"/>
          <p14:tracePt t="40681" x="7342188" y="2751138"/>
          <p14:tracePt t="40689" x="7350125" y="2751138"/>
          <p14:tracePt t="41009" x="7350125" y="2743200"/>
          <p14:tracePt t="42090" x="7342188" y="2735263"/>
          <p14:tracePt t="42105" x="7334250" y="2735263"/>
          <p14:tracePt t="42121" x="7326313" y="2735263"/>
          <p14:tracePt t="42129" x="7318375" y="2735263"/>
          <p14:tracePt t="42137" x="7302500" y="2735263"/>
          <p14:tracePt t="42145" x="7294563" y="2735263"/>
          <p14:tracePt t="42153" x="7278688" y="2735263"/>
          <p14:tracePt t="42161" x="7254875" y="2735263"/>
          <p14:tracePt t="42169" x="7231063" y="2735263"/>
          <p14:tracePt t="42177" x="7191375" y="2751138"/>
          <p14:tracePt t="42185" x="7151688" y="2767013"/>
          <p14:tracePt t="42193" x="7078663" y="2782888"/>
          <p14:tracePt t="42201" x="7023100" y="2798763"/>
          <p14:tracePt t="42210" x="6951663" y="2822575"/>
          <p14:tracePt t="42217" x="6864350" y="2854325"/>
          <p14:tracePt t="42225" x="6777038" y="2886075"/>
          <p14:tracePt t="42233" x="6672263" y="2919413"/>
          <p14:tracePt t="42242" x="6577013" y="2959100"/>
          <p14:tracePt t="42250" x="6465888" y="2998788"/>
          <p14:tracePt t="42257" x="6297613" y="3038475"/>
          <p14:tracePt t="42265" x="6154738" y="3094038"/>
          <p14:tracePt t="42273" x="6051550" y="3117850"/>
          <p14:tracePt t="42281" x="5891213" y="3173413"/>
          <p14:tracePt t="42289" x="5724525" y="3205163"/>
          <p14:tracePt t="42297" x="5532438" y="3252788"/>
          <p14:tracePt t="42305" x="5365750" y="3286125"/>
          <p14:tracePt t="42313" x="5165725" y="3333750"/>
          <p14:tracePt t="42321" x="4991100" y="3349625"/>
          <p14:tracePt t="42329" x="4783138" y="3373438"/>
          <p14:tracePt t="42337" x="4616450" y="3405188"/>
          <p14:tracePt t="42345" x="4471988" y="3429000"/>
          <p14:tracePt t="42353" x="4297363" y="3436938"/>
          <p14:tracePt t="42361" x="4137025" y="3444875"/>
          <p14:tracePt t="42369" x="3978275" y="3460750"/>
          <p14:tracePt t="42377" x="3851275" y="3476625"/>
          <p14:tracePt t="42385" x="3698875" y="3484563"/>
          <p14:tracePt t="42393" x="3579813" y="3500438"/>
          <p14:tracePt t="42401" x="3459163" y="3516313"/>
          <p14:tracePt t="42409" x="3340100" y="3516313"/>
          <p14:tracePt t="42417" x="3228975" y="3524250"/>
          <p14:tracePt t="42425" x="3125788" y="3532188"/>
          <p14:tracePt t="42433" x="3021013" y="3548063"/>
          <p14:tracePt t="42442" x="2941638" y="3556000"/>
          <p14:tracePt t="42450" x="2862263" y="3563938"/>
          <p14:tracePt t="42458" x="2790825" y="3571875"/>
          <p14:tracePt t="42466" x="2725738" y="3587750"/>
          <p14:tracePt t="42473" x="2662238" y="3587750"/>
          <p14:tracePt t="42481" x="2606675" y="3587750"/>
          <p14:tracePt t="42490" x="2559050" y="3587750"/>
          <p14:tracePt t="42497" x="2519363" y="3587750"/>
          <p14:tracePt t="42505" x="2487613" y="3587750"/>
          <p14:tracePt t="42514" x="2455863" y="3587750"/>
          <p14:tracePt t="42521" x="2416175" y="3587750"/>
          <p14:tracePt t="42529" x="2384425" y="3587750"/>
          <p14:tracePt t="42537" x="2359025" y="3587750"/>
          <p14:tracePt t="42545" x="2335213" y="3587750"/>
          <p14:tracePt t="42553" x="2311400" y="3587750"/>
          <p14:tracePt t="42561" x="2287588" y="3587750"/>
          <p14:tracePt t="42569" x="2279650" y="3587750"/>
          <p14:tracePt t="42577" x="2271713" y="3587750"/>
          <p14:tracePt t="42585" x="2263775" y="3587750"/>
          <p14:tracePt t="42593" x="2247900" y="3587750"/>
          <p14:tracePt t="42610" x="2239963" y="3587750"/>
          <p14:tracePt t="42625" x="2232025" y="3587750"/>
          <p14:tracePt t="42633" x="2224088" y="3587750"/>
          <p14:tracePt t="42666" x="2216150" y="3587750"/>
          <p14:tracePt t="43065" x="2216150" y="3579813"/>
          <p14:tracePt t="43082" x="2216150" y="3571875"/>
          <p14:tracePt t="43097" x="2216150" y="3563938"/>
          <p14:tracePt t="43122" x="2216150" y="3556000"/>
          <p14:tracePt t="43146" x="2216150" y="3548063"/>
          <p14:tracePt t="44282" x="2224088" y="3548063"/>
          <p14:tracePt t="44386" x="2232025" y="3548063"/>
          <p14:tracePt t="44706" x="2239963" y="3548063"/>
          <p14:tracePt t="44961" x="2247900" y="3548063"/>
          <p14:tracePt t="45729" x="2255838" y="3548063"/>
          <p14:tracePt t="45746" x="2263775" y="3548063"/>
          <p14:tracePt t="45777" x="2271713" y="3548063"/>
          <p14:tracePt t="45785" x="2279650" y="3540125"/>
          <p14:tracePt t="45794" x="2287588" y="3524250"/>
          <p14:tracePt t="45801" x="2311400" y="3524250"/>
          <p14:tracePt t="45809" x="2327275" y="3508375"/>
          <p14:tracePt t="45817" x="2351088" y="3500438"/>
          <p14:tracePt t="45825" x="2366963" y="3500438"/>
          <p14:tracePt t="45833" x="2400300" y="3492500"/>
          <p14:tracePt t="45842" x="2432050" y="3492500"/>
          <p14:tracePt t="45849" x="2487613" y="3484563"/>
          <p14:tracePt t="45857" x="2543175" y="3484563"/>
          <p14:tracePt t="45865" x="2606675" y="3484563"/>
          <p14:tracePt t="45874" x="2662238" y="3476625"/>
          <p14:tracePt t="45881" x="2717800" y="3476625"/>
          <p14:tracePt t="45890" x="2767013" y="3476625"/>
          <p14:tracePt t="45897" x="2822575" y="3476625"/>
          <p14:tracePt t="45909" x="2878138" y="3476625"/>
          <p14:tracePt t="45913" x="2933700" y="3468688"/>
          <p14:tracePt t="45921" x="2997200" y="3460750"/>
          <p14:tracePt t="45929" x="3068638" y="3452813"/>
          <p14:tracePt t="45938" x="3133725" y="3452813"/>
          <p14:tracePt t="45945" x="3221038" y="3436938"/>
          <p14:tracePt t="45954" x="3300413" y="3429000"/>
          <p14:tracePt t="45961" x="3371850" y="3421063"/>
          <p14:tracePt t="45969" x="3459163" y="3389313"/>
          <p14:tracePt t="45977" x="3556000" y="3373438"/>
          <p14:tracePt t="45985" x="3651250" y="3357563"/>
          <p14:tracePt t="45993" x="3746500" y="3341688"/>
          <p14:tracePt t="46001" x="3859213" y="3309938"/>
          <p14:tracePt t="46009" x="3946525" y="3302000"/>
          <p14:tracePt t="46018" x="4049713" y="3286125"/>
          <p14:tracePt t="46026" x="4144963" y="3278188"/>
          <p14:tracePt t="46033" x="4241800" y="3270250"/>
          <p14:tracePt t="46042" x="4329113" y="3270250"/>
          <p14:tracePt t="46049" x="4400550" y="3262313"/>
          <p14:tracePt t="46058" x="4456113" y="3262313"/>
          <p14:tracePt t="46065" x="4511675" y="3252788"/>
          <p14:tracePt t="46073" x="4543425" y="3252788"/>
          <p14:tracePt t="46081" x="4559300" y="3244850"/>
          <p14:tracePt t="46089" x="4567238" y="3244850"/>
          <p14:tracePt t="46138" x="4567238" y="3236913"/>
          <p14:tracePt t="46161" x="4559300" y="3236913"/>
          <p14:tracePt t="46177" x="4551363" y="3236913"/>
          <p14:tracePt t="46210" x="4543425" y="3236913"/>
          <p14:tracePt t="46986" x="4543425" y="3244850"/>
          <p14:tracePt t="47001" x="4551363" y="3252788"/>
          <p14:tracePt t="47009" x="4559300" y="3252788"/>
          <p14:tracePt t="47017" x="4576763" y="3262313"/>
          <p14:tracePt t="47025" x="4592638" y="3278188"/>
          <p14:tracePt t="47034" x="4608513" y="3286125"/>
          <p14:tracePt t="47042" x="4640263" y="3294063"/>
          <p14:tracePt t="47049" x="4656138" y="3302000"/>
          <p14:tracePt t="47057" x="4687888" y="3309938"/>
          <p14:tracePt t="47066" x="4711700" y="3317875"/>
          <p14:tracePt t="47074" x="4743450" y="3317875"/>
          <p14:tracePt t="47082" x="4775200" y="3325813"/>
          <p14:tracePt t="47089" x="4799013" y="3325813"/>
          <p14:tracePt t="47097" x="4822825" y="3325813"/>
          <p14:tracePt t="47105" x="4838700" y="3333750"/>
          <p14:tracePt t="47113" x="4854575" y="3333750"/>
          <p14:tracePt t="47121" x="4870450" y="3333750"/>
          <p14:tracePt t="47129" x="4878388" y="3333750"/>
          <p14:tracePt t="47137" x="4886325" y="3333750"/>
          <p14:tracePt t="47154" x="4894263" y="3333750"/>
          <p14:tracePt t="47225" x="4902200" y="3333750"/>
          <p14:tracePt t="47233" x="4910138" y="3333750"/>
          <p14:tracePt t="47242" x="4926013" y="3333750"/>
          <p14:tracePt t="47250" x="4933950" y="3341688"/>
          <p14:tracePt t="47374" x="5284788" y="3381375"/>
          <p14:tracePt t="47381" x="5292725" y="3381375"/>
          <p14:tracePt t="47395" x="5300663" y="3381375"/>
          <p14:tracePt t="51634" x="5284788" y="3381375"/>
          <p14:tracePt t="51641" x="5260975" y="3389313"/>
          <p14:tracePt t="51650" x="5221288" y="3405188"/>
          <p14:tracePt t="51658" x="5173663" y="3421063"/>
          <p14:tracePt t="51666" x="5126038" y="3444875"/>
          <p14:tracePt t="51674" x="5078413" y="3460750"/>
          <p14:tracePt t="51682" x="5054600" y="3468688"/>
          <p14:tracePt t="51690" x="5030788" y="3476625"/>
          <p14:tracePt t="51697" x="4999038" y="3476625"/>
          <p14:tracePt t="51706" x="4967288" y="3476625"/>
          <p14:tracePt t="51714" x="4926013" y="3468688"/>
          <p14:tracePt t="51722" x="4886325" y="3468688"/>
          <p14:tracePt t="51729" x="4822825" y="3460750"/>
          <p14:tracePt t="51737" x="4759325" y="3444875"/>
          <p14:tracePt t="51745" x="4719638" y="3444875"/>
          <p14:tracePt t="51970" x="4719638" y="3429000"/>
          <p14:tracePt t="51985" x="4695825" y="3421063"/>
          <p14:tracePt t="51993" x="4656138" y="3421063"/>
          <p14:tracePt t="52001" x="4616450" y="3421063"/>
          <p14:tracePt t="52009" x="4543425" y="3444875"/>
          <p14:tracePt t="52018" x="4456113" y="3476625"/>
          <p14:tracePt t="52025" x="4376738" y="3492500"/>
          <p14:tracePt t="52033" x="4281488" y="3500438"/>
          <p14:tracePt t="52042" x="4184650" y="3508375"/>
          <p14:tracePt t="52049" x="4097338" y="3508375"/>
          <p14:tracePt t="52057" x="4033838" y="3508375"/>
          <p14:tracePt t="52065" x="3970338" y="3508375"/>
          <p14:tracePt t="52073" x="3914775" y="3508375"/>
          <p14:tracePt t="52081" x="3851275" y="3508375"/>
          <p14:tracePt t="52089" x="3794125" y="3516313"/>
          <p14:tracePt t="52097" x="3730625" y="3516313"/>
          <p14:tracePt t="52105" x="3667125" y="3516313"/>
          <p14:tracePt t="52114" x="3611563" y="3524250"/>
          <p14:tracePt t="52121" x="3556000" y="3540125"/>
          <p14:tracePt t="52130" x="3500438" y="3556000"/>
          <p14:tracePt t="52137" x="3459163" y="3571875"/>
          <p14:tracePt t="52146" x="3411538" y="3595688"/>
          <p14:tracePt t="52153" x="3363913" y="3621088"/>
          <p14:tracePt t="52161" x="3324225" y="3660775"/>
          <p14:tracePt t="52169" x="3284538" y="3692525"/>
          <p14:tracePt t="52177" x="3244850" y="3708400"/>
          <p14:tracePt t="52185" x="3213100" y="3740150"/>
          <p14:tracePt t="52193" x="3173413" y="3771900"/>
          <p14:tracePt t="52201" x="3133725" y="3795713"/>
          <p14:tracePt t="52209" x="3092450" y="3819525"/>
          <p14:tracePt t="52217" x="3044825" y="3843338"/>
          <p14:tracePt t="52225" x="2997200" y="3883025"/>
          <p14:tracePt t="52233" x="2949575" y="3906838"/>
          <p14:tracePt t="52242" x="2909888" y="3930650"/>
          <p14:tracePt t="52249" x="2870200" y="3948113"/>
          <p14:tracePt t="52257" x="2838450" y="3956050"/>
          <p14:tracePt t="52265" x="2806700" y="3971925"/>
          <p14:tracePt t="52273" x="2782888" y="3979863"/>
          <p14:tracePt t="52281" x="2759075" y="3987800"/>
          <p14:tracePt t="52289" x="2733675" y="3995738"/>
          <p14:tracePt t="52297" x="2717800" y="4011613"/>
          <p14:tracePt t="52305" x="2693988" y="4011613"/>
          <p14:tracePt t="52314" x="2686050" y="4027488"/>
          <p14:tracePt t="52321" x="2670175" y="4035425"/>
          <p14:tracePt t="52329" x="2654300" y="4043363"/>
          <p14:tracePt t="52337" x="2638425" y="4051300"/>
          <p14:tracePt t="52345" x="2630488" y="4051300"/>
          <p14:tracePt t="52353" x="2614613" y="4067175"/>
          <p14:tracePt t="52361" x="2606675" y="4067175"/>
          <p14:tracePt t="52369" x="2590800" y="4075113"/>
          <p14:tracePt t="52377" x="2582863" y="4083050"/>
          <p14:tracePt t="52393" x="2574925" y="4090988"/>
          <p14:tracePt t="52401" x="2566988" y="4090988"/>
          <p14:tracePt t="52714" x="2559050" y="4090988"/>
          <p14:tracePt t="52722" x="2551113" y="4090988"/>
          <p14:tracePt t="52729" x="2543175" y="4098925"/>
          <p14:tracePt t="52754" x="2535238" y="4098925"/>
          <p14:tracePt t="53170" x="2527300" y="4098925"/>
          <p14:tracePt t="53177" x="2519363" y="4098925"/>
          <p14:tracePt t="53185" x="2511425" y="4098925"/>
          <p14:tracePt t="53194" x="2511425" y="4090988"/>
          <p14:tracePt t="53201" x="2503488" y="4090988"/>
          <p14:tracePt t="53209" x="2495550" y="4090988"/>
          <p14:tracePt t="53217" x="2495550" y="4083050"/>
          <p14:tracePt t="53225" x="2487613" y="4083050"/>
          <p14:tracePt t="53234" x="2479675" y="4075113"/>
          <p14:tracePt t="53258" x="2471738" y="4075113"/>
          <p14:tracePt t="53266" x="2471738" y="4067175"/>
          <p14:tracePt t="53290" x="2463800" y="4067175"/>
          <p14:tracePt t="53306" x="2463800" y="4059238"/>
          <p14:tracePt t="53345" x="2463800" y="4051300"/>
          <p14:tracePt t="53361" x="2463800" y="4043363"/>
          <p14:tracePt t="53377" x="2463800" y="4035425"/>
          <p14:tracePt t="53385" x="2463800" y="4027488"/>
          <p14:tracePt t="53401" x="2463800" y="4019550"/>
          <p14:tracePt t="53417" x="2463800" y="4011613"/>
          <p14:tracePt t="53425" x="2463800" y="4003675"/>
          <p14:tracePt t="53433" x="2463800" y="3995738"/>
          <p14:tracePt t="53466" x="2463800" y="3987800"/>
          <p14:tracePt t="53498" x="2463800" y="3979863"/>
          <p14:tracePt t="53561" x="2471738" y="3979863"/>
          <p14:tracePt t="53625" x="2479675" y="3971925"/>
          <p14:tracePt t="53642" x="2487613" y="3971925"/>
          <p14:tracePt t="53674" x="2495550" y="3971925"/>
          <p14:tracePt t="53690" x="2511425" y="3971925"/>
          <p14:tracePt t="53705" x="2519363" y="3971925"/>
          <p14:tracePt t="53714" x="2543175" y="3971925"/>
          <p14:tracePt t="53721" x="2551113" y="3971925"/>
          <p14:tracePt t="53729" x="2566988" y="3971925"/>
          <p14:tracePt t="53738" x="2582863" y="3971925"/>
          <p14:tracePt t="53745" x="2598738" y="3971925"/>
          <p14:tracePt t="53753" x="2614613" y="3971925"/>
          <p14:tracePt t="53761" x="2638425" y="3963988"/>
          <p14:tracePt t="53769" x="2678113" y="3963988"/>
          <p14:tracePt t="53778" x="2709863" y="3963988"/>
          <p14:tracePt t="53785" x="2751138" y="3963988"/>
          <p14:tracePt t="53793" x="2798763" y="3956050"/>
          <p14:tracePt t="53801" x="2830513" y="3956050"/>
          <p14:tracePt t="53809" x="2886075" y="3956050"/>
          <p14:tracePt t="53817" x="2925763" y="3956050"/>
          <p14:tracePt t="53825" x="2965450" y="3956050"/>
          <p14:tracePt t="53833" x="3021013" y="3956050"/>
          <p14:tracePt t="53842" x="3068638" y="3948113"/>
          <p14:tracePt t="53849" x="3109913" y="3948113"/>
          <p14:tracePt t="53858" x="3141663" y="3948113"/>
          <p14:tracePt t="53866" x="3181350" y="3938588"/>
          <p14:tracePt t="53873" x="3213100" y="3938588"/>
          <p14:tracePt t="53881" x="3236913" y="3930650"/>
          <p14:tracePt t="53889" x="3268663" y="3930650"/>
          <p14:tracePt t="53897" x="3284538" y="3930650"/>
          <p14:tracePt t="53909" x="3308350" y="3930650"/>
          <p14:tracePt t="53913" x="3316288" y="3930650"/>
          <p14:tracePt t="53922" x="3340100" y="3930650"/>
          <p14:tracePt t="53929" x="3355975" y="3930650"/>
          <p14:tracePt t="53945" x="3363913" y="3930650"/>
          <p14:tracePt t="53953" x="3371850" y="3930650"/>
          <p14:tracePt t="53961" x="3379788" y="3930650"/>
          <p14:tracePt t="53993" x="3379788" y="3922713"/>
          <p14:tracePt t="54209" x="3387725" y="3922713"/>
          <p14:tracePt t="54233" x="3395663" y="3922713"/>
          <p14:tracePt t="54241" x="3403600" y="3922713"/>
          <p14:tracePt t="54249" x="3411538" y="3922713"/>
          <p14:tracePt t="54258" x="3419475" y="3922713"/>
          <p14:tracePt t="54265" x="3427413" y="3922713"/>
          <p14:tracePt t="54273" x="3435350" y="3922713"/>
          <p14:tracePt t="54281" x="3443288" y="3922713"/>
          <p14:tracePt t="54297" x="3459163" y="3922713"/>
          <p14:tracePt t="54314" x="3467100" y="3922713"/>
          <p14:tracePt t="54321" x="3484563" y="3922713"/>
          <p14:tracePt t="54337" x="3492500" y="3922713"/>
          <p14:tracePt t="54345" x="3500438" y="3922713"/>
          <p14:tracePt t="54353" x="3508375" y="3922713"/>
          <p14:tracePt t="54377" x="3516313" y="3922713"/>
          <p14:tracePt t="54489" x="3524250" y="3930650"/>
          <p14:tracePt t="54505" x="3524250" y="3938588"/>
          <p14:tracePt t="54513" x="3524250" y="3948113"/>
          <p14:tracePt t="54521" x="3532188" y="3948113"/>
          <p14:tracePt t="54529" x="3540125" y="3956050"/>
          <p14:tracePt t="54545" x="3556000" y="3956050"/>
          <p14:tracePt t="54553" x="3571875" y="3963988"/>
          <p14:tracePt t="54561" x="3587750" y="3963988"/>
          <p14:tracePt t="54569" x="3611563" y="3963988"/>
          <p14:tracePt t="54577" x="3635375" y="3971925"/>
          <p14:tracePt t="54585" x="3667125" y="3971925"/>
          <p14:tracePt t="54593" x="3690938" y="3971925"/>
          <p14:tracePt t="54601" x="3714750" y="3971925"/>
          <p14:tracePt t="54609" x="3746500" y="3971925"/>
          <p14:tracePt t="54617" x="3762375" y="3971925"/>
          <p14:tracePt t="54625" x="3778250" y="3971925"/>
          <p14:tracePt t="54633" x="3794125" y="3971925"/>
          <p14:tracePt t="54650" x="3802063" y="3971925"/>
          <p14:tracePt t="55513" x="3802063" y="3979863"/>
          <p14:tracePt t="55529" x="3794125" y="3987800"/>
          <p14:tracePt t="55537" x="3786188" y="3987800"/>
          <p14:tracePt t="55545" x="3778250" y="3995738"/>
          <p14:tracePt t="55554" x="3770313" y="4003675"/>
          <p14:tracePt t="55561" x="3754438" y="4019550"/>
          <p14:tracePt t="55569" x="3746500" y="4027488"/>
          <p14:tracePt t="55577" x="3738563" y="4027488"/>
          <p14:tracePt t="55585" x="3722688" y="4035425"/>
          <p14:tracePt t="55593" x="3714750" y="4051300"/>
          <p14:tracePt t="55601" x="3690938" y="4067175"/>
          <p14:tracePt t="55609" x="3675063" y="4075113"/>
          <p14:tracePt t="55617" x="3659188" y="4090988"/>
          <p14:tracePt t="55625" x="3635375" y="4106863"/>
          <p14:tracePt t="55633" x="3603625" y="4130675"/>
          <p14:tracePt t="55642" x="3571875" y="4154488"/>
          <p14:tracePt t="55649" x="3556000" y="4178300"/>
          <p14:tracePt t="55659" x="3532188" y="4202113"/>
          <p14:tracePt t="55665" x="3508375" y="4225925"/>
          <p14:tracePt t="55673" x="3467100" y="4249738"/>
          <p14:tracePt t="55681" x="3451225" y="4281488"/>
          <p14:tracePt t="55689" x="3419475" y="4298950"/>
          <p14:tracePt t="55698" x="3395663" y="4330700"/>
          <p14:tracePt t="55705" x="3379788" y="4346575"/>
          <p14:tracePt t="55713" x="3363913" y="4362450"/>
          <p14:tracePt t="55721" x="3340100" y="4378325"/>
          <p14:tracePt t="55729" x="3308350" y="4402138"/>
          <p14:tracePt t="55737" x="3284538" y="4418013"/>
          <p14:tracePt t="55745" x="3252788" y="4433888"/>
          <p14:tracePt t="55753" x="3228975" y="4449763"/>
          <p14:tracePt t="55761" x="3205163" y="4465638"/>
          <p14:tracePt t="55769" x="3165475" y="4481513"/>
          <p14:tracePt t="55777" x="3141663" y="4489450"/>
          <p14:tracePt t="55785" x="3117850" y="4505325"/>
          <p14:tracePt t="55793" x="3100388" y="4505325"/>
          <p14:tracePt t="55801" x="3076575" y="4513263"/>
          <p14:tracePt t="55809" x="3060700" y="4521200"/>
          <p14:tracePt t="55817" x="3044825" y="4521200"/>
          <p14:tracePt t="55825" x="3036888" y="4521200"/>
          <p14:tracePt t="55833" x="3021013" y="4521200"/>
          <p14:tracePt t="55842" x="3005138" y="4521200"/>
          <p14:tracePt t="55849" x="2989263" y="4521200"/>
          <p14:tracePt t="55858" x="2973388" y="4529138"/>
          <p14:tracePt t="55865" x="2957513" y="4537075"/>
          <p14:tracePt t="55874" x="2933700" y="4545013"/>
          <p14:tracePt t="55881" x="2909888" y="4552950"/>
          <p14:tracePt t="55889" x="2886075" y="4560888"/>
          <p14:tracePt t="55897" x="2862263" y="4568825"/>
          <p14:tracePt t="55905" x="2838450" y="4576763"/>
          <p14:tracePt t="55913" x="2814638" y="4576763"/>
          <p14:tracePt t="55925" x="2798763" y="4576763"/>
          <p14:tracePt t="55929" x="2782888" y="4576763"/>
          <p14:tracePt t="55938" x="2759075" y="4576763"/>
          <p14:tracePt t="55945" x="2751138" y="4576763"/>
          <p14:tracePt t="55953" x="2725738" y="4576763"/>
          <p14:tracePt t="55961" x="2709863" y="4576763"/>
          <p14:tracePt t="55969" x="2701925" y="4576763"/>
          <p14:tracePt t="55977" x="2693988" y="4576763"/>
          <p14:tracePt t="55985" x="2686050" y="4576763"/>
          <p14:tracePt t="55993" x="2678113" y="4576763"/>
          <p14:tracePt t="56001" x="2662238" y="4576763"/>
          <p14:tracePt t="56009" x="2646363" y="4576763"/>
          <p14:tracePt t="56025" x="2638425" y="4576763"/>
          <p14:tracePt t="56033" x="2622550" y="4576763"/>
          <p14:tracePt t="56041" x="2614613" y="4576763"/>
          <p14:tracePt t="56801" x="2614613" y="4584700"/>
          <p14:tracePt t="56825" x="2622550" y="4584700"/>
          <p14:tracePt t="56850" x="2630488" y="4584700"/>
          <p14:tracePt t="56865" x="2638425" y="4584700"/>
          <p14:tracePt t="56881" x="2638425" y="4592638"/>
          <p14:tracePt t="56889" x="2646363" y="4592638"/>
          <p14:tracePt t="56905" x="2654300" y="4592638"/>
          <p14:tracePt t="56914" x="2670175" y="4600575"/>
          <p14:tracePt t="56921" x="2678113" y="4608513"/>
          <p14:tracePt t="56929" x="2693988" y="4608513"/>
          <p14:tracePt t="56937" x="2709863" y="4616450"/>
          <p14:tracePt t="56945" x="2733675" y="4616450"/>
          <p14:tracePt t="56953" x="2751138" y="4616450"/>
          <p14:tracePt t="56961" x="2767013" y="4616450"/>
          <p14:tracePt t="56969" x="2790825" y="4624388"/>
          <p14:tracePt t="56977" x="2814638" y="4624388"/>
          <p14:tracePt t="56985" x="2846388" y="4624388"/>
          <p14:tracePt t="56993" x="2870200" y="4633913"/>
          <p14:tracePt t="57001" x="2901950" y="4633913"/>
          <p14:tracePt t="57009" x="2949575" y="4633913"/>
          <p14:tracePt t="57017" x="2981325" y="4633913"/>
          <p14:tracePt t="57025" x="3013075" y="4633913"/>
          <p14:tracePt t="57034" x="3052763" y="4633913"/>
          <p14:tracePt t="57041" x="3084513" y="4633913"/>
          <p14:tracePt t="57049" x="3125788" y="4633913"/>
          <p14:tracePt t="57058" x="3157538" y="4633913"/>
          <p14:tracePt t="57066" x="3189288" y="4633913"/>
          <p14:tracePt t="57074" x="3205163" y="4633913"/>
          <p14:tracePt t="57081" x="3228975" y="4633913"/>
          <p14:tracePt t="57090" x="3252788" y="4624388"/>
          <p14:tracePt t="57098" x="3268663" y="4624388"/>
          <p14:tracePt t="57105" x="3284538" y="4624388"/>
          <p14:tracePt t="57113" x="3300413" y="4624388"/>
          <p14:tracePt t="57129" x="3308350" y="4624388"/>
          <p14:tracePt t="57137" x="3316288" y="4624388"/>
          <p14:tracePt t="57145" x="3324225" y="4624388"/>
          <p14:tracePt t="57441" x="3332163" y="4624388"/>
          <p14:tracePt t="57473" x="3340100" y="4624388"/>
          <p14:tracePt t="57490" x="3348038" y="4624388"/>
          <p14:tracePt t="57506" x="3355975" y="4624388"/>
          <p14:tracePt t="57513" x="3363913" y="4624388"/>
          <p14:tracePt t="57529" x="3371850" y="4624388"/>
          <p14:tracePt t="57537" x="3387725" y="4624388"/>
          <p14:tracePt t="57545" x="3395663" y="4624388"/>
          <p14:tracePt t="57553" x="3403600" y="4624388"/>
          <p14:tracePt t="57561" x="3419475" y="4624388"/>
          <p14:tracePt t="57569" x="3435350" y="4624388"/>
          <p14:tracePt t="57577" x="3451225" y="4624388"/>
          <p14:tracePt t="57585" x="3467100" y="4624388"/>
          <p14:tracePt t="57593" x="3484563" y="4624388"/>
          <p14:tracePt t="57601" x="3500438" y="4624388"/>
          <p14:tracePt t="57609" x="3524250" y="4616450"/>
          <p14:tracePt t="57617" x="3540125" y="4616450"/>
          <p14:tracePt t="57625" x="3556000" y="4616450"/>
          <p14:tracePt t="57633" x="3579813" y="4608513"/>
          <p14:tracePt t="57642" x="3603625" y="4608513"/>
          <p14:tracePt t="57649" x="3627438" y="4600575"/>
          <p14:tracePt t="57659" x="3643313" y="4600575"/>
          <p14:tracePt t="57665" x="3659188" y="4592638"/>
          <p14:tracePt t="57673" x="3675063" y="4592638"/>
          <p14:tracePt t="57681" x="3690938" y="4592638"/>
          <p14:tracePt t="57689" x="3706813" y="4592638"/>
          <p14:tracePt t="57697" x="3714750" y="4592638"/>
          <p14:tracePt t="57705" x="3722688" y="4592638"/>
          <p14:tracePt t="57713" x="3738563" y="4592638"/>
          <p14:tracePt t="57729" x="3746500" y="4592638"/>
          <p14:tracePt t="57770" x="3754438" y="4592638"/>
          <p14:tracePt t="57818" x="3762375" y="4592638"/>
          <p14:tracePt t="57825" x="3770313" y="4592638"/>
          <p14:tracePt t="57841" x="3778250" y="4592638"/>
          <p14:tracePt t="57858" x="3794125" y="4592638"/>
          <p14:tracePt t="57873" x="3802063" y="4592638"/>
          <p14:tracePt t="57890" x="3810000" y="4592638"/>
          <p14:tracePt t="57905" x="3817938" y="4592638"/>
          <p14:tracePt t="57914" x="3825875" y="4592638"/>
          <p14:tracePt t="57922" x="3833813" y="4592638"/>
          <p14:tracePt t="57929" x="3843338" y="4592638"/>
          <p14:tracePt t="57937" x="3851275" y="4592638"/>
          <p14:tracePt t="57945" x="3859213" y="4592638"/>
          <p14:tracePt t="57953" x="3867150" y="4592638"/>
          <p14:tracePt t="57961" x="3875088" y="4592638"/>
          <p14:tracePt t="57969" x="3883025" y="4592638"/>
          <p14:tracePt t="57977" x="3898900" y="4592638"/>
          <p14:tracePt t="57985" x="3914775" y="4592638"/>
          <p14:tracePt t="57993" x="3922713" y="4592638"/>
          <p14:tracePt t="58001" x="3938588" y="4592638"/>
          <p14:tracePt t="58009" x="3946525" y="4592638"/>
          <p14:tracePt t="58017" x="3970338" y="4592638"/>
          <p14:tracePt t="58025" x="3986213" y="4592638"/>
          <p14:tracePt t="58033" x="3994150" y="4592638"/>
          <p14:tracePt t="58041" x="4002088" y="4592638"/>
          <p14:tracePt t="58049" x="4017963" y="4592638"/>
          <p14:tracePt t="58058" x="4025900" y="4592638"/>
          <p14:tracePt t="58066" x="4033838" y="4592638"/>
          <p14:tracePt t="58073" x="4049713" y="4592638"/>
          <p14:tracePt t="58081" x="4065588" y="4592638"/>
          <p14:tracePt t="58089" x="4073525" y="4592638"/>
          <p14:tracePt t="58097" x="4081463" y="4592638"/>
          <p14:tracePt t="58105" x="4089400" y="4592638"/>
          <p14:tracePt t="58113" x="4105275" y="4592638"/>
          <p14:tracePt t="58130" x="4113213" y="4592638"/>
          <p14:tracePt t="58137" x="4121150" y="4592638"/>
          <p14:tracePt t="58145" x="4129088" y="4592638"/>
          <p14:tracePt t="58185" x="4137025" y="4592638"/>
          <p14:tracePt t="58233" x="4152900" y="4592638"/>
          <p14:tracePt t="58249" x="4160838" y="4592638"/>
          <p14:tracePt t="58265" x="4168775" y="4592638"/>
          <p14:tracePt t="58273" x="4176713" y="4592638"/>
          <p14:tracePt t="58281" x="4184650" y="4592638"/>
          <p14:tracePt t="58289" x="4192588" y="4592638"/>
          <p14:tracePt t="58297" x="4200525" y="4592638"/>
          <p14:tracePt t="58305" x="4217988" y="4592638"/>
          <p14:tracePt t="58314" x="4233863" y="4592638"/>
          <p14:tracePt t="58321" x="4241800" y="4592638"/>
          <p14:tracePt t="58329" x="4257675" y="4592638"/>
          <p14:tracePt t="58337" x="4265613" y="4592638"/>
          <p14:tracePt t="58345" x="4289425" y="4592638"/>
          <p14:tracePt t="58353" x="4305300" y="4592638"/>
          <p14:tracePt t="58361" x="4313238" y="4592638"/>
          <p14:tracePt t="58369" x="4329113" y="4592638"/>
          <p14:tracePt t="58377" x="4344988" y="4600575"/>
          <p14:tracePt t="58385" x="4368800" y="4600575"/>
          <p14:tracePt t="58393" x="4392613" y="4608513"/>
          <p14:tracePt t="58401" x="4408488" y="4616450"/>
          <p14:tracePt t="58409" x="4424363" y="4616450"/>
          <p14:tracePt t="58417" x="4432300" y="4624388"/>
          <p14:tracePt t="58425" x="4456113" y="4624388"/>
          <p14:tracePt t="58433" x="4464050" y="4624388"/>
          <p14:tracePt t="58449" x="4479925" y="4624388"/>
          <p14:tracePt t="58465" x="4487863" y="4624388"/>
          <p14:tracePt t="58577" x="4495800" y="4624388"/>
          <p14:tracePt t="58618" x="4503738" y="4624388"/>
          <p14:tracePt t="58625" x="4511675" y="4633913"/>
          <p14:tracePt t="58633" x="4519613" y="4633913"/>
          <p14:tracePt t="58641" x="4527550" y="4633913"/>
          <p14:tracePt t="58649" x="4543425" y="4633913"/>
          <p14:tracePt t="58659" x="4559300" y="4641850"/>
          <p14:tracePt t="58665" x="4584700" y="4641850"/>
          <p14:tracePt t="58674" x="4600575" y="4649788"/>
          <p14:tracePt t="58681" x="4624388" y="4649788"/>
          <p14:tracePt t="58689" x="4640263" y="4649788"/>
          <p14:tracePt t="58697" x="4664075" y="4657725"/>
          <p14:tracePt t="58705" x="4679950" y="4657725"/>
          <p14:tracePt t="58714" x="4703763" y="4657725"/>
          <p14:tracePt t="58721" x="4727575" y="4657725"/>
          <p14:tracePt t="58729" x="4735513" y="4657725"/>
          <p14:tracePt t="58737" x="4759325" y="4657725"/>
          <p14:tracePt t="58746" x="4767263" y="4665663"/>
          <p14:tracePt t="58753" x="4783138" y="4665663"/>
          <p14:tracePt t="58761" x="4799013" y="4665663"/>
          <p14:tracePt t="58769" x="4806950" y="4665663"/>
          <p14:tracePt t="58777" x="4814888" y="4665663"/>
          <p14:tracePt t="58785" x="4822825" y="4665663"/>
          <p14:tracePt t="58793" x="4830763" y="4673600"/>
          <p14:tracePt t="58801" x="4838700" y="4673600"/>
          <p14:tracePt t="58809" x="4846638" y="4673600"/>
          <p14:tracePt t="58825" x="4854575" y="4673600"/>
          <p14:tracePt t="58833" x="4862513" y="4673600"/>
          <p14:tracePt t="58841" x="4870450" y="4673600"/>
          <p14:tracePt t="58858" x="4878388" y="4673600"/>
          <p14:tracePt t="58865" x="4886325" y="4673600"/>
          <p14:tracePt t="58873" x="4894263" y="4673600"/>
          <p14:tracePt t="58889" x="4902200" y="4673600"/>
          <p14:tracePt t="58897" x="4910138" y="4673600"/>
          <p14:tracePt t="58909" x="4918075" y="4673600"/>
          <p14:tracePt t="58913" x="4926013" y="4673600"/>
          <p14:tracePt t="58921" x="4933950" y="4673600"/>
          <p14:tracePt t="58929" x="4943475" y="4673600"/>
          <p14:tracePt t="58945" x="4959350" y="4673600"/>
          <p14:tracePt t="58953" x="4967288" y="4673600"/>
          <p14:tracePt t="58961" x="4983163" y="4673600"/>
          <p14:tracePt t="58969" x="4991100" y="4673600"/>
          <p14:tracePt t="58977" x="4999038" y="4673600"/>
          <p14:tracePt t="58985" x="5014913" y="4673600"/>
          <p14:tracePt t="58993" x="5038725" y="4673600"/>
          <p14:tracePt t="59001" x="5054600" y="4673600"/>
          <p14:tracePt t="59009" x="5078413" y="4673600"/>
          <p14:tracePt t="59017" x="5102225" y="4673600"/>
          <p14:tracePt t="59025" x="5126038" y="4673600"/>
          <p14:tracePt t="59033" x="5149850" y="4673600"/>
          <p14:tracePt t="59041" x="5173663" y="4673600"/>
          <p14:tracePt t="59049" x="5197475" y="4673600"/>
          <p14:tracePt t="59058" x="5229225" y="4673600"/>
          <p14:tracePt t="59065" x="5260975" y="4673600"/>
          <p14:tracePt t="59073" x="5292725" y="4673600"/>
          <p14:tracePt t="59081" x="5326063" y="4673600"/>
          <p14:tracePt t="59089" x="5357813" y="4681538"/>
          <p14:tracePt t="59097" x="5405438" y="4681538"/>
          <p14:tracePt t="59105" x="5437188" y="4681538"/>
          <p14:tracePt t="59113" x="5461000" y="4681538"/>
          <p14:tracePt t="59121" x="5492750" y="4689475"/>
          <p14:tracePt t="59130" x="5516563" y="4689475"/>
          <p14:tracePt t="59137" x="5548313" y="4689475"/>
          <p14:tracePt t="59145" x="5572125" y="4689475"/>
          <p14:tracePt t="59153" x="5595938" y="4689475"/>
          <p14:tracePt t="59161" x="5619750" y="4697413"/>
          <p14:tracePt t="59169" x="5643563" y="4697413"/>
          <p14:tracePt t="59177" x="5659438" y="4697413"/>
          <p14:tracePt t="59185" x="5667375" y="4697413"/>
          <p14:tracePt t="59193" x="5692775" y="4697413"/>
          <p14:tracePt t="59201" x="5708650" y="4697413"/>
          <p14:tracePt t="59209" x="5716588" y="4697413"/>
          <p14:tracePt t="59217" x="5740400" y="4697413"/>
          <p14:tracePt t="59225" x="5748338" y="4697413"/>
          <p14:tracePt t="59233" x="5764213" y="4697413"/>
          <p14:tracePt t="59242" x="5788025" y="4697413"/>
          <p14:tracePt t="59249" x="5795963" y="4697413"/>
          <p14:tracePt t="59258" x="5811838" y="4697413"/>
          <p14:tracePt t="59265" x="5827713" y="4697413"/>
          <p14:tracePt t="59273" x="5835650" y="4697413"/>
          <p14:tracePt t="59281" x="5859463" y="4697413"/>
          <p14:tracePt t="59289" x="5883275" y="4697413"/>
          <p14:tracePt t="59297" x="5907088" y="4697413"/>
          <p14:tracePt t="59305" x="5922963" y="4697413"/>
          <p14:tracePt t="59313" x="5946775" y="4705350"/>
          <p14:tracePt t="59321" x="5962650" y="4705350"/>
          <p14:tracePt t="59329" x="5994400" y="4705350"/>
          <p14:tracePt t="59337" x="6010275" y="4713288"/>
          <p14:tracePt t="59345" x="6034088" y="4713288"/>
          <p14:tracePt t="59353" x="6059488" y="4713288"/>
          <p14:tracePt t="59361" x="6091238" y="4721225"/>
          <p14:tracePt t="59369" x="6122988" y="4721225"/>
          <p14:tracePt t="59377" x="6154738" y="4721225"/>
          <p14:tracePt t="59385" x="6178550" y="4721225"/>
          <p14:tracePt t="59393" x="6218238" y="4729163"/>
          <p14:tracePt t="59401" x="6242050" y="4729163"/>
          <p14:tracePt t="59409" x="6273800" y="4729163"/>
          <p14:tracePt t="59417" x="6313488" y="4729163"/>
          <p14:tracePt t="59425" x="6361113" y="4729163"/>
          <p14:tracePt t="59433" x="6392863" y="4737100"/>
          <p14:tracePt t="59442" x="6442075" y="4745038"/>
          <p14:tracePt t="59449" x="6473825" y="4745038"/>
          <p14:tracePt t="59458" x="6505575" y="4752975"/>
          <p14:tracePt t="59465" x="6529388" y="4760913"/>
          <p14:tracePt t="59473" x="6561138" y="4760913"/>
          <p14:tracePt t="59481" x="6600825" y="4768850"/>
          <p14:tracePt t="59489" x="6624638" y="4768850"/>
          <p14:tracePt t="59497" x="6640513" y="4768850"/>
          <p14:tracePt t="59505" x="6656388" y="4768850"/>
          <p14:tracePt t="59513" x="6664325" y="4768850"/>
          <p14:tracePt t="59521" x="6672263" y="4768850"/>
          <p14:tracePt t="59529" x="6680200" y="4768850"/>
          <p14:tracePt t="59537" x="6688138" y="4776788"/>
          <p14:tracePt t="59593" x="6696075" y="4776788"/>
          <p14:tracePt t="59609" x="6696075" y="4784725"/>
          <p14:tracePt t="59617" x="6704013" y="4784725"/>
          <p14:tracePt t="59633" x="6711950" y="4784725"/>
          <p14:tracePt t="59649" x="6719888" y="4792663"/>
          <p14:tracePt t="59665" x="6727825" y="4792663"/>
          <p14:tracePt t="59673" x="6727825" y="4800600"/>
          <p14:tracePt t="59682" x="6743700" y="4800600"/>
          <p14:tracePt t="59698" x="6751638" y="4808538"/>
          <p14:tracePt t="59705" x="6759575" y="4808538"/>
          <p14:tracePt t="59721" x="6769100" y="4816475"/>
          <p14:tracePt t="59729" x="6777038" y="4816475"/>
          <p14:tracePt t="59737" x="6784975" y="4816475"/>
          <p14:tracePt t="59745" x="6792913" y="4816475"/>
          <p14:tracePt t="59753" x="6808788" y="4816475"/>
          <p14:tracePt t="59769" x="6816725" y="4816475"/>
          <p14:tracePt t="59777" x="6824663" y="4816475"/>
          <p14:tracePt t="59785" x="6832600" y="4816475"/>
          <p14:tracePt t="59809" x="6840538" y="4816475"/>
          <p14:tracePt t="59906" x="6848475" y="4824413"/>
          <p14:tracePt t="59913" x="6848475" y="4832350"/>
          <p14:tracePt t="59921" x="6856413" y="4832350"/>
          <p14:tracePt t="59937" x="6864350" y="4840288"/>
          <p14:tracePt t="59945" x="6864350" y="4848225"/>
          <p14:tracePt t="59953" x="6872288" y="4856163"/>
          <p14:tracePt t="59971" x="6872288" y="4864100"/>
          <p14:tracePt t="59977" x="6880225" y="4864100"/>
          <p14:tracePt t="59993" x="6888163" y="4864100"/>
          <p14:tracePt t="62066" x="6888163" y="4872038"/>
          <p14:tracePt t="62305" x="6896100" y="4872038"/>
          <p14:tracePt t="62929" x="6896100" y="4879975"/>
          <p14:tracePt t="65977" x="6904038" y="4879975"/>
          <p14:tracePt t="66036" x="6904038" y="4887913"/>
          <p14:tracePt t="66234" x="6904038" y="4895850"/>
          <p14:tracePt t="67241" x="6904038" y="4903788"/>
          <p14:tracePt t="67274" x="6904038" y="4911725"/>
          <p14:tracePt t="69082" x="6904038" y="4919663"/>
          <p14:tracePt t="69154" x="6904038" y="4927600"/>
          <p14:tracePt t="69729" x="6888163" y="4927600"/>
          <p14:tracePt t="69745" x="6880225" y="4927600"/>
          <p14:tracePt t="69769" x="6880225" y="4935538"/>
          <p14:tracePt t="69785" x="6872288" y="4935538"/>
          <p14:tracePt t="69793" x="6864350" y="4935538"/>
          <p14:tracePt t="69809" x="6856413" y="4943475"/>
          <p14:tracePt t="69817" x="6856413" y="4951413"/>
          <p14:tracePt t="69825" x="6848475" y="4951413"/>
          <p14:tracePt t="69833" x="6848475" y="4959350"/>
          <p14:tracePt t="69849" x="6840538" y="4967288"/>
          <p14:tracePt t="69858" x="6832600" y="4976813"/>
          <p14:tracePt t="69865" x="6824663" y="4984750"/>
          <p14:tracePt t="69889" x="6824663" y="4992688"/>
          <p14:tracePt t="70906" x="6832600" y="4992688"/>
          <p14:tracePt t="71330" x="6840538" y="4992688"/>
          <p14:tracePt t="71337" x="6848475" y="4992688"/>
          <p14:tracePt t="71362" x="6856413" y="4992688"/>
          <p14:tracePt t="71385" x="6872288" y="4992688"/>
          <p14:tracePt t="71409" x="6880225" y="4992688"/>
          <p14:tracePt t="71425" x="6888163" y="4992688"/>
          <p14:tracePt t="71449" x="6896100" y="4992688"/>
          <p14:tracePt t="71465" x="6904038" y="4992688"/>
          <p14:tracePt t="71521" x="6911975" y="4992688"/>
          <p14:tracePt t="71537" x="6911975" y="4984750"/>
          <p14:tracePt t="71561" x="6919913" y="4984750"/>
          <p14:tracePt t="71585" x="6919913" y="4976813"/>
          <p14:tracePt t="71610" x="6919913" y="4967288"/>
          <p14:tracePt t="71618" x="6927850" y="4967288"/>
          <p14:tracePt t="71761" x="6927850" y="4959350"/>
          <p14:tracePt t="71809" x="6927850" y="4951413"/>
          <p14:tracePt t="71857" x="6935788" y="4951413"/>
          <p14:tracePt t="71889" x="6935788" y="4943475"/>
          <p14:tracePt t="71998" x="6935788" y="4935538"/>
          <p14:tracePt t="72080" x="6943725" y="4935538"/>
          <p14:tracePt t="72298" x="6943725" y="4927600"/>
          <p14:tracePt t="72313" x="6935788" y="4919663"/>
          <p14:tracePt t="72329" x="6927850" y="4911725"/>
          <p14:tracePt t="72337" x="6919913" y="4903788"/>
          <p14:tracePt t="72345" x="6911975" y="4895850"/>
          <p14:tracePt t="72353" x="6896100" y="4879975"/>
          <p14:tracePt t="72361" x="6880225" y="4864100"/>
          <p14:tracePt t="72369" x="6864350" y="4856163"/>
          <p14:tracePt t="72377" x="6832600" y="4832350"/>
          <p14:tracePt t="72385" x="6792913" y="4800600"/>
          <p14:tracePt t="72393" x="6759575" y="4768850"/>
          <p14:tracePt t="72401" x="6704013" y="4721225"/>
          <p14:tracePt t="72409" x="6640513" y="4673600"/>
          <p14:tracePt t="72417" x="6561138" y="4608513"/>
          <p14:tracePt t="72425" x="6481763" y="4568825"/>
          <p14:tracePt t="72433" x="6369050" y="4473575"/>
          <p14:tracePt t="72441" x="6202363" y="4378325"/>
          <p14:tracePt t="72449" x="5970588" y="4241800"/>
          <p14:tracePt t="72458" x="5700713" y="4114800"/>
          <p14:tracePt t="72465" x="5405438" y="3963988"/>
          <p14:tracePt t="72474" x="5070475" y="3811588"/>
          <p14:tracePt t="72481" x="4695825" y="3660775"/>
          <p14:tracePt t="72489" x="4344988" y="3508375"/>
          <p14:tracePt t="72497" x="3906838" y="3325813"/>
          <p14:tracePt t="72505" x="3524250" y="3117850"/>
          <p14:tracePt t="72513" x="3036888" y="2901950"/>
          <p14:tracePt t="72521" x="2598738" y="2687638"/>
          <p14:tracePt t="72529" x="2112963" y="2471738"/>
          <p14:tracePt t="72537" x="1690688" y="2281238"/>
          <p14:tracePt t="72545" x="1331913" y="2057400"/>
          <p14:tracePt t="72554" x="957263" y="1898650"/>
          <p14:tracePt t="72561" x="638175" y="1738313"/>
          <p14:tracePt t="72569" x="582613" y="1722438"/>
          <p14:tracePt t="72809" x="590550" y="1722438"/>
          <p14:tracePt t="72817" x="598488" y="1770063"/>
          <p14:tracePt t="72825" x="606425" y="1785938"/>
          <p14:tracePt t="72834" x="614363" y="1817688"/>
          <p14:tracePt t="72841" x="614363" y="1865313"/>
          <p14:tracePt t="72849" x="590550" y="1914525"/>
          <p14:tracePt t="72858" x="566738" y="1922463"/>
          <p14:tracePt t="72865" x="550863" y="1922463"/>
          <p14:tracePt t="72874" x="517525" y="1898650"/>
          <p14:tracePt t="72881" x="477838" y="1873250"/>
          <p14:tracePt t="72889" x="406400" y="1825625"/>
          <p14:tracePt t="72907" x="231775" y="1682750"/>
          <p14:tracePt t="72913" x="142875" y="1619250"/>
          <p14:tracePt t="72921" x="71438" y="1563688"/>
          <p14:tracePt t="72929" x="15875" y="151447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E8F3F-F27B-47B8-90D3-CCFBF0EAC1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851226"/>
            <a:ext cx="8425631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지침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문법적 제한 및 규약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분해될 수 있는 범위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(3~6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하나의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연결될 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있는 화살표의 수적 제한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 6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이하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미리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모델을 판독하고 그것이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 미만의 시간에 가능한지 살펴봐야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제약사항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활동의 시간 순서적 제약을 명확하게 표현하지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09593357-1D94-48FF-A22B-0B8B1112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3E3AB-130A-4443-A666-3A03096AE1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805F9-12A5-41F1-821E-5BD04E6D8946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  <p:extLst>
      <p:ext uri="{BB962C8B-B14F-4D97-AF65-F5344CB8AC3E}">
        <p14:creationId xmlns:p14="http://schemas.microsoft.com/office/powerpoint/2010/main" val="32158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658"/>
    </mc:Choice>
    <mc:Fallback xmlns="">
      <p:transition spd="slow" advTm="260658"/>
    </mc:Fallback>
  </mc:AlternateContent>
  <p:extLst>
    <p:ext uri="{3A86A75C-4F4B-4683-9AE1-C65F6400EC91}">
      <p14:laserTraceLst xmlns:p14="http://schemas.microsoft.com/office/powerpoint/2010/main">
        <p14:tracePtLst>
          <p14:tracePt t="561" x="5099050" y="3433763"/>
          <p14:tracePt t="567" x="5091113" y="3424238"/>
          <p14:tracePt t="575" x="5081588" y="3424238"/>
          <p14:tracePt t="592" x="5073650" y="3424238"/>
          <p14:tracePt t="608" x="5064125" y="3424238"/>
          <p14:tracePt t="616" x="5056188" y="3416300"/>
          <p14:tracePt t="640" x="5038725" y="3416300"/>
          <p14:tracePt t="657" x="5030788" y="3408363"/>
          <p14:tracePt t="666" x="5022850" y="3408363"/>
          <p14:tracePt t="682" x="5013325" y="3408363"/>
          <p14:tracePt t="698" x="5005388" y="3398838"/>
          <p14:tracePt t="704" x="4997450" y="3398838"/>
          <p14:tracePt t="715" x="4979988" y="3390900"/>
          <p14:tracePt t="731" x="4962525" y="3373438"/>
          <p14:tracePt t="747" x="4946650" y="3365500"/>
          <p14:tracePt t="752" x="4937125" y="3355975"/>
          <p14:tracePt t="760" x="4929188" y="3348038"/>
          <p14:tracePt t="768" x="4919663" y="3340100"/>
          <p14:tracePt t="775" x="4911725" y="3322638"/>
          <p14:tracePt t="784" x="4903788" y="3314700"/>
          <p14:tracePt t="792" x="4894263" y="3297238"/>
          <p14:tracePt t="800" x="4894263" y="3289300"/>
          <p14:tracePt t="808" x="4886325" y="3279775"/>
          <p14:tracePt t="816" x="4878388" y="3254375"/>
          <p14:tracePt t="824" x="4860925" y="3238500"/>
          <p14:tracePt t="832" x="4860925" y="3221038"/>
          <p14:tracePt t="840" x="4852988" y="3203575"/>
          <p14:tracePt t="848" x="4852988" y="3186113"/>
          <p14:tracePt t="857" x="4843463" y="3160713"/>
          <p14:tracePt t="865" x="4835525" y="3144838"/>
          <p14:tracePt t="872" x="4827588" y="3127375"/>
          <p14:tracePt t="882" x="4818063" y="3101975"/>
          <p14:tracePt t="888" x="4802188" y="3076575"/>
          <p14:tracePt t="898" x="4784725" y="3059113"/>
          <p14:tracePt t="903" x="4775200" y="3000375"/>
          <p14:tracePt t="915" x="4749800" y="2965450"/>
          <p14:tracePt t="921" x="4749800" y="2932113"/>
          <p14:tracePt t="928" x="4733925" y="2897188"/>
          <p14:tracePt t="936" x="4716463" y="2846388"/>
          <p14:tracePt t="947" x="4699000" y="2813050"/>
          <p14:tracePt t="952" x="4691063" y="2795588"/>
          <p14:tracePt t="960" x="4673600" y="2762250"/>
          <p14:tracePt t="968" x="4665663" y="2727325"/>
          <p14:tracePt t="975" x="4648200" y="2693988"/>
          <p14:tracePt t="984" x="4614863" y="2643188"/>
          <p14:tracePt t="992" x="4605338" y="2625725"/>
          <p14:tracePt t="999" x="4589463" y="2592388"/>
          <p14:tracePt t="1008" x="4579938" y="2566988"/>
          <p14:tracePt t="1016" x="4554538" y="2524125"/>
          <p14:tracePt t="1024" x="4554538" y="2506663"/>
          <p14:tracePt t="1032" x="4538663" y="2473325"/>
          <p14:tracePt t="1040" x="4529138" y="2438400"/>
          <p14:tracePt t="1049" x="4503738" y="2422525"/>
          <p14:tracePt t="1056" x="4486275" y="2379663"/>
          <p14:tracePt t="1065" x="4478338" y="2362200"/>
          <p14:tracePt t="1072" x="4460875" y="2336800"/>
          <p14:tracePt t="1082" x="4460875" y="2319338"/>
          <p14:tracePt t="1088" x="4452938" y="2286000"/>
          <p14:tracePt t="1099" x="4445000" y="2286000"/>
          <p14:tracePt t="1104" x="4435475" y="2278063"/>
          <p14:tracePt t="1114" x="4435475" y="2268538"/>
          <p14:tracePt t="1120" x="4435475" y="2260600"/>
          <p14:tracePt t="1130" x="4427538" y="2252663"/>
          <p14:tracePt t="1136" x="4427538" y="2243138"/>
          <p14:tracePt t="1163" x="4427538" y="2235200"/>
          <p14:tracePt t="1168" x="4427538" y="2227263"/>
          <p14:tracePt t="1176" x="4419600" y="2217738"/>
          <p14:tracePt t="1184" x="4419600" y="2209800"/>
          <p14:tracePt t="1192" x="4419600" y="2200275"/>
          <p14:tracePt t="1200" x="4419600" y="2192338"/>
          <p14:tracePt t="1256" x="4419600" y="2184400"/>
          <p14:tracePt t="1536" x="4410075" y="2174875"/>
          <p14:tracePt t="1552" x="4394200" y="2166938"/>
          <p14:tracePt t="1568" x="4384675" y="2159000"/>
          <p14:tracePt t="1575" x="4384675" y="2149475"/>
          <p14:tracePt t="1584" x="4368800" y="2149475"/>
          <p14:tracePt t="1601" x="4359275" y="2149475"/>
          <p14:tracePt t="1608" x="4351338" y="2141538"/>
          <p14:tracePt t="1616" x="4341813" y="2133600"/>
          <p14:tracePt t="1633" x="4325938" y="2124075"/>
          <p14:tracePt t="1664" x="4316413" y="2124075"/>
          <p14:tracePt t="1720" x="4300538" y="2124075"/>
          <p14:tracePt t="1736" x="4291013" y="2116138"/>
          <p14:tracePt t="1768" x="4275138" y="2098675"/>
          <p14:tracePt t="1783" x="4265613" y="2098675"/>
          <p14:tracePt t="1792" x="4249738" y="2090738"/>
          <p14:tracePt t="1833" x="4240213" y="2090738"/>
          <p14:tracePt t="1840" x="4232275" y="2082800"/>
          <p14:tracePt t="1855" x="4224338" y="2073275"/>
          <p14:tracePt t="1865" x="4214813" y="2073275"/>
          <p14:tracePt t="1872" x="4197350" y="2055813"/>
          <p14:tracePt t="1888" x="4189413" y="2047875"/>
          <p14:tracePt t="1909" x="4181475" y="2039938"/>
          <p14:tracePt t="1915" x="4171950" y="2039938"/>
          <p14:tracePt t="1921" x="4164013" y="2039938"/>
          <p14:tracePt t="1929" x="4164013" y="2030413"/>
          <p14:tracePt t="1936" x="4156075" y="2022475"/>
          <p14:tracePt t="1946" x="4146550" y="2014538"/>
          <p14:tracePt t="1968" x="4138613" y="2014538"/>
          <p14:tracePt t="1976" x="4130675" y="2005013"/>
          <p14:tracePt t="1993" x="4121150" y="1997075"/>
          <p14:tracePt t="2000" x="4113213" y="1997075"/>
          <p14:tracePt t="2008" x="4087813" y="1989138"/>
          <p14:tracePt t="2032" x="4079875" y="1989138"/>
          <p14:tracePt t="2040" x="4070350" y="1989138"/>
          <p14:tracePt t="2056" x="4062413" y="1989138"/>
          <p14:tracePt t="2081" x="4052888" y="1989138"/>
          <p14:tracePt t="2098" x="4044950" y="1989138"/>
          <p14:tracePt t="2105" x="4037013" y="1989138"/>
          <p14:tracePt t="2114" x="4027488" y="1989138"/>
          <p14:tracePt t="2120" x="4011613" y="1989138"/>
          <p14:tracePt t="2130" x="3986213" y="1997075"/>
          <p14:tracePt t="2144" x="3976688" y="2005013"/>
          <p14:tracePt t="2160" x="3960813" y="2014538"/>
          <p14:tracePt t="2176" x="3951288" y="2014538"/>
          <p14:tracePt t="2233" x="3943350" y="2014538"/>
          <p14:tracePt t="2240" x="3935413" y="2014538"/>
          <p14:tracePt t="2249" x="3917950" y="2014538"/>
          <p14:tracePt t="2256" x="3892550" y="2014538"/>
          <p14:tracePt t="2265" x="3875088" y="2014538"/>
          <p14:tracePt t="2272" x="3857625" y="2014538"/>
          <p14:tracePt t="2282" x="3841750" y="2014538"/>
          <p14:tracePt t="2288" x="3824288" y="2014538"/>
          <p14:tracePt t="2298" x="3798888" y="2014538"/>
          <p14:tracePt t="2304" x="3781425" y="2014538"/>
          <p14:tracePt t="2315" x="3738563" y="2014538"/>
          <p14:tracePt t="2319" x="3722688" y="2014538"/>
          <p14:tracePt t="2331" x="3697288" y="2014538"/>
          <p14:tracePt t="2337" x="3671888" y="2014538"/>
          <p14:tracePt t="2344" x="3654425" y="2014538"/>
          <p14:tracePt t="2352" x="3636963" y="2014538"/>
          <p14:tracePt t="2360" x="3619500" y="2014538"/>
          <p14:tracePt t="2367" x="3603625" y="2014538"/>
          <p14:tracePt t="2376" x="3594100" y="2014538"/>
          <p14:tracePt t="2384" x="3586163" y="2014538"/>
          <p14:tracePt t="2392" x="3560763" y="2014538"/>
          <p14:tracePt t="2400" x="3535363" y="2014538"/>
          <p14:tracePt t="2408" x="3527425" y="2014538"/>
          <p14:tracePt t="2416" x="3517900" y="2014538"/>
          <p14:tracePt t="2425" x="3492500" y="2014538"/>
          <p14:tracePt t="2432" x="3484563" y="2014538"/>
          <p14:tracePt t="2440" x="3467100" y="2014538"/>
          <p14:tracePt t="2448" x="3459163" y="2014538"/>
          <p14:tracePt t="2457" x="3449638" y="2014538"/>
          <p14:tracePt t="2466" x="3433763" y="2014538"/>
          <p14:tracePt t="2482" x="3416300" y="2014538"/>
          <p14:tracePt t="2504" x="3408363" y="2014538"/>
          <p14:tracePt t="2514" x="3398838" y="2014538"/>
          <p14:tracePt t="2552" x="3390900" y="2014538"/>
          <p14:tracePt t="2559" x="3373438" y="2014538"/>
          <p14:tracePt t="2576" x="3355975" y="2014538"/>
          <p14:tracePt t="2584" x="3348038" y="2014538"/>
          <p14:tracePt t="2592" x="3330575" y="2014538"/>
          <p14:tracePt t="2600" x="3314700" y="2022475"/>
          <p14:tracePt t="2608" x="3305175" y="2030413"/>
          <p14:tracePt t="2617" x="3297238" y="2030413"/>
          <p14:tracePt t="3001" x="3289300" y="2022475"/>
          <p14:tracePt t="3008" x="3289300" y="2014538"/>
          <p14:tracePt t="3025" x="3279775" y="2014538"/>
          <p14:tracePt t="3033" x="3271838" y="2005013"/>
          <p14:tracePt t="3040" x="3263900" y="1997075"/>
          <p14:tracePt t="3056" x="3263900" y="1989138"/>
          <p14:tracePt t="3072" x="3246438" y="1989138"/>
          <p14:tracePt t="3082" x="3238500" y="1979613"/>
          <p14:tracePt t="3098" x="3238500" y="1971675"/>
          <p14:tracePt t="3148" x="3228975" y="1963738"/>
          <p14:tracePt t="3192" x="3228975" y="1954213"/>
          <p14:tracePt t="3200" x="3228975" y="1946275"/>
          <p14:tracePt t="3217" x="3228975" y="1928813"/>
          <p14:tracePt t="3232" x="3228975" y="1920875"/>
          <p14:tracePt t="3248" x="3238500" y="1920875"/>
          <p14:tracePt t="3256" x="3238500" y="1911350"/>
          <p14:tracePt t="3266" x="3246438" y="1903413"/>
          <p14:tracePt t="3282" x="3254375" y="1903413"/>
          <p14:tracePt t="3288" x="3263900" y="1895475"/>
          <p14:tracePt t="3299" x="3279775" y="1895475"/>
          <p14:tracePt t="3315" x="3297238" y="1878013"/>
          <p14:tracePt t="3331" x="3314700" y="1878013"/>
          <p14:tracePt t="3336" x="3322638" y="1878013"/>
          <p14:tracePt t="3352" x="3340100" y="1878013"/>
          <p14:tracePt t="3368" x="3348038" y="1878013"/>
          <p14:tracePt t="3377" x="3355975" y="1878013"/>
          <p14:tracePt t="3384" x="3365500" y="1878013"/>
          <p14:tracePt t="3392" x="3373438" y="1878013"/>
          <p14:tracePt t="3400" x="3382963" y="1878013"/>
          <p14:tracePt t="3417" x="3390900" y="1878013"/>
          <p14:tracePt t="3456" x="3398838" y="1878013"/>
          <p14:tracePt t="3466" x="3408363" y="1878013"/>
          <p14:tracePt t="3944" x="3408363" y="1870075"/>
          <p14:tracePt t="3985" x="3408363" y="1852613"/>
          <p14:tracePt t="4505" x="3424238" y="1844675"/>
          <p14:tracePt t="4576" x="3433763" y="1844675"/>
          <p14:tracePt t="4601" x="3441700" y="1844675"/>
          <p14:tracePt t="4608" x="3449638" y="1844675"/>
          <p14:tracePt t="4617" x="3459163" y="1844675"/>
          <p14:tracePt t="4623" x="3475038" y="1844675"/>
          <p14:tracePt t="4633" x="3484563" y="1844675"/>
          <p14:tracePt t="4641" x="3492500" y="1844675"/>
          <p14:tracePt t="4650" x="3502025" y="1844675"/>
          <p14:tracePt t="4657" x="3517900" y="1844675"/>
          <p14:tracePt t="4666" x="3527425" y="1844675"/>
          <p14:tracePt t="4673" x="3535363" y="1844675"/>
          <p14:tracePt t="4683" x="3543300" y="1844675"/>
          <p14:tracePt t="4699" x="3560763" y="1844675"/>
          <p14:tracePt t="4728" x="3568700" y="1844675"/>
          <p14:tracePt t="4799" x="3568700" y="1835150"/>
          <p14:tracePt t="5017" x="3578225" y="1835150"/>
          <p14:tracePt t="5025" x="3594100" y="1835150"/>
          <p14:tracePt t="5041" x="3603625" y="1835150"/>
          <p14:tracePt t="5050" x="3611563" y="1835150"/>
          <p14:tracePt t="5066" x="3629025" y="1835150"/>
          <p14:tracePt t="5083" x="3636963" y="1835150"/>
          <p14:tracePt t="5848" x="3636963" y="1844675"/>
          <p14:tracePt t="5856" x="3636963" y="1852613"/>
          <p14:tracePt t="5873" x="3636963" y="1870075"/>
          <p14:tracePt t="5882" x="3629025" y="1885950"/>
          <p14:tracePt t="5888" x="3619500" y="1885950"/>
          <p14:tracePt t="5898" x="3611563" y="1903413"/>
          <p14:tracePt t="5905" x="3603625" y="1911350"/>
          <p14:tracePt t="5920" x="3594100" y="1911350"/>
          <p14:tracePt t="5928" x="3594100" y="1920875"/>
          <p14:tracePt t="5937" x="3586163" y="1928813"/>
          <p14:tracePt t="5952" x="3578225" y="1938338"/>
          <p14:tracePt t="5968" x="3568700" y="1938338"/>
          <p14:tracePt t="5984" x="3560763" y="1946275"/>
          <p14:tracePt t="5992" x="3552825" y="1946275"/>
          <p14:tracePt t="6008" x="3543300" y="1946275"/>
          <p14:tracePt t="6018" x="3535363" y="1954213"/>
          <p14:tracePt t="6025" x="3517900" y="1971675"/>
          <p14:tracePt t="6041" x="3509963" y="1971675"/>
          <p14:tracePt t="6057" x="3492500" y="1979613"/>
          <p14:tracePt t="6066" x="3484563" y="1979613"/>
          <p14:tracePt t="6073" x="3475038" y="1989138"/>
          <p14:tracePt t="6088" x="3467100" y="1989138"/>
          <p14:tracePt t="6096" x="3449638" y="1997075"/>
          <p14:tracePt t="6103" x="3441700" y="2005013"/>
          <p14:tracePt t="6111" x="3424238" y="2005013"/>
          <p14:tracePt t="6120" x="3408363" y="2014538"/>
          <p14:tracePt t="6128" x="3398838" y="2022475"/>
          <p14:tracePt t="6137" x="3382963" y="2030413"/>
          <p14:tracePt t="6145" x="3365500" y="2030413"/>
          <p14:tracePt t="6152" x="3348038" y="2039938"/>
          <p14:tracePt t="6160" x="3322638" y="2055813"/>
          <p14:tracePt t="6168" x="3297238" y="2055813"/>
          <p14:tracePt t="6176" x="3289300" y="2065338"/>
          <p14:tracePt t="6193" x="3279775" y="2065338"/>
          <p14:tracePt t="6201" x="3263900" y="2065338"/>
          <p14:tracePt t="6207" x="3254375" y="2065338"/>
          <p14:tracePt t="6705" x="3246438" y="2073275"/>
          <p14:tracePt t="6960" x="3246438" y="2082800"/>
          <p14:tracePt t="7097" x="3246438" y="2090738"/>
          <p14:tracePt t="7105" x="3254375" y="2090738"/>
          <p14:tracePt t="7321" x="3263900" y="2090738"/>
          <p14:tracePt t="7367" x="3271838" y="2090738"/>
          <p14:tracePt t="7416" x="3279775" y="2098675"/>
          <p14:tracePt t="7440" x="3289300" y="2108200"/>
          <p14:tracePt t="7521" x="3297238" y="2108200"/>
          <p14:tracePt t="7560" x="3305175" y="2108200"/>
          <p14:tracePt t="7625" x="3314700" y="2108200"/>
          <p14:tracePt t="7657" x="3322638" y="2108200"/>
          <p14:tracePt t="7801" x="3340100" y="2108200"/>
          <p14:tracePt t="7850" x="3348038" y="2108200"/>
          <p14:tracePt t="7930" x="3355975" y="2108200"/>
          <p14:tracePt t="7953" x="3365500" y="2108200"/>
          <p14:tracePt t="7960" x="3373438" y="2108200"/>
          <p14:tracePt t="7969" x="3382963" y="2108200"/>
          <p14:tracePt t="7976" x="3390900" y="2108200"/>
          <p14:tracePt t="7985" x="3398838" y="2108200"/>
          <p14:tracePt t="7993" x="3408363" y="2108200"/>
          <p14:tracePt t="8002" x="3416300" y="2108200"/>
          <p14:tracePt t="8008" x="3433763" y="2116138"/>
          <p14:tracePt t="8857" x="3441700" y="2116138"/>
          <p14:tracePt t="8881" x="3449638" y="2116138"/>
          <p14:tracePt t="9257" x="3449638" y="2133600"/>
          <p14:tracePt t="9265" x="3449638" y="2141538"/>
          <p14:tracePt t="9272" x="3449638" y="2159000"/>
          <p14:tracePt t="9279" x="3449638" y="2166938"/>
          <p14:tracePt t="9288" x="3449638" y="2174875"/>
          <p14:tracePt t="9296" x="3459163" y="2200275"/>
          <p14:tracePt t="9304" x="3459163" y="2209800"/>
          <p14:tracePt t="9313" x="3459163" y="2227263"/>
          <p14:tracePt t="9319" x="3467100" y="2243138"/>
          <p14:tracePt t="9328" x="3475038" y="2252663"/>
          <p14:tracePt t="9337" x="3484563" y="2268538"/>
          <p14:tracePt t="9344" x="3502025" y="2293938"/>
          <p14:tracePt t="9352" x="3527425" y="2319338"/>
          <p14:tracePt t="9378" x="3543300" y="2336800"/>
          <p14:tracePt t="9385" x="3552825" y="2354263"/>
          <p14:tracePt t="9392" x="3560763" y="2354263"/>
          <p14:tracePt t="9402" x="3568700" y="2379663"/>
          <p14:tracePt t="9408" x="3578225" y="2387600"/>
          <p14:tracePt t="9419" x="3594100" y="2397125"/>
          <p14:tracePt t="9424" x="3603625" y="2413000"/>
          <p14:tracePt t="9434" x="3619500" y="2422525"/>
          <p14:tracePt t="9441" x="3636963" y="2438400"/>
          <p14:tracePt t="9450" x="3654425" y="2438400"/>
          <p14:tracePt t="9456" x="3671888" y="2455863"/>
          <p14:tracePt t="9465" x="3687763" y="2463800"/>
          <p14:tracePt t="9472" x="3705225" y="2481263"/>
          <p14:tracePt t="9480" x="3713163" y="2489200"/>
          <p14:tracePt t="9488" x="3722688" y="2489200"/>
          <p14:tracePt t="9496" x="3738563" y="2506663"/>
          <p14:tracePt t="9504" x="3748088" y="2516188"/>
          <p14:tracePt t="9513" x="3748088" y="2524125"/>
          <p14:tracePt t="9521" x="3748088" y="2541588"/>
          <p14:tracePt t="9528" x="3756025" y="2549525"/>
          <p14:tracePt t="9544" x="3756025" y="2557463"/>
          <p14:tracePt t="9553" x="3756025" y="2566988"/>
          <p14:tracePt t="9560" x="3763963" y="2582863"/>
          <p14:tracePt t="9577" x="3763963" y="2600325"/>
          <p14:tracePt t="9586" x="3773488" y="2608263"/>
          <p14:tracePt t="9593" x="3773488" y="2617788"/>
          <p14:tracePt t="9603" x="3773488" y="2625725"/>
          <p14:tracePt t="9608" x="3773488" y="2633663"/>
          <p14:tracePt t="9618" x="3773488" y="2643188"/>
          <p14:tracePt t="9625" x="3773488" y="2660650"/>
          <p14:tracePt t="9635" x="3781425" y="2660650"/>
          <p14:tracePt t="9641" x="3781425" y="2676525"/>
          <p14:tracePt t="9651" x="3790950" y="2686050"/>
          <p14:tracePt t="9657" x="3790950" y="2693988"/>
          <p14:tracePt t="9665" x="3790950" y="2701925"/>
          <p14:tracePt t="9673" x="3790950" y="2711450"/>
          <p14:tracePt t="9680" x="3790950" y="2719388"/>
          <p14:tracePt t="9688" x="3790950" y="2736850"/>
          <p14:tracePt t="9704" x="3790950" y="2752725"/>
          <p14:tracePt t="9713" x="3790950" y="2762250"/>
          <p14:tracePt t="9784" x="3790950" y="2770188"/>
          <p14:tracePt t="9888" x="3790950" y="2778125"/>
          <p14:tracePt t="9991" x="3790950" y="2787650"/>
          <p14:tracePt t="10024" x="3798888" y="2795588"/>
          <p14:tracePt t="10056" x="3798888" y="2805113"/>
          <p14:tracePt t="10569" x="3806825" y="2805113"/>
          <p14:tracePt t="10689" x="3816350" y="2805113"/>
          <p14:tracePt t="10857" x="3816350" y="2787650"/>
          <p14:tracePt t="10879" x="3816350" y="2778125"/>
          <p14:tracePt t="11129" x="3816350" y="2770188"/>
          <p14:tracePt t="11185" x="3806825" y="2762250"/>
          <p14:tracePt t="11232" x="3798888" y="2762250"/>
          <p14:tracePt t="11593" x="3798888" y="2752725"/>
          <p14:tracePt t="11609" x="3798888" y="2744788"/>
          <p14:tracePt t="54592" x="3790950" y="2744788"/>
          <p14:tracePt t="54600" x="3790950" y="2752725"/>
          <p14:tracePt t="54609" x="3781425" y="2752725"/>
          <p14:tracePt t="54616" x="3773488" y="2770188"/>
          <p14:tracePt t="54625" x="3763963" y="2778125"/>
          <p14:tracePt t="54646" x="3763963" y="2795588"/>
          <p14:tracePt t="54649" x="3756025" y="2795588"/>
          <p14:tracePt t="54656" x="3738563" y="2820988"/>
          <p14:tracePt t="54664" x="3722688" y="2846388"/>
          <p14:tracePt t="54680" x="3687763" y="2871788"/>
          <p14:tracePt t="54696" x="3654425" y="2889250"/>
          <p14:tracePt t="54707" x="3611563" y="2897188"/>
          <p14:tracePt t="54712" x="3517900" y="2922588"/>
          <p14:tracePt t="54722" x="3449638" y="2940050"/>
          <p14:tracePt t="54727" x="3330575" y="2990850"/>
          <p14:tracePt t="54739" x="3228975" y="3025775"/>
          <p14:tracePt t="54743" x="3109913" y="3059113"/>
          <p14:tracePt t="54752" x="2990850" y="3101975"/>
          <p14:tracePt t="54759" x="2906713" y="3135313"/>
          <p14:tracePt t="54769" x="2805113" y="3186113"/>
          <p14:tracePt t="54775" x="2719388" y="3238500"/>
          <p14:tracePt t="54783" x="2633663" y="3271838"/>
          <p14:tracePt t="54791" x="2557463" y="3314700"/>
          <p14:tracePt t="54800" x="2498725" y="3348038"/>
          <p14:tracePt t="54807" x="2430463" y="3382963"/>
          <p14:tracePt t="54817" x="2354263" y="3433763"/>
          <p14:tracePt t="54823" x="2319338" y="3441700"/>
          <p14:tracePt t="54832" x="2293938" y="3467100"/>
          <p14:tracePt t="54840" x="2260600" y="3509963"/>
          <p14:tracePt t="54848" x="2243138" y="3517900"/>
          <p14:tracePt t="54856" x="2227263" y="3535363"/>
          <p14:tracePt t="54873" x="2217738" y="3543300"/>
          <p14:tracePt t="54923" x="2217738" y="3560763"/>
          <p14:tracePt t="54938" x="2217738" y="3568700"/>
          <p14:tracePt t="54943" x="2217738" y="3578225"/>
          <p14:tracePt t="54970" x="2217738" y="3586163"/>
          <p14:tracePt t="54975" x="2217738" y="3594100"/>
          <p14:tracePt t="55008" x="2217738" y="3603625"/>
          <p14:tracePt t="55017" x="2235200" y="3603625"/>
          <p14:tracePt t="55024" x="2252663" y="3603625"/>
          <p14:tracePt t="55033" x="2278063" y="3603625"/>
          <p14:tracePt t="55042" x="2344738" y="3603625"/>
          <p14:tracePt t="55048" x="2397125" y="3603625"/>
          <p14:tracePt t="55058" x="2455863" y="3594100"/>
          <p14:tracePt t="55064" x="2532063" y="3594100"/>
          <p14:tracePt t="55074" x="2600325" y="3594100"/>
          <p14:tracePt t="55079" x="2701925" y="3594100"/>
          <p14:tracePt t="55089" x="2805113" y="3594100"/>
          <p14:tracePt t="55095" x="2871788" y="3594100"/>
          <p14:tracePt t="55106" x="2974975" y="3594100"/>
          <p14:tracePt t="55111" x="3067050" y="3594100"/>
          <p14:tracePt t="55122" x="3144838" y="3594100"/>
          <p14:tracePt t="55127" x="3228975" y="3594100"/>
          <p14:tracePt t="55138" x="3297238" y="3594100"/>
          <p14:tracePt t="55143" x="3330575" y="3594100"/>
          <p14:tracePt t="55153" x="3382963" y="3594100"/>
          <p14:tracePt t="55159" x="3416300" y="3594100"/>
          <p14:tracePt t="55168" x="3449638" y="3594100"/>
          <p14:tracePt t="55175" x="3467100" y="3594100"/>
          <p14:tracePt t="55184" x="3492500" y="3594100"/>
          <p14:tracePt t="55191" x="3517900" y="3594100"/>
          <p14:tracePt t="55200" x="3535363" y="3594100"/>
          <p14:tracePt t="55208" x="3543300" y="3594100"/>
          <p14:tracePt t="55216" x="3568700" y="3594100"/>
          <p14:tracePt t="55223" x="3586163" y="3594100"/>
          <p14:tracePt t="55231" x="3629025" y="3594100"/>
          <p14:tracePt t="55239" x="3654425" y="3594100"/>
          <p14:tracePt t="55247" x="3679825" y="3594100"/>
          <p14:tracePt t="55256" x="3713163" y="3594100"/>
          <p14:tracePt t="55263" x="3748088" y="3594100"/>
          <p14:tracePt t="55272" x="3763963" y="3594100"/>
          <p14:tracePt t="55279" x="3798888" y="3594100"/>
          <p14:tracePt t="55289" x="3832225" y="3594100"/>
          <p14:tracePt t="55295" x="3857625" y="3594100"/>
          <p14:tracePt t="55306" x="3883025" y="3594100"/>
          <p14:tracePt t="55311" x="3917950" y="3594100"/>
          <p14:tracePt t="55322" x="3943350" y="3594100"/>
          <p14:tracePt t="55327" x="3960813" y="3594100"/>
          <p14:tracePt t="55338" x="3986213" y="3594100"/>
          <p14:tracePt t="55343" x="4002088" y="3594100"/>
          <p14:tracePt t="55352" x="4011613" y="3594100"/>
          <p14:tracePt t="55359" x="4027488" y="3594100"/>
          <p14:tracePt t="55368" x="4044950" y="3594100"/>
          <p14:tracePt t="55503" x="4044950" y="3586163"/>
          <p14:tracePt t="55512" x="4044950" y="3578225"/>
          <p14:tracePt t="55522" x="4052888" y="3568700"/>
          <p14:tracePt t="55528" x="4062413" y="3552825"/>
          <p14:tracePt t="55537" x="4070350" y="3527425"/>
          <p14:tracePt t="55544" x="4070350" y="3517900"/>
          <p14:tracePt t="55552" x="4070350" y="3502025"/>
          <p14:tracePt t="55560" x="4079875" y="3492500"/>
          <p14:tracePt t="55568" x="4079875" y="3475038"/>
          <p14:tracePt t="55576" x="4079875" y="3459163"/>
          <p14:tracePt t="55663" x="4087813" y="3449638"/>
          <p14:tracePt t="55696" x="4087813" y="3433763"/>
          <p14:tracePt t="63215" x="4095750" y="3416300"/>
          <p14:tracePt t="63227" x="4105275" y="3416300"/>
          <p14:tracePt t="63233" x="4105275" y="3408363"/>
          <p14:tracePt t="63258" x="4121150" y="3390900"/>
          <p14:tracePt t="63288" x="4130675" y="3390900"/>
          <p14:tracePt t="63304" x="4138613" y="3390900"/>
          <p14:tracePt t="63328" x="4156075" y="3390900"/>
          <p14:tracePt t="63345" x="4171950" y="3390900"/>
          <p14:tracePt t="63361" x="4181475" y="3390900"/>
          <p14:tracePt t="63368" x="4197350" y="3390900"/>
          <p14:tracePt t="63377" x="4224338" y="3390900"/>
          <p14:tracePt t="63384" x="4257675" y="3390900"/>
          <p14:tracePt t="63393" x="4275138" y="3390900"/>
          <p14:tracePt t="63400" x="4300538" y="3398838"/>
          <p14:tracePt t="63409" x="4325938" y="3408363"/>
          <p14:tracePt t="63417" x="4341813" y="3408363"/>
          <p14:tracePt t="63427" x="4359275" y="3408363"/>
          <p14:tracePt t="63432" x="4394200" y="3408363"/>
          <p14:tracePt t="63442" x="4402138" y="3408363"/>
          <p14:tracePt t="63448" x="4435475" y="3408363"/>
          <p14:tracePt t="63458" x="4460875" y="3408363"/>
          <p14:tracePt t="63464" x="4495800" y="3408363"/>
          <p14:tracePt t="63473" x="4503738" y="3408363"/>
          <p14:tracePt t="63481" x="4529138" y="3408363"/>
          <p14:tracePt t="63487" x="4546600" y="3416300"/>
          <p14:tracePt t="63495" x="4554538" y="3416300"/>
          <p14:tracePt t="63504" x="4564063" y="3416300"/>
          <p14:tracePt t="63513" x="4572000" y="3416300"/>
          <p14:tracePt t="63521" x="4589463" y="3424238"/>
          <p14:tracePt t="63528" x="4605338" y="3424238"/>
          <p14:tracePt t="63536" x="4622800" y="3433763"/>
          <p14:tracePt t="63544" x="4648200" y="3433763"/>
          <p14:tracePt t="63552" x="4673600" y="3433763"/>
          <p14:tracePt t="63560" x="4699000" y="3433763"/>
          <p14:tracePt t="63569" x="4733925" y="3441700"/>
          <p14:tracePt t="63577" x="4759325" y="3441700"/>
          <p14:tracePt t="63584" x="4810125" y="3441700"/>
          <p14:tracePt t="63594" x="4843463" y="3441700"/>
          <p14:tracePt t="63601" x="4886325" y="3441700"/>
          <p14:tracePt t="63610" x="4929188" y="3441700"/>
          <p14:tracePt t="63617" x="4962525" y="3441700"/>
          <p14:tracePt t="63626" x="5013325" y="3441700"/>
          <p14:tracePt t="63633" x="5073650" y="3441700"/>
          <p14:tracePt t="63642" x="5132388" y="3441700"/>
          <p14:tracePt t="63649" x="5192713" y="3441700"/>
          <p14:tracePt t="63658" x="5243513" y="3441700"/>
          <p14:tracePt t="63664" x="5294313" y="3441700"/>
          <p14:tracePt t="63674" x="5319713" y="3449638"/>
          <p14:tracePt t="63680" x="5353050" y="3459163"/>
          <p14:tracePt t="63688" x="5362575" y="3459163"/>
          <p14:tracePt t="63696" x="5380038" y="3459163"/>
          <p14:tracePt t="63704" x="5405438" y="3467100"/>
          <p14:tracePt t="63713" x="5421313" y="3467100"/>
          <p14:tracePt t="63721" x="5421313" y="3475038"/>
          <p14:tracePt t="63728" x="5446713" y="3475038"/>
          <p14:tracePt t="63736" x="5456238" y="3475038"/>
          <p14:tracePt t="63744" x="5472113" y="3475038"/>
          <p14:tracePt t="63752" x="5497513" y="3475038"/>
          <p14:tracePt t="63768" x="5524500" y="3475038"/>
          <p14:tracePt t="63784" x="5540375" y="3475038"/>
          <p14:tracePt t="63792" x="5557838" y="3475038"/>
          <p14:tracePt t="63800" x="5575300" y="3475038"/>
          <p14:tracePt t="63811" x="5591175" y="3475038"/>
          <p14:tracePt t="63816" x="5600700" y="3475038"/>
          <p14:tracePt t="63827" x="5616575" y="3475038"/>
          <p14:tracePt t="63832" x="5626100" y="3475038"/>
          <p14:tracePt t="63842" x="5634038" y="3475038"/>
          <p14:tracePt t="63848" x="5659438" y="3475038"/>
          <p14:tracePt t="63856" x="5668963" y="3475038"/>
          <p14:tracePt t="63864" x="5684838" y="3475038"/>
          <p14:tracePt t="63874" x="5702300" y="3475038"/>
          <p14:tracePt t="63880" x="5710238" y="3475038"/>
          <p14:tracePt t="63888" x="5735638" y="3475038"/>
          <p14:tracePt t="63905" x="5778500" y="3475038"/>
          <p14:tracePt t="63911" x="5803900" y="3475038"/>
          <p14:tracePt t="63920" x="5829300" y="3475038"/>
          <p14:tracePt t="63929" x="5846763" y="3475038"/>
          <p14:tracePt t="63936" x="5864225" y="3475038"/>
          <p14:tracePt t="63945" x="5889625" y="3475038"/>
          <p14:tracePt t="63951" x="5905500" y="3475038"/>
          <p14:tracePt t="63961" x="5932488" y="3475038"/>
          <p14:tracePt t="63967" x="5957888" y="3475038"/>
          <p14:tracePt t="63976" x="5973763" y="3475038"/>
          <p14:tracePt t="63984" x="5999163" y="3475038"/>
          <p14:tracePt t="63993" x="6024563" y="3475038"/>
          <p14:tracePt t="64000" x="6034088" y="3475038"/>
          <p14:tracePt t="64010" x="6042025" y="3475038"/>
          <p14:tracePt t="64015" x="6049963" y="3475038"/>
          <p14:tracePt t="64026" x="6076950" y="3475038"/>
          <p14:tracePt t="64031" x="6084888" y="3475038"/>
          <p14:tracePt t="64042" x="6092825" y="3475038"/>
          <p14:tracePt t="64048" x="6110288" y="3475038"/>
          <p14:tracePt t="64058" x="6118225" y="3475038"/>
          <p14:tracePt t="64063" x="6127750" y="3475038"/>
          <p14:tracePt t="64074" x="6161088" y="3475038"/>
          <p14:tracePt t="64081" x="6186488" y="3475038"/>
          <p14:tracePt t="64088" x="6194425" y="3475038"/>
          <p14:tracePt t="64097" x="6221413" y="3475038"/>
          <p14:tracePt t="64104" x="6229350" y="3475038"/>
          <p14:tracePt t="64113" x="6246813" y="3475038"/>
          <p14:tracePt t="64121" x="6272213" y="3467100"/>
          <p14:tracePt t="64128" x="6280150" y="3467100"/>
          <p14:tracePt t="64136" x="6305550" y="3467100"/>
          <p14:tracePt t="64145" x="6330950" y="3467100"/>
          <p14:tracePt t="64152" x="6338888" y="3459163"/>
          <p14:tracePt t="64161" x="6356350" y="3459163"/>
          <p14:tracePt t="64168" x="6381750" y="3459163"/>
          <p14:tracePt t="64184" x="6416675" y="3459163"/>
          <p14:tracePt t="64194" x="6424613" y="3459163"/>
          <p14:tracePt t="64201" x="6442075" y="3459163"/>
          <p14:tracePt t="64210" x="6457950" y="3459163"/>
          <p14:tracePt t="64216" x="6475413" y="3459163"/>
          <p14:tracePt t="64227" x="6500813" y="3459163"/>
          <p14:tracePt t="64232" x="6526213" y="3459163"/>
          <p14:tracePt t="64248" x="6551613" y="3449638"/>
          <p14:tracePt t="64258" x="6561138" y="3449638"/>
          <p14:tracePt t="64265" x="6577013" y="3449638"/>
          <p14:tracePt t="64272" x="6586538" y="3449638"/>
          <p14:tracePt t="64281" x="6594475" y="3449638"/>
          <p14:tracePt t="64288" x="6619875" y="3449638"/>
          <p14:tracePt t="64297" x="6627813" y="3449638"/>
          <p14:tracePt t="64304" x="6645275" y="3449638"/>
          <p14:tracePt t="64313" x="6654800" y="3449638"/>
          <p14:tracePt t="64321" x="6662738" y="3449638"/>
          <p14:tracePt t="64328" x="6688138" y="3449638"/>
          <p14:tracePt t="64345" x="6713538" y="3449638"/>
          <p14:tracePt t="64352" x="6721475" y="3449638"/>
          <p14:tracePt t="64360" x="6746875" y="3449638"/>
          <p14:tracePt t="64368" x="6772275" y="3449638"/>
          <p14:tracePt t="64377" x="6781800" y="3449638"/>
          <p14:tracePt t="64384" x="6799263" y="3449638"/>
          <p14:tracePt t="64394" x="6824663" y="3449638"/>
          <p14:tracePt t="64411" x="6832600" y="3449638"/>
          <p14:tracePt t="64416" x="6850063" y="3449638"/>
          <p14:tracePt t="64433" x="6865938" y="3449638"/>
          <p14:tracePt t="64442" x="6875463" y="3441700"/>
          <p14:tracePt t="64474" x="6883400" y="3441700"/>
          <p14:tracePt t="83528" x="6815138" y="3441700"/>
          <p14:tracePt t="83535" x="6746875" y="3424238"/>
          <p14:tracePt t="83544" x="6688138" y="3416300"/>
          <p14:tracePt t="83553" x="6637338" y="3408363"/>
          <p14:tracePt t="83561" x="6594475" y="3398838"/>
          <p14:tracePt t="83570" x="6561138" y="3390900"/>
          <p14:tracePt t="83577" x="6535738" y="3382963"/>
          <p14:tracePt t="83585" x="6510338" y="3373438"/>
          <p14:tracePt t="83591" x="6492875" y="3355975"/>
          <p14:tracePt t="83603" x="6483350" y="3355975"/>
          <p14:tracePt t="83608" x="6457950" y="3348038"/>
          <p14:tracePt t="83619" x="6450013" y="3330575"/>
          <p14:tracePt t="83625" x="6432550" y="3314700"/>
          <p14:tracePt t="83633" x="6407150" y="3289300"/>
          <p14:tracePt t="83639" x="6399213" y="3271838"/>
          <p14:tracePt t="83648" x="6381750" y="3246438"/>
          <p14:tracePt t="83656" x="6381750" y="3221038"/>
          <p14:tracePt t="83663" x="6373813" y="3178175"/>
          <p14:tracePt t="83672" x="6356350" y="3152775"/>
          <p14:tracePt t="83680" x="6348413" y="3119438"/>
          <p14:tracePt t="83688" x="6323013" y="3059113"/>
          <p14:tracePt t="83697" x="6280150" y="3008313"/>
          <p14:tracePt t="83704" x="6211888" y="2932113"/>
          <p14:tracePt t="83712" x="6161088" y="2881313"/>
          <p14:tracePt t="83719" x="6127750" y="2838450"/>
          <p14:tracePt t="83728" x="6067425" y="2770188"/>
          <p14:tracePt t="83737" x="6024563" y="2736850"/>
          <p14:tracePt t="83744" x="5973763" y="2693988"/>
          <p14:tracePt t="83753" x="5940425" y="2668588"/>
          <p14:tracePt t="83761" x="5889625" y="2633663"/>
          <p14:tracePt t="83769" x="5864225" y="2625725"/>
          <p14:tracePt t="83776" x="5821363" y="2625725"/>
          <p14:tracePt t="83786" x="5788025" y="2617788"/>
          <p14:tracePt t="83792" x="5702300" y="2592388"/>
          <p14:tracePt t="83803" x="5600700" y="2582863"/>
          <p14:tracePt t="83808" x="5456238" y="2557463"/>
          <p14:tracePt t="83819" x="5319713" y="2532063"/>
          <p14:tracePt t="83824" x="5116513" y="2524125"/>
          <p14:tracePt t="83834" x="4878388" y="2489200"/>
          <p14:tracePt t="83839" x="4622800" y="2438400"/>
          <p14:tracePt t="83848" x="4384675" y="2430463"/>
          <p14:tracePt t="83856" x="4130675" y="2379663"/>
          <p14:tracePt t="83863" x="3900488" y="2379663"/>
          <p14:tracePt t="83872" x="3705225" y="2354263"/>
          <p14:tracePt t="83880" x="3502025" y="2336800"/>
          <p14:tracePt t="83888" x="3340100" y="2328863"/>
          <p14:tracePt t="83897" x="3170238" y="2311400"/>
          <p14:tracePt t="83914" x="2897188" y="2303463"/>
          <p14:tracePt t="83920" x="2795588" y="2303463"/>
          <p14:tracePt t="83928" x="2701925" y="2293938"/>
          <p14:tracePt t="83937" x="2625725" y="2293938"/>
          <p14:tracePt t="83943" x="2566988" y="2293938"/>
          <p14:tracePt t="83953" x="2516188" y="2293938"/>
          <p14:tracePt t="83959" x="2463800" y="2293938"/>
          <p14:tracePt t="83969" x="2455863" y="2293938"/>
          <p14:tracePt t="83975" x="2430463" y="2293938"/>
          <p14:tracePt t="83986" x="2413000" y="2293938"/>
          <p14:tracePt t="83993" x="2387600" y="2293938"/>
          <p14:tracePt t="84003" x="2354263" y="2293938"/>
          <p14:tracePt t="84008" x="2319338" y="2286000"/>
          <p14:tracePt t="84018" x="2260600" y="2268538"/>
          <p14:tracePt t="84025" x="2217738" y="2268538"/>
          <p14:tracePt t="84034" x="2159000" y="2268538"/>
          <p14:tracePt t="84040" x="2090738" y="2260600"/>
          <p14:tracePt t="84048" x="2030413" y="2252663"/>
          <p14:tracePt t="84056" x="1946275" y="2243138"/>
          <p14:tracePt t="84063" x="1885950" y="2243138"/>
          <p14:tracePt t="84072" x="1835150" y="2235200"/>
          <p14:tracePt t="84080" x="1776413" y="2209800"/>
          <p14:tracePt t="84088" x="1741488" y="2209800"/>
          <p14:tracePt t="84097" x="1725613" y="2200275"/>
          <p14:tracePt t="84105" x="1700213" y="2192338"/>
          <p14:tracePt t="84112" x="1690688" y="2192338"/>
          <p14:tracePt t="84193" x="1690688" y="2184400"/>
          <p14:tracePt t="84201" x="1700213" y="2166938"/>
          <p14:tracePt t="84208" x="1708150" y="2166938"/>
          <p14:tracePt t="84224" x="1725613" y="2166938"/>
          <p14:tracePt t="84234" x="1751013" y="2166938"/>
          <p14:tracePt t="84240" x="1758950" y="2166938"/>
          <p14:tracePt t="84248" x="1784350" y="2166938"/>
          <p14:tracePt t="84256" x="1809750" y="2166938"/>
          <p14:tracePt t="84264" x="1835150" y="2166938"/>
          <p14:tracePt t="84271" x="1878013" y="2166938"/>
          <p14:tracePt t="84280" x="1911350" y="2166938"/>
          <p14:tracePt t="84288" x="1963738" y="2166938"/>
          <p14:tracePt t="84298" x="2022475" y="2166938"/>
          <p14:tracePt t="84305" x="2098675" y="2174875"/>
          <p14:tracePt t="84312" x="2166938" y="2184400"/>
          <p14:tracePt t="84320" x="2227263" y="2184400"/>
          <p14:tracePt t="84328" x="2311400" y="2192338"/>
          <p14:tracePt t="84337" x="2387600" y="2192338"/>
          <p14:tracePt t="84344" x="2489200" y="2209800"/>
          <p14:tracePt t="84353" x="2557463" y="2209800"/>
          <p14:tracePt t="84360" x="2643188" y="2227263"/>
          <p14:tracePt t="84371" x="2701925" y="2235200"/>
          <p14:tracePt t="84376" x="2762250" y="2243138"/>
          <p14:tracePt t="84386" x="2813050" y="2260600"/>
          <p14:tracePt t="84392" x="2846388" y="2260600"/>
          <p14:tracePt t="84403" x="2863850" y="2260600"/>
          <p14:tracePt t="84408" x="2871788" y="2268538"/>
          <p14:tracePt t="84419" x="2881313" y="2268538"/>
          <p14:tracePt t="84545" x="2889250" y="2278063"/>
          <p14:tracePt t="84552" x="2906713" y="2286000"/>
          <p14:tracePt t="84570" x="2906713" y="2303463"/>
          <p14:tracePt t="84577" x="2906713" y="2311400"/>
          <p14:tracePt t="84592" x="2906713" y="2328863"/>
          <p14:tracePt t="84603" x="2914650" y="2354263"/>
          <p14:tracePt t="84608" x="2922588" y="2371725"/>
          <p14:tracePt t="84617" x="2922588" y="2387600"/>
          <p14:tracePt t="84634" x="2922588" y="2397125"/>
          <p14:tracePt t="84640" x="2922588" y="2405063"/>
          <p14:tracePt t="84656" x="2922588" y="2413000"/>
          <p14:tracePt t="84672" x="2922588" y="2422525"/>
          <p14:tracePt t="84688" x="2922588" y="2430463"/>
          <p14:tracePt t="84697" x="2922588" y="2447925"/>
          <p14:tracePt t="84712" x="2922588" y="2473325"/>
          <p14:tracePt t="84721" x="2922588" y="2489200"/>
          <p14:tracePt t="84728" x="2922588" y="2532063"/>
          <p14:tracePt t="84736" x="2922588" y="2566988"/>
          <p14:tracePt t="84744" x="2922588" y="2608263"/>
          <p14:tracePt t="84753" x="2932113" y="2668588"/>
          <p14:tracePt t="84759" x="2949575" y="2719388"/>
          <p14:tracePt t="84770" x="2949575" y="2744788"/>
          <p14:tracePt t="84777" x="2965450" y="2795588"/>
          <p14:tracePt t="84787" x="2974975" y="2830513"/>
          <p14:tracePt t="84793" x="2974975" y="2846388"/>
          <p14:tracePt t="84803" x="2982913" y="2881313"/>
          <p14:tracePt t="84809" x="3000375" y="2906713"/>
          <p14:tracePt t="84818" x="3008313" y="2932113"/>
          <p14:tracePt t="84825" x="3033713" y="2965450"/>
          <p14:tracePt t="84835" x="3041650" y="2982913"/>
          <p14:tracePt t="84841" x="3059113" y="2990850"/>
          <p14:tracePt t="84847" x="3076575" y="3008313"/>
          <p14:tracePt t="84856" x="3084513" y="3025775"/>
          <p14:tracePt t="84864" x="3094038" y="3041650"/>
          <p14:tracePt t="84872" x="3101975" y="3041650"/>
          <p14:tracePt t="84880" x="3101975" y="3051175"/>
          <p14:tracePt t="84889" x="3109913" y="3067050"/>
          <p14:tracePt t="84897" x="3119438" y="3067050"/>
          <p14:tracePt t="84915" x="3127375" y="3076575"/>
          <p14:tracePt t="84929" x="3135313" y="3084513"/>
          <p14:tracePt t="84945" x="3144838" y="3094038"/>
          <p14:tracePt t="84955" x="3152775" y="3094038"/>
          <p14:tracePt t="84961" x="3152775" y="3101975"/>
          <p14:tracePt t="84970" x="3170238" y="3127375"/>
          <p14:tracePt t="84977" x="3178175" y="3135313"/>
          <p14:tracePt t="84987" x="3195638" y="3152775"/>
          <p14:tracePt t="84993" x="3221038" y="3178175"/>
          <p14:tracePt t="85003" x="3246438" y="3211513"/>
          <p14:tracePt t="85009" x="3271838" y="3238500"/>
          <p14:tracePt t="85019" x="3330575" y="3305175"/>
          <p14:tracePt t="85025" x="3365500" y="3355975"/>
          <p14:tracePt t="85035" x="3408363" y="3416300"/>
          <p14:tracePt t="85041" x="3449638" y="3467100"/>
          <p14:tracePt t="85047" x="3484563" y="3535363"/>
          <p14:tracePt t="85056" x="3527425" y="3594100"/>
          <p14:tracePt t="85064" x="3560763" y="3662363"/>
          <p14:tracePt t="85072" x="3611563" y="3722688"/>
          <p14:tracePt t="85080" x="3636963" y="3773488"/>
          <p14:tracePt t="85088" x="3679825" y="3816350"/>
          <p14:tracePt t="85097" x="3705225" y="3832225"/>
          <p14:tracePt t="85103" x="3748088" y="3841750"/>
          <p14:tracePt t="85112" x="3806825" y="3857625"/>
          <p14:tracePt t="85121" x="3841750" y="3867150"/>
          <p14:tracePt t="85128" x="3857625" y="3875088"/>
          <p14:tracePt t="85135" x="3875088" y="3875088"/>
          <p14:tracePt t="85145" x="3935413" y="3875088"/>
          <p14:tracePt t="85153" x="3951288" y="3875088"/>
          <p14:tracePt t="85160" x="3968750" y="3875088"/>
          <p14:tracePt t="85169" x="3994150" y="3875088"/>
          <p14:tracePt t="85177" x="4002088" y="3875088"/>
          <p14:tracePt t="85203" x="4011613" y="3883025"/>
          <p14:tracePt t="85218" x="4002088" y="3892550"/>
          <p14:tracePt t="85225" x="3994150" y="3900488"/>
          <p14:tracePt t="85235" x="3976688" y="3900488"/>
          <p14:tracePt t="85241" x="3968750" y="3900488"/>
          <p14:tracePt t="85248" x="3968750" y="3908425"/>
          <p14:tracePt t="85257" x="3951288" y="3908425"/>
          <p14:tracePt t="85264" x="3943350" y="3908425"/>
          <p14:tracePt t="85272" x="3935413" y="3917950"/>
          <p14:tracePt t="85280" x="3917950" y="3935413"/>
          <p14:tracePt t="85288" x="3900488" y="3943350"/>
          <p14:tracePt t="85305" x="3883025" y="3951288"/>
          <p14:tracePt t="85312" x="3867150" y="3960813"/>
          <p14:tracePt t="85320" x="3841750" y="3968750"/>
          <p14:tracePt t="85336" x="3824288" y="3976688"/>
          <p14:tracePt t="86049" x="3816350" y="3976688"/>
          <p14:tracePt t="86064" x="3806825" y="3976688"/>
          <p14:tracePt t="86072" x="3798888" y="3976688"/>
          <p14:tracePt t="86080" x="3790950" y="3976688"/>
          <p14:tracePt t="86088" x="3781425" y="3976688"/>
          <p14:tracePt t="86096" x="3756025" y="3986213"/>
          <p14:tracePt t="86105" x="3738563" y="3986213"/>
          <p14:tracePt t="86112" x="3730625" y="3994150"/>
          <p14:tracePt t="86121" x="3705225" y="4011613"/>
          <p14:tracePt t="86128" x="3671888" y="4019550"/>
          <p14:tracePt t="86136" x="3646488" y="4037013"/>
          <p14:tracePt t="86145" x="3611563" y="4062413"/>
          <p14:tracePt t="86153" x="3578225" y="4070350"/>
          <p14:tracePt t="86161" x="3552825" y="4087813"/>
          <p14:tracePt t="86170" x="3502025" y="4105275"/>
          <p14:tracePt t="86176" x="3475038" y="4121150"/>
          <p14:tracePt t="86188" x="3433763" y="4138613"/>
          <p14:tracePt t="86193" x="3382963" y="4156075"/>
          <p14:tracePt t="86201" x="3348038" y="4164013"/>
          <p14:tracePt t="86209" x="3297238" y="4189413"/>
          <p14:tracePt t="86216" x="3221038" y="4224338"/>
          <p14:tracePt t="86225" x="3160713" y="4232275"/>
          <p14:tracePt t="86232" x="3101975" y="4257675"/>
          <p14:tracePt t="86241" x="3041650" y="4291013"/>
          <p14:tracePt t="86248" x="2982913" y="4300538"/>
          <p14:tracePt t="86257" x="2922588" y="4316413"/>
          <p14:tracePt t="86264" x="2871788" y="4333875"/>
          <p14:tracePt t="86273" x="2830513" y="4341813"/>
          <p14:tracePt t="86281" x="2795588" y="4351338"/>
          <p14:tracePt t="86288" x="2744788" y="4376738"/>
          <p14:tracePt t="86296" x="2701925" y="4384675"/>
          <p14:tracePt t="86304" x="2651125" y="4394200"/>
          <p14:tracePt t="86313" x="2592388" y="4410075"/>
          <p14:tracePt t="86320" x="2516188" y="4419600"/>
          <p14:tracePt t="86328" x="2455863" y="4435475"/>
          <p14:tracePt t="86336" x="2371725" y="4452938"/>
          <p14:tracePt t="86346" x="2303463" y="4452938"/>
          <p14:tracePt t="86353" x="2227263" y="4478338"/>
          <p14:tracePt t="86361" x="2141538" y="4486275"/>
          <p14:tracePt t="86370" x="2065338" y="4486275"/>
          <p14:tracePt t="86377" x="1979613" y="4495800"/>
          <p14:tracePt t="86387" x="1895475" y="4495800"/>
          <p14:tracePt t="86392" x="1819275" y="4513263"/>
          <p14:tracePt t="86400" x="1751013" y="4521200"/>
          <p14:tracePt t="86408" x="1708150" y="4521200"/>
          <p14:tracePt t="86419" x="1649413" y="4521200"/>
          <p14:tracePt t="86425" x="1614488" y="4521200"/>
          <p14:tracePt t="86432" x="1571625" y="4521200"/>
          <p14:tracePt t="86441" x="1530350" y="4521200"/>
          <p14:tracePt t="86448" x="1495425" y="4521200"/>
          <p14:tracePt t="86457" x="1477963" y="4521200"/>
          <p14:tracePt t="86465" x="1452563" y="4521200"/>
          <p14:tracePt t="86473" x="1427163" y="4521200"/>
          <p14:tracePt t="86488" x="1411288" y="4521200"/>
          <p14:tracePt t="86496" x="1401763" y="4521200"/>
          <p14:tracePt t="87160" x="1411288" y="4529138"/>
          <p14:tracePt t="87175" x="1419225" y="4529138"/>
          <p14:tracePt t="87201" x="1427163" y="4529138"/>
          <p14:tracePt t="87216" x="1436688" y="4529138"/>
          <p14:tracePt t="87248" x="1444625" y="4529138"/>
          <p14:tracePt t="87296" x="1452563" y="4529138"/>
          <p14:tracePt t="87305" x="1462088" y="4529138"/>
          <p14:tracePt t="87313" x="1477963" y="4529138"/>
          <p14:tracePt t="87320" x="1487488" y="4529138"/>
          <p14:tracePt t="87338" x="1512888" y="4538663"/>
          <p14:tracePt t="87345" x="1520825" y="4546600"/>
          <p14:tracePt t="87354" x="1530350" y="4546600"/>
          <p14:tracePt t="87361" x="1546225" y="4546600"/>
          <p14:tracePt t="87370" x="1555750" y="4546600"/>
          <p14:tracePt t="87377" x="1589088" y="4546600"/>
          <p14:tracePt t="87386" x="1606550" y="4546600"/>
          <p14:tracePt t="87393" x="1631950" y="4546600"/>
          <p14:tracePt t="87400" x="1657350" y="4546600"/>
          <p14:tracePt t="87408" x="1682750" y="4546600"/>
          <p14:tracePt t="87416" x="1708150" y="4546600"/>
          <p14:tracePt t="87425" x="1733550" y="4546600"/>
          <p14:tracePt t="87431" x="1766888" y="4546600"/>
          <p14:tracePt t="87441" x="1801813" y="4546600"/>
          <p14:tracePt t="87449" x="1819275" y="4546600"/>
          <p14:tracePt t="87457" x="1852613" y="4546600"/>
          <p14:tracePt t="87465" x="1878013" y="4546600"/>
          <p14:tracePt t="87473" x="1885950" y="4554538"/>
          <p14:tracePt t="87480" x="1911350" y="4554538"/>
          <p14:tracePt t="87488" x="1938338" y="4554538"/>
          <p14:tracePt t="87496" x="1954213" y="4554538"/>
          <p14:tracePt t="87505" x="1979613" y="4554538"/>
          <p14:tracePt t="87512" x="1997075" y="4554538"/>
          <p14:tracePt t="87520" x="2005013" y="4564063"/>
          <p14:tracePt t="87528" x="2030413" y="4564063"/>
          <p14:tracePt t="87538" x="2047875" y="4564063"/>
          <p14:tracePt t="87545" x="2065338" y="4564063"/>
          <p14:tracePt t="87554" x="2090738" y="4564063"/>
          <p14:tracePt t="87561" x="2116138" y="4564063"/>
          <p14:tracePt t="87570" x="2124075" y="4564063"/>
          <p14:tracePt t="87576" x="2159000" y="4572000"/>
          <p14:tracePt t="87587" x="2174875" y="4572000"/>
          <p14:tracePt t="87593" x="2209800" y="4572000"/>
          <p14:tracePt t="87601" x="2252663" y="4572000"/>
          <p14:tracePt t="87609" x="2268538" y="4572000"/>
          <p14:tracePt t="87616" x="2303463" y="4572000"/>
          <p14:tracePt t="87625" x="2328863" y="4579938"/>
          <p14:tracePt t="87632" x="2354263" y="4579938"/>
          <p14:tracePt t="87641" x="2387600" y="4589463"/>
          <p14:tracePt t="87648" x="2413000" y="4589463"/>
          <p14:tracePt t="87657" x="2447925" y="4589463"/>
          <p14:tracePt t="87665" x="2473325" y="4597400"/>
          <p14:tracePt t="87673" x="2498725" y="4597400"/>
          <p14:tracePt t="87680" x="2524125" y="4597400"/>
          <p14:tracePt t="87688" x="2541588" y="4597400"/>
          <p14:tracePt t="87696" x="2557463" y="4597400"/>
          <p14:tracePt t="87705" x="2582863" y="4597400"/>
          <p14:tracePt t="87712" x="2592388" y="4605338"/>
          <p14:tracePt t="87721" x="2608263" y="4605338"/>
          <p14:tracePt t="87728" x="2633663" y="4605338"/>
          <p14:tracePt t="87737" x="2651125" y="4605338"/>
          <p14:tracePt t="87744" x="2660650" y="4605338"/>
          <p14:tracePt t="87753" x="2686050" y="4605338"/>
          <p14:tracePt t="87761" x="2693988" y="4614863"/>
          <p14:tracePt t="87770" x="2719388" y="4614863"/>
          <p14:tracePt t="87777" x="2744788" y="4614863"/>
          <p14:tracePt t="87793" x="2770188" y="4614863"/>
          <p14:tracePt t="87803" x="2787650" y="4614863"/>
          <p14:tracePt t="87808" x="2805113" y="4614863"/>
          <p14:tracePt t="87816" x="2813050" y="4614863"/>
          <p14:tracePt t="87825" x="2830513" y="4614863"/>
          <p14:tracePt t="87831" x="2846388" y="4614863"/>
          <p14:tracePt t="87841" x="2855913" y="4614863"/>
          <p14:tracePt t="87849" x="2871788" y="4622800"/>
          <p14:tracePt t="87856" x="2881313" y="4622800"/>
          <p14:tracePt t="87864" x="2897188" y="4622800"/>
          <p14:tracePt t="87873" x="2914650" y="4622800"/>
          <p14:tracePt t="87888" x="2932113" y="4622800"/>
          <p14:tracePt t="87899" x="2940050" y="4622800"/>
          <p14:tracePt t="87913" x="2949575" y="4622800"/>
          <p14:tracePt t="87923" x="2965450" y="4622800"/>
          <p14:tracePt t="87938" x="2982913" y="4622800"/>
          <p14:tracePt t="87955" x="2990850" y="4622800"/>
          <p14:tracePt t="87961" x="3000375" y="4622800"/>
          <p14:tracePt t="87970" x="3008313" y="4622800"/>
          <p14:tracePt t="87977" x="3016250" y="4622800"/>
          <p14:tracePt t="87987" x="3025775" y="4622800"/>
          <p14:tracePt t="87992" x="3033713" y="4622800"/>
          <p14:tracePt t="88000" x="3041650" y="4622800"/>
          <p14:tracePt t="88008" x="3051175" y="4622800"/>
          <p14:tracePt t="88015" x="3059113" y="4622800"/>
          <p14:tracePt t="88025" x="3067050" y="4630738"/>
          <p14:tracePt t="88032" x="3076575" y="4630738"/>
          <p14:tracePt t="88041" x="3084513" y="4630738"/>
          <p14:tracePt t="88049" x="3094038" y="4630738"/>
          <p14:tracePt t="88057" x="3101975" y="4630738"/>
          <p14:tracePt t="88065" x="3109913" y="4630738"/>
          <p14:tracePt t="88073" x="3119438" y="4640263"/>
          <p14:tracePt t="88080" x="3127375" y="4640263"/>
          <p14:tracePt t="88096" x="3144838" y="4640263"/>
          <p14:tracePt t="88112" x="3170238" y="4640263"/>
          <p14:tracePt t="88121" x="3178175" y="4640263"/>
          <p14:tracePt t="88128" x="3186113" y="4640263"/>
          <p14:tracePt t="88138" x="3195638" y="4640263"/>
          <p14:tracePt t="88145" x="3203575" y="4640263"/>
          <p14:tracePt t="88154" x="3228975" y="4640263"/>
          <p14:tracePt t="88161" x="3254375" y="4640263"/>
          <p14:tracePt t="88177" x="3271838" y="4640263"/>
          <p14:tracePt t="88186" x="3279775" y="4640263"/>
          <p14:tracePt t="88193" x="3289300" y="4640263"/>
          <p14:tracePt t="88200" x="3297238" y="4640263"/>
          <p14:tracePt t="88208" x="3305175" y="4640263"/>
          <p14:tracePt t="88215" x="3322638" y="4640263"/>
          <p14:tracePt t="88225" x="3340100" y="4640263"/>
          <p14:tracePt t="88240" x="3348038" y="4640263"/>
          <p14:tracePt t="88249" x="3355975" y="4640263"/>
          <p14:tracePt t="88257" x="3365500" y="4640263"/>
          <p14:tracePt t="88273" x="3382963" y="4640263"/>
          <p14:tracePt t="88288" x="3390900" y="4640263"/>
          <p14:tracePt t="88296" x="3398838" y="4640263"/>
          <p14:tracePt t="88305" x="3408363" y="4640263"/>
          <p14:tracePt t="88312" x="3416300" y="4640263"/>
          <p14:tracePt t="88321" x="3424238" y="4640263"/>
          <p14:tracePt t="88329" x="3433763" y="4640263"/>
          <p14:tracePt t="88338" x="3449638" y="4640263"/>
          <p14:tracePt t="88344" x="3467100" y="4640263"/>
          <p14:tracePt t="88361" x="3484563" y="4640263"/>
          <p14:tracePt t="88371" x="3502025" y="4640263"/>
          <p14:tracePt t="88377" x="3509963" y="4640263"/>
          <p14:tracePt t="88386" x="3527425" y="4640263"/>
          <p14:tracePt t="88399" x="3543300" y="4640263"/>
          <p14:tracePt t="88408" x="3552825" y="4640263"/>
          <p14:tracePt t="88425" x="3560763" y="4640263"/>
          <p14:tracePt t="88432" x="3578225" y="4640263"/>
          <p14:tracePt t="88449" x="3586163" y="4640263"/>
          <p14:tracePt t="88457" x="3594100" y="4640263"/>
          <p14:tracePt t="88496" x="3603625" y="4640263"/>
          <p14:tracePt t="88504" x="3611563" y="4640263"/>
          <p14:tracePt t="88561" x="3619500" y="4640263"/>
          <p14:tracePt t="88593" x="3629025" y="4640263"/>
          <p14:tracePt t="88968" x="3636963" y="4648200"/>
          <p14:tracePt t="89073" x="3646488" y="4648200"/>
          <p14:tracePt t="89240" x="3654425" y="4657725"/>
          <p14:tracePt t="89633" x="3662363" y="4657725"/>
          <p14:tracePt t="89649" x="3671888" y="4657725"/>
          <p14:tracePt t="89664" x="3679825" y="4657725"/>
          <p14:tracePt t="89681" x="3687763" y="4657725"/>
          <p14:tracePt t="89688" x="3697288" y="4657725"/>
          <p14:tracePt t="89697" x="3705225" y="4657725"/>
          <p14:tracePt t="89705" x="3705225" y="4648200"/>
          <p14:tracePt t="89723" x="3713163" y="4648200"/>
          <p14:tracePt t="90513" x="3713163" y="4657725"/>
          <p14:tracePt t="90529" x="3713163" y="4665663"/>
          <p14:tracePt t="91337" x="3705225" y="4665663"/>
          <p14:tracePt t="91345" x="3697288" y="4665663"/>
          <p14:tracePt t="91355" x="3687763" y="4665663"/>
          <p14:tracePt t="91369" x="3671888" y="4665663"/>
          <p14:tracePt t="91376" x="3654425" y="4665663"/>
          <p14:tracePt t="91383" x="3636963" y="4665663"/>
          <p14:tracePt t="91392" x="3611563" y="4665663"/>
          <p14:tracePt t="91400" x="3594100" y="4665663"/>
          <p14:tracePt t="91408" x="3560763" y="4665663"/>
          <p14:tracePt t="91417" x="3535363" y="4665663"/>
          <p14:tracePt t="91424" x="3484563" y="4665663"/>
          <p14:tracePt t="91432" x="3449638" y="4665663"/>
          <p14:tracePt t="91441" x="3408363" y="4665663"/>
          <p14:tracePt t="91448" x="3348038" y="4665663"/>
          <p14:tracePt t="91456" x="3305175" y="4665663"/>
          <p14:tracePt t="91464" x="3246438" y="4665663"/>
          <p14:tracePt t="91473" x="3195638" y="4665663"/>
          <p14:tracePt t="91480" x="3135313" y="4665663"/>
          <p14:tracePt t="91489" x="3076575" y="4665663"/>
          <p14:tracePt t="91496" x="3008313" y="4665663"/>
          <p14:tracePt t="91506" x="2949575" y="4665663"/>
          <p14:tracePt t="91512" x="2906713" y="4665663"/>
          <p14:tracePt t="91523" x="2846388" y="4665663"/>
          <p14:tracePt t="91528" x="2787650" y="4665663"/>
          <p14:tracePt t="91538" x="2719388" y="4665663"/>
          <p14:tracePt t="91544" x="2633663" y="4665663"/>
          <p14:tracePt t="91555" x="2557463" y="4665663"/>
          <p14:tracePt t="91561" x="2489200" y="4665663"/>
          <p14:tracePt t="91569" x="2422525" y="4665663"/>
          <p14:tracePt t="91577" x="2362200" y="4665663"/>
          <p14:tracePt t="91583" x="2303463" y="4665663"/>
          <p14:tracePt t="91593" x="2268538" y="4665663"/>
          <p14:tracePt t="91600" x="2217738" y="4665663"/>
          <p14:tracePt t="91608" x="2184400" y="4665663"/>
          <p14:tracePt t="91617" x="2149475" y="4665663"/>
          <p14:tracePt t="91624" x="2141538" y="4665663"/>
          <p14:tracePt t="91632" x="2133600" y="4665663"/>
          <p14:tracePt t="91640" x="2124075" y="4665663"/>
          <p14:tracePt t="91856" x="2133600" y="4665663"/>
          <p14:tracePt t="91865" x="2149475" y="4665663"/>
          <p14:tracePt t="91872" x="2166938" y="4665663"/>
          <p14:tracePt t="91880" x="2174875" y="4665663"/>
          <p14:tracePt t="91890" x="2192338" y="4665663"/>
          <p14:tracePt t="91897" x="2209800" y="4665663"/>
          <p14:tracePt t="91907" x="2217738" y="4673600"/>
          <p14:tracePt t="91912" x="2235200" y="4673600"/>
          <p14:tracePt t="91923" x="2252663" y="4673600"/>
          <p14:tracePt t="91928" x="2260600" y="4673600"/>
          <p14:tracePt t="91939" x="2278063" y="4673600"/>
          <p14:tracePt t="91944" x="2286000" y="4673600"/>
          <p14:tracePt t="91954" x="2311400" y="4673600"/>
          <p14:tracePt t="91960" x="2328863" y="4673600"/>
          <p14:tracePt t="91968" x="2344738" y="4673600"/>
          <p14:tracePt t="91977" x="2362200" y="4673600"/>
          <p14:tracePt t="91984" x="2397125" y="4673600"/>
          <p14:tracePt t="91993" x="2430463" y="4683125"/>
          <p14:tracePt t="92000" x="2455863" y="4683125"/>
          <p14:tracePt t="92008" x="2506663" y="4699000"/>
          <p14:tracePt t="92017" x="2557463" y="4699000"/>
          <p14:tracePt t="92025" x="2608263" y="4724400"/>
          <p14:tracePt t="92032" x="2651125" y="4733925"/>
          <p14:tracePt t="92039" x="2701925" y="4733925"/>
          <p14:tracePt t="92048" x="2762250" y="4749800"/>
          <p14:tracePt t="92058" x="2805113" y="4749800"/>
          <p14:tracePt t="92065" x="2846388" y="4749800"/>
          <p14:tracePt t="92073" x="2889250" y="4759325"/>
          <p14:tracePt t="92081" x="2949575" y="4767263"/>
          <p14:tracePt t="92090" x="2982913" y="4775200"/>
          <p14:tracePt t="92097" x="3033713" y="4784725"/>
          <p14:tracePt t="92107" x="3067050" y="4784725"/>
          <p14:tracePt t="92112" x="3094038" y="4792663"/>
          <p14:tracePt t="92123" x="3119438" y="4802188"/>
          <p14:tracePt t="92128" x="3135313" y="4802188"/>
          <p14:tracePt t="92138" x="3144838" y="4802188"/>
          <p14:tracePt t="92145" x="3178175" y="4802188"/>
          <p14:tracePt t="92155" x="3195638" y="4802188"/>
          <p14:tracePt t="92160" x="3211513" y="4810125"/>
          <p14:tracePt t="92168" x="3238500" y="4810125"/>
          <p14:tracePt t="92177" x="3246438" y="4810125"/>
          <p14:tracePt t="92184" x="3263900" y="4810125"/>
          <p14:tracePt t="92192" x="3279775" y="4810125"/>
          <p14:tracePt t="92208" x="3289300" y="4810125"/>
          <p14:tracePt t="92216" x="3297238" y="4810125"/>
          <p14:tracePt t="92224" x="3305175" y="4810125"/>
          <p14:tracePt t="92328" x="3314700" y="4810125"/>
          <p14:tracePt t="92345" x="3330575" y="4810125"/>
          <p14:tracePt t="92367" x="3340100" y="4810125"/>
          <p14:tracePt t="92383" x="3348038" y="4810125"/>
          <p14:tracePt t="92393" x="3355975" y="4810125"/>
          <p14:tracePt t="92400" x="3373438" y="4810125"/>
          <p14:tracePt t="92408" x="3390900" y="4810125"/>
          <p14:tracePt t="92417" x="3416300" y="4792663"/>
          <p14:tracePt t="92425" x="3441700" y="4792663"/>
          <p14:tracePt t="92432" x="3475038" y="4775200"/>
          <p14:tracePt t="92440" x="3502025" y="4775200"/>
          <p14:tracePt t="92448" x="3527425" y="4767263"/>
          <p14:tracePt t="92456" x="3552825" y="4759325"/>
          <p14:tracePt t="92465" x="3578225" y="4749800"/>
          <p14:tracePt t="92472" x="3611563" y="4749800"/>
          <p14:tracePt t="92481" x="3629025" y="4741863"/>
          <p14:tracePt t="92490" x="3662363" y="4724400"/>
          <p14:tracePt t="92497" x="3671888" y="4724400"/>
          <p14:tracePt t="92507" x="3697288" y="4716463"/>
          <p14:tracePt t="92513" x="3705225" y="4708525"/>
          <p14:tracePt t="92522" x="3713163" y="4708525"/>
          <p14:tracePt t="92528" x="3722688" y="4699000"/>
          <p14:tracePt t="93097" x="3730625" y="4699000"/>
          <p14:tracePt t="93881" x="3738563" y="4699000"/>
          <p14:tracePt t="141319" x="3730625" y="4699000"/>
          <p14:tracePt t="141328" x="3713163" y="4716463"/>
          <p14:tracePt t="141337" x="3687763" y="4749800"/>
          <p14:tracePt t="141346" x="3679825" y="4767263"/>
          <p14:tracePt t="141352" x="3662363" y="4792663"/>
          <p14:tracePt t="141362" x="3636963" y="4818063"/>
          <p14:tracePt t="141368" x="3619500" y="4835525"/>
          <p14:tracePt t="141378" x="3594100" y="4860925"/>
          <p14:tracePt t="141385" x="3586163" y="4868863"/>
          <p14:tracePt t="141395" x="3568700" y="4886325"/>
          <p14:tracePt t="141400" x="3543300" y="4903788"/>
          <p14:tracePt t="141409" x="3527425" y="4903788"/>
          <p14:tracePt t="141417" x="3517900" y="4919663"/>
          <p14:tracePt t="141424" x="3502025" y="4929188"/>
          <p14:tracePt t="141433" x="3475038" y="4946650"/>
          <p14:tracePt t="141439" x="3449638" y="4954588"/>
          <p14:tracePt t="141448" x="3433763" y="4962525"/>
          <p14:tracePt t="141456" x="3408363" y="4962525"/>
          <p14:tracePt t="141465" x="3382963" y="4972050"/>
          <p14:tracePt t="141473" x="3365500" y="4972050"/>
          <p14:tracePt t="141481" x="3340100" y="4979988"/>
          <p14:tracePt t="141488" x="3322638" y="4979988"/>
          <p14:tracePt t="141544" x="3305175" y="4979988"/>
          <p14:tracePt t="141625" x="3297238" y="4979988"/>
          <p14:tracePt t="141633" x="3279775" y="4979988"/>
          <p14:tracePt t="141648" x="3263900" y="4979988"/>
          <p14:tracePt t="141665" x="3254375" y="4979988"/>
          <p14:tracePt t="141713" x="3246438" y="4979988"/>
          <p14:tracePt t="141728" x="3238500" y="4979988"/>
          <p14:tracePt t="141737" x="3228975" y="4979988"/>
          <p14:tracePt t="141746" x="3211513" y="4979988"/>
          <p14:tracePt t="141753" x="3203575" y="4979988"/>
          <p14:tracePt t="141762" x="3170238" y="4979988"/>
          <p14:tracePt t="141768" x="3135313" y="4997450"/>
          <p14:tracePt t="141778" x="3101975" y="5005388"/>
          <p14:tracePt t="141785" x="3059113" y="5022850"/>
          <p14:tracePt t="141794" x="3033713" y="5022850"/>
          <p14:tracePt t="141799" x="2990850" y="5048250"/>
          <p14:tracePt t="141811" x="2932113" y="5056188"/>
          <p14:tracePt t="141817" x="2881313" y="5064125"/>
          <p14:tracePt t="141824" x="2820988" y="5081588"/>
          <p14:tracePt t="141831" x="2762250" y="5116513"/>
          <p14:tracePt t="141839" x="2686050" y="5124450"/>
          <p14:tracePt t="141849" x="2600325" y="5149850"/>
          <p14:tracePt t="141856" x="2506663" y="5183188"/>
          <p14:tracePt t="141865" x="2422525" y="5192713"/>
          <p14:tracePt t="141873" x="2344738" y="5208588"/>
          <p14:tracePt t="141881" x="2268538" y="5243513"/>
          <p14:tracePt t="141888" x="2184400" y="5276850"/>
          <p14:tracePt t="141896" x="2108200" y="5286375"/>
          <p14:tracePt t="141907" x="2030413" y="5311775"/>
          <p14:tracePt t="141913" x="1946275" y="5345113"/>
          <p14:tracePt t="141921" x="1870075" y="5353050"/>
          <p14:tracePt t="141931" x="1809750" y="5362575"/>
          <p14:tracePt t="141937" x="1741488" y="5370513"/>
          <p14:tracePt t="141947" x="1682750" y="5370513"/>
          <p14:tracePt t="141952" x="1631950" y="5387975"/>
          <p14:tracePt t="141962" x="1606550" y="5387975"/>
          <p14:tracePt t="141968" x="1571625" y="5387975"/>
          <p14:tracePt t="141978" x="1538288" y="5395913"/>
          <p14:tracePt t="141985" x="1520825" y="5395913"/>
          <p14:tracePt t="141995" x="1512888" y="5395913"/>
          <p14:tracePt t="142273" x="1512888" y="5387975"/>
          <p14:tracePt t="142288" x="1512888" y="5380038"/>
          <p14:tracePt t="142296" x="1520825" y="5370513"/>
          <p14:tracePt t="142305" x="1520825" y="5362575"/>
          <p14:tracePt t="142312" x="1530350" y="5345113"/>
          <p14:tracePt t="142319" x="1538288" y="5345113"/>
          <p14:tracePt t="142328" x="1546225" y="5327650"/>
          <p14:tracePt t="142337" x="1546225" y="5319713"/>
          <p14:tracePt t="142353" x="1555750" y="5319713"/>
          <p14:tracePt t="142363" x="1563688" y="5311775"/>
          <p14:tracePt t="142368" x="1563688" y="5302250"/>
          <p14:tracePt t="142410" x="1571625" y="5302250"/>
          <p14:tracePt t="142417" x="1581150" y="5294313"/>
          <p14:tracePt t="142423" x="1589088" y="5294313"/>
          <p14:tracePt t="142433" x="1597025" y="5294313"/>
          <p14:tracePt t="142440" x="1606550" y="5294313"/>
          <p14:tracePt t="142448" x="1614488" y="5294313"/>
          <p14:tracePt t="142456" x="1631950" y="5294313"/>
          <p14:tracePt t="142465" x="1657350" y="5286375"/>
          <p14:tracePt t="142481" x="1674813" y="5286375"/>
          <p14:tracePt t="142488" x="1700213" y="5276850"/>
          <p14:tracePt t="142505" x="1716088" y="5268913"/>
          <p14:tracePt t="142512" x="1725613" y="5268913"/>
          <p14:tracePt t="142521" x="1733550" y="5260975"/>
          <p14:tracePt t="142528" x="1751013" y="5260975"/>
          <p14:tracePt t="142547" x="1776413" y="5251450"/>
          <p14:tracePt t="142562" x="1793875" y="5243513"/>
          <p14:tracePt t="142569" x="1819275" y="5243513"/>
          <p14:tracePt t="142578" x="1819275" y="5235575"/>
          <p14:tracePt t="142585" x="1827213" y="5235575"/>
          <p14:tracePt t="142594" x="1835150" y="5235575"/>
          <p14:tracePt t="142601" x="1844675" y="5235575"/>
          <p14:tracePt t="142609" x="1852613" y="5226050"/>
          <p14:tracePt t="142623" x="1870075" y="5226050"/>
          <p14:tracePt t="142648" x="1878013" y="5218113"/>
          <p14:tracePt t="142657" x="1895475" y="5218113"/>
          <p14:tracePt t="142688" x="1903413" y="5208588"/>
          <p14:tracePt t="142696" x="1911350" y="5208588"/>
          <p14:tracePt t="142705" x="1920875" y="5208588"/>
          <p14:tracePt t="142712" x="1928813" y="5208588"/>
          <p14:tracePt t="142721" x="1938338" y="5208588"/>
          <p14:tracePt t="142737" x="1946275" y="5208588"/>
          <p14:tracePt t="142745" x="1954213" y="5208588"/>
          <p14:tracePt t="142763" x="1963738" y="5208588"/>
          <p14:tracePt t="142778" x="1971675" y="5208588"/>
          <p14:tracePt t="142784" x="1989138" y="5208588"/>
          <p14:tracePt t="142801" x="2014538" y="5208588"/>
          <p14:tracePt t="142809" x="2022475" y="5208588"/>
          <p14:tracePt t="142817" x="2030413" y="5208588"/>
          <p14:tracePt t="142823" x="2039938" y="5208588"/>
          <p14:tracePt t="142833" x="2055813" y="5208588"/>
          <p14:tracePt t="142840" x="2082800" y="5208588"/>
          <p14:tracePt t="142848" x="2090738" y="5208588"/>
          <p14:tracePt t="142857" x="2116138" y="5208588"/>
          <p14:tracePt t="142864" x="2141538" y="5208588"/>
          <p14:tracePt t="142872" x="2149475" y="5208588"/>
          <p14:tracePt t="142880" x="2174875" y="5208588"/>
          <p14:tracePt t="142888" x="2209800" y="5218113"/>
          <p14:tracePt t="142895" x="2217738" y="5218113"/>
          <p14:tracePt t="142905" x="2235200" y="5218113"/>
          <p14:tracePt t="142924" x="2260600" y="5218113"/>
          <p14:tracePt t="142930" x="2268538" y="5218113"/>
          <p14:tracePt t="142937" x="2286000" y="5218113"/>
          <p14:tracePt t="142947" x="2293938" y="5218113"/>
          <p14:tracePt t="143001" x="2303463" y="5218113"/>
          <p14:tracePt t="143264" x="2311400" y="5226050"/>
          <p14:tracePt t="143287" x="2311400" y="5235575"/>
          <p14:tracePt t="143321" x="2311400" y="5243513"/>
          <p14:tracePt t="143337" x="2311400" y="5251450"/>
          <p14:tracePt t="143386" x="2311400" y="5260975"/>
          <p14:tracePt t="143401" x="2311400" y="5268913"/>
          <p14:tracePt t="143456" x="2311400" y="5286375"/>
          <p14:tracePt t="143680" x="2319338" y="5286375"/>
          <p14:tracePt t="143695" x="2328863" y="5286375"/>
          <p14:tracePt t="143728" x="2344738" y="5286375"/>
          <p14:tracePt t="143746" x="2354263" y="5286375"/>
          <p14:tracePt t="143768" x="2362200" y="5286375"/>
          <p14:tracePt t="143778" x="2371725" y="5286375"/>
          <p14:tracePt t="143785" x="2379663" y="5286375"/>
          <p14:tracePt t="143811" x="2387600" y="5286375"/>
          <p14:tracePt t="143816" x="2397125" y="5286375"/>
          <p14:tracePt t="143848" x="2405063" y="5286375"/>
          <p14:tracePt t="143865" x="2413000" y="5286375"/>
          <p14:tracePt t="143897" x="2422525" y="5286375"/>
          <p14:tracePt t="143931" x="2430463" y="5286375"/>
          <p14:tracePt t="143937" x="2438400" y="5286375"/>
          <p14:tracePt t="143968" x="2455863" y="5286375"/>
          <p14:tracePt t="143985" x="2463800" y="5286375"/>
          <p14:tracePt t="144000" x="2473325" y="5286375"/>
          <p14:tracePt t="144017" x="2481263" y="5286375"/>
          <p14:tracePt t="144032" x="2489200" y="5286375"/>
          <p14:tracePt t="144049" x="2498725" y="5286375"/>
          <p14:tracePt t="144056" x="2506663" y="5286375"/>
          <p14:tracePt t="144089" x="2524125" y="5286375"/>
          <p14:tracePt t="144105" x="2532063" y="5286375"/>
          <p14:tracePt t="144137" x="2541588" y="5286375"/>
          <p14:tracePt t="144144" x="2549525" y="5286375"/>
          <p14:tracePt t="144179" x="2566988" y="5276850"/>
          <p14:tracePt t="144208" x="2574925" y="5276850"/>
          <p14:tracePt t="144241" x="2582863" y="5276850"/>
          <p14:tracePt t="144248" x="2592388" y="5276850"/>
          <p14:tracePt t="144256" x="2600325" y="5276850"/>
          <p14:tracePt t="144296" x="2608263" y="5276850"/>
          <p14:tracePt t="144313" x="2617788" y="5276850"/>
          <p14:tracePt t="144361" x="2625725" y="5276850"/>
          <p14:tracePt t="144368" x="2633663" y="5268913"/>
          <p14:tracePt t="144544" x="2643188" y="5268913"/>
          <p14:tracePt t="144569" x="2651125" y="5268913"/>
          <p14:tracePt t="144578" x="2660650" y="5268913"/>
          <p14:tracePt t="144617" x="2668588" y="5268913"/>
          <p14:tracePt t="144624" x="2676525" y="5268913"/>
          <p14:tracePt t="144648" x="2686050" y="5268913"/>
          <p14:tracePt t="144689" x="2693988" y="5268913"/>
          <p14:tracePt t="144705" x="2701925" y="5268913"/>
          <p14:tracePt t="145001" x="2719388" y="5276850"/>
          <p14:tracePt t="145017" x="2727325" y="5276850"/>
          <p14:tracePt t="145153" x="2736850" y="5276850"/>
          <p14:tracePt t="145369" x="2744788" y="5286375"/>
          <p14:tracePt t="145537" x="2752725" y="5286375"/>
          <p14:tracePt t="145553" x="2762250" y="5286375"/>
          <p14:tracePt t="145562" x="2770188" y="5286375"/>
          <p14:tracePt t="145579" x="2778125" y="5286375"/>
          <p14:tracePt t="145584" x="2795588" y="5268913"/>
          <p14:tracePt t="145592" x="2805113" y="5268913"/>
          <p14:tracePt t="145600" x="2820988" y="5260975"/>
          <p14:tracePt t="145608" x="2830513" y="5251450"/>
          <p14:tracePt t="145617" x="2846388" y="5243513"/>
          <p14:tracePt t="145625" x="2863850" y="5235575"/>
          <p14:tracePt t="145633" x="2871788" y="5235575"/>
          <p14:tracePt t="145641" x="2889250" y="5226050"/>
          <p14:tracePt t="145648" x="2914650" y="5208588"/>
          <p14:tracePt t="145656" x="2940050" y="5192713"/>
          <p14:tracePt t="145665" x="2949575" y="5183188"/>
          <p14:tracePt t="145673" x="2957513" y="5183188"/>
          <p14:tracePt t="145680" x="2965450" y="5183188"/>
          <p14:tracePt t="145688" x="2974975" y="5175250"/>
          <p14:tracePt t="145697" x="2982913" y="5167313"/>
          <p14:tracePt t="145705" x="2990850" y="5167313"/>
          <p14:tracePt t="145714" x="3000375" y="5157788"/>
          <p14:tracePt t="145720" x="3016250" y="5149850"/>
          <p14:tracePt t="145730" x="3025775" y="5149850"/>
          <p14:tracePt t="145737" x="3025775" y="5141913"/>
          <p14:tracePt t="145747" x="3025775" y="5132388"/>
          <p14:tracePt t="145760" x="3033713" y="5132388"/>
          <p14:tracePt t="145881" x="3016250" y="5132388"/>
          <p14:tracePt t="145888" x="3008313" y="5132388"/>
          <p14:tracePt t="145897" x="3000375" y="5132388"/>
          <p14:tracePt t="145904" x="2974975" y="5132388"/>
          <p14:tracePt t="145915" x="2949575" y="5132388"/>
          <p14:tracePt t="145920" x="2940050" y="5132388"/>
          <p14:tracePt t="145931" x="2906713" y="5141913"/>
          <p14:tracePt t="145935" x="2871788" y="5157788"/>
          <p14:tracePt t="145947" x="2846388" y="5157788"/>
          <p14:tracePt t="145953" x="2813050" y="5167313"/>
          <p14:tracePt t="145962" x="2778125" y="5200650"/>
          <p14:tracePt t="145968" x="2744788" y="5218113"/>
          <p14:tracePt t="145976" x="2711450" y="5226050"/>
          <p14:tracePt t="145984" x="2693988" y="5235575"/>
          <p14:tracePt t="145991" x="2651125" y="5268913"/>
          <p14:tracePt t="145999" x="2625725" y="5286375"/>
          <p14:tracePt t="146008" x="2600325" y="5294313"/>
          <p14:tracePt t="146016" x="2574925" y="5311775"/>
          <p14:tracePt t="146025" x="2566988" y="5319713"/>
          <p14:tracePt t="146033" x="2541588" y="5345113"/>
          <p14:tracePt t="146040" x="2524125" y="5362575"/>
          <p14:tracePt t="146048" x="2498725" y="5380038"/>
          <p14:tracePt t="146056" x="2473325" y="5395913"/>
          <p14:tracePt t="146065" x="2455863" y="5405438"/>
          <p14:tracePt t="146072" x="2438400" y="5421313"/>
          <p14:tracePt t="146082" x="2413000" y="5438775"/>
          <p14:tracePt t="146088" x="2397125" y="5456238"/>
          <p14:tracePt t="146097" x="2371725" y="5472113"/>
          <p14:tracePt t="146106" x="2362200" y="5481638"/>
          <p14:tracePt t="146114" x="2336800" y="5489575"/>
          <p14:tracePt t="146121" x="2319338" y="5497513"/>
          <p14:tracePt t="146131" x="2303463" y="5514975"/>
          <p14:tracePt t="146136" x="2286000" y="5532438"/>
          <p14:tracePt t="146147" x="2268538" y="5540375"/>
          <p14:tracePt t="146152" x="2235200" y="5565775"/>
          <p14:tracePt t="146162" x="2209800" y="5575300"/>
          <p14:tracePt t="146168" x="2192338" y="5591175"/>
          <p14:tracePt t="146176" x="2166938" y="5608638"/>
          <p14:tracePt t="146184" x="2159000" y="5616575"/>
          <p14:tracePt t="146191" x="2124075" y="5641975"/>
          <p14:tracePt t="146201" x="2108200" y="5651500"/>
          <p14:tracePt t="146208" x="2082800" y="5668963"/>
          <p14:tracePt t="146216" x="2055813" y="5684838"/>
          <p14:tracePt t="146225" x="2055813" y="5694363"/>
          <p14:tracePt t="146233" x="2039938" y="5702300"/>
          <p14:tracePt t="146240" x="2014538" y="5710238"/>
          <p14:tracePt t="146248" x="2014538" y="5719763"/>
          <p14:tracePt t="146256" x="1997075" y="5735638"/>
          <p14:tracePt t="146265" x="1979613" y="5745163"/>
          <p14:tracePt t="146273" x="1963738" y="5753100"/>
          <p14:tracePt t="146281" x="1963738" y="5761038"/>
          <p14:tracePt t="146288" x="1946275" y="5770563"/>
          <p14:tracePt t="146304" x="1938338" y="5778500"/>
          <p14:tracePt t="146513" x="1938338" y="5788025"/>
          <p14:tracePt t="146545" x="1946275" y="5788025"/>
          <p14:tracePt t="146552" x="1954213" y="5788025"/>
          <p14:tracePt t="146568" x="1971675" y="5788025"/>
          <p14:tracePt t="146576" x="1979613" y="5788025"/>
          <p14:tracePt t="146584" x="1989138" y="5788025"/>
          <p14:tracePt t="146591" x="2005013" y="5788025"/>
          <p14:tracePt t="146599" x="2014538" y="5788025"/>
          <p14:tracePt t="146608" x="2022475" y="5788025"/>
          <p14:tracePt t="146615" x="2030413" y="5788025"/>
          <p14:tracePt t="146632" x="2039938" y="5788025"/>
          <p14:tracePt t="146640" x="2047875" y="5788025"/>
          <p14:tracePt t="146648" x="2055813" y="5788025"/>
          <p14:tracePt t="146664" x="2073275" y="5788025"/>
          <p14:tracePt t="146681" x="2082800" y="5788025"/>
          <p14:tracePt t="146687" x="2082800" y="5778500"/>
          <p14:tracePt t="146697" x="2108200" y="5778500"/>
          <p14:tracePt t="146714" x="2116138" y="5778500"/>
          <p14:tracePt t="146719" x="2124075" y="5778500"/>
          <p14:tracePt t="146730" x="2149475" y="5770563"/>
          <p14:tracePt t="146735" x="2159000" y="5770563"/>
          <p14:tracePt t="146746" x="2166938" y="5761038"/>
          <p14:tracePt t="146751" x="2174875" y="5761038"/>
          <p14:tracePt t="146760" x="2192338" y="5761038"/>
          <p14:tracePt t="146768" x="2200275" y="5753100"/>
          <p14:tracePt t="146776" x="2209800" y="5753100"/>
          <p14:tracePt t="146783" x="2227263" y="5753100"/>
          <p14:tracePt t="146792" x="2235200" y="5753100"/>
          <p14:tracePt t="146799" x="2243138" y="5753100"/>
          <p14:tracePt t="146809" x="2260600" y="5753100"/>
          <p14:tracePt t="146817" x="2268538" y="5753100"/>
          <p14:tracePt t="146824" x="2286000" y="5753100"/>
          <p14:tracePt t="146833" x="2293938" y="5753100"/>
          <p14:tracePt t="146840" x="2303463" y="5753100"/>
          <p14:tracePt t="146847" x="2319338" y="5753100"/>
          <p14:tracePt t="146857" x="2328863" y="5753100"/>
          <p14:tracePt t="146864" x="2344738" y="5753100"/>
          <p14:tracePt t="146873" x="2354263" y="5753100"/>
          <p14:tracePt t="146882" x="2362200" y="5753100"/>
          <p14:tracePt t="146888" x="2371725" y="5753100"/>
          <p14:tracePt t="146908" x="2387600" y="5753100"/>
          <p14:tracePt t="146952" x="2397125" y="5753100"/>
          <p14:tracePt t="146977" x="2405063" y="5753100"/>
          <p14:tracePt t="147040" x="2413000" y="5753100"/>
          <p14:tracePt t="147097" x="2422525" y="5753100"/>
          <p14:tracePt t="147115" x="2438400" y="5753100"/>
          <p14:tracePt t="147137" x="2447925" y="5753100"/>
          <p14:tracePt t="147147" x="2455863" y="5753100"/>
          <p14:tracePt t="147162" x="2473325" y="5753100"/>
          <p14:tracePt t="147168" x="2481263" y="5753100"/>
          <p14:tracePt t="147175" x="2498725" y="5753100"/>
          <p14:tracePt t="147184" x="2516188" y="5753100"/>
          <p14:tracePt t="147192" x="2532063" y="5753100"/>
          <p14:tracePt t="147201" x="2557463" y="5761038"/>
          <p14:tracePt t="147209" x="2582863" y="5761038"/>
          <p14:tracePt t="147217" x="2617788" y="5770563"/>
          <p14:tracePt t="147224" x="2625725" y="5770563"/>
          <p14:tracePt t="147231" x="2660650" y="5770563"/>
          <p14:tracePt t="147240" x="2686050" y="5770563"/>
          <p14:tracePt t="147250" x="2711450" y="5770563"/>
          <p14:tracePt t="147257" x="2744788" y="5770563"/>
          <p14:tracePt t="147265" x="2770188" y="5770563"/>
          <p14:tracePt t="147273" x="2795588" y="5770563"/>
          <p14:tracePt t="147281" x="2813050" y="5770563"/>
          <p14:tracePt t="147289" x="2838450" y="5770563"/>
          <p14:tracePt t="147298" x="2846388" y="5770563"/>
          <p14:tracePt t="147305" x="2881313" y="5770563"/>
          <p14:tracePt t="147314" x="2897188" y="5770563"/>
          <p14:tracePt t="147321" x="2906713" y="5770563"/>
          <p14:tracePt t="147331" x="2922588" y="5770563"/>
          <p14:tracePt t="147337" x="2949575" y="5770563"/>
          <p14:tracePt t="147346" x="2957513" y="5770563"/>
          <p14:tracePt t="147353" x="2974975" y="5770563"/>
          <p14:tracePt t="147368" x="2982913" y="5770563"/>
          <p14:tracePt t="147570" x="2990850" y="5770563"/>
          <p14:tracePt t="147585" x="3000375" y="5778500"/>
          <p14:tracePt t="147608" x="3016250" y="5778500"/>
          <p14:tracePt t="147624" x="3025775" y="5788025"/>
          <p14:tracePt t="147640" x="3033713" y="5788025"/>
          <p14:tracePt t="147648" x="3041650" y="5788025"/>
          <p14:tracePt t="147657" x="3051175" y="5788025"/>
          <p14:tracePt t="147664" x="3059113" y="5788025"/>
          <p14:tracePt t="147671" x="3076575" y="5788025"/>
          <p14:tracePt t="147688" x="3094038" y="5788025"/>
          <p14:tracePt t="147698" x="3101975" y="5788025"/>
          <p14:tracePt t="147705" x="3109913" y="5788025"/>
          <p14:tracePt t="147714" x="3135313" y="5788025"/>
          <p14:tracePt t="147720" x="3144838" y="5788025"/>
          <p14:tracePt t="147737" x="3160713" y="5788025"/>
          <p14:tracePt t="147752" x="3170238" y="5788025"/>
          <p14:tracePt t="147760" x="3186113" y="5788025"/>
          <p14:tracePt t="147776" x="3195638" y="5788025"/>
          <p14:tracePt t="147785" x="3211513" y="5788025"/>
          <p14:tracePt t="147800" x="3228975" y="5788025"/>
          <p14:tracePt t="147809" x="3238500" y="5788025"/>
          <p14:tracePt t="147815" x="3246438" y="5788025"/>
          <p14:tracePt t="147824" x="3254375" y="5788025"/>
          <p14:tracePt t="147832" x="3263900" y="5788025"/>
          <p14:tracePt t="147840" x="3271838" y="5788025"/>
          <p14:tracePt t="147848" x="3279775" y="5788025"/>
          <p14:tracePt t="147857" x="3289300" y="5788025"/>
          <p14:tracePt t="147865" x="3305175" y="5788025"/>
          <p14:tracePt t="147872" x="3314700" y="5788025"/>
          <p14:tracePt t="147881" x="3330575" y="5788025"/>
          <p14:tracePt t="147889" x="3348038" y="5788025"/>
          <p14:tracePt t="147909" x="3373438" y="5788025"/>
          <p14:tracePt t="147915" x="3390900" y="5788025"/>
          <p14:tracePt t="147920" x="3398838" y="5788025"/>
          <p14:tracePt t="147927" x="3416300" y="5788025"/>
          <p14:tracePt t="147944" x="3433763" y="5788025"/>
          <p14:tracePt t="147953" x="3441700" y="5788025"/>
          <p14:tracePt t="147960" x="3449638" y="5788025"/>
          <p14:tracePt t="147967" x="3459163" y="5788025"/>
          <p14:tracePt t="147975" x="3475038" y="5788025"/>
          <p14:tracePt t="147985" x="3484563" y="5788025"/>
          <p14:tracePt t="147992" x="3502025" y="5788025"/>
          <p14:tracePt t="148001" x="3527425" y="5788025"/>
          <p14:tracePt t="148009" x="3552825" y="5788025"/>
          <p14:tracePt t="148017" x="3578225" y="5788025"/>
          <p14:tracePt t="148024" x="3594100" y="5788025"/>
          <p14:tracePt t="148033" x="3636963" y="5788025"/>
          <p14:tracePt t="148040" x="3662363" y="5788025"/>
          <p14:tracePt t="148048" x="3705225" y="5788025"/>
          <p14:tracePt t="148056" x="3730625" y="5788025"/>
          <p14:tracePt t="148064" x="3756025" y="5788025"/>
          <p14:tracePt t="148073" x="3790950" y="5788025"/>
          <p14:tracePt t="148082" x="3824288" y="5788025"/>
          <p14:tracePt t="148088" x="3849688" y="5788025"/>
          <p14:tracePt t="148098" x="3875088" y="5788025"/>
          <p14:tracePt t="148105" x="3900488" y="5788025"/>
          <p14:tracePt t="148115" x="3917950" y="5788025"/>
          <p14:tracePt t="148121" x="3935413" y="5788025"/>
          <p14:tracePt t="148131" x="3951288" y="5788025"/>
          <p14:tracePt t="148137" x="3960813" y="5788025"/>
          <p14:tracePt t="148146" x="3976688" y="5788025"/>
          <p14:tracePt t="148160" x="3994150" y="5788025"/>
          <p14:tracePt t="148168" x="4002088" y="5788025"/>
          <p14:tracePt t="148408" x="4011613" y="5788025"/>
          <p14:tracePt t="148417" x="4019550" y="5788025"/>
          <p14:tracePt t="148424" x="4027488" y="5788025"/>
          <p14:tracePt t="148433" x="4037013" y="5788025"/>
          <p14:tracePt t="148440" x="4052888" y="5788025"/>
          <p14:tracePt t="148448" x="4070350" y="5788025"/>
          <p14:tracePt t="148457" x="4079875" y="5788025"/>
          <p14:tracePt t="148465" x="4095750" y="5788025"/>
          <p14:tracePt t="148473" x="4121150" y="5788025"/>
          <p14:tracePt t="148482" x="4130675" y="5788025"/>
          <p14:tracePt t="148488" x="4146550" y="5788025"/>
          <p14:tracePt t="148498" x="4164013" y="5788025"/>
          <p14:tracePt t="148505" x="4181475" y="5788025"/>
          <p14:tracePt t="148514" x="4197350" y="5788025"/>
          <p14:tracePt t="148520" x="4224338" y="5788025"/>
          <p14:tracePt t="148531" x="4232275" y="5788025"/>
          <p14:tracePt t="148537" x="4249738" y="5788025"/>
          <p14:tracePt t="148546" x="4265613" y="5788025"/>
          <p14:tracePt t="148552" x="4291013" y="5788025"/>
          <p14:tracePt t="148560" x="4325938" y="5795963"/>
          <p14:tracePt t="148568" x="4368800" y="5795963"/>
          <p14:tracePt t="148576" x="4394200" y="5795963"/>
          <p14:tracePt t="148585" x="4427538" y="5803900"/>
          <p14:tracePt t="148593" x="4470400" y="5803900"/>
          <p14:tracePt t="148601" x="4486275" y="5813425"/>
          <p14:tracePt t="148609" x="4521200" y="5813425"/>
          <p14:tracePt t="148616" x="4564063" y="5813425"/>
          <p14:tracePt t="148624" x="4597400" y="5813425"/>
          <p14:tracePt t="148633" x="4630738" y="5821363"/>
          <p14:tracePt t="148641" x="4665663" y="5821363"/>
          <p14:tracePt t="148648" x="4673600" y="5821363"/>
          <p14:tracePt t="148657" x="4708525" y="5821363"/>
          <p14:tracePt t="148665" x="4724400" y="5829300"/>
          <p14:tracePt t="148672" x="4749800" y="5829300"/>
          <p14:tracePt t="148682" x="4775200" y="5838825"/>
          <p14:tracePt t="148688" x="4802188" y="5838825"/>
          <p14:tracePt t="148698" x="4827588" y="5838825"/>
          <p14:tracePt t="148705" x="4860925" y="5838825"/>
          <p14:tracePt t="148714" x="4894263" y="5838825"/>
          <p14:tracePt t="148721" x="4929188" y="5838825"/>
          <p14:tracePt t="148731" x="4972050" y="5838825"/>
          <p14:tracePt t="148737" x="4987925" y="5838825"/>
          <p14:tracePt t="148744" x="5022850" y="5838825"/>
          <p14:tracePt t="148752" x="5048250" y="5838825"/>
          <p14:tracePt t="148759" x="5056188" y="5838825"/>
          <p14:tracePt t="148768" x="5073650" y="5838825"/>
          <p14:tracePt t="148776" x="5081588" y="5838825"/>
          <p14:tracePt t="148831" x="5091113" y="5838825"/>
          <p14:tracePt t="148848" x="5099050" y="5838825"/>
          <p14:tracePt t="148855" x="5106988" y="5838825"/>
          <p14:tracePt t="148864" x="5116513" y="5838825"/>
          <p14:tracePt t="148871" x="5124450" y="5838825"/>
          <p14:tracePt t="148887" x="5132388" y="5838825"/>
          <p14:tracePt t="148898" x="5149850" y="5838825"/>
          <p14:tracePt t="148915" x="5157788" y="5838825"/>
          <p14:tracePt t="148919" x="5167313" y="5838825"/>
          <p14:tracePt t="148928" x="5175250" y="5838825"/>
          <p14:tracePt t="148937" x="5183188" y="5838825"/>
          <p14:tracePt t="148953" x="5192713" y="5838825"/>
          <p14:tracePt t="148968" x="5200650" y="5838825"/>
          <p14:tracePt t="148976" x="5208588" y="5838825"/>
          <p14:tracePt t="148984" x="5218113" y="5838825"/>
          <p14:tracePt t="149000" x="5226050" y="5838825"/>
          <p14:tracePt t="149008" x="5243513" y="5838825"/>
          <p14:tracePt t="149024" x="5251450" y="5838825"/>
          <p14:tracePt t="149033" x="5260975" y="5838825"/>
          <p14:tracePt t="149040" x="5268913" y="5838825"/>
          <p14:tracePt t="149049" x="5276850" y="5838825"/>
          <p14:tracePt t="149056" x="5286375" y="5838825"/>
          <p14:tracePt t="149073" x="5294313" y="5838825"/>
          <p14:tracePt t="149082" x="5302250" y="5838825"/>
          <p14:tracePt t="149087" x="5319713" y="5838825"/>
          <p14:tracePt t="149098" x="5337175" y="5838825"/>
          <p14:tracePt t="149105" x="5370513" y="5838825"/>
          <p14:tracePt t="149114" x="5380038" y="5838825"/>
          <p14:tracePt t="149121" x="5413375" y="5838825"/>
          <p14:tracePt t="149130" x="5464175" y="5838825"/>
          <p14:tracePt t="149137" x="5507038" y="5838825"/>
          <p14:tracePt t="149144" x="5557838" y="5838825"/>
          <p14:tracePt t="149152" x="5600700" y="5838825"/>
          <p14:tracePt t="149160" x="5641975" y="5838825"/>
          <p14:tracePt t="149168" x="5684838" y="5838825"/>
          <p14:tracePt t="149176" x="5727700" y="5838825"/>
          <p14:tracePt t="149184" x="5770563" y="5838825"/>
          <p14:tracePt t="149193" x="5803900" y="5838825"/>
          <p14:tracePt t="149201" x="5846763" y="5838825"/>
          <p14:tracePt t="149208" x="5880100" y="5838825"/>
          <p14:tracePt t="149217" x="5905500" y="5838825"/>
          <p14:tracePt t="149224" x="5932488" y="5838825"/>
          <p14:tracePt t="149233" x="5965825" y="5838825"/>
          <p14:tracePt t="149240" x="6008688" y="5838825"/>
          <p14:tracePt t="149248" x="6049963" y="5838825"/>
          <p14:tracePt t="149257" x="6110288" y="5838825"/>
          <p14:tracePt t="149266" x="6169025" y="5838825"/>
          <p14:tracePt t="149272" x="6211888" y="5838825"/>
          <p14:tracePt t="149282" x="6254750" y="5838825"/>
          <p14:tracePt t="149287" x="6297613" y="5838825"/>
          <p14:tracePt t="149298" x="6338888" y="5838825"/>
          <p14:tracePt t="149305" x="6373813" y="5838825"/>
          <p14:tracePt t="149314" x="6416675" y="5838825"/>
          <p14:tracePt t="149320" x="6432550" y="5838825"/>
          <p14:tracePt t="149330" x="6457950" y="5838825"/>
          <p14:tracePt t="149337" x="6475413" y="5838825"/>
          <p14:tracePt t="149343" x="6510338" y="5838825"/>
          <p14:tracePt t="149352" x="6518275" y="5838825"/>
          <p14:tracePt t="149360" x="6561138" y="5838825"/>
          <p14:tracePt t="149368" x="6594475" y="5838825"/>
          <p14:tracePt t="149376" x="6619875" y="5838825"/>
          <p14:tracePt t="149385" x="6662738" y="5838825"/>
          <p14:tracePt t="149393" x="6696075" y="5829300"/>
          <p14:tracePt t="149401" x="6721475" y="5829300"/>
          <p14:tracePt t="149408" x="6738938" y="5829300"/>
          <p14:tracePt t="149416" x="6756400" y="5829300"/>
          <p14:tracePt t="149424" x="6772275" y="5829300"/>
          <p14:tracePt t="149433" x="6781800" y="5829300"/>
          <p14:tracePt t="149977" x="6789738" y="5821363"/>
          <p14:tracePt t="149984" x="6799263" y="5813425"/>
          <p14:tracePt t="149992" x="6807200" y="5795963"/>
          <p14:tracePt t="150000" x="6824663" y="5788025"/>
          <p14:tracePt t="150008" x="6840538" y="5770563"/>
          <p14:tracePt t="150017" x="6850063" y="5753100"/>
          <p14:tracePt t="150025" x="6858000" y="5745163"/>
          <p14:tracePt t="150033" x="6875463" y="5727700"/>
          <p14:tracePt t="150041" x="6883400" y="5719763"/>
          <p14:tracePt t="150057" x="6900863" y="5702300"/>
          <p14:tracePt t="150152" x="6908800" y="5694363"/>
          <p14:tracePt t="150408" x="6908800" y="5684838"/>
          <p14:tracePt t="150440" x="6916738" y="5668963"/>
          <p14:tracePt t="150473" x="6934200" y="5651500"/>
          <p14:tracePt t="150490" x="6943725" y="5651500"/>
          <p14:tracePt t="150505" x="6943725" y="5641975"/>
          <p14:tracePt t="150514" x="6951663" y="5634038"/>
          <p14:tracePt t="150521" x="6959600" y="5626100"/>
          <p14:tracePt t="150528" x="6959600" y="5616575"/>
          <p14:tracePt t="258289" x="6985000" y="5616575"/>
          <p14:tracePt t="258297" x="6994525" y="5616575"/>
          <p14:tracePt t="258320" x="6943725" y="5600700"/>
          <p14:tracePt t="258331" x="6875463" y="5591175"/>
          <p14:tracePt t="258337" x="6696075" y="5591175"/>
          <p14:tracePt t="258346" x="6492875" y="5591175"/>
          <p14:tracePt t="258353" x="6203950" y="5591175"/>
          <p14:tracePt t="258360" x="5829300" y="5694363"/>
          <p14:tracePt t="258368" x="5481638" y="5803900"/>
          <p14:tracePt t="258376" x="5200650" y="5940425"/>
          <p14:tracePt t="258385" x="5056188" y="6049963"/>
          <p14:tracePt t="258392" x="4843463" y="6211888"/>
          <p14:tracePt t="258400" x="4741863" y="6305550"/>
          <p14:tracePt t="258408" x="4648200" y="6399213"/>
          <p14:tracePt t="258416" x="4538663" y="6510338"/>
          <p14:tracePt t="258424" x="4445000" y="6602413"/>
          <p14:tracePt t="258432" x="4359275" y="6696075"/>
          <p14:tracePt t="258440" x="4265613" y="6789738"/>
          <p14:tracePt t="258624" x="4164013" y="6781800"/>
          <p14:tracePt t="258632" x="4164013" y="6731000"/>
          <p14:tracePt t="258640" x="4164013" y="6713538"/>
          <p14:tracePt t="258648" x="4164013" y="6696075"/>
          <p14:tracePt t="258657" x="4164013" y="6680200"/>
          <p14:tracePt t="258664" x="4164013" y="6654800"/>
          <p14:tracePt t="258673" x="4156075" y="6645275"/>
          <p14:tracePt t="258681" x="4146550" y="6627813"/>
          <p14:tracePt t="258743" x="4189413" y="6627813"/>
          <p14:tracePt t="258752" x="4291013" y="6627813"/>
          <p14:tracePt t="258759" x="4445000" y="6645275"/>
          <p14:tracePt t="258768" x="4640263" y="6670675"/>
          <p14:tracePt t="258776" x="4919663" y="6721475"/>
          <p14:tracePt t="258784" x="5192713" y="6746875"/>
          <p14:tracePt t="258792" x="5395913" y="6746875"/>
          <p14:tracePt t="258801" x="5626100" y="6746875"/>
          <p14:tracePt t="258808" x="5803900" y="6746875"/>
          <p14:tracePt t="258815" x="5957888" y="6746875"/>
          <p14:tracePt t="258824" x="6110288" y="6746875"/>
          <p14:tracePt t="258832" x="6305550" y="6746875"/>
          <p14:tracePt t="258840" x="6442075" y="6746875"/>
          <p14:tracePt t="258848" x="6586538" y="6738938"/>
          <p14:tracePt t="258857" x="6731000" y="6721475"/>
          <p14:tracePt t="258865" x="6824663" y="6721475"/>
          <p14:tracePt t="258873" x="6908800" y="6721475"/>
          <p14:tracePt t="258882" x="6985000" y="6721475"/>
          <p14:tracePt t="258888" x="7035800" y="6746875"/>
          <p14:tracePt t="258898" x="7035800" y="6756400"/>
          <p14:tracePt t="258905" x="7053263" y="6789738"/>
          <p14:tracePt t="258914" x="7053263" y="6799263"/>
          <p14:tracePt t="258921" x="7053263" y="6840538"/>
          <p14:tracePt t="259049" x="7299325" y="6569075"/>
          <p14:tracePt t="259057" x="7580313" y="6416675"/>
          <p14:tracePt t="259066" x="7869238" y="6237288"/>
          <p14:tracePt t="259073" x="8158163" y="6059488"/>
          <p14:tracePt t="259082" x="8464550" y="5872163"/>
          <p14:tracePt t="259088" x="8702675" y="5702300"/>
          <p14:tracePt t="259098" x="8991600" y="55245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D611C-1989-4D61-8899-5E9735737B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28" y="962025"/>
            <a:ext cx="8066088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제약사항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활동의 시간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순서적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제약을 명확하게 표현하지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D02EA06C-5EEA-47A8-B3DC-C26A08FDA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EAF92-2F2F-414D-AD05-A93926F25CE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5845" name="그림 1">
            <a:extLst>
              <a:ext uri="{FF2B5EF4-FFF2-40B4-BE49-F238E27FC236}">
                <a16:creationId xmlns:a16="http://schemas.microsoft.com/office/drawing/2014/main" id="{746A479F-AC13-4828-92B0-6BA582689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5" y="2187574"/>
            <a:ext cx="7949245" cy="37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38366-4020-4404-9813-E529DF3CAB2B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17"/>
    </mc:Choice>
    <mc:Fallback xmlns="">
      <p:transition spd="slow" advTm="96117"/>
    </mc:Fallback>
  </mc:AlternateContent>
  <p:extLst>
    <p:ext uri="{3A86A75C-4F4B-4683-9AE1-C65F6400EC91}">
      <p14:laserTraceLst xmlns:p14="http://schemas.microsoft.com/office/powerpoint/2010/main">
        <p14:tracePtLst>
          <p14:tracePt t="588" x="8218488" y="3586163"/>
          <p14:tracePt t="596" x="7699375" y="3586163"/>
          <p14:tracePt t="606" x="7299325" y="3586163"/>
          <p14:tracePt t="613" x="6994525" y="3543300"/>
          <p14:tracePt t="622" x="6764338" y="3484563"/>
          <p14:tracePt t="629" x="6627813" y="3408363"/>
          <p14:tracePt t="635" x="6543675" y="3348038"/>
          <p14:tracePt t="644" x="6492875" y="3254375"/>
          <p14:tracePt t="651" x="6450013" y="3195638"/>
          <p14:tracePt t="659" x="6432550" y="3170238"/>
          <p14:tracePt t="668" x="6407150" y="3144838"/>
          <p14:tracePt t="675" x="6407150" y="3101975"/>
          <p14:tracePt t="891" x="6416675" y="3109913"/>
          <p14:tracePt t="900" x="6432550" y="3186113"/>
          <p14:tracePt t="908" x="6450013" y="3211513"/>
          <p14:tracePt t="916" x="6450013" y="3246438"/>
          <p14:tracePt t="932" x="6450013" y="3263900"/>
          <p14:tracePt t="940" x="6442075" y="3263900"/>
          <p14:tracePt t="958" x="6424613" y="3263900"/>
          <p14:tracePt t="964" x="6391275" y="3263900"/>
          <p14:tracePt t="975" x="6356350" y="3279775"/>
          <p14:tracePt t="980" x="6330950" y="3279775"/>
          <p14:tracePt t="990" x="6297613" y="3279775"/>
          <p14:tracePt t="996" x="6221413" y="3279775"/>
          <p14:tracePt t="1005" x="6143625" y="3246438"/>
          <p14:tracePt t="1011" x="6049963" y="3221038"/>
          <p14:tracePt t="1020" x="5999163" y="3186113"/>
          <p14:tracePt t="1027" x="5922963" y="3127375"/>
          <p14:tracePt t="1035" x="5846763" y="3084513"/>
          <p14:tracePt t="1044" x="5770563" y="3051175"/>
          <p14:tracePt t="1052" x="5676900" y="2990850"/>
          <p14:tracePt t="1060" x="5575300" y="2949575"/>
          <p14:tracePt t="1068" x="5456238" y="2871788"/>
          <p14:tracePt t="1075" x="5380038" y="2830513"/>
          <p14:tracePt t="1085" x="5260975" y="2770188"/>
          <p14:tracePt t="1092" x="5149850" y="2727325"/>
          <p14:tracePt t="1100" x="5030788" y="2651125"/>
          <p14:tracePt t="1108" x="4911725" y="2600325"/>
          <p14:tracePt t="1116" x="4810125" y="2557463"/>
          <p14:tracePt t="1124" x="4699000" y="2516188"/>
          <p14:tracePt t="1133" x="4589463" y="2481263"/>
          <p14:tracePt t="1152" x="4394200" y="2362200"/>
          <p14:tracePt t="1158" x="4300538" y="2344738"/>
          <p14:tracePt t="1165" x="4214813" y="2311400"/>
          <p14:tracePt t="1174" x="4138613" y="2268538"/>
          <p14:tracePt t="1180" x="4037013" y="2217738"/>
          <p14:tracePt t="1190" x="3968750" y="2200275"/>
          <p14:tracePt t="1196" x="3867150" y="2166938"/>
          <p14:tracePt t="1206" x="3798888" y="2141538"/>
          <p14:tracePt t="1213" x="3687763" y="2108200"/>
          <p14:tracePt t="1221" x="3594100" y="2098675"/>
          <p14:tracePt t="1228" x="3502025" y="2090738"/>
          <p14:tracePt t="1235" x="3408363" y="2065338"/>
          <p14:tracePt t="1244" x="3314700" y="2055813"/>
          <p14:tracePt t="1251" x="3246438" y="2047875"/>
          <p14:tracePt t="1259" x="3170238" y="2022475"/>
          <p14:tracePt t="1268" x="3109913" y="2014538"/>
          <p14:tracePt t="1275" x="3033713" y="1989138"/>
          <p14:tracePt t="1283" x="2974975" y="1979613"/>
          <p14:tracePt t="1291" x="2914650" y="1963738"/>
          <p14:tracePt t="1299" x="2855913" y="1938338"/>
          <p14:tracePt t="1308" x="2795588" y="1928813"/>
          <p14:tracePt t="1315" x="2719388" y="1895475"/>
          <p14:tracePt t="1324" x="2643188" y="1878013"/>
          <p14:tracePt t="1331" x="2566988" y="1870075"/>
          <p14:tracePt t="1341" x="2506663" y="1844675"/>
          <p14:tracePt t="1347" x="2463800" y="1835150"/>
          <p14:tracePt t="1357" x="2430463" y="1827213"/>
          <p14:tracePt t="1363" x="2413000" y="1827213"/>
          <p14:tracePt t="1374" x="2397125" y="1819275"/>
          <p14:tracePt t="1379" x="2379663" y="1819275"/>
          <p14:tracePt t="1716" x="2379663" y="1809750"/>
          <p14:tracePt t="1731" x="2379663" y="1793875"/>
          <p14:tracePt t="1748" x="2387600" y="1784350"/>
          <p14:tracePt t="1763" x="2387600" y="1776413"/>
          <p14:tracePt t="1774" x="2397125" y="1758950"/>
          <p14:tracePt t="1781" x="2397125" y="1751013"/>
          <p14:tracePt t="1792" x="2405063" y="1741488"/>
          <p14:tracePt t="1804" x="2413000" y="1725613"/>
          <p14:tracePt t="1837" x="2422525" y="1716088"/>
          <p14:tracePt t="1851" x="2430463" y="1708150"/>
          <p14:tracePt t="1861" x="2438400" y="1700213"/>
          <p14:tracePt t="1869" x="2438400" y="1690688"/>
          <p14:tracePt t="1876" x="2455863" y="1682750"/>
          <p14:tracePt t="1884" x="2463800" y="1674813"/>
          <p14:tracePt t="1892" x="2473325" y="1665288"/>
          <p14:tracePt t="1908" x="2481263" y="1657350"/>
          <p14:tracePt t="1915" x="2489200" y="1649413"/>
          <p14:tracePt t="1941" x="2506663" y="1649413"/>
          <p14:tracePt t="1947" x="2524125" y="1649413"/>
          <p14:tracePt t="1958" x="2532063" y="1649413"/>
          <p14:tracePt t="1963" x="2549525" y="1649413"/>
          <p14:tracePt t="1975" x="2566988" y="1649413"/>
          <p14:tracePt t="1979" x="2574925" y="1649413"/>
          <p14:tracePt t="1991" x="2600325" y="1649413"/>
          <p14:tracePt t="1995" x="2617788" y="1649413"/>
          <p14:tracePt t="2006" x="2651125" y="1665288"/>
          <p14:tracePt t="2012" x="2676525" y="1665288"/>
          <p14:tracePt t="2019" x="2701925" y="1674813"/>
          <p14:tracePt t="2029" x="2711450" y="1682750"/>
          <p14:tracePt t="2035" x="2727325" y="1690688"/>
          <p14:tracePt t="2045" x="2736850" y="1690688"/>
          <p14:tracePt t="2060" x="2752725" y="1700213"/>
          <p14:tracePt t="2068" x="2762250" y="1708150"/>
          <p14:tracePt t="2076" x="2762250" y="1716088"/>
          <p14:tracePt t="2092" x="2770188" y="1716088"/>
          <p14:tracePt t="2124" x="2770188" y="1725613"/>
          <p14:tracePt t="2135" x="2770188" y="1733550"/>
          <p14:tracePt t="2165" x="2778125" y="1758950"/>
          <p14:tracePt t="2179" x="2787650" y="1784350"/>
          <p14:tracePt t="2196" x="2795588" y="1793875"/>
          <p14:tracePt t="2213" x="2795588" y="1801813"/>
          <p14:tracePt t="2223" x="2795588" y="1809750"/>
          <p14:tracePt t="2228" x="2795588" y="1819275"/>
          <p14:tracePt t="2236" x="2795588" y="1827213"/>
          <p14:tracePt t="2245" x="2795588" y="1835150"/>
          <p14:tracePt t="2252" x="2805113" y="1844675"/>
          <p14:tracePt t="2261" x="2805113" y="1852613"/>
          <p14:tracePt t="2268" x="2813050" y="1860550"/>
          <p14:tracePt t="2300" x="2813050" y="1878013"/>
          <p14:tracePt t="2315" x="2820988" y="1885950"/>
          <p14:tracePt t="2397" x="2830513" y="1895475"/>
          <p14:tracePt t="3028" x="2813050" y="1895475"/>
          <p14:tracePt t="3035" x="2762250" y="1911350"/>
          <p14:tracePt t="3045" x="2719388" y="1911350"/>
          <p14:tracePt t="3052" x="2633663" y="1920875"/>
          <p14:tracePt t="3059" x="2549525" y="1946275"/>
          <p14:tracePt t="3067" x="2447925" y="1946275"/>
          <p14:tracePt t="3075" x="2319338" y="1971675"/>
          <p14:tracePt t="3083" x="2217738" y="1971675"/>
          <p14:tracePt t="3092" x="2108200" y="1979613"/>
          <p14:tracePt t="3100" x="1979613" y="1989138"/>
          <p14:tracePt t="3109" x="1860550" y="1989138"/>
          <p14:tracePt t="3115" x="1733550" y="2014538"/>
          <p14:tracePt t="3125" x="1622425" y="2030413"/>
          <p14:tracePt t="3133" x="1477963" y="2039938"/>
          <p14:tracePt t="3143" x="1350963" y="2039938"/>
          <p14:tracePt t="3148" x="1216025" y="2047875"/>
          <p14:tracePt t="3159" x="1112838" y="2047875"/>
          <p14:tracePt t="3164" x="1028700" y="2065338"/>
          <p14:tracePt t="3174" x="952500" y="2065338"/>
          <p14:tracePt t="3180" x="884238" y="2065338"/>
          <p14:tracePt t="3190" x="815975" y="2065338"/>
          <p14:tracePt t="3197" x="765175" y="2073275"/>
          <p14:tracePt t="3206" x="730250" y="2073275"/>
          <p14:tracePt t="3212" x="714375" y="2073275"/>
          <p14:tracePt t="3219" x="696913" y="2073275"/>
          <p14:tracePt t="3252" x="688975" y="2073275"/>
          <p14:tracePt t="3541" x="704850" y="2073275"/>
          <p14:tracePt t="3549" x="730250" y="2073275"/>
          <p14:tracePt t="3558" x="755650" y="2073275"/>
          <p14:tracePt t="3564" x="798513" y="2073275"/>
          <p14:tracePt t="3574" x="858838" y="2073275"/>
          <p14:tracePt t="3580" x="900113" y="2073275"/>
          <p14:tracePt t="3590" x="960438" y="2073275"/>
          <p14:tracePt t="3596" x="1019175" y="2073275"/>
          <p14:tracePt t="3603" x="1054100" y="2073275"/>
          <p14:tracePt t="3612" x="1104900" y="2073275"/>
          <p14:tracePt t="3620" x="1138238" y="2073275"/>
          <p14:tracePt t="3627" x="1181100" y="2073275"/>
          <p14:tracePt t="3637" x="1223963" y="2073275"/>
          <p14:tracePt t="3645" x="1249363" y="2073275"/>
          <p14:tracePt t="3652" x="1274763" y="2073275"/>
          <p14:tracePt t="3661" x="1308100" y="2073275"/>
          <p14:tracePt t="3668" x="1333500" y="2073275"/>
          <p14:tracePt t="3675" x="1360488" y="2073275"/>
          <p14:tracePt t="3684" x="1393825" y="2073275"/>
          <p14:tracePt t="3693" x="1436688" y="2073275"/>
          <p14:tracePt t="3700" x="1495425" y="2073275"/>
          <p14:tracePt t="3709" x="1538288" y="2073275"/>
          <p14:tracePt t="3716" x="1597025" y="2073275"/>
          <p14:tracePt t="3725" x="1639888" y="2073275"/>
          <p14:tracePt t="3732" x="1700213" y="2073275"/>
          <p14:tracePt t="3743" x="1751013" y="2073275"/>
          <p14:tracePt t="3747" x="1801813" y="2073275"/>
          <p14:tracePt t="3758" x="1844675" y="2073275"/>
          <p14:tracePt t="3763" x="1860550" y="2073275"/>
          <p14:tracePt t="3774" x="1911350" y="2090738"/>
          <p14:tracePt t="3781" x="1928813" y="2090738"/>
          <p14:tracePt t="3787" x="1971675" y="2090738"/>
          <p14:tracePt t="3796" x="1997075" y="2090738"/>
          <p14:tracePt t="3803" x="2022475" y="2090738"/>
          <p14:tracePt t="3820" x="2055813" y="2090738"/>
          <p14:tracePt t="3828" x="2065338" y="2090738"/>
          <p14:tracePt t="3836" x="2082800" y="2090738"/>
          <p14:tracePt t="3843" x="2090738" y="2090738"/>
          <p14:tracePt t="3852" x="2098675" y="2090738"/>
          <p14:tracePt t="3860" x="2108200" y="2090738"/>
          <p14:tracePt t="3868" x="2116138" y="2090738"/>
          <p14:tracePt t="4043" x="2124075" y="2090738"/>
          <p14:tracePt t="4068" x="2133600" y="2090738"/>
          <p14:tracePt t="5405" x="2141538" y="2098675"/>
          <p14:tracePt t="5413" x="2159000" y="2108200"/>
          <p14:tracePt t="5420" x="2166938" y="2108200"/>
          <p14:tracePt t="5428" x="2184400" y="2108200"/>
          <p14:tracePt t="5435" x="2209800" y="2108200"/>
          <p14:tracePt t="5444" x="2227263" y="2116138"/>
          <p14:tracePt t="5453" x="2260600" y="2116138"/>
          <p14:tracePt t="5463" x="2293938" y="2124075"/>
          <p14:tracePt t="5468" x="2336800" y="2133600"/>
          <p14:tracePt t="5477" x="2397125" y="2133600"/>
          <p14:tracePt t="5494" x="2516188" y="2141538"/>
          <p14:tracePt t="5501" x="2582863" y="2141538"/>
          <p14:tracePt t="5512" x="2660650" y="2149475"/>
          <p14:tracePt t="5515" x="2727325" y="2149475"/>
          <p14:tracePt t="5526" x="2813050" y="2149475"/>
          <p14:tracePt t="5532" x="2897188" y="2149475"/>
          <p14:tracePt t="5542" x="2982913" y="2149475"/>
          <p14:tracePt t="5547" x="3041650" y="2149475"/>
          <p14:tracePt t="5558" x="3119438" y="2149475"/>
          <p14:tracePt t="5563" x="3186113" y="2149475"/>
          <p14:tracePt t="5573" x="3221038" y="2149475"/>
          <p14:tracePt t="5579" x="3263900" y="2149475"/>
          <p14:tracePt t="5587" x="3289300" y="2149475"/>
          <p14:tracePt t="5595" x="3322638" y="2149475"/>
          <p14:tracePt t="5604" x="3348038" y="2149475"/>
          <p14:tracePt t="5611" x="3355975" y="2149475"/>
          <p14:tracePt t="5620" x="3373438" y="2149475"/>
          <p14:tracePt t="5627" x="3390900" y="2149475"/>
          <p14:tracePt t="5644" x="3398838" y="2149475"/>
          <p14:tracePt t="5661" x="3408363" y="2149475"/>
          <p14:tracePt t="5907" x="3416300" y="2149475"/>
          <p14:tracePt t="5925" x="3433763" y="2149475"/>
          <p14:tracePt t="5933" x="3459163" y="2159000"/>
          <p14:tracePt t="5942" x="3467100" y="2166938"/>
          <p14:tracePt t="5948" x="3492500" y="2184400"/>
          <p14:tracePt t="5956" x="3543300" y="2235200"/>
          <p14:tracePt t="5965" x="3560763" y="2243138"/>
          <p14:tracePt t="5971" x="3611563" y="2303463"/>
          <p14:tracePt t="5980" x="3654425" y="2354263"/>
          <p14:tracePt t="5987" x="3722688" y="2447925"/>
          <p14:tracePt t="5996" x="3790950" y="2516188"/>
          <p14:tracePt t="6004" x="3857625" y="2582863"/>
          <p14:tracePt t="6013" x="3917950" y="2625725"/>
          <p14:tracePt t="6021" x="3986213" y="2686050"/>
          <p14:tracePt t="6028" x="4070350" y="2752725"/>
          <p14:tracePt t="6036" x="4105275" y="2805113"/>
          <p14:tracePt t="6043" x="4156075" y="2863850"/>
          <p14:tracePt t="6052" x="4197350" y="2897188"/>
          <p14:tracePt t="6061" x="4214813" y="2932113"/>
          <p14:tracePt t="6068" x="4249738" y="2957513"/>
          <p14:tracePt t="6077" x="4275138" y="2974975"/>
          <p14:tracePt t="6085" x="4316413" y="2982913"/>
          <p14:tracePt t="6092" x="4333875" y="2982913"/>
          <p14:tracePt t="6101" x="4359275" y="3000375"/>
          <p14:tracePt t="6116" x="4368800" y="3008313"/>
          <p14:tracePt t="6133" x="4333875" y="3008313"/>
          <p14:tracePt t="6142" x="4291013" y="3008313"/>
          <p14:tracePt t="6149" x="4232275" y="3016250"/>
          <p14:tracePt t="6155" x="4197350" y="3025775"/>
          <p14:tracePt t="6164" x="4164013" y="3025775"/>
          <p14:tracePt t="6172" x="4121150" y="3033713"/>
          <p14:tracePt t="6180" x="4105275" y="3033713"/>
          <p14:tracePt t="6187" x="4070350" y="3041650"/>
          <p14:tracePt t="6195" x="4052888" y="3041650"/>
          <p14:tracePt t="6213" x="4037013" y="3051175"/>
          <p14:tracePt t="6221" x="4037013" y="3059113"/>
          <p14:tracePt t="6227" x="4011613" y="3067050"/>
          <p14:tracePt t="6236" x="4002088" y="3084513"/>
          <p14:tracePt t="6244" x="3976688" y="3109913"/>
          <p14:tracePt t="6252" x="3976688" y="3144838"/>
          <p14:tracePt t="6261" x="3960813" y="3195638"/>
          <p14:tracePt t="6268" x="3951288" y="3254375"/>
          <p14:tracePt t="6276" x="3917950" y="3330575"/>
          <p14:tracePt t="6285" x="3917950" y="3390900"/>
          <p14:tracePt t="6294" x="3900488" y="3467100"/>
          <p14:tracePt t="6301" x="3892550" y="3527425"/>
          <p14:tracePt t="6310" x="3867150" y="3586163"/>
          <p14:tracePt t="6315" x="3857625" y="3611563"/>
          <p14:tracePt t="6326" x="3849688" y="3654425"/>
          <p14:tracePt t="6332" x="3849688" y="3662363"/>
          <p14:tracePt t="6342" x="3841750" y="3679825"/>
          <p14:tracePt t="6349" x="3841750" y="3687763"/>
          <p14:tracePt t="6419" x="3841750" y="3705225"/>
          <p14:tracePt t="6435" x="3841750" y="3713163"/>
          <p14:tracePt t="6451" x="3832225" y="3713163"/>
          <p14:tracePt t="6491" x="3816350" y="3730625"/>
          <p14:tracePt t="6509" x="3806825" y="3738563"/>
          <p14:tracePt t="6515" x="3798888" y="3738563"/>
          <p14:tracePt t="6526" x="3781425" y="3738563"/>
          <p14:tracePt t="6531" x="3763963" y="3738563"/>
          <p14:tracePt t="6542" x="3756025" y="3738563"/>
          <p14:tracePt t="6548" x="3738563" y="3738563"/>
          <p14:tracePt t="6556" x="3713163" y="3748088"/>
          <p14:tracePt t="6564" x="3705225" y="3748088"/>
          <p14:tracePt t="6571" x="3697288" y="3748088"/>
          <p14:tracePt t="6580" x="3679825" y="3748088"/>
          <p14:tracePt t="6588" x="3654425" y="3756025"/>
          <p14:tracePt t="6595" x="3646488" y="3756025"/>
          <p14:tracePt t="6604" x="3611563" y="3756025"/>
          <p14:tracePt t="6612" x="3586163" y="3756025"/>
          <p14:tracePt t="6621" x="3568700" y="3756025"/>
          <p14:tracePt t="6629" x="3535363" y="3756025"/>
          <p14:tracePt t="6636" x="3492500" y="3756025"/>
          <p14:tracePt t="6643" x="3459163" y="3756025"/>
          <p14:tracePt t="6652" x="3408363" y="3756025"/>
          <p14:tracePt t="6660" x="3348038" y="3756025"/>
          <p14:tracePt t="6669" x="3289300" y="3756025"/>
          <p14:tracePt t="6677" x="3211513" y="3738563"/>
          <p14:tracePt t="6684" x="3144838" y="3730625"/>
          <p14:tracePt t="6694" x="3084513" y="3722688"/>
          <p14:tracePt t="6701" x="3025775" y="3722688"/>
          <p14:tracePt t="6711" x="2990850" y="3713163"/>
          <p14:tracePt t="6716" x="2932113" y="3705225"/>
          <p14:tracePt t="6726" x="2889250" y="3705225"/>
          <p14:tracePt t="6732" x="2838450" y="3679825"/>
          <p14:tracePt t="6742" x="2795588" y="3671888"/>
          <p14:tracePt t="6749" x="2752725" y="3671888"/>
          <p14:tracePt t="6757" x="2719388" y="3671888"/>
          <p14:tracePt t="6764" x="2686050" y="3671888"/>
          <p14:tracePt t="6771" x="2660650" y="3671888"/>
          <p14:tracePt t="6780" x="2617788" y="3687763"/>
          <p14:tracePt t="6788" x="2582863" y="3705225"/>
          <p14:tracePt t="6796" x="2549525" y="3730625"/>
          <p14:tracePt t="6804" x="2524125" y="3730625"/>
          <p14:tracePt t="6812" x="2506663" y="3748088"/>
          <p14:tracePt t="6821" x="2489200" y="3756025"/>
          <p14:tracePt t="6827" x="2473325" y="3773488"/>
          <p14:tracePt t="6836" x="2455863" y="3790950"/>
          <p14:tracePt t="6844" x="2447925" y="3798888"/>
          <p14:tracePt t="6852" x="2447925" y="3816350"/>
          <p14:tracePt t="6861" x="2447925" y="3832225"/>
          <p14:tracePt t="6869" x="2447925" y="3841750"/>
          <p14:tracePt t="6876" x="2447925" y="3849688"/>
          <p14:tracePt t="6884" x="2447925" y="3857625"/>
          <p14:tracePt t="6901" x="2455863" y="3867150"/>
          <p14:tracePt t="6910" x="2463800" y="3875088"/>
          <p14:tracePt t="6926" x="2489200" y="3883025"/>
          <p14:tracePt t="6933" x="2506663" y="3883025"/>
          <p14:tracePt t="6942" x="2557463" y="3892550"/>
          <p14:tracePt t="6947" x="2617788" y="3908425"/>
          <p14:tracePt t="6958" x="2676525" y="3917950"/>
          <p14:tracePt t="6964" x="2762250" y="3925888"/>
          <p14:tracePt t="6971" x="2846388" y="3951288"/>
          <p14:tracePt t="6980" x="2957513" y="3951288"/>
          <p14:tracePt t="6988" x="3094038" y="3986213"/>
          <p14:tracePt t="6996" x="3221038" y="3986213"/>
          <p14:tracePt t="7004" x="3348038" y="4011613"/>
          <p14:tracePt t="7011" x="3502025" y="4019550"/>
          <p14:tracePt t="7020" x="3629025" y="4019550"/>
          <p14:tracePt t="7028" x="3806825" y="4027488"/>
          <p14:tracePt t="7036" x="3917950" y="4044950"/>
          <p14:tracePt t="7045" x="4062413" y="4052888"/>
          <p14:tracePt t="7052" x="4171950" y="4052888"/>
          <p14:tracePt t="7060" x="4275138" y="4070350"/>
          <p14:tracePt t="7069" x="4368800" y="4070350"/>
          <p14:tracePt t="7077" x="4470400" y="4079875"/>
          <p14:tracePt t="7085" x="4529138" y="4079875"/>
          <p14:tracePt t="7093" x="4614863" y="4079875"/>
          <p14:tracePt t="7101" x="4673600" y="4079875"/>
          <p14:tracePt t="7110" x="4716463" y="4079875"/>
          <p14:tracePt t="7117" x="4749800" y="4079875"/>
          <p14:tracePt t="7126" x="4767263" y="4079875"/>
          <p14:tracePt t="7133" x="4792663" y="4079875"/>
          <p14:tracePt t="7139" x="4818063" y="4079875"/>
          <p14:tracePt t="7147" x="4827588" y="4079875"/>
          <p14:tracePt t="7155" x="4843463" y="4070350"/>
          <p14:tracePt t="7163" x="4868863" y="4052888"/>
          <p14:tracePt t="7171" x="4886325" y="4044950"/>
          <p14:tracePt t="7180" x="4911725" y="4027488"/>
          <p14:tracePt t="7196" x="4937125" y="4002088"/>
          <p14:tracePt t="7205" x="4954588" y="3994150"/>
          <p14:tracePt t="7212" x="4979988" y="3968750"/>
          <p14:tracePt t="7219" x="4997450" y="3951288"/>
          <p14:tracePt t="7228" x="5013325" y="3917950"/>
          <p14:tracePt t="7236" x="5030788" y="3900488"/>
          <p14:tracePt t="7243" x="5048250" y="3867150"/>
          <p14:tracePt t="7253" x="5064125" y="3816350"/>
          <p14:tracePt t="7260" x="5073650" y="3756025"/>
          <p14:tracePt t="7269" x="5091113" y="3697288"/>
          <p14:tracePt t="7278" x="5091113" y="3636963"/>
          <p14:tracePt t="7285" x="5099050" y="3578225"/>
          <p14:tracePt t="7293" x="5099050" y="3527425"/>
          <p14:tracePt t="7301" x="5099050" y="3467100"/>
          <p14:tracePt t="7310" x="5099050" y="3408363"/>
          <p14:tracePt t="7316" x="5099050" y="3348038"/>
          <p14:tracePt t="7326" x="5099050" y="3305175"/>
          <p14:tracePt t="7332" x="5099050" y="3271838"/>
          <p14:tracePt t="7340" x="5099050" y="3221038"/>
          <p14:tracePt t="7347" x="5081588" y="3170238"/>
          <p14:tracePt t="7355" x="5081588" y="3144838"/>
          <p14:tracePt t="7365" x="5081588" y="3109913"/>
          <p14:tracePt t="7371" x="5073650" y="3084513"/>
          <p14:tracePt t="7380" x="5048250" y="3033713"/>
          <p14:tracePt t="7388" x="5030788" y="2990850"/>
          <p14:tracePt t="7396" x="5013325" y="2974975"/>
          <p14:tracePt t="7404" x="4987925" y="2922588"/>
          <p14:tracePt t="7412" x="4962525" y="2863850"/>
          <p14:tracePt t="7420" x="4903788" y="2813050"/>
          <p14:tracePt t="7428" x="4886325" y="2787650"/>
          <p14:tracePt t="7436" x="4843463" y="2736850"/>
          <p14:tracePt t="7444" x="4792663" y="2693988"/>
          <p14:tracePt t="7452" x="4759325" y="2676525"/>
          <p14:tracePt t="7460" x="4691063" y="2633663"/>
          <p14:tracePt t="7468" x="4640263" y="2600325"/>
          <p14:tracePt t="7477" x="4597400" y="2582863"/>
          <p14:tracePt t="7485" x="4529138" y="2549525"/>
          <p14:tracePt t="7494" x="4470400" y="2541588"/>
          <p14:tracePt t="7500" x="4384675" y="2524125"/>
          <p14:tracePt t="7510" x="4283075" y="2506663"/>
          <p14:tracePt t="7517" x="4181475" y="2489200"/>
          <p14:tracePt t="7526" x="4070350" y="2463800"/>
          <p14:tracePt t="7533" x="3951288" y="2455863"/>
          <p14:tracePt t="7542" x="3849688" y="2438400"/>
          <p14:tracePt t="7548" x="3763963" y="2438400"/>
          <p14:tracePt t="7556" x="3671888" y="2438400"/>
          <p14:tracePt t="7565" x="3568700" y="2438400"/>
          <p14:tracePt t="7571" x="3467100" y="2438400"/>
          <p14:tracePt t="7581" x="3382963" y="2438400"/>
          <p14:tracePt t="7588" x="3297238" y="2438400"/>
          <p14:tracePt t="7596" x="3211513" y="2438400"/>
          <p14:tracePt t="7605" x="3119438" y="2438400"/>
          <p14:tracePt t="7612" x="3041650" y="2438400"/>
          <p14:tracePt t="7620" x="2957513" y="2438400"/>
          <p14:tracePt t="7628" x="2871788" y="2438400"/>
          <p14:tracePt t="7636" x="2787650" y="2438400"/>
          <p14:tracePt t="7644" x="2701925" y="2438400"/>
          <p14:tracePt t="7652" x="2633663" y="2438400"/>
          <p14:tracePt t="7660" x="2557463" y="2438400"/>
          <p14:tracePt t="7668" x="2489200" y="2438400"/>
          <p14:tracePt t="7677" x="2430463" y="2438400"/>
          <p14:tracePt t="7684" x="2362200" y="2438400"/>
          <p14:tracePt t="7694" x="2303463" y="2438400"/>
          <p14:tracePt t="7700" x="2268538" y="2438400"/>
          <p14:tracePt t="7710" x="2243138" y="2438400"/>
          <p14:tracePt t="7717" x="2217738" y="2438400"/>
          <p14:tracePt t="7727" x="2192338" y="2438400"/>
          <p14:tracePt t="7733" x="2174875" y="2438400"/>
          <p14:tracePt t="7742" x="2166938" y="2455863"/>
          <p14:tracePt t="7748" x="2141538" y="2455863"/>
          <p14:tracePt t="7757" x="2133600" y="2463800"/>
          <p14:tracePt t="7764" x="2124075" y="2473325"/>
          <p14:tracePt t="7771" x="2108200" y="2481263"/>
          <p14:tracePt t="7780" x="2082800" y="2498725"/>
          <p14:tracePt t="7788" x="2055813" y="2516188"/>
          <p14:tracePt t="7796" x="2039938" y="2532063"/>
          <p14:tracePt t="7805" x="2022475" y="2549525"/>
          <p14:tracePt t="7812" x="1997075" y="2566988"/>
          <p14:tracePt t="7820" x="1979613" y="2574925"/>
          <p14:tracePt t="7828" x="1954213" y="2592388"/>
          <p14:tracePt t="7836" x="1928813" y="2617788"/>
          <p14:tracePt t="7843" x="1911350" y="2633663"/>
          <p14:tracePt t="7853" x="1885950" y="2651125"/>
          <p14:tracePt t="7861" x="1860550" y="2676525"/>
          <p14:tracePt t="7869" x="1835150" y="2693988"/>
          <p14:tracePt t="7878" x="1819275" y="2701925"/>
          <p14:tracePt t="7884" x="1809750" y="2719388"/>
          <p14:tracePt t="7894" x="1801813" y="2727325"/>
          <p14:tracePt t="7901" x="1776413" y="2744788"/>
          <p14:tracePt t="7910" x="1766888" y="2762250"/>
          <p14:tracePt t="7915" x="1758950" y="2778125"/>
          <p14:tracePt t="7926" x="1758950" y="2787650"/>
          <p14:tracePt t="7932" x="1751013" y="2805113"/>
          <p14:tracePt t="7940" x="1751013" y="2820988"/>
          <p14:tracePt t="7947" x="1741488" y="2830513"/>
          <p14:tracePt t="7955" x="1741488" y="2838450"/>
          <p14:tracePt t="7964" x="1741488" y="2855913"/>
          <p14:tracePt t="7971" x="1733550" y="2871788"/>
          <p14:tracePt t="7980" x="1733550" y="2889250"/>
          <p14:tracePt t="7988" x="1733550" y="2897188"/>
          <p14:tracePt t="9133" x="1733550" y="2906713"/>
          <p14:tracePt t="9155" x="1741488" y="2906713"/>
          <p14:tracePt t="9164" x="1766888" y="2889250"/>
          <p14:tracePt t="9172" x="1766888" y="2881313"/>
          <p14:tracePt t="9180" x="1776413" y="2881313"/>
          <p14:tracePt t="9188" x="1801813" y="2871788"/>
          <p14:tracePt t="9203" x="1809750" y="2863850"/>
          <p14:tracePt t="9211" x="1819275" y="2863850"/>
          <p14:tracePt t="9292" x="1835150" y="2863850"/>
          <p14:tracePt t="9310" x="1860550" y="2863850"/>
          <p14:tracePt t="9316" x="1878013" y="2863850"/>
          <p14:tracePt t="9327" x="1911350" y="2863850"/>
          <p14:tracePt t="9332" x="1954213" y="2863850"/>
          <p14:tracePt t="9339" x="1997075" y="2863850"/>
          <p14:tracePt t="9349" x="2073275" y="2863850"/>
          <p14:tracePt t="9355" x="2124075" y="2863850"/>
          <p14:tracePt t="9365" x="2227263" y="2863850"/>
          <p14:tracePt t="9372" x="2286000" y="2863850"/>
          <p14:tracePt t="9381" x="2371725" y="2881313"/>
          <p14:tracePt t="9389" x="2447925" y="2889250"/>
          <p14:tracePt t="9396" x="2532063" y="2906713"/>
          <p14:tracePt t="9403" x="2608263" y="2922588"/>
          <p14:tracePt t="9412" x="2711450" y="2940050"/>
          <p14:tracePt t="9420" x="2795588" y="2965450"/>
          <p14:tracePt t="9428" x="2897188" y="2990850"/>
          <p14:tracePt t="9436" x="3016250" y="3025775"/>
          <p14:tracePt t="9444" x="3127375" y="3041650"/>
          <p14:tracePt t="9453" x="3228975" y="3059113"/>
          <p14:tracePt t="9461" x="3355975" y="3076575"/>
          <p14:tracePt t="9468" x="3484563" y="3119438"/>
          <p14:tracePt t="9477" x="3611563" y="3127375"/>
          <p14:tracePt t="9485" x="3738563" y="3127375"/>
          <p14:tracePt t="9495" x="3857625" y="3127375"/>
          <p14:tracePt t="9501" x="3976688" y="3127375"/>
          <p14:tracePt t="9511" x="4121150" y="3127375"/>
          <p14:tracePt t="9516" x="4265613" y="3101975"/>
          <p14:tracePt t="9526" x="4351338" y="3076575"/>
          <p14:tracePt t="9533" x="4452938" y="3076575"/>
          <p14:tracePt t="9539" x="4579938" y="3051175"/>
          <p14:tracePt t="9548" x="4691063" y="3041650"/>
          <p14:tracePt t="9556" x="4767263" y="3033713"/>
          <p14:tracePt t="9565" x="4827588" y="3033713"/>
          <p14:tracePt t="9572" x="4886325" y="3025775"/>
          <p14:tracePt t="9580" x="4911725" y="3025775"/>
          <p14:tracePt t="9709" x="4894263" y="3025775"/>
          <p14:tracePt t="9715" x="4868863" y="3025775"/>
          <p14:tracePt t="9726" x="4818063" y="3025775"/>
          <p14:tracePt t="9732" x="4775200" y="3025775"/>
          <p14:tracePt t="9739" x="4741863" y="3025775"/>
          <p14:tracePt t="9749" x="4699000" y="3025775"/>
          <p14:tracePt t="9755" x="4673600" y="3025775"/>
          <p14:tracePt t="9764" x="4630738" y="3025775"/>
          <p14:tracePt t="9772" x="4605338" y="3025775"/>
          <p14:tracePt t="9781" x="4572000" y="3025775"/>
          <p14:tracePt t="9787" x="4529138" y="3025775"/>
          <p14:tracePt t="9796" x="4495800" y="3025775"/>
          <p14:tracePt t="9804" x="4470400" y="3025775"/>
          <p14:tracePt t="9813" x="4460875" y="3025775"/>
          <p14:tracePt t="9820" x="4445000" y="3025775"/>
          <p14:tracePt t="9827" x="4435475" y="3025775"/>
          <p14:tracePt t="9844" x="4419600" y="3025775"/>
          <p14:tracePt t="9853" x="4410075" y="3025775"/>
          <p14:tracePt t="9861" x="4402138" y="3025775"/>
          <p14:tracePt t="9877" x="4384675" y="3033713"/>
          <p14:tracePt t="9885" x="4384675" y="3041650"/>
          <p14:tracePt t="9949" x="4394200" y="3041650"/>
          <p14:tracePt t="9955" x="4402138" y="3041650"/>
          <p14:tracePt t="9964" x="4427538" y="3051175"/>
          <p14:tracePt t="9972" x="4452938" y="3059113"/>
          <p14:tracePt t="9979" x="4486275" y="3067050"/>
          <p14:tracePt t="9987" x="4503738" y="3067050"/>
          <p14:tracePt t="9996" x="4529138" y="3076575"/>
          <p14:tracePt t="10004" x="4572000" y="3094038"/>
          <p14:tracePt t="10012" x="4605338" y="3094038"/>
          <p14:tracePt t="10020" x="4640263" y="3101975"/>
          <p14:tracePt t="10028" x="4683125" y="3109913"/>
          <p14:tracePt t="10036" x="4716463" y="3119438"/>
          <p14:tracePt t="10045" x="4767263" y="3127375"/>
          <p14:tracePt t="10053" x="4802188" y="3135313"/>
          <p14:tracePt t="10061" x="4818063" y="3144838"/>
          <p14:tracePt t="10069" x="4843463" y="3152775"/>
          <p14:tracePt t="10077" x="4868863" y="3160713"/>
          <p14:tracePt t="10084" x="4911725" y="3160713"/>
          <p14:tracePt t="10094" x="4937125" y="3178175"/>
          <p14:tracePt t="10101" x="4979988" y="3186113"/>
          <p14:tracePt t="10110" x="5013325" y="3186113"/>
          <p14:tracePt t="10116" x="5056188" y="3195638"/>
          <p14:tracePt t="10125" x="5099050" y="3195638"/>
          <p14:tracePt t="10141" x="5175250" y="3211513"/>
          <p14:tracePt t="10149" x="5200650" y="3211513"/>
          <p14:tracePt t="10156" x="5218113" y="3211513"/>
          <p14:tracePt t="10165" x="5243513" y="3211513"/>
          <p14:tracePt t="10173" x="5260975" y="3211513"/>
          <p14:tracePt t="10180" x="5276850" y="3211513"/>
          <p14:tracePt t="10187" x="5302250" y="3211513"/>
          <p14:tracePt t="10195" x="5327650" y="3211513"/>
          <p14:tracePt t="10204" x="5362575" y="3195638"/>
          <p14:tracePt t="10212" x="5387975" y="3178175"/>
          <p14:tracePt t="10220" x="5430838" y="3170238"/>
          <p14:tracePt t="10228" x="5464175" y="3152775"/>
          <p14:tracePt t="10235" x="5524500" y="3119438"/>
          <p14:tracePt t="10245" x="5557838" y="3119438"/>
          <p14:tracePt t="10252" x="5600700" y="3101975"/>
          <p14:tracePt t="10262" x="5668963" y="3076575"/>
          <p14:tracePt t="10269" x="5694363" y="3076575"/>
          <p14:tracePt t="10277" x="5761038" y="3041650"/>
          <p14:tracePt t="10283" x="5795963" y="3016250"/>
          <p14:tracePt t="10295" x="5846763" y="2990850"/>
          <p14:tracePt t="10301" x="5880100" y="2974975"/>
          <p14:tracePt t="10312" x="5915025" y="2957513"/>
          <p14:tracePt t="10316" x="5965825" y="2940050"/>
          <p14:tracePt t="10324" x="5973763" y="2932113"/>
          <p14:tracePt t="10333" x="5999163" y="2932113"/>
          <p14:tracePt t="10339" x="6024563" y="2914650"/>
          <p14:tracePt t="10347" x="6049963" y="2906713"/>
          <p14:tracePt t="10356" x="6067425" y="2906713"/>
          <p14:tracePt t="10365" x="6084888" y="2897188"/>
          <p14:tracePt t="10372" x="6102350" y="2889250"/>
          <p14:tracePt t="10379" x="6118225" y="2881313"/>
          <p14:tracePt t="10387" x="6135688" y="2871788"/>
          <p14:tracePt t="10396" x="6161088" y="2863850"/>
          <p14:tracePt t="10404" x="6186488" y="2855913"/>
          <p14:tracePt t="10412" x="6194425" y="2846388"/>
          <p14:tracePt t="10421" x="6211888" y="2846388"/>
          <p14:tracePt t="10428" x="6246813" y="2838450"/>
          <p14:tracePt t="10435" x="6262688" y="2830513"/>
          <p14:tracePt t="10445" x="6272213" y="2830513"/>
          <p14:tracePt t="10453" x="6297613" y="2830513"/>
          <p14:tracePt t="10462" x="6323013" y="2830513"/>
          <p14:tracePt t="10468" x="6356350" y="2813050"/>
          <p14:tracePt t="10477" x="6356350" y="2805113"/>
          <p14:tracePt t="10483" x="6373813" y="2805113"/>
          <p14:tracePt t="10494" x="6399213" y="2795588"/>
          <p14:tracePt t="10508" x="6416675" y="2795588"/>
          <p14:tracePt t="10516" x="6424613" y="2795588"/>
          <p14:tracePt t="10524" x="6442075" y="2795588"/>
          <p14:tracePt t="10532" x="6450013" y="2795588"/>
          <p14:tracePt t="10549" x="6467475" y="2795588"/>
          <p14:tracePt t="10556" x="6475413" y="2795588"/>
          <p14:tracePt t="10565" x="6483350" y="2795588"/>
          <p14:tracePt t="10572" x="6492875" y="2795588"/>
          <p14:tracePt t="10581" x="6500813" y="2795588"/>
          <p14:tracePt t="10588" x="6518275" y="2795588"/>
          <p14:tracePt t="10595" x="6526213" y="2795588"/>
          <p14:tracePt t="10612" x="6543675" y="2795588"/>
          <p14:tracePt t="10619" x="6551613" y="2795588"/>
          <p14:tracePt t="10628" x="6561138" y="2795588"/>
          <p14:tracePt t="10635" x="6577013" y="2795588"/>
          <p14:tracePt t="10653" x="6586538" y="2795588"/>
          <p14:tracePt t="10661" x="6602413" y="2795588"/>
          <p14:tracePt t="10678" x="6619875" y="2795588"/>
          <p14:tracePt t="10683" x="6627813" y="2787650"/>
          <p14:tracePt t="10695" x="6637338" y="2787650"/>
          <p14:tracePt t="10701" x="6645275" y="2778125"/>
          <p14:tracePt t="10723" x="6654800" y="2778125"/>
          <p14:tracePt t="10732" x="6662738" y="2778125"/>
          <p14:tracePt t="10739" x="6670675" y="2778125"/>
          <p14:tracePt t="10756" x="6680200" y="2778125"/>
          <p14:tracePt t="10764" x="6696075" y="2762250"/>
          <p14:tracePt t="10788" x="6705600" y="2762250"/>
          <p14:tracePt t="10804" x="6713538" y="2762250"/>
          <p14:tracePt t="10821" x="6721475" y="2752725"/>
          <p14:tracePt t="10828" x="6731000" y="2752725"/>
          <p14:tracePt t="10853" x="6746875" y="2752725"/>
          <p14:tracePt t="10900" x="6764338" y="2752725"/>
          <p14:tracePt t="10917" x="6772275" y="2752725"/>
          <p14:tracePt t="10923" x="6781800" y="2752725"/>
          <p14:tracePt t="10933" x="6799263" y="2762250"/>
          <p14:tracePt t="10939" x="6799263" y="2770188"/>
          <p14:tracePt t="10948" x="6807200" y="2770188"/>
          <p14:tracePt t="10956" x="6815138" y="2778125"/>
          <p14:tracePt t="10965" x="6815138" y="2787650"/>
          <p14:tracePt t="10973" x="6824663" y="2795588"/>
          <p14:tracePt t="10988" x="6824663" y="2805113"/>
          <p14:tracePt t="10996" x="6832600" y="2820988"/>
          <p14:tracePt t="11021" x="6832600" y="2846388"/>
          <p14:tracePt t="11028" x="6840538" y="2855913"/>
          <p14:tracePt t="11036" x="6840538" y="2863850"/>
          <p14:tracePt t="11045" x="6840538" y="2889250"/>
          <p14:tracePt t="11053" x="6850063" y="2897188"/>
          <p14:tracePt t="11062" x="6850063" y="2922588"/>
          <p14:tracePt t="11068" x="6850063" y="2957513"/>
          <p14:tracePt t="11079" x="6850063" y="2982913"/>
          <p14:tracePt t="11085" x="6850063" y="3000375"/>
          <p14:tracePt t="11094" x="6850063" y="3025775"/>
          <p14:tracePt t="11101" x="6850063" y="3059113"/>
          <p14:tracePt t="11110" x="6850063" y="3084513"/>
          <p14:tracePt t="11116" x="6850063" y="3119438"/>
          <p14:tracePt t="11123" x="6850063" y="3144838"/>
          <p14:tracePt t="11133" x="6850063" y="3170238"/>
          <p14:tracePt t="11140" x="6850063" y="3195638"/>
          <p14:tracePt t="11149" x="6850063" y="3211513"/>
          <p14:tracePt t="11157" x="6850063" y="3228975"/>
          <p14:tracePt t="11165" x="6850063" y="3254375"/>
          <p14:tracePt t="11173" x="6850063" y="3271838"/>
          <p14:tracePt t="11180" x="6858000" y="3279775"/>
          <p14:tracePt t="11195" x="6858000" y="3289300"/>
          <p14:tracePt t="11502" x="6858000" y="3297238"/>
          <p14:tracePt t="11532" x="6858000" y="3305175"/>
          <p14:tracePt t="11548" x="6850063" y="3322638"/>
          <p14:tracePt t="11556" x="6840538" y="3340100"/>
          <p14:tracePt t="11563" x="6824663" y="3355975"/>
          <p14:tracePt t="11571" x="6815138" y="3373438"/>
          <p14:tracePt t="11579" x="6789738" y="3416300"/>
          <p14:tracePt t="11587" x="6772275" y="3441700"/>
          <p14:tracePt t="11595" x="6746875" y="3467100"/>
          <p14:tracePt t="11603" x="6705600" y="3509963"/>
          <p14:tracePt t="11612" x="6670675" y="3527425"/>
          <p14:tracePt t="11619" x="6654800" y="3535363"/>
          <p14:tracePt t="11629" x="6645275" y="3535363"/>
          <p14:tracePt t="11635" x="6637338" y="3543300"/>
          <p14:tracePt t="11691" x="6619875" y="3543300"/>
          <p14:tracePt t="11716" x="6611938" y="3543300"/>
          <p14:tracePt t="11724" x="6594475" y="3543300"/>
          <p14:tracePt t="11732" x="6586538" y="3543300"/>
          <p14:tracePt t="11748" x="6586538" y="3535363"/>
          <p14:tracePt t="11756" x="6586538" y="3527425"/>
          <p14:tracePt t="11772" x="6586538" y="3517900"/>
          <p14:tracePt t="11788" x="6586538" y="3502025"/>
          <p14:tracePt t="11821" x="6594475" y="3502025"/>
          <p14:tracePt t="11829" x="6602413" y="3502025"/>
          <p14:tracePt t="11863" x="6611938" y="3502025"/>
          <p14:tracePt t="11932" x="6594475" y="3517900"/>
          <p14:tracePt t="11939" x="6569075" y="3535363"/>
          <p14:tracePt t="11948" x="6535738" y="3535363"/>
          <p14:tracePt t="11956" x="6483350" y="3568700"/>
          <p14:tracePt t="11964" x="6399213" y="3603625"/>
          <p14:tracePt t="11972" x="6338888" y="3611563"/>
          <p14:tracePt t="11980" x="6297613" y="3611563"/>
          <p14:tracePt t="11988" x="6194425" y="3619500"/>
          <p14:tracePt t="11995" x="6110288" y="3636963"/>
          <p14:tracePt t="12005" x="6034088" y="3636963"/>
          <p14:tracePt t="12013" x="5940425" y="3636963"/>
          <p14:tracePt t="12021" x="5854700" y="3636963"/>
          <p14:tracePt t="12029" x="5770563" y="3636963"/>
          <p14:tracePt t="12035" x="5651500" y="3636963"/>
          <p14:tracePt t="12046" x="5540375" y="3636963"/>
          <p14:tracePt t="12053" x="5430838" y="3654425"/>
          <p14:tracePt t="12062" x="5286375" y="3697288"/>
          <p14:tracePt t="12068" x="5157788" y="3713163"/>
          <p14:tracePt t="12079" x="5013325" y="3738563"/>
          <p14:tracePt t="12084" x="4886325" y="3773488"/>
          <p14:tracePt t="12094" x="4733925" y="3824288"/>
          <p14:tracePt t="12100" x="4589463" y="3849688"/>
          <p14:tracePt t="12108" x="4445000" y="3900488"/>
          <p14:tracePt t="12116" x="4300538" y="3908425"/>
          <p14:tracePt t="12124" x="4171950" y="3943350"/>
          <p14:tracePt t="12133" x="4044950" y="3968750"/>
          <p14:tracePt t="12140" x="3943350" y="4002088"/>
          <p14:tracePt t="12149" x="3824288" y="4027488"/>
          <p14:tracePt t="12157" x="3756025" y="4044950"/>
          <p14:tracePt t="12164" x="3662363" y="4079875"/>
          <p14:tracePt t="12172" x="3603625" y="4087813"/>
          <p14:tracePt t="12180" x="3543300" y="4113213"/>
          <p14:tracePt t="12188" x="3467100" y="4130675"/>
          <p14:tracePt t="12196" x="3408363" y="4138613"/>
          <p14:tracePt t="12205" x="3365500" y="4164013"/>
          <p14:tracePt t="12213" x="3340100" y="4164013"/>
          <p14:tracePt t="12221" x="3297238" y="4171950"/>
          <p14:tracePt t="12229" x="3263900" y="4189413"/>
          <p14:tracePt t="12236" x="3246438" y="4189413"/>
          <p14:tracePt t="12245" x="3221038" y="4189413"/>
          <p14:tracePt t="12253" x="3203575" y="4197350"/>
          <p14:tracePt t="12262" x="3186113" y="4197350"/>
          <p14:tracePt t="12269" x="3170238" y="4206875"/>
          <p14:tracePt t="12277" x="3160713" y="4206875"/>
          <p14:tracePt t="12284" x="3152775" y="4206875"/>
          <p14:tracePt t="12292" x="3144838" y="4206875"/>
          <p14:tracePt t="12301" x="3127375" y="4206875"/>
          <p14:tracePt t="12308" x="3119438" y="4206875"/>
          <p14:tracePt t="12316" x="3109913" y="4206875"/>
          <p14:tracePt t="12323" x="3101975" y="4206875"/>
          <p14:tracePt t="12331" x="3084513" y="4206875"/>
          <p14:tracePt t="12340" x="3076575" y="4206875"/>
          <p14:tracePt t="12348" x="3059113" y="4206875"/>
          <p14:tracePt t="12357" x="3041650" y="4206875"/>
          <p14:tracePt t="12364" x="3016250" y="4206875"/>
          <p14:tracePt t="12372" x="3000375" y="4206875"/>
          <p14:tracePt t="12532" x="3016250" y="4206875"/>
          <p14:tracePt t="12540" x="3033713" y="4206875"/>
          <p14:tracePt t="12548" x="3051175" y="4206875"/>
          <p14:tracePt t="12556" x="3067050" y="4206875"/>
          <p14:tracePt t="12572" x="3084513" y="4206875"/>
          <p14:tracePt t="12580" x="3094038" y="4206875"/>
          <p14:tracePt t="12588" x="3101975" y="4206875"/>
          <p14:tracePt t="12595" x="3109913" y="4206875"/>
          <p14:tracePt t="12604" x="3119438" y="4197350"/>
          <p14:tracePt t="12612" x="3119438" y="4189413"/>
          <p14:tracePt t="12620" x="3127375" y="4189413"/>
          <p14:tracePt t="12629" x="3127375" y="4181475"/>
          <p14:tracePt t="12645" x="3127375" y="4164013"/>
          <p14:tracePt t="12662" x="3127375" y="4146550"/>
          <p14:tracePt t="12677" x="3127375" y="4138613"/>
          <p14:tracePt t="12701" x="3144838" y="4121150"/>
          <p14:tracePt t="12707" x="3152775" y="4113213"/>
          <p14:tracePt t="12716" x="3160713" y="4113213"/>
          <p14:tracePt t="12724" x="3178175" y="4105275"/>
          <p14:tracePt t="12732" x="3203575" y="4105275"/>
          <p14:tracePt t="12740" x="3228975" y="4105275"/>
          <p14:tracePt t="12748" x="3246438" y="4105275"/>
          <p14:tracePt t="12757" x="3271838" y="4105275"/>
          <p14:tracePt t="12764" x="3297238" y="4105275"/>
          <p14:tracePt t="12772" x="3348038" y="4105275"/>
          <p14:tracePt t="12780" x="3373438" y="4105275"/>
          <p14:tracePt t="12788" x="3449638" y="4105275"/>
          <p14:tracePt t="12796" x="3509963" y="4105275"/>
          <p14:tracePt t="12804" x="3568700" y="4105275"/>
          <p14:tracePt t="12812" x="3619500" y="4105275"/>
          <p14:tracePt t="12821" x="3713163" y="4105275"/>
          <p14:tracePt t="12829" x="3798888" y="4113213"/>
          <p14:tracePt t="12836" x="3867150" y="4113213"/>
          <p14:tracePt t="12846" x="3943350" y="4121150"/>
          <p14:tracePt t="12852" x="4011613" y="4121150"/>
          <p14:tracePt t="12862" x="4087813" y="4121150"/>
          <p14:tracePt t="12868" x="4138613" y="4121150"/>
          <p14:tracePt t="12878" x="4189413" y="4121150"/>
          <p14:tracePt t="12884" x="4214813" y="4121150"/>
          <p14:tracePt t="12894" x="4240213" y="4121150"/>
          <p14:tracePt t="12901" x="4257675" y="4121150"/>
          <p14:tracePt t="12907" x="4275138" y="4121150"/>
          <p14:tracePt t="12916" x="4291013" y="4121150"/>
          <p14:tracePt t="12924" x="4300538" y="4121150"/>
          <p14:tracePt t="12940" x="4316413" y="4121150"/>
          <p14:tracePt t="12949" x="4325938" y="4121150"/>
          <p14:tracePt t="12955" x="4341813" y="4121150"/>
          <p14:tracePt t="12965" x="4359275" y="4113213"/>
          <p14:tracePt t="12972" x="4384675" y="4087813"/>
          <p14:tracePt t="12980" x="4410075" y="4070350"/>
          <p14:tracePt t="12988" x="4419600" y="4044950"/>
          <p14:tracePt t="12996" x="4452938" y="4011613"/>
          <p14:tracePt t="13005" x="4478338" y="3976688"/>
          <p14:tracePt t="13013" x="4495800" y="3951288"/>
          <p14:tracePt t="13021" x="4503738" y="3917950"/>
          <p14:tracePt t="13030" x="4521200" y="3867150"/>
          <p14:tracePt t="13037" x="4529138" y="3841750"/>
          <p14:tracePt t="13045" x="4529138" y="3806825"/>
          <p14:tracePt t="13053" x="4529138" y="3773488"/>
          <p14:tracePt t="13063" x="4529138" y="3730625"/>
          <p14:tracePt t="13067" x="4529138" y="3671888"/>
          <p14:tracePt t="13077" x="4529138" y="3646488"/>
          <p14:tracePt t="13084" x="4529138" y="3611563"/>
          <p14:tracePt t="13091" x="4529138" y="3568700"/>
          <p14:tracePt t="13101" x="4529138" y="3535363"/>
          <p14:tracePt t="13107" x="4529138" y="3484563"/>
          <p14:tracePt t="13116" x="4529138" y="3433763"/>
          <p14:tracePt t="13124" x="4529138" y="3390900"/>
          <p14:tracePt t="13132" x="4529138" y="3355975"/>
          <p14:tracePt t="13141" x="4529138" y="3330575"/>
          <p14:tracePt t="13149" x="4529138" y="3305175"/>
          <p14:tracePt t="13155" x="4529138" y="3263900"/>
          <p14:tracePt t="13165" x="4529138" y="3238500"/>
          <p14:tracePt t="13172" x="4529138" y="3221038"/>
          <p14:tracePt t="13181" x="4529138" y="3195638"/>
          <p14:tracePt t="13188" x="4529138" y="3170238"/>
          <p14:tracePt t="13196" x="4529138" y="3152775"/>
          <p14:tracePt t="13205" x="4521200" y="3119438"/>
          <p14:tracePt t="13212" x="4513263" y="3094038"/>
          <p14:tracePt t="13221" x="4513263" y="3084513"/>
          <p14:tracePt t="13230" x="4495800" y="3059113"/>
          <p14:tracePt t="13237" x="4486275" y="3033713"/>
          <p14:tracePt t="13246" x="4478338" y="3016250"/>
          <p14:tracePt t="13252" x="4460875" y="2990850"/>
          <p14:tracePt t="13262" x="4460875" y="2982913"/>
          <p14:tracePt t="13267" x="4445000" y="2957513"/>
          <p14:tracePt t="13276" x="4419600" y="2932113"/>
          <p14:tracePt t="13283" x="4394200" y="2914650"/>
          <p14:tracePt t="13292" x="4359275" y="2889250"/>
          <p14:tracePt t="13299" x="4325938" y="2863850"/>
          <p14:tracePt t="13307" x="4257675" y="2838450"/>
          <p14:tracePt t="13315" x="4197350" y="2813050"/>
          <p14:tracePt t="13324" x="4105275" y="2778125"/>
          <p14:tracePt t="13333" x="4019550" y="2736850"/>
          <p14:tracePt t="13340" x="3900488" y="2693988"/>
          <p14:tracePt t="13349" x="3781425" y="2660650"/>
          <p14:tracePt t="13355" x="3687763" y="2651125"/>
          <p14:tracePt t="13363" x="3552825" y="2617788"/>
          <p14:tracePt t="13372" x="3416300" y="2582863"/>
          <p14:tracePt t="13380" x="3254375" y="2566988"/>
          <p14:tracePt t="13388" x="3127375" y="2541588"/>
          <p14:tracePt t="13396" x="3000375" y="2524125"/>
          <p14:tracePt t="13405" x="2871788" y="2489200"/>
          <p14:tracePt t="13412" x="2770188" y="2463800"/>
          <p14:tracePt t="13420" x="2643188" y="2463800"/>
          <p14:tracePt t="13429" x="2498725" y="2438400"/>
          <p14:tracePt t="13436" x="2387600" y="2430463"/>
          <p14:tracePt t="13446" x="2243138" y="2413000"/>
          <p14:tracePt t="13452" x="2133600" y="2405063"/>
          <p14:tracePt t="13462" x="2030413" y="2405063"/>
          <p14:tracePt t="13469" x="1920875" y="2405063"/>
          <p14:tracePt t="13477" x="1819275" y="2397125"/>
          <p14:tracePt t="13484" x="1741488" y="2379663"/>
          <p14:tracePt t="13492" x="1649413" y="2379663"/>
          <p14:tracePt t="13501" x="1589088" y="2379663"/>
          <p14:tracePt t="13508" x="1512888" y="2379663"/>
          <p14:tracePt t="13516" x="1462088" y="2379663"/>
          <p14:tracePt t="13524" x="1401763" y="2379663"/>
          <p14:tracePt t="13533" x="1360488" y="2379663"/>
          <p14:tracePt t="13541" x="1300163" y="2379663"/>
          <p14:tracePt t="13548" x="1241425" y="2379663"/>
          <p14:tracePt t="13556" x="1198563" y="2379663"/>
          <p14:tracePt t="13564" x="1163638" y="2379663"/>
          <p14:tracePt t="13572" x="1147763" y="2379663"/>
          <p14:tracePt t="13580" x="1130300" y="2379663"/>
          <p14:tracePt t="13588" x="1122363" y="2379663"/>
          <p14:tracePt t="13605" x="1104900" y="2397125"/>
          <p14:tracePt t="13612" x="1096963" y="2405063"/>
          <p14:tracePt t="13621" x="1087438" y="2413000"/>
          <p14:tracePt t="13630" x="1087438" y="2438400"/>
          <p14:tracePt t="13636" x="1087438" y="2455863"/>
          <p14:tracePt t="13646" x="1087438" y="2481263"/>
          <p14:tracePt t="13653" x="1087438" y="2506663"/>
          <p14:tracePt t="13661" x="1087438" y="2532063"/>
          <p14:tracePt t="13669" x="1087438" y="2574925"/>
          <p14:tracePt t="13678" x="1087438" y="2600325"/>
          <p14:tracePt t="13684" x="1087438" y="2651125"/>
          <p14:tracePt t="13691" x="1087438" y="2686050"/>
          <p14:tracePt t="13700" x="1087438" y="2727325"/>
          <p14:tracePt t="13708" x="1112838" y="2787650"/>
          <p14:tracePt t="13716" x="1122363" y="2838450"/>
          <p14:tracePt t="13724" x="1130300" y="2871788"/>
          <p14:tracePt t="13732" x="1138238" y="2914650"/>
          <p14:tracePt t="13741" x="1147763" y="2940050"/>
          <p14:tracePt t="13748" x="1155700" y="2965450"/>
          <p14:tracePt t="13756" x="1155700" y="2982913"/>
          <p14:tracePt t="13764" x="1155700" y="3000375"/>
          <p14:tracePt t="13772" x="1155700" y="3008313"/>
          <p14:tracePt t="13779" x="1155700" y="3016250"/>
          <p14:tracePt t="13821" x="1155700" y="3033713"/>
          <p14:tracePt t="13836" x="1155700" y="3059113"/>
          <p14:tracePt t="13846" x="1155700" y="3067050"/>
          <p14:tracePt t="13852" x="1155700" y="3076575"/>
          <p14:tracePt t="13862" x="1155700" y="3101975"/>
          <p14:tracePt t="13868" x="1147763" y="3119438"/>
          <p14:tracePt t="13877" x="1138238" y="3144838"/>
          <p14:tracePt t="13885" x="1112838" y="3170238"/>
          <p14:tracePt t="13893" x="1112838" y="3178175"/>
          <p14:tracePt t="13900" x="1096963" y="3195638"/>
          <p14:tracePt t="13908" x="1087438" y="3221038"/>
          <p14:tracePt t="13916" x="1069975" y="3246438"/>
          <p14:tracePt t="13924" x="1062038" y="3263900"/>
          <p14:tracePt t="13932" x="1062038" y="3271838"/>
          <p14:tracePt t="13941" x="1054100" y="3289300"/>
          <p14:tracePt t="13972" x="1054100" y="3297238"/>
          <p14:tracePt t="14013" x="1054100" y="3314700"/>
          <p14:tracePt t="14020" x="1062038" y="3314700"/>
          <p14:tracePt t="14029" x="1079500" y="3322638"/>
          <p14:tracePt t="14036" x="1096963" y="3322638"/>
          <p14:tracePt t="14046" x="1122363" y="3330575"/>
          <p14:tracePt t="14053" x="1163638" y="3340100"/>
          <p14:tracePt t="14062" x="1198563" y="3348038"/>
          <p14:tracePt t="14069" x="1249363" y="3355975"/>
          <p14:tracePt t="14078" x="1292225" y="3382963"/>
          <p14:tracePt t="14084" x="1350963" y="3398838"/>
          <p14:tracePt t="14091" x="1419225" y="3416300"/>
          <p14:tracePt t="14099" x="1477963" y="3441700"/>
          <p14:tracePt t="14108" x="1520825" y="3449638"/>
          <p14:tracePt t="14116" x="1538288" y="3467100"/>
          <p14:tracePt t="14124" x="1563688" y="3467100"/>
          <p14:tracePt t="14132" x="1571625" y="3475038"/>
          <p14:tracePt t="14142" x="1571625" y="3492500"/>
          <p14:tracePt t="14148" x="1571625" y="3509963"/>
          <p14:tracePt t="14164" x="1571625" y="3527425"/>
          <p14:tracePt t="14172" x="1563688" y="3543300"/>
          <p14:tracePt t="14180" x="1555750" y="3543300"/>
          <p14:tracePt t="14187" x="1546225" y="3560763"/>
          <p14:tracePt t="14198" x="1538288" y="3568700"/>
          <p14:tracePt t="14203" x="1520825" y="3578225"/>
          <p14:tracePt t="14214" x="1520825" y="3586163"/>
          <p14:tracePt t="14219" x="1504950" y="3594100"/>
          <p14:tracePt t="14230" x="1477963" y="3611563"/>
          <p14:tracePt t="14235" x="1452563" y="3619500"/>
          <p14:tracePt t="14247" x="1427163" y="3619500"/>
          <p14:tracePt t="14251" x="1393825" y="3619500"/>
          <p14:tracePt t="14261" x="1360488" y="3619500"/>
          <p14:tracePt t="14267" x="1308100" y="3619500"/>
          <p14:tracePt t="14276" x="1266825" y="3619500"/>
          <p14:tracePt t="14283" x="1231900" y="3619500"/>
          <p14:tracePt t="14291" x="1198563" y="3619500"/>
          <p14:tracePt t="14299" x="1163638" y="3619500"/>
          <p14:tracePt t="14308" x="1147763" y="3619500"/>
          <p14:tracePt t="14316" x="1096963" y="3611563"/>
          <p14:tracePt t="14324" x="1069975" y="3611563"/>
          <p14:tracePt t="14332" x="1044575" y="3586163"/>
          <p14:tracePt t="14340" x="1019175" y="3586163"/>
          <p14:tracePt t="14348" x="1003300" y="3568700"/>
          <p14:tracePt t="14356" x="993775" y="3552825"/>
          <p14:tracePt t="14364" x="985838" y="3527425"/>
          <p14:tracePt t="14372" x="968375" y="3492500"/>
          <p14:tracePt t="14380" x="960438" y="3475038"/>
          <p14:tracePt t="14387" x="952500" y="3441700"/>
          <p14:tracePt t="14397" x="952500" y="3408363"/>
          <p14:tracePt t="14405" x="952500" y="3373438"/>
          <p14:tracePt t="14412" x="952500" y="3340100"/>
          <p14:tracePt t="14421" x="952500" y="3314700"/>
          <p14:tracePt t="14431" x="952500" y="3279775"/>
          <p14:tracePt t="14435" x="952500" y="3238500"/>
          <p14:tracePt t="14446" x="952500" y="3195638"/>
          <p14:tracePt t="14453" x="952500" y="3160713"/>
          <p14:tracePt t="14462" x="952500" y="3127375"/>
          <p14:tracePt t="14469" x="960438" y="3094038"/>
          <p14:tracePt t="14478" x="968375" y="3076575"/>
          <p14:tracePt t="14485" x="977900" y="3059113"/>
          <p14:tracePt t="14491" x="993775" y="3025775"/>
          <p14:tracePt t="14500" x="1011238" y="3000375"/>
          <p14:tracePt t="14508" x="1036638" y="2974975"/>
          <p14:tracePt t="14516" x="1054100" y="2957513"/>
          <p14:tracePt t="14524" x="1079500" y="2957513"/>
          <p14:tracePt t="14531" x="1104900" y="2940050"/>
          <p14:tracePt t="14539" x="1130300" y="2932113"/>
          <p14:tracePt t="14547" x="1155700" y="2922588"/>
          <p14:tracePt t="14555" x="1189038" y="2914650"/>
          <p14:tracePt t="14563" x="1223963" y="2914650"/>
          <p14:tracePt t="14571" x="1266825" y="2914650"/>
          <p14:tracePt t="14580" x="1308100" y="2914650"/>
          <p14:tracePt t="14587" x="1350963" y="2914650"/>
          <p14:tracePt t="14596" x="1393825" y="2914650"/>
          <p14:tracePt t="14603" x="1436688" y="2914650"/>
          <p14:tracePt t="14613" x="1477963" y="2914650"/>
          <p14:tracePt t="14619" x="1530350" y="2922588"/>
          <p14:tracePt t="14630" x="1589088" y="2932113"/>
          <p14:tracePt t="14635" x="1622425" y="2949575"/>
          <p14:tracePt t="14646" x="1682750" y="2974975"/>
          <p14:tracePt t="14651" x="1708150" y="3000375"/>
          <p14:tracePt t="14660" x="1733550" y="3008313"/>
          <p14:tracePt t="14667" x="1751013" y="3016250"/>
          <p14:tracePt t="14676" x="1766888" y="3033713"/>
          <p14:tracePt t="14683" x="1776413" y="3051175"/>
          <p14:tracePt t="14691" x="1784350" y="3059113"/>
          <p14:tracePt t="14699" x="1801813" y="3076575"/>
          <p14:tracePt t="14707" x="1801813" y="3084513"/>
          <p14:tracePt t="14715" x="1809750" y="3101975"/>
          <p14:tracePt t="14724" x="1809750" y="3127375"/>
          <p14:tracePt t="14731" x="1809750" y="3135313"/>
          <p14:tracePt t="14739" x="1809750" y="3144838"/>
          <p14:tracePt t="14748" x="1809750" y="3170238"/>
          <p14:tracePt t="14756" x="1809750" y="3186113"/>
          <p14:tracePt t="14763" x="1809750" y="3203575"/>
          <p14:tracePt t="14772" x="1809750" y="3211513"/>
          <p14:tracePt t="14781" x="1809750" y="3228975"/>
          <p14:tracePt t="14788" x="1809750" y="3238500"/>
          <p14:tracePt t="14798" x="1809750" y="3246438"/>
          <p14:tracePt t="14804" x="1809750" y="3263900"/>
          <p14:tracePt t="14813" x="1801813" y="3279775"/>
          <p14:tracePt t="14820" x="1801813" y="3289300"/>
          <p14:tracePt t="14831" x="1801813" y="3305175"/>
          <p14:tracePt t="14836" x="1793875" y="3305175"/>
          <p14:tracePt t="14846" x="1793875" y="3330575"/>
          <p14:tracePt t="14853" x="1784350" y="3348038"/>
          <p14:tracePt t="14869" x="1784350" y="3365500"/>
          <p14:tracePt t="14875" x="1776413" y="3373438"/>
          <p14:tracePt t="14891" x="1776413" y="3390900"/>
          <p14:tracePt t="15133" x="1784350" y="3390900"/>
          <p14:tracePt t="15140" x="1793875" y="3390900"/>
          <p14:tracePt t="15148" x="1809750" y="3390900"/>
          <p14:tracePt t="15156" x="1827213" y="3390900"/>
          <p14:tracePt t="15165" x="1835150" y="3390900"/>
          <p14:tracePt t="15173" x="1852613" y="3390900"/>
          <p14:tracePt t="15180" x="1878013" y="3390900"/>
          <p14:tracePt t="15197" x="1895475" y="3390900"/>
          <p14:tracePt t="15203" x="1911350" y="3390900"/>
          <p14:tracePt t="15214" x="1938338" y="3390900"/>
          <p14:tracePt t="15221" x="1946275" y="3390900"/>
          <p14:tracePt t="15230" x="1963738" y="3390900"/>
          <p14:tracePt t="15236" x="1989138" y="3390900"/>
          <p14:tracePt t="15246" x="1997075" y="3390900"/>
          <p14:tracePt t="15252" x="2014538" y="3390900"/>
          <p14:tracePt t="15262" x="2022475" y="3390900"/>
          <p14:tracePt t="15269" x="2030413" y="3390900"/>
          <p14:tracePt t="15275" x="2055813" y="3390900"/>
          <p14:tracePt t="15285" x="2065338" y="3390900"/>
          <p14:tracePt t="15292" x="2073275" y="3390900"/>
          <p14:tracePt t="15301" x="2098675" y="3390900"/>
          <p14:tracePt t="15308" x="2108200" y="3390900"/>
          <p14:tracePt t="15316" x="2124075" y="3390900"/>
          <p14:tracePt t="15323" x="2141538" y="3390900"/>
          <p14:tracePt t="15331" x="2149475" y="3390900"/>
          <p14:tracePt t="15339" x="2174875" y="3390900"/>
          <p14:tracePt t="15348" x="2184400" y="3390900"/>
          <p14:tracePt t="15356" x="2200275" y="3390900"/>
          <p14:tracePt t="15364" x="2227263" y="3390900"/>
          <p14:tracePt t="15371" x="2243138" y="3390900"/>
          <p14:tracePt t="15380" x="2268538" y="3390900"/>
          <p14:tracePt t="15389" x="2278063" y="3390900"/>
          <p14:tracePt t="15396" x="2286000" y="3390900"/>
          <p14:tracePt t="15403" x="2319338" y="3382963"/>
          <p14:tracePt t="15414" x="2336800" y="3382963"/>
          <p14:tracePt t="15421" x="2344738" y="3382963"/>
          <p14:tracePt t="15430" x="2371725" y="3382963"/>
          <p14:tracePt t="15436" x="2379663" y="3382963"/>
          <p14:tracePt t="15447" x="2397125" y="3382963"/>
          <p14:tracePt t="15453" x="2422525" y="3382963"/>
          <p14:tracePt t="15462" x="2430463" y="3382963"/>
          <p14:tracePt t="15468" x="2447925" y="3373438"/>
          <p14:tracePt t="15474" x="2463800" y="3373438"/>
          <p14:tracePt t="15485" x="2481263" y="3373438"/>
          <p14:tracePt t="15491" x="2489200" y="3365500"/>
          <p14:tracePt t="15500" x="2516188" y="3355975"/>
          <p14:tracePt t="15508" x="2524125" y="3355975"/>
          <p14:tracePt t="15516" x="2549525" y="3355975"/>
          <p14:tracePt t="15525" x="2557463" y="3355975"/>
          <p14:tracePt t="15533" x="2574925" y="3355975"/>
          <p14:tracePt t="15540" x="2592388" y="3355975"/>
          <p14:tracePt t="15549" x="2600325" y="3355975"/>
          <p14:tracePt t="15555" x="2608263" y="3355975"/>
          <p14:tracePt t="15564" x="2625725" y="3348038"/>
          <p14:tracePt t="15573" x="2643188" y="3348038"/>
          <p14:tracePt t="15582" x="2651125" y="3348038"/>
          <p14:tracePt t="15587" x="2668588" y="3348038"/>
          <p14:tracePt t="15597" x="2676525" y="3348038"/>
          <p14:tracePt t="15604" x="2686050" y="3348038"/>
          <p14:tracePt t="15613" x="2701925" y="3348038"/>
          <p14:tracePt t="15620" x="2719388" y="3348038"/>
          <p14:tracePt t="15636" x="2744788" y="3348038"/>
          <p14:tracePt t="15646" x="2752725" y="3348038"/>
          <p14:tracePt t="15652" x="2770188" y="3348038"/>
          <p14:tracePt t="15663" x="2787650" y="3348038"/>
          <p14:tracePt t="15669" x="2805113" y="3348038"/>
          <p14:tracePt t="15675" x="2820988" y="3348038"/>
          <p14:tracePt t="15684" x="2830513" y="3348038"/>
          <p14:tracePt t="15692" x="2846388" y="3348038"/>
          <p14:tracePt t="15700" x="2863850" y="3348038"/>
          <p14:tracePt t="15716" x="2881313" y="3348038"/>
          <p14:tracePt t="15733" x="2889250" y="3340100"/>
          <p14:tracePt t="15748" x="2897188" y="3340100"/>
          <p14:tracePt t="15764" x="2906713" y="3340100"/>
          <p14:tracePt t="15772" x="2914650" y="3340100"/>
          <p14:tracePt t="15787" x="2922588" y="3340100"/>
          <p14:tracePt t="15798" x="2932113" y="3340100"/>
          <p14:tracePt t="15804" x="2940050" y="3330575"/>
          <p14:tracePt t="15820" x="2949575" y="3330575"/>
          <p14:tracePt t="15836" x="2965450" y="3330575"/>
          <p14:tracePt t="15853" x="2974975" y="3322638"/>
          <p14:tracePt t="15868" x="2982913" y="3322638"/>
          <p14:tracePt t="15875" x="2990850" y="3322638"/>
          <p14:tracePt t="15884" x="3000375" y="3322638"/>
          <p14:tracePt t="15907" x="3008313" y="3322638"/>
          <p14:tracePt t="15925" x="3016250" y="3322638"/>
          <p14:tracePt t="15948" x="3025775" y="3322638"/>
          <p14:tracePt t="15955" x="3041650" y="3322638"/>
          <p14:tracePt t="15989" x="3059113" y="3322638"/>
          <p14:tracePt t="15997" x="3067050" y="3322638"/>
          <p14:tracePt t="16019" x="3076575" y="3322638"/>
          <p14:tracePt t="16030" x="3084513" y="3322638"/>
          <p14:tracePt t="16052" x="3101975" y="3322638"/>
          <p14:tracePt t="16062" x="3109913" y="3322638"/>
          <p14:tracePt t="16075" x="3119438" y="3322638"/>
          <p14:tracePt t="16091" x="3127375" y="3322638"/>
          <p14:tracePt t="16100" x="3135313" y="3322638"/>
          <p14:tracePt t="16124" x="3152775" y="3322638"/>
          <p14:tracePt t="16139" x="3160713" y="3322638"/>
          <p14:tracePt t="16165" x="3170238" y="3322638"/>
          <p14:tracePt t="16181" x="3178175" y="3322638"/>
          <p14:tracePt t="16723" x="3178175" y="3314700"/>
          <p14:tracePt t="16739" x="3178175" y="3305175"/>
          <p14:tracePt t="16980" x="3178175" y="3297238"/>
          <p14:tracePt t="17029" x="3170238" y="3297238"/>
          <p14:tracePt t="17036" x="3160713" y="3297238"/>
          <p14:tracePt t="17053" x="3144838" y="3297238"/>
          <p14:tracePt t="17068" x="3127375" y="3297238"/>
          <p14:tracePt t="17075" x="3101975" y="3297238"/>
          <p14:tracePt t="17092" x="3067050" y="3297238"/>
          <p14:tracePt t="17100" x="3059113" y="3297238"/>
          <p14:tracePt t="17108" x="3041650" y="3297238"/>
          <p14:tracePt t="17116" x="3016250" y="3297238"/>
          <p14:tracePt t="17132" x="2990850" y="3297238"/>
          <p14:tracePt t="17142" x="2974975" y="3297238"/>
          <p14:tracePt t="17148" x="2949575" y="3297238"/>
          <p14:tracePt t="17155" x="2922588" y="3297238"/>
          <p14:tracePt t="17168" x="2906713" y="3297238"/>
          <p14:tracePt t="17172" x="2881313" y="3297238"/>
          <p14:tracePt t="17182" x="2846388" y="3297238"/>
          <p14:tracePt t="17189" x="2830513" y="3297238"/>
          <p14:tracePt t="17199" x="2795588" y="3297238"/>
          <p14:tracePt t="17204" x="2752725" y="3297238"/>
          <p14:tracePt t="17214" x="2727325" y="3297238"/>
          <p14:tracePt t="17220" x="2711450" y="3297238"/>
          <p14:tracePt t="17228" x="2668588" y="3297238"/>
          <p14:tracePt t="17236" x="2633663" y="3289300"/>
          <p14:tracePt t="17246" x="2600325" y="3289300"/>
          <p14:tracePt t="17253" x="2566988" y="3289300"/>
          <p14:tracePt t="17259" x="2557463" y="3289300"/>
          <p14:tracePt t="17268" x="2532063" y="3279775"/>
          <p14:tracePt t="17276" x="2506663" y="3279775"/>
          <p14:tracePt t="17285" x="2498725" y="3279775"/>
          <p14:tracePt t="17293" x="2481263" y="3279775"/>
          <p14:tracePt t="17300" x="2463800" y="3279775"/>
          <p14:tracePt t="17316" x="2447925" y="3271838"/>
          <p14:tracePt t="17340" x="2438400" y="3271838"/>
          <p14:tracePt t="17356" x="2430463" y="3271838"/>
          <p14:tracePt t="17371" x="2413000" y="3263900"/>
          <p14:tracePt t="17382" x="2413000" y="3254375"/>
          <p14:tracePt t="17387" x="2405063" y="3246438"/>
          <p14:tracePt t="17398" x="2387600" y="3238500"/>
          <p14:tracePt t="17405" x="2387600" y="3228975"/>
          <p14:tracePt t="17414" x="2371725" y="3221038"/>
          <p14:tracePt t="17420" x="2354263" y="3203575"/>
          <p14:tracePt t="17430" x="2344738" y="3203575"/>
          <p14:tracePt t="17436" x="2336800" y="3195638"/>
          <p14:tracePt t="17444" x="2328863" y="3186113"/>
          <p14:tracePt t="17451" x="2328863" y="3178175"/>
          <p14:tracePt t="17460" x="2319338" y="3178175"/>
          <p14:tracePt t="17469" x="2303463" y="3170238"/>
          <p14:tracePt t="17476" x="2303463" y="3160713"/>
          <p14:tracePt t="17493" x="2293938" y="3152775"/>
          <p14:tracePt t="17501" x="2293938" y="3144838"/>
          <p14:tracePt t="17508" x="2286000" y="3135313"/>
          <p14:tracePt t="17524" x="2278063" y="3119438"/>
          <p14:tracePt t="17532" x="2278063" y="3109913"/>
          <p14:tracePt t="17548" x="2278063" y="3101975"/>
          <p14:tracePt t="17556" x="2278063" y="3084513"/>
          <p14:tracePt t="17573" x="2278063" y="3076575"/>
          <p14:tracePt t="17581" x="2278063" y="3067050"/>
          <p14:tracePt t="17598" x="2278063" y="3059113"/>
          <p14:tracePt t="17605" x="2293938" y="3041650"/>
          <p14:tracePt t="17631" x="2303463" y="3033713"/>
          <p14:tracePt t="17636" x="2311400" y="3025775"/>
          <p14:tracePt t="17646" x="2311400" y="3016250"/>
          <p14:tracePt t="17652" x="2328863" y="3016250"/>
          <p14:tracePt t="17659" x="2344738" y="3008313"/>
          <p14:tracePt t="17677" x="2362200" y="3008313"/>
          <p14:tracePt t="17683" x="2371725" y="3000375"/>
          <p14:tracePt t="17700" x="2387600" y="3000375"/>
          <p14:tracePt t="17708" x="2405063" y="2990850"/>
          <p14:tracePt t="17716" x="2413000" y="2990850"/>
          <p14:tracePt t="17724" x="2430463" y="2990850"/>
          <p14:tracePt t="17731" x="2447925" y="2990850"/>
          <p14:tracePt t="17740" x="2455863" y="2990850"/>
          <p14:tracePt t="17749" x="2473325" y="2990850"/>
          <p14:tracePt t="17756" x="2498725" y="2990850"/>
          <p14:tracePt t="17764" x="2516188" y="2990850"/>
          <p14:tracePt t="17773" x="2532063" y="2990850"/>
          <p14:tracePt t="17781" x="2549525" y="2982913"/>
          <p14:tracePt t="17789" x="2574925" y="2982913"/>
          <p14:tracePt t="17799" x="2592388" y="2982913"/>
          <p14:tracePt t="17804" x="2600325" y="2982913"/>
          <p14:tracePt t="17814" x="2625725" y="2982913"/>
          <p14:tracePt t="17821" x="2651125" y="2982913"/>
          <p14:tracePt t="17830" x="2676525" y="2982913"/>
          <p14:tracePt t="17836" x="2701925" y="2982913"/>
          <p14:tracePt t="17846" x="2736850" y="2982913"/>
          <p14:tracePt t="17853" x="2752725" y="2982913"/>
          <p14:tracePt t="17859" x="2770188" y="2982913"/>
          <p14:tracePt t="17868" x="2778125" y="2982913"/>
          <p14:tracePt t="17876" x="2795588" y="2982913"/>
          <p14:tracePt t="17940" x="2813050" y="2982913"/>
          <p14:tracePt t="17957" x="2820988" y="2982913"/>
          <p14:tracePt t="17964" x="2830513" y="2982913"/>
          <p14:tracePt t="17973" x="2838450" y="2982913"/>
          <p14:tracePt t="17981" x="2846388" y="2982913"/>
          <p14:tracePt t="17989" x="2863850" y="2990850"/>
          <p14:tracePt t="17998" x="2871788" y="3000375"/>
          <p14:tracePt t="18005" x="2881313" y="3000375"/>
          <p14:tracePt t="18014" x="2897188" y="3000375"/>
          <p14:tracePt t="18021" x="2906713" y="3000375"/>
          <p14:tracePt t="18030" x="2914650" y="3008313"/>
          <p14:tracePt t="18036" x="2922588" y="3016250"/>
          <p14:tracePt t="18043" x="2932113" y="3016250"/>
          <p14:tracePt t="18069" x="2940050" y="3016250"/>
          <p14:tracePt t="18092" x="2957513" y="3016250"/>
          <p14:tracePt t="18124" x="2965450" y="3025775"/>
          <p14:tracePt t="18133" x="2974975" y="3025775"/>
          <p14:tracePt t="18141" x="2982913" y="3025775"/>
          <p14:tracePt t="18149" x="2990850" y="3025775"/>
          <p14:tracePt t="18156" x="3000375" y="3025775"/>
          <p14:tracePt t="18171" x="3008313" y="3033713"/>
          <p14:tracePt t="18243" x="3016250" y="3041650"/>
          <p14:tracePt t="18260" x="3016250" y="3051175"/>
          <p14:tracePt t="18285" x="3008313" y="3067050"/>
          <p14:tracePt t="18291" x="3008313" y="3076575"/>
          <p14:tracePt t="18301" x="3000375" y="3076575"/>
          <p14:tracePt t="18308" x="2974975" y="3094038"/>
          <p14:tracePt t="18316" x="2949575" y="3101975"/>
          <p14:tracePt t="18323" x="2881313" y="3127375"/>
          <p14:tracePt t="18333" x="2820988" y="3152775"/>
          <p14:tracePt t="18341" x="2719388" y="3178175"/>
          <p14:tracePt t="18349" x="2633663" y="3195638"/>
          <p14:tracePt t="18355" x="2541588" y="3221038"/>
          <p14:tracePt t="18365" x="2455863" y="3228975"/>
          <p14:tracePt t="18373" x="2354263" y="3246438"/>
          <p14:tracePt t="18382" x="2286000" y="3254375"/>
          <p14:tracePt t="18389" x="2209800" y="3254375"/>
          <p14:tracePt t="18398" x="2141538" y="3263900"/>
          <p14:tracePt t="18404" x="2108200" y="3263900"/>
          <p14:tracePt t="18414" x="2073275" y="3271838"/>
          <p14:tracePt t="18421" x="2065338" y="3271838"/>
          <p14:tracePt t="18429" x="2055813" y="3271838"/>
          <p14:tracePt t="18436" x="2047875" y="3271838"/>
          <p14:tracePt t="18446" x="2039938" y="3271838"/>
          <p14:tracePt t="18451" x="2022475" y="3271838"/>
          <p14:tracePt t="18460" x="2005013" y="3279775"/>
          <p14:tracePt t="18467" x="1989138" y="3279775"/>
          <p14:tracePt t="18476" x="1963738" y="3279775"/>
          <p14:tracePt t="18484" x="1938338" y="3279775"/>
          <p14:tracePt t="18492" x="1920875" y="3279775"/>
          <p14:tracePt t="18501" x="1885950" y="3279775"/>
          <p14:tracePt t="18508" x="1844675" y="3279775"/>
          <p14:tracePt t="18516" x="1819275" y="3279775"/>
          <p14:tracePt t="18523" x="1776413" y="3279775"/>
          <p14:tracePt t="18532" x="1758950" y="3279775"/>
          <p14:tracePt t="18541" x="1733550" y="3279775"/>
          <p14:tracePt t="18549" x="1708150" y="3279775"/>
          <p14:tracePt t="18556" x="1700213" y="3279775"/>
          <p14:tracePt t="18565" x="1682750" y="3279775"/>
          <p14:tracePt t="18573" x="1674813" y="3271838"/>
          <p14:tracePt t="18684" x="1674813" y="3263900"/>
          <p14:tracePt t="18708" x="1674813" y="3254375"/>
          <p14:tracePt t="18724" x="1682750" y="3254375"/>
          <p14:tracePt t="18732" x="1708150" y="3254375"/>
          <p14:tracePt t="18740" x="1733550" y="3254375"/>
          <p14:tracePt t="18749" x="1766888" y="3254375"/>
          <p14:tracePt t="18755" x="1809750" y="3254375"/>
          <p14:tracePt t="18765" x="1852613" y="3254375"/>
          <p14:tracePt t="18773" x="1928813" y="3254375"/>
          <p14:tracePt t="18781" x="1971675" y="3254375"/>
          <p14:tracePt t="18789" x="2030413" y="3254375"/>
          <p14:tracePt t="18798" x="2098675" y="3254375"/>
          <p14:tracePt t="18805" x="2166938" y="3254375"/>
          <p14:tracePt t="18813" x="2209800" y="3254375"/>
          <p14:tracePt t="18820" x="2260600" y="3254375"/>
          <p14:tracePt t="18829" x="2311400" y="3254375"/>
          <p14:tracePt t="18835" x="2344738" y="3254375"/>
          <p14:tracePt t="18843" x="2379663" y="3254375"/>
          <p14:tracePt t="18851" x="2413000" y="3254375"/>
          <p14:tracePt t="18859" x="2422525" y="3254375"/>
          <p14:tracePt t="18867" x="2455863" y="3254375"/>
          <p14:tracePt t="18876" x="2481263" y="3254375"/>
          <p14:tracePt t="18883" x="2489200" y="3254375"/>
          <p14:tracePt t="18892" x="2506663" y="3254375"/>
          <p14:tracePt t="18900" x="2516188" y="3254375"/>
          <p14:tracePt t="18907" x="2541588" y="3254375"/>
          <p14:tracePt t="18917" x="2574925" y="3254375"/>
          <p14:tracePt t="18923" x="2600325" y="3254375"/>
          <p14:tracePt t="18933" x="2625725" y="3254375"/>
          <p14:tracePt t="18939" x="2660650" y="3254375"/>
          <p14:tracePt t="18950" x="2686050" y="3254375"/>
          <p14:tracePt t="18955" x="2701925" y="3254375"/>
          <p14:tracePt t="18966" x="2727325" y="3254375"/>
          <p14:tracePt t="18971" x="2752725" y="3254375"/>
          <p14:tracePt t="18983" x="2778125" y="3254375"/>
          <p14:tracePt t="18987" x="2795588" y="3254375"/>
          <p14:tracePt t="18999" x="2820988" y="3254375"/>
          <p14:tracePt t="19013" x="2846388" y="3254375"/>
          <p14:tracePt t="19019" x="2855913" y="3254375"/>
          <p14:tracePt t="19028" x="2863850" y="3254375"/>
          <p14:tracePt t="19043" x="2881313" y="3254375"/>
          <p14:tracePt t="19076" x="2897188" y="3254375"/>
          <p14:tracePt t="19091" x="2906713" y="3254375"/>
          <p14:tracePt t="19099" x="2922588" y="3254375"/>
          <p14:tracePt t="19107" x="2940050" y="3254375"/>
          <p14:tracePt t="19116" x="2957513" y="3254375"/>
          <p14:tracePt t="19123" x="2982913" y="3254375"/>
          <p14:tracePt t="19143" x="3008313" y="3254375"/>
          <p14:tracePt t="19149" x="3025775" y="3254375"/>
          <p14:tracePt t="19155" x="3033713" y="3254375"/>
          <p14:tracePt t="19168" x="3051175" y="3254375"/>
          <p14:tracePt t="19171" x="3067050" y="3254375"/>
          <p14:tracePt t="19283" x="3084513" y="3254375"/>
          <p14:tracePt t="19299" x="3094038" y="3254375"/>
          <p14:tracePt t="19315" x="3101975" y="3254375"/>
          <p14:tracePt t="19371" x="3109913" y="3254375"/>
          <p14:tracePt t="19387" x="3119438" y="3254375"/>
          <p14:tracePt t="19403" x="3127375" y="3254375"/>
          <p14:tracePt t="19413" x="3135313" y="3263900"/>
          <p14:tracePt t="19420" x="3144838" y="3263900"/>
          <p14:tracePt t="19427" x="3152775" y="3271838"/>
          <p14:tracePt t="19435" x="3170238" y="3279775"/>
          <p14:tracePt t="19451" x="3186113" y="3289300"/>
          <p14:tracePt t="19460" x="3186113" y="3297238"/>
          <p14:tracePt t="19467" x="3186113" y="3305175"/>
          <p14:tracePt t="19476" x="3195638" y="3305175"/>
          <p14:tracePt t="19484" x="3195638" y="3314700"/>
          <p14:tracePt t="19492" x="3203575" y="3322638"/>
          <p14:tracePt t="19500" x="3203575" y="3330575"/>
          <p14:tracePt t="19507" x="3203575" y="3348038"/>
          <p14:tracePt t="19523" x="3203575" y="3355975"/>
          <p14:tracePt t="19533" x="3203575" y="3365500"/>
          <p14:tracePt t="19539" x="3203575" y="3373438"/>
          <p14:tracePt t="19550" x="3203575" y="3382963"/>
          <p14:tracePt t="19555" x="3203575" y="3390900"/>
          <p14:tracePt t="19566" x="3203575" y="3398838"/>
          <p14:tracePt t="19571" x="3203575" y="3408363"/>
          <p14:tracePt t="19583" x="3203575" y="3424238"/>
          <p14:tracePt t="19587" x="3195638" y="3441700"/>
          <p14:tracePt t="19597" x="3195638" y="3449638"/>
          <p14:tracePt t="19603" x="3186113" y="3467100"/>
          <p14:tracePt t="19612" x="3186113" y="3475038"/>
          <p14:tracePt t="19619" x="3178175" y="3484563"/>
          <p14:tracePt t="19627" x="3178175" y="3492500"/>
          <p14:tracePt t="19635" x="3170238" y="3509963"/>
          <p14:tracePt t="19643" x="3160713" y="3517900"/>
          <p14:tracePt t="19651" x="3160713" y="3535363"/>
          <p14:tracePt t="19660" x="3152775" y="3543300"/>
          <p14:tracePt t="19676" x="3152775" y="3552825"/>
          <p14:tracePt t="19691" x="3152775" y="3568700"/>
          <p14:tracePt t="19707" x="3152775" y="3578225"/>
          <p14:tracePt t="19733" x="3152775" y="3586163"/>
          <p14:tracePt t="19795" x="3152775" y="3594100"/>
          <p14:tracePt t="19812" x="3152775" y="3603625"/>
          <p14:tracePt t="19819" x="3152775" y="3611563"/>
          <p14:tracePt t="19843" x="3152775" y="3619500"/>
          <p14:tracePt t="19851" x="3152775" y="3629025"/>
          <p14:tracePt t="19867" x="3152775" y="3646488"/>
          <p14:tracePt t="19876" x="3152775" y="3654425"/>
          <p14:tracePt t="19884" x="3152775" y="3662363"/>
          <p14:tracePt t="19900" x="3152775" y="3679825"/>
          <p14:tracePt t="19918" x="3152775" y="3697288"/>
          <p14:tracePt t="19923" x="3152775" y="3705225"/>
          <p14:tracePt t="19933" x="3152775" y="3713163"/>
          <p14:tracePt t="19950" x="3152775" y="3730625"/>
          <p14:tracePt t="19956" x="3152775" y="3738563"/>
          <p14:tracePt t="19966" x="3152775" y="3763963"/>
          <p14:tracePt t="19983" x="3152775" y="3773488"/>
          <p14:tracePt t="19987" x="3152775" y="3781425"/>
          <p14:tracePt t="19999" x="3152775" y="3790950"/>
          <p14:tracePt t="20003" x="3152775" y="3806825"/>
          <p14:tracePt t="20012" x="3152775" y="3824288"/>
          <p14:tracePt t="20019" x="3160713" y="3841750"/>
          <p14:tracePt t="20035" x="3170238" y="3867150"/>
          <p14:tracePt t="20043" x="3170238" y="3892550"/>
          <p14:tracePt t="20051" x="3178175" y="3900488"/>
          <p14:tracePt t="20060" x="3186113" y="3917950"/>
          <p14:tracePt t="20068" x="3186113" y="3943350"/>
          <p14:tracePt t="20076" x="3195638" y="3951288"/>
          <p14:tracePt t="20084" x="3195638" y="3968750"/>
          <p14:tracePt t="20092" x="3203575" y="3976688"/>
          <p14:tracePt t="20107" x="3203575" y="3986213"/>
          <p14:tracePt t="20117" x="3211513" y="4011613"/>
          <p14:tracePt t="20123" x="3211513" y="4019550"/>
          <p14:tracePt t="20143" x="3221038" y="4037013"/>
          <p14:tracePt t="20150" x="3221038" y="4052888"/>
          <p14:tracePt t="20155" x="3221038" y="4062413"/>
          <p14:tracePt t="20163" x="3221038" y="4070350"/>
          <p14:tracePt t="20171" x="3221038" y="4087813"/>
          <p14:tracePt t="20183" x="3221038" y="4105275"/>
          <p14:tracePt t="20187" x="3221038" y="4113213"/>
          <p14:tracePt t="20196" x="3221038" y="4121150"/>
          <p14:tracePt t="20203" x="3221038" y="4130675"/>
          <p14:tracePt t="20211" x="3221038" y="4138613"/>
          <p14:tracePt t="20219" x="3221038" y="4156075"/>
          <p14:tracePt t="20227" x="3221038" y="4164013"/>
          <p14:tracePt t="20235" x="3221038" y="4181475"/>
          <p14:tracePt t="20251" x="3221038" y="4197350"/>
          <p14:tracePt t="20260" x="3221038" y="4224338"/>
          <p14:tracePt t="20276" x="3221038" y="4232275"/>
          <p14:tracePt t="20284" x="3221038" y="4249738"/>
          <p14:tracePt t="20291" x="3211513" y="4249738"/>
          <p14:tracePt t="20300" x="3211513" y="4257675"/>
          <p14:tracePt t="20307" x="3211513" y="4265613"/>
          <p14:tracePt t="20323" x="3211513" y="4275138"/>
          <p14:tracePt t="20339" x="3203575" y="4283075"/>
          <p14:tracePt t="20350" x="3195638" y="4291013"/>
          <p14:tracePt t="20367" x="3186113" y="4300538"/>
          <p14:tracePt t="20387" x="3178175" y="4308475"/>
          <p14:tracePt t="20399" x="3152775" y="4316413"/>
          <p14:tracePt t="20411" x="3144838" y="4316413"/>
          <p14:tracePt t="20420" x="3135313" y="4316413"/>
          <p14:tracePt t="20427" x="3127375" y="4316413"/>
          <p14:tracePt t="20435" x="3119438" y="4316413"/>
          <p14:tracePt t="20444" x="3109913" y="4316413"/>
          <p14:tracePt t="20460" x="3101975" y="4316413"/>
          <p14:tracePt t="20467" x="3084513" y="4316413"/>
          <p14:tracePt t="20476" x="3076575" y="4316413"/>
          <p14:tracePt t="20492" x="3067050" y="4316413"/>
          <p14:tracePt t="20501" x="3051175" y="4308475"/>
          <p14:tracePt t="20517" x="3041650" y="4300538"/>
          <p14:tracePt t="20523" x="3033713" y="4300538"/>
          <p14:tracePt t="20534" x="3033713" y="4291013"/>
          <p14:tracePt t="20551" x="3025775" y="4283075"/>
          <p14:tracePt t="20555" x="3016250" y="4283075"/>
          <p14:tracePt t="20567" x="3008313" y="4265613"/>
          <p14:tracePt t="20582" x="3008313" y="4257675"/>
          <p14:tracePt t="20596" x="3008313" y="4249738"/>
          <p14:tracePt t="20603" x="3008313" y="4240213"/>
          <p14:tracePt t="20611" x="3008313" y="4232275"/>
          <p14:tracePt t="20619" x="3008313" y="4224338"/>
          <p14:tracePt t="20627" x="3008313" y="4214813"/>
          <p14:tracePt t="20635" x="3008313" y="4206875"/>
          <p14:tracePt t="20644" x="3008313" y="4197350"/>
          <p14:tracePt t="20652" x="3008313" y="4189413"/>
          <p14:tracePt t="20660" x="3008313" y="4181475"/>
          <p14:tracePt t="20667" x="3008313" y="4171950"/>
          <p14:tracePt t="20675" x="3008313" y="4164013"/>
          <p14:tracePt t="20691" x="3008313" y="4146550"/>
          <p14:tracePt t="20701" x="3008313" y="4138613"/>
          <p14:tracePt t="20708" x="3008313" y="4130675"/>
          <p14:tracePt t="20718" x="3016250" y="4113213"/>
          <p14:tracePt t="20723" x="3016250" y="4105275"/>
          <p14:tracePt t="20734" x="3033713" y="4087813"/>
          <p14:tracePt t="20739" x="3041650" y="4079875"/>
          <p14:tracePt t="20751" x="3041650" y="4070350"/>
          <p14:tracePt t="20755" x="3051175" y="4062413"/>
          <p14:tracePt t="20771" x="3059113" y="4052888"/>
          <p14:tracePt t="20783" x="3067050" y="4044950"/>
          <p14:tracePt t="20787" x="3084513" y="4044950"/>
          <p14:tracePt t="20803" x="3094038" y="4037013"/>
          <p14:tracePt t="20811" x="3094038" y="4027488"/>
          <p14:tracePt t="20819" x="3101975" y="4019550"/>
          <p14:tracePt t="20835" x="3109913" y="4019550"/>
          <p14:tracePt t="20844" x="3127375" y="4011613"/>
          <p14:tracePt t="20851" x="3152775" y="4011613"/>
          <p14:tracePt t="20868" x="3160713" y="4002088"/>
          <p14:tracePt t="20876" x="3178175" y="4002088"/>
          <p14:tracePt t="20884" x="3203575" y="3994150"/>
          <p14:tracePt t="20891" x="3211513" y="3994150"/>
          <p14:tracePt t="20901" x="3221038" y="3994150"/>
          <p14:tracePt t="20907" x="3246438" y="3986213"/>
          <p14:tracePt t="20917" x="3254375" y="3986213"/>
          <p14:tracePt t="20923" x="3271838" y="3986213"/>
          <p14:tracePt t="20933" x="3279775" y="3986213"/>
          <p14:tracePt t="20939" x="3297238" y="3986213"/>
          <p14:tracePt t="20950" x="3305175" y="3986213"/>
          <p14:tracePt t="20955" x="3314700" y="3986213"/>
          <p14:tracePt t="20967" x="3330575" y="3986213"/>
          <p14:tracePt t="20982" x="3348038" y="3986213"/>
          <p14:tracePt t="20987" x="3355975" y="3986213"/>
          <p14:tracePt t="20996" x="3365500" y="3986213"/>
          <p14:tracePt t="21003" x="3382963" y="3986213"/>
          <p14:tracePt t="21012" x="3390900" y="3986213"/>
          <p14:tracePt t="21019" x="3398838" y="3986213"/>
          <p14:tracePt t="21027" x="3416300" y="3986213"/>
          <p14:tracePt t="21044" x="3441700" y="3994150"/>
          <p14:tracePt t="21051" x="3459163" y="4002088"/>
          <p14:tracePt t="21060" x="3467100" y="4011613"/>
          <p14:tracePt t="21068" x="3484563" y="4011613"/>
          <p14:tracePt t="21077" x="3492500" y="4019550"/>
          <p14:tracePt t="21085" x="3492500" y="4037013"/>
          <p14:tracePt t="21091" x="3502025" y="4037013"/>
          <p14:tracePt t="21101" x="3517900" y="4052888"/>
          <p14:tracePt t="21107" x="3517900" y="4062413"/>
          <p14:tracePt t="21117" x="3527425" y="4062413"/>
          <p14:tracePt t="21123" x="3543300" y="4079875"/>
          <p14:tracePt t="21143" x="3560763" y="4121150"/>
          <p14:tracePt t="21150" x="3578225" y="4130675"/>
          <p14:tracePt t="21155" x="3586163" y="4156075"/>
          <p14:tracePt t="21163" x="3594100" y="4171950"/>
          <p14:tracePt t="21171" x="3603625" y="4189413"/>
          <p14:tracePt t="21180" x="3611563" y="4197350"/>
          <p14:tracePt t="21187" x="3619500" y="4224338"/>
          <p14:tracePt t="21196" x="3619500" y="4240213"/>
          <p14:tracePt t="21204" x="3619500" y="4249738"/>
          <p14:tracePt t="21212" x="3619500" y="4257675"/>
          <p14:tracePt t="21220" x="3619500" y="4265613"/>
          <p14:tracePt t="21236" x="3619500" y="4283075"/>
          <p14:tracePt t="21244" x="3629025" y="4291013"/>
          <p14:tracePt t="21252" x="3629025" y="4300538"/>
          <p14:tracePt t="21268" x="3629025" y="4308475"/>
          <p14:tracePt t="21301" x="3629025" y="4316413"/>
          <p14:tracePt t="21379" x="3629025" y="4325938"/>
          <p14:tracePt t="21387" x="3636963" y="4333875"/>
          <p14:tracePt t="21435" x="3636963" y="4341813"/>
          <p14:tracePt t="21467" x="3646488" y="4351338"/>
          <p14:tracePt t="21500" x="3646488" y="4359275"/>
          <p14:tracePt t="21803" x="3629025" y="4368800"/>
          <p14:tracePt t="21811" x="3619500" y="4368800"/>
          <p14:tracePt t="21819" x="3594100" y="4368800"/>
          <p14:tracePt t="21827" x="3586163" y="4368800"/>
          <p14:tracePt t="21844" x="3586163" y="4351338"/>
          <p14:tracePt t="21852" x="3629025" y="4316413"/>
          <p14:tracePt t="21860" x="3687763" y="4249738"/>
          <p14:tracePt t="21868" x="3738563" y="4232275"/>
          <p14:tracePt t="21876" x="3763963" y="4224338"/>
          <p14:tracePt t="21886" x="3798888" y="4224338"/>
          <p14:tracePt t="21891" x="3816350" y="4224338"/>
          <p14:tracePt t="21901" x="3857625" y="4224338"/>
          <p14:tracePt t="22171" x="3816350" y="4240213"/>
          <p14:tracePt t="22179" x="3773488" y="4275138"/>
          <p14:tracePt t="22187" x="3713163" y="4283075"/>
          <p14:tracePt t="22195" x="3654425" y="4283075"/>
          <p14:tracePt t="22203" x="3594100" y="4291013"/>
          <p14:tracePt t="22211" x="3535363" y="4291013"/>
          <p14:tracePt t="22219" x="3492500" y="4291013"/>
          <p14:tracePt t="22228" x="3416300" y="4300538"/>
          <p14:tracePt t="22235" x="3355975" y="4316413"/>
          <p14:tracePt t="22245" x="3314700" y="4316413"/>
          <p14:tracePt t="22252" x="3297238" y="4316413"/>
          <p14:tracePt t="22268" x="3289300" y="4316413"/>
          <p14:tracePt t="22275" x="3279775" y="4316413"/>
          <p14:tracePt t="22285" x="3271838" y="4316413"/>
          <p14:tracePt t="22379" x="3263900" y="4316413"/>
          <p14:tracePt t="22395" x="3263900" y="4300538"/>
          <p14:tracePt t="22419" x="3263900" y="4291013"/>
          <p14:tracePt t="22428" x="3263900" y="4275138"/>
          <p14:tracePt t="22444" x="3263900" y="4265613"/>
          <p14:tracePt t="22452" x="3263900" y="4257675"/>
          <p14:tracePt t="22469" x="3254375" y="4240213"/>
          <p14:tracePt t="22485" x="3254375" y="4232275"/>
          <p14:tracePt t="22492" x="3246438" y="4214813"/>
          <p14:tracePt t="22501" x="3246438" y="4206875"/>
          <p14:tracePt t="22507" x="3246438" y="4197350"/>
          <p14:tracePt t="22523" x="3228975" y="4171950"/>
          <p14:tracePt t="22535" x="3221038" y="4164013"/>
          <p14:tracePt t="22551" x="3221038" y="4138613"/>
          <p14:tracePt t="22555" x="3211513" y="4130675"/>
          <p14:tracePt t="22565" x="3203575" y="4130675"/>
          <p14:tracePt t="22572" x="3195638" y="4113213"/>
          <p14:tracePt t="22587" x="3195638" y="4105275"/>
          <p14:tracePt t="22595" x="3186113" y="4105275"/>
          <p14:tracePt t="22603" x="3186113" y="4095750"/>
          <p14:tracePt t="22619" x="3178175" y="4079875"/>
          <p14:tracePt t="22652" x="3178175" y="4070350"/>
          <p14:tracePt t="22660" x="3178175" y="4062413"/>
          <p14:tracePt t="22676" x="3178175" y="4052888"/>
          <p14:tracePt t="22691" x="3178175" y="4044950"/>
          <p14:tracePt t="22707" x="3178175" y="4037013"/>
          <p14:tracePt t="22723" x="3178175" y="4027488"/>
          <p14:tracePt t="22795" x="3178175" y="4019550"/>
          <p14:tracePt t="22805" x="3186113" y="4011613"/>
          <p14:tracePt t="22819" x="3203575" y="4011613"/>
          <p14:tracePt t="22828" x="3211513" y="4011613"/>
          <p14:tracePt t="22836" x="3246438" y="4011613"/>
          <p14:tracePt t="22843" x="3263900" y="4011613"/>
          <p14:tracePt t="22852" x="3279775" y="4011613"/>
          <p14:tracePt t="22859" x="3305175" y="4011613"/>
          <p14:tracePt t="22868" x="3330575" y="4011613"/>
          <p14:tracePt t="22875" x="3348038" y="4011613"/>
          <p14:tracePt t="22885" x="3390900" y="4011613"/>
          <p14:tracePt t="22891" x="3416300" y="4011613"/>
          <p14:tracePt t="22902" x="3441700" y="4011613"/>
          <p14:tracePt t="22907" x="3459163" y="4011613"/>
          <p14:tracePt t="22918" x="3492500" y="4011613"/>
          <p14:tracePt t="22923" x="3509963" y="4011613"/>
          <p14:tracePt t="22935" x="3527425" y="4011613"/>
          <p14:tracePt t="22939" x="3552825" y="4011613"/>
          <p14:tracePt t="22951" x="3578225" y="4011613"/>
          <p14:tracePt t="22966" x="3611563" y="4011613"/>
          <p14:tracePt t="22980" x="3636963" y="4011613"/>
          <p14:tracePt t="22988" x="3671888" y="4011613"/>
          <p14:tracePt t="22995" x="3697288" y="4011613"/>
          <p14:tracePt t="23003" x="3730625" y="4011613"/>
          <p14:tracePt t="23012" x="3763963" y="4011613"/>
          <p14:tracePt t="23019" x="3806825" y="4011613"/>
          <p14:tracePt t="23028" x="3841750" y="4011613"/>
          <p14:tracePt t="23035" x="3883025" y="4011613"/>
          <p14:tracePt t="23043" x="3908425" y="4011613"/>
          <p14:tracePt t="23052" x="3935413" y="4002088"/>
          <p14:tracePt t="23059" x="3968750" y="4002088"/>
          <p14:tracePt t="23069" x="3976688" y="4002088"/>
          <p14:tracePt t="23075" x="4002088" y="4002088"/>
          <p14:tracePt t="23085" x="4011613" y="4002088"/>
          <p14:tracePt t="23092" x="4019550" y="4002088"/>
          <p14:tracePt t="23102" x="4037013" y="4002088"/>
          <p14:tracePt t="23118" x="4044950" y="4002088"/>
          <p14:tracePt t="23152" x="4052888" y="4002088"/>
          <p14:tracePt t="23165" x="4062413" y="4002088"/>
          <p14:tracePt t="23251" x="4070350" y="4002088"/>
          <p14:tracePt t="23355" x="4079875" y="4002088"/>
          <p14:tracePt t="23371" x="4087813" y="4002088"/>
          <p14:tracePt t="23395" x="4095750" y="4002088"/>
          <p14:tracePt t="23403" x="4105275" y="3994150"/>
          <p14:tracePt t="23419" x="4113213" y="3994150"/>
          <p14:tracePt t="23428" x="4121150" y="3994150"/>
          <p14:tracePt t="23436" x="4130675" y="3994150"/>
          <p14:tracePt t="23443" x="4138613" y="3994150"/>
          <p14:tracePt t="23452" x="4156075" y="3994150"/>
          <p14:tracePt t="23469" x="4171950" y="3994150"/>
          <p14:tracePt t="23475" x="4197350" y="3994150"/>
          <p14:tracePt t="23491" x="4214813" y="3994150"/>
          <p14:tracePt t="23502" x="4224338" y="3994150"/>
          <p14:tracePt t="23508" x="4232275" y="3994150"/>
          <p14:tracePt t="23518" x="4240213" y="3994150"/>
          <p14:tracePt t="23523" x="4249738" y="3994150"/>
          <p14:tracePt t="23535" x="4257675" y="3994150"/>
          <p14:tracePt t="23539" x="4265613" y="3994150"/>
          <p14:tracePt t="23551" x="4275138" y="3994150"/>
          <p14:tracePt t="23555" x="4291013" y="3994150"/>
          <p14:tracePt t="23571" x="4308475" y="3994150"/>
          <p14:tracePt t="23579" x="4333875" y="3994150"/>
          <p14:tracePt t="23587" x="4341813" y="3994150"/>
          <p14:tracePt t="23595" x="4359275" y="3994150"/>
          <p14:tracePt t="23603" x="4368800" y="3994150"/>
          <p14:tracePt t="23612" x="4394200" y="3986213"/>
          <p14:tracePt t="23619" x="4410075" y="3986213"/>
          <p14:tracePt t="23628" x="4419600" y="3986213"/>
          <p14:tracePt t="23636" x="4435475" y="3986213"/>
          <p14:tracePt t="23643" x="4445000" y="3986213"/>
          <p14:tracePt t="23652" x="4452938" y="3986213"/>
          <p14:tracePt t="23659" x="4470400" y="3986213"/>
          <p14:tracePt t="23675" x="4478338" y="3986213"/>
          <p14:tracePt t="23685" x="4495800" y="3976688"/>
          <p14:tracePt t="23691" x="4503738" y="3976688"/>
          <p14:tracePt t="23702" x="4529138" y="3976688"/>
          <p14:tracePt t="23718" x="4538663" y="3976688"/>
          <p14:tracePt t="23734" x="4554538" y="3976688"/>
          <p14:tracePt t="23739" x="4579938" y="3968750"/>
          <p14:tracePt t="23751" x="4597400" y="3968750"/>
          <p14:tracePt t="23755" x="4614863" y="3968750"/>
          <p14:tracePt t="23764" x="4622800" y="3968750"/>
          <p14:tracePt t="23779" x="4640263" y="3968750"/>
          <p14:tracePt t="23787" x="4648200" y="3968750"/>
          <p14:tracePt t="23803" x="4657725" y="3968750"/>
          <p14:tracePt t="23812" x="4665663" y="3960813"/>
          <p14:tracePt t="23835" x="4683125" y="3951288"/>
          <p14:tracePt t="23852" x="4691063" y="3951288"/>
          <p14:tracePt t="23868" x="4699000" y="3943350"/>
          <p14:tracePt t="23885" x="4708525" y="3943350"/>
          <p14:tracePt t="23891" x="4716463" y="3943350"/>
          <p14:tracePt t="23901" x="4724400" y="3943350"/>
          <p14:tracePt t="23955" x="4741863" y="3935413"/>
          <p14:tracePt t="23971" x="4759325" y="3925888"/>
          <p14:tracePt t="23979" x="4759325" y="3917950"/>
          <p14:tracePt t="23987" x="4767263" y="3900488"/>
          <p14:tracePt t="23995" x="4784725" y="3892550"/>
          <p14:tracePt t="24003" x="4784725" y="3883025"/>
          <p14:tracePt t="24012" x="4784725" y="3875088"/>
          <p14:tracePt t="24019" x="4792663" y="3857625"/>
          <p14:tracePt t="24028" x="4792663" y="3849688"/>
          <p14:tracePt t="24035" x="4802188" y="3841750"/>
          <p14:tracePt t="24043" x="4802188" y="3832225"/>
          <p14:tracePt t="24052" x="4802188" y="3806825"/>
          <p14:tracePt t="24068" x="4802188" y="3798888"/>
          <p14:tracePt t="24075" x="4802188" y="3790950"/>
          <p14:tracePt t="24084" x="4802188" y="3781425"/>
          <p14:tracePt t="24091" x="4802188" y="3763963"/>
          <p14:tracePt t="24101" x="4802188" y="3756025"/>
          <p14:tracePt t="24107" x="4802188" y="3730625"/>
          <p14:tracePt t="24118" x="4802188" y="3705225"/>
          <p14:tracePt t="24123" x="4802188" y="3697288"/>
          <p14:tracePt t="24145" x="4802188" y="3662363"/>
          <p14:tracePt t="24151" x="4802188" y="3646488"/>
          <p14:tracePt t="24155" x="4802188" y="3619500"/>
          <p14:tracePt t="24163" x="4802188" y="3594100"/>
          <p14:tracePt t="24171" x="4802188" y="3578225"/>
          <p14:tracePt t="24179" x="4802188" y="3552825"/>
          <p14:tracePt t="24187" x="4802188" y="3517900"/>
          <p14:tracePt t="24196" x="4802188" y="3502025"/>
          <p14:tracePt t="24204" x="4802188" y="3484563"/>
          <p14:tracePt t="24212" x="4802188" y="3459163"/>
          <p14:tracePt t="24219" x="4802188" y="3441700"/>
          <p14:tracePt t="24228" x="4802188" y="3408363"/>
          <p14:tracePt t="24236" x="4802188" y="3382963"/>
          <p14:tracePt t="24243" x="4802188" y="3355975"/>
          <p14:tracePt t="24252" x="4802188" y="3330575"/>
          <p14:tracePt t="24259" x="4792663" y="3297238"/>
          <p14:tracePt t="24268" x="4792663" y="3271838"/>
          <p14:tracePt t="24275" x="4792663" y="3263900"/>
          <p14:tracePt t="24286" x="4792663" y="3238500"/>
          <p14:tracePt t="24291" x="4792663" y="3211513"/>
          <p14:tracePt t="24301" x="4784725" y="3203575"/>
          <p14:tracePt t="24307" x="4784725" y="3178175"/>
          <p14:tracePt t="24319" x="4784725" y="3170238"/>
          <p14:tracePt t="24323" x="4775200" y="3152775"/>
          <p14:tracePt t="24335" x="4775200" y="3135313"/>
          <p14:tracePt t="24339" x="4775200" y="3119438"/>
          <p14:tracePt t="24349" x="4775200" y="3101975"/>
          <p14:tracePt t="24355" x="4767263" y="3076575"/>
          <p14:tracePt t="24371" x="4767263" y="3051175"/>
          <p14:tracePt t="24379" x="4767263" y="3033713"/>
          <p14:tracePt t="24387" x="4767263" y="3016250"/>
          <p14:tracePt t="24396" x="4767263" y="3000375"/>
          <p14:tracePt t="24403" x="4767263" y="2990850"/>
          <p14:tracePt t="24412" x="4767263" y="2974975"/>
          <p14:tracePt t="24420" x="4767263" y="2965450"/>
          <p14:tracePt t="24427" x="4767263" y="2949575"/>
          <p14:tracePt t="24436" x="4767263" y="2940050"/>
          <p14:tracePt t="24443" x="4767263" y="2922588"/>
          <p14:tracePt t="24453" x="4767263" y="2906713"/>
          <p14:tracePt t="24459" x="4759325" y="2897188"/>
          <p14:tracePt t="24469" x="4759325" y="2881313"/>
          <p14:tracePt t="24475" x="4749800" y="2871788"/>
          <p14:tracePt t="24486" x="4749800" y="2863850"/>
          <p14:tracePt t="24491" x="4749800" y="2838450"/>
          <p14:tracePt t="24502" x="4749800" y="2830513"/>
          <p14:tracePt t="24518" x="4749800" y="2820988"/>
          <p14:tracePt t="24523" x="4749800" y="2813050"/>
          <p14:tracePt t="24535" x="4749800" y="2805113"/>
          <p14:tracePt t="24539" x="4749800" y="2795588"/>
          <p14:tracePt t="24549" x="4741863" y="2778125"/>
          <p14:tracePt t="24555" x="4741863" y="2770188"/>
          <p14:tracePt t="24563" x="4741863" y="2762250"/>
          <p14:tracePt t="24571" x="4741863" y="2752725"/>
          <p14:tracePt t="24579" x="4733925" y="2744788"/>
          <p14:tracePt t="24587" x="4733925" y="2736850"/>
          <p14:tracePt t="24596" x="4733925" y="2727325"/>
          <p14:tracePt t="24603" x="4724400" y="2711450"/>
          <p14:tracePt t="24612" x="4724400" y="2701925"/>
          <p14:tracePt t="24619" x="4724400" y="2693988"/>
          <p14:tracePt t="24635" x="4724400" y="2686050"/>
          <p14:tracePt t="24668" x="4724400" y="2676525"/>
          <p14:tracePt t="24685" x="4716463" y="2676525"/>
          <p14:tracePt t="24707" x="4708525" y="2668588"/>
          <p14:tracePt t="24723" x="4699000" y="2651125"/>
          <p14:tracePt t="24740" x="4683125" y="2643188"/>
          <p14:tracePt t="24756" x="4673600" y="2643188"/>
          <p14:tracePt t="24771" x="4665663" y="2643188"/>
          <p14:tracePt t="24779" x="4657725" y="2633663"/>
          <p14:tracePt t="24787" x="4640263" y="2617788"/>
          <p14:tracePt t="24796" x="4630738" y="2617788"/>
          <p14:tracePt t="24803" x="4614863" y="2617788"/>
          <p14:tracePt t="24812" x="4597400" y="2617788"/>
          <p14:tracePt t="24819" x="4572000" y="2608263"/>
          <p14:tracePt t="24827" x="4554538" y="2608263"/>
          <p14:tracePt t="24835" x="4538663" y="2608263"/>
          <p14:tracePt t="24843" x="4503738" y="2608263"/>
          <p14:tracePt t="24852" x="4478338" y="2600325"/>
          <p14:tracePt t="24859" x="4452938" y="2600325"/>
          <p14:tracePt t="24869" x="4435475" y="2600325"/>
          <p14:tracePt t="24875" x="4410075" y="2592388"/>
          <p14:tracePt t="24886" x="4384675" y="2592388"/>
          <p14:tracePt t="24891" x="4368800" y="2592388"/>
          <p14:tracePt t="24902" x="4341813" y="2582863"/>
          <p14:tracePt t="24907" x="4316413" y="2582863"/>
          <p14:tracePt t="24919" x="4300538" y="2582863"/>
          <p14:tracePt t="24923" x="4265613" y="2582863"/>
          <p14:tracePt t="24934" x="4232275" y="2574925"/>
          <p14:tracePt t="24939" x="4189413" y="2574925"/>
          <p14:tracePt t="24950" x="4156075" y="2574925"/>
          <p14:tracePt t="24955" x="4105275" y="2574925"/>
          <p14:tracePt t="24963" x="4062413" y="2574925"/>
          <p14:tracePt t="24971" x="4027488" y="2574925"/>
          <p14:tracePt t="24979" x="3994150" y="2566988"/>
          <p14:tracePt t="24987" x="3951288" y="2566988"/>
          <p14:tracePt t="24996" x="3917950" y="2557463"/>
          <p14:tracePt t="25003" x="3892550" y="2557463"/>
          <p14:tracePt t="25012" x="3867150" y="2549525"/>
          <p14:tracePt t="25020" x="3841750" y="2549525"/>
          <p14:tracePt t="25028" x="3824288" y="2549525"/>
          <p14:tracePt t="25036" x="3806825" y="2549525"/>
          <p14:tracePt t="25043" x="3781425" y="2549525"/>
          <p14:tracePt t="25053" x="3756025" y="2549525"/>
          <p14:tracePt t="25059" x="3738563" y="2549525"/>
          <p14:tracePt t="25069" x="3705225" y="2549525"/>
          <p14:tracePt t="25075" x="3679825" y="2549525"/>
          <p14:tracePt t="25086" x="3646488" y="2549525"/>
          <p14:tracePt t="25091" x="3619500" y="2549525"/>
          <p14:tracePt t="25101" x="3594100" y="2541588"/>
          <p14:tracePt t="25107" x="3552825" y="2541588"/>
          <p14:tracePt t="25118" x="3517900" y="2532063"/>
          <p14:tracePt t="25123" x="3492500" y="2532063"/>
          <p14:tracePt t="25134" x="3475038" y="2532063"/>
          <p14:tracePt t="25147" x="3416300" y="2524125"/>
          <p14:tracePt t="25155" x="3398838" y="2524125"/>
          <p14:tracePt t="25163" x="3382963" y="2524125"/>
          <p14:tracePt t="25171" x="3365500" y="2524125"/>
          <p14:tracePt t="25179" x="3348038" y="2524125"/>
          <p14:tracePt t="25187" x="3322638" y="2524125"/>
          <p14:tracePt t="25196" x="3297238" y="2524125"/>
          <p14:tracePt t="25203" x="3271838" y="2524125"/>
          <p14:tracePt t="25212" x="3246438" y="2524125"/>
          <p14:tracePt t="25219" x="3211513" y="2516188"/>
          <p14:tracePt t="25227" x="3178175" y="2516188"/>
          <p14:tracePt t="25236" x="3170238" y="2506663"/>
          <p14:tracePt t="25243" x="3135313" y="2506663"/>
          <p14:tracePt t="25252" x="3094038" y="2506663"/>
          <p14:tracePt t="25259" x="3067050" y="2506663"/>
          <p14:tracePt t="25268" x="3041650" y="2506663"/>
          <p14:tracePt t="25275" x="3016250" y="2506663"/>
          <p14:tracePt t="25286" x="2990850" y="2506663"/>
          <p14:tracePt t="25291" x="2974975" y="2506663"/>
          <p14:tracePt t="25302" x="2949575" y="2506663"/>
          <p14:tracePt t="25307" x="2922588" y="2506663"/>
          <p14:tracePt t="25318" x="2914650" y="2506663"/>
          <p14:tracePt t="25323" x="2897188" y="2506663"/>
          <p14:tracePt t="25334" x="2871788" y="2506663"/>
          <p14:tracePt t="25339" x="2855913" y="2506663"/>
          <p14:tracePt t="25349" x="2830513" y="2506663"/>
          <p14:tracePt t="25355" x="2795588" y="2506663"/>
          <p14:tracePt t="25363" x="2762250" y="2498725"/>
          <p14:tracePt t="25371" x="2736850" y="2498725"/>
          <p14:tracePt t="25379" x="2727325" y="2498725"/>
          <p14:tracePt t="25387" x="2701925" y="2498725"/>
          <p14:tracePt t="25396" x="2686050" y="2498725"/>
          <p14:tracePt t="25403" x="2668588" y="2498725"/>
          <p14:tracePt t="25412" x="2651125" y="2498725"/>
          <p14:tracePt t="25419" x="2625725" y="2498725"/>
          <p14:tracePt t="25427" x="2600325" y="2498725"/>
          <p14:tracePt t="25436" x="2582863" y="2498725"/>
          <p14:tracePt t="25443" x="2557463" y="2498725"/>
          <p14:tracePt t="25452" x="2532063" y="2498725"/>
          <p14:tracePt t="25459" x="2516188" y="2498725"/>
          <p14:tracePt t="25469" x="2489200" y="2498725"/>
          <p14:tracePt t="25475" x="2481263" y="2498725"/>
          <p14:tracePt t="25486" x="2463800" y="2498725"/>
          <p14:tracePt t="25491" x="2438400" y="2498725"/>
          <p14:tracePt t="25502" x="2422525" y="2498725"/>
          <p14:tracePt t="25507" x="2397125" y="2498725"/>
          <p14:tracePt t="25518" x="2379663" y="2498725"/>
          <p14:tracePt t="25523" x="2371725" y="2498725"/>
          <p14:tracePt t="25534" x="2354263" y="2498725"/>
          <p14:tracePt t="25539" x="2328863" y="2498725"/>
          <p14:tracePt t="25555" x="2303463" y="2498725"/>
          <p14:tracePt t="25563" x="2293938" y="2498725"/>
          <p14:tracePt t="25571" x="2268538" y="2498725"/>
          <p14:tracePt t="25579" x="2252663" y="2498725"/>
          <p14:tracePt t="25587" x="2235200" y="2498725"/>
          <p14:tracePt t="25596" x="2217738" y="2498725"/>
          <p14:tracePt t="25603" x="2209800" y="2498725"/>
          <p14:tracePt t="25611" x="2184400" y="2498725"/>
          <p14:tracePt t="25619" x="2166938" y="2498725"/>
          <p14:tracePt t="25628" x="2149475" y="2498725"/>
          <p14:tracePt t="25636" x="2141538" y="2498725"/>
          <p14:tracePt t="25643" x="2124075" y="2498725"/>
          <p14:tracePt t="25659" x="2116138" y="2498725"/>
          <p14:tracePt t="25669" x="2108200" y="2498725"/>
          <p14:tracePt t="25675" x="2098675" y="2498725"/>
          <p14:tracePt t="25686" x="2082800" y="2498725"/>
          <p14:tracePt t="25702" x="2073275" y="2498725"/>
          <p14:tracePt t="25707" x="2055813" y="2498725"/>
          <p14:tracePt t="25723" x="2039938" y="2498725"/>
          <p14:tracePt t="25734" x="2030413" y="2498725"/>
          <p14:tracePt t="25739" x="2022475" y="2498725"/>
          <p14:tracePt t="25748" x="2014538" y="2498725"/>
          <p14:tracePt t="25756" x="2005013" y="2498725"/>
          <p14:tracePt t="25763" x="1997075" y="2498725"/>
          <p14:tracePt t="25771" x="1989138" y="2498725"/>
          <p14:tracePt t="25779" x="1979613" y="2498725"/>
          <p14:tracePt t="25796" x="1971675" y="2498725"/>
          <p14:tracePt t="25803" x="1963738" y="2498725"/>
          <p14:tracePt t="25811" x="1946275" y="2498725"/>
          <p14:tracePt t="25827" x="1928813" y="2498725"/>
          <p14:tracePt t="25836" x="1920875" y="2498725"/>
          <p14:tracePt t="25843" x="1911350" y="2498725"/>
          <p14:tracePt t="25853" x="1903413" y="2498725"/>
          <p14:tracePt t="25859" x="1895475" y="2498725"/>
          <p14:tracePt t="25869" x="1885950" y="2498725"/>
          <p14:tracePt t="25875" x="1878013" y="2498725"/>
          <p14:tracePt t="25896" x="1870075" y="2498725"/>
          <p14:tracePt t="25902" x="1860550" y="2498725"/>
          <p14:tracePt t="26587" x="1852613" y="2506663"/>
          <p14:tracePt t="26596" x="1852613" y="2516188"/>
          <p14:tracePt t="26611" x="1844675" y="2524125"/>
          <p14:tracePt t="26619" x="1844675" y="2532063"/>
          <p14:tracePt t="26637" x="1844675" y="2541588"/>
          <p14:tracePt t="26643" x="1835150" y="2549525"/>
          <p14:tracePt t="26653" x="1835150" y="2557463"/>
          <p14:tracePt t="26670" x="1835150" y="2566988"/>
          <p14:tracePt t="26686" x="1835150" y="2574925"/>
          <p14:tracePt t="26692" x="1827213" y="2582863"/>
          <p14:tracePt t="26703" x="1827213" y="2592388"/>
          <p14:tracePt t="26719" x="1827213" y="2600325"/>
          <p14:tracePt t="26723" x="1827213" y="2608263"/>
          <p14:tracePt t="26739" x="1819275" y="2625725"/>
          <p14:tracePt t="26771" x="1809750" y="2643188"/>
          <p14:tracePt t="26780" x="1809750" y="2651125"/>
          <p14:tracePt t="26787" x="1809750" y="2660650"/>
          <p14:tracePt t="26804" x="1801813" y="2668588"/>
          <p14:tracePt t="26820" x="1793875" y="2686050"/>
          <p14:tracePt t="26837" x="1793875" y="2701925"/>
          <p14:tracePt t="26854" x="1784350" y="2711450"/>
          <p14:tracePt t="26875" x="1784350" y="2719388"/>
          <p14:tracePt t="26886" x="1784350" y="2736850"/>
          <p14:tracePt t="26903" x="1784350" y="2744788"/>
          <p14:tracePt t="26907" x="1784350" y="2752725"/>
          <p14:tracePt t="26919" x="1784350" y="2762250"/>
          <p14:tracePt t="26923" x="1784350" y="2770188"/>
          <p14:tracePt t="26932" x="1784350" y="2778125"/>
          <p14:tracePt t="26947" x="1784350" y="2787650"/>
          <p14:tracePt t="26955" x="1784350" y="2795588"/>
          <p14:tracePt t="26971" x="1784350" y="2805113"/>
          <p14:tracePt t="27135" x="1793875" y="2813050"/>
          <p14:tracePt t="27139" x="1793875" y="2820988"/>
          <p14:tracePt t="27147" x="1801813" y="2830513"/>
          <p14:tracePt t="27156" x="1801813" y="2846388"/>
          <p14:tracePt t="27163" x="1801813" y="2871788"/>
          <p14:tracePt t="27171" x="1809750" y="2889250"/>
          <p14:tracePt t="27180" x="1809750" y="2914650"/>
          <p14:tracePt t="27187" x="1819275" y="2940050"/>
          <p14:tracePt t="27196" x="1827213" y="2965450"/>
          <p14:tracePt t="27203" x="1827213" y="2982913"/>
          <p14:tracePt t="27211" x="1827213" y="3008313"/>
          <p14:tracePt t="27219" x="1827213" y="3025775"/>
          <p14:tracePt t="27228" x="1827213" y="3033713"/>
          <p14:tracePt t="27236" x="1827213" y="3041650"/>
          <p14:tracePt t="27243" x="1835150" y="3051175"/>
          <p14:tracePt t="27253" x="1835150" y="3067050"/>
          <p14:tracePt t="27259" x="1835150" y="3076575"/>
          <p14:tracePt t="27270" x="1835150" y="3094038"/>
          <p14:tracePt t="27275" x="1835150" y="3119438"/>
          <p14:tracePt t="27286" x="1835150" y="3127375"/>
          <p14:tracePt t="27291" x="1835150" y="3135313"/>
          <p14:tracePt t="27302" x="1835150" y="3152775"/>
          <p14:tracePt t="27318" x="1835150" y="3170238"/>
          <p14:tracePt t="27323" x="1835150" y="3178175"/>
          <p14:tracePt t="27332" x="1835150" y="3186113"/>
          <p14:tracePt t="27340" x="1827213" y="3195638"/>
          <p14:tracePt t="27347" x="1827213" y="3203575"/>
          <p14:tracePt t="27355" x="1827213" y="3211513"/>
          <p14:tracePt t="27363" x="1819275" y="3221038"/>
          <p14:tracePt t="27371" x="1801813" y="3246438"/>
          <p14:tracePt t="27387" x="1793875" y="3254375"/>
          <p14:tracePt t="27396" x="1766888" y="3271838"/>
          <p14:tracePt t="27403" x="1766888" y="3279775"/>
          <p14:tracePt t="27411" x="1751013" y="3289300"/>
          <p14:tracePt t="27420" x="1741488" y="3297238"/>
          <p14:tracePt t="27427" x="1733550" y="3305175"/>
          <p14:tracePt t="27437" x="1725613" y="3314700"/>
          <p14:tracePt t="27443" x="1708150" y="3322638"/>
          <p14:tracePt t="27454" x="1700213" y="3322638"/>
          <p14:tracePt t="27459" x="1682750" y="3340100"/>
          <p14:tracePt t="27470" x="1674813" y="3340100"/>
          <p14:tracePt t="27475" x="1657350" y="3340100"/>
          <p14:tracePt t="27487" x="1649413" y="3340100"/>
          <p14:tracePt t="27491" x="1631950" y="3340100"/>
          <p14:tracePt t="27503" x="1614488" y="3348038"/>
          <p14:tracePt t="27507" x="1589088" y="3348038"/>
          <p14:tracePt t="27518" x="1571625" y="3348038"/>
          <p14:tracePt t="27523" x="1555750" y="3348038"/>
          <p14:tracePt t="27531" x="1530350" y="3355975"/>
          <p14:tracePt t="27539" x="1512888" y="3355975"/>
          <p14:tracePt t="27547" x="1504950" y="3355975"/>
          <p14:tracePt t="27555" x="1487488" y="3355975"/>
          <p14:tracePt t="27564" x="1477963" y="3355975"/>
          <p14:tracePt t="27571" x="1470025" y="3355975"/>
          <p14:tracePt t="27580" x="1462088" y="3355975"/>
          <p14:tracePt t="27587" x="1452563" y="3355975"/>
          <p14:tracePt t="27595" x="1444625" y="3355975"/>
          <p14:tracePt t="27604" x="1436688" y="3355975"/>
          <p14:tracePt t="27612" x="1427163" y="3355975"/>
          <p14:tracePt t="27620" x="1419225" y="3355975"/>
          <p14:tracePt t="27627" x="1411288" y="3348038"/>
          <p14:tracePt t="27637" x="1411288" y="3340100"/>
          <p14:tracePt t="27675" x="1401763" y="3322638"/>
          <p14:tracePt t="27687" x="1401763" y="3314700"/>
          <p14:tracePt t="27707" x="1401763" y="3305175"/>
          <p14:tracePt t="27723" x="1401763" y="3297238"/>
          <p14:tracePt t="27748" x="1401763" y="3289300"/>
          <p14:tracePt t="27763" x="1401763" y="3279775"/>
          <p14:tracePt t="27811" x="1401763" y="3271838"/>
          <p14:tracePt t="28012" x="1411288" y="3271838"/>
          <p14:tracePt t="28028" x="1419225" y="3271838"/>
          <p14:tracePt t="28284" x="1427163" y="3271838"/>
          <p14:tracePt t="28293" x="1436688" y="3271838"/>
          <p14:tracePt t="28302" x="1444625" y="3271838"/>
          <p14:tracePt t="28309" x="1452563" y="3271838"/>
          <p14:tracePt t="28316" x="1470025" y="3271838"/>
          <p14:tracePt t="28332" x="1487488" y="3271838"/>
          <p14:tracePt t="28340" x="1495425" y="3271838"/>
          <p14:tracePt t="28347" x="1512888" y="3271838"/>
          <p14:tracePt t="28356" x="1520825" y="3271838"/>
          <p14:tracePt t="28364" x="1530350" y="3271838"/>
          <p14:tracePt t="28373" x="1538288" y="3271838"/>
          <p14:tracePt t="28381" x="1546225" y="3271838"/>
          <p14:tracePt t="28389" x="1555750" y="3271838"/>
          <p14:tracePt t="28435" x="1563688" y="3263900"/>
          <p14:tracePt t="28485" x="1563688" y="3254375"/>
          <p14:tracePt t="28708" x="1571625" y="3246438"/>
          <p14:tracePt t="28741" x="1571625" y="3254375"/>
          <p14:tracePt t="28756" x="1581150" y="3263900"/>
          <p14:tracePt t="28764" x="1589088" y="3263900"/>
          <p14:tracePt t="28771" x="1589088" y="3271838"/>
          <p14:tracePt t="29029" x="1597025" y="3279775"/>
          <p14:tracePt t="29044" x="1606550" y="3279775"/>
          <p14:tracePt t="29061" x="1614488" y="3279775"/>
          <p14:tracePt t="29086" x="1622425" y="3279775"/>
          <p14:tracePt t="29708" x="1622425" y="3289300"/>
          <p14:tracePt t="29843" x="1622425" y="3297238"/>
          <p14:tracePt t="29892" x="1614488" y="3305175"/>
          <p14:tracePt t="30267" x="1622425" y="3305175"/>
          <p14:tracePt t="30286" x="1639888" y="3305175"/>
          <p14:tracePt t="30316" x="1649413" y="3305175"/>
          <p14:tracePt t="30324" x="1657350" y="3305175"/>
          <p14:tracePt t="30341" x="1665288" y="3305175"/>
          <p14:tracePt t="30356" x="1682750" y="3314700"/>
          <p14:tracePt t="30373" x="1690688" y="3314700"/>
          <p14:tracePt t="30388" x="1700213" y="3314700"/>
          <p14:tracePt t="30396" x="1716088" y="3314700"/>
          <p14:tracePt t="30429" x="1733550" y="3314700"/>
          <p14:tracePt t="30444" x="1741488" y="3322638"/>
          <p14:tracePt t="30460" x="1751013" y="3322638"/>
          <p14:tracePt t="30478" x="1758950" y="3322638"/>
          <p14:tracePt t="30491" x="1766888" y="3322638"/>
          <p14:tracePt t="30508" x="1776413" y="3322638"/>
          <p14:tracePt t="30515" x="1776413" y="3330575"/>
          <p14:tracePt t="31235" x="1776413" y="3322638"/>
          <p14:tracePt t="31254" x="1776413" y="3314700"/>
          <p14:tracePt t="31261" x="1776413" y="3305175"/>
          <p14:tracePt t="31271" x="1766888" y="3297238"/>
          <p14:tracePt t="31276" x="1766888" y="3279775"/>
          <p14:tracePt t="31293" x="1758950" y="3263900"/>
          <p14:tracePt t="31299" x="1751013" y="3263900"/>
          <p14:tracePt t="31875" x="1766888" y="3263900"/>
          <p14:tracePt t="31884" x="1776413" y="3263900"/>
          <p14:tracePt t="31891" x="1793875" y="3271838"/>
          <p14:tracePt t="31907" x="1809750" y="3289300"/>
          <p14:tracePt t="31915" x="1819275" y="3289300"/>
          <p14:tracePt t="31924" x="1827213" y="3289300"/>
          <p14:tracePt t="31932" x="1835150" y="3289300"/>
          <p14:tracePt t="31940" x="1852613" y="3289300"/>
          <p14:tracePt t="31948" x="1885950" y="3297238"/>
          <p14:tracePt t="31955" x="1903413" y="3297238"/>
          <p14:tracePt t="31963" x="1920875" y="3297238"/>
          <p14:tracePt t="31972" x="1946275" y="3297238"/>
          <p14:tracePt t="31980" x="1971675" y="3297238"/>
          <p14:tracePt t="31989" x="1979613" y="3305175"/>
          <p14:tracePt t="31996" x="1997075" y="3305175"/>
          <p14:tracePt t="32004" x="2039938" y="3305175"/>
          <p14:tracePt t="32012" x="2065338" y="3305175"/>
          <p14:tracePt t="32021" x="2082800" y="3305175"/>
          <p14:tracePt t="32028" x="2108200" y="3305175"/>
          <p14:tracePt t="32038" x="2133600" y="3305175"/>
          <p14:tracePt t="32044" x="2149475" y="3305175"/>
          <p14:tracePt t="32055" x="2174875" y="3305175"/>
          <p14:tracePt t="32060" x="2200275" y="3305175"/>
          <p14:tracePt t="32070" x="2227263" y="3305175"/>
          <p14:tracePt t="32075" x="2252663" y="3305175"/>
          <p14:tracePt t="32085" x="2278063" y="3305175"/>
          <p14:tracePt t="32092" x="2293938" y="3305175"/>
          <p14:tracePt t="32099" x="2319338" y="3305175"/>
          <p14:tracePt t="32109" x="2344738" y="3305175"/>
          <p14:tracePt t="32116" x="2354263" y="3305175"/>
          <p14:tracePt t="32125" x="2379663" y="3305175"/>
          <p14:tracePt t="32132" x="2405063" y="3305175"/>
          <p14:tracePt t="32150" x="2447925" y="3305175"/>
          <p14:tracePt t="32156" x="2481263" y="3297238"/>
          <p14:tracePt t="32164" x="2506663" y="3297238"/>
          <p14:tracePt t="32174" x="2524125" y="3297238"/>
          <p14:tracePt t="32180" x="2549525" y="3297238"/>
          <p14:tracePt t="32189" x="2574925" y="3297238"/>
          <p14:tracePt t="32196" x="2582863" y="3297238"/>
          <p14:tracePt t="32205" x="2608263" y="3297238"/>
          <p14:tracePt t="32213" x="2617788" y="3297238"/>
          <p14:tracePt t="32222" x="2625725" y="3297238"/>
          <p14:tracePt t="32228" x="2633663" y="3297238"/>
          <p14:tracePt t="32238" x="2643188" y="3297238"/>
          <p14:tracePt t="32244" x="2660650" y="3297238"/>
          <p14:tracePt t="32254" x="2668588" y="3297238"/>
          <p14:tracePt t="32260" x="2693988" y="3297238"/>
          <p14:tracePt t="32269" x="2711450" y="3297238"/>
          <p14:tracePt t="32284" x="2736850" y="3297238"/>
          <p14:tracePt t="32292" x="2744788" y="3297238"/>
          <p14:tracePt t="32299" x="2770188" y="3297238"/>
          <p14:tracePt t="32307" x="2778125" y="3297238"/>
          <p14:tracePt t="32316" x="2787650" y="3305175"/>
          <p14:tracePt t="32325" x="2813050" y="3305175"/>
          <p14:tracePt t="32333" x="2830513" y="3305175"/>
          <p14:tracePt t="32348" x="2846388" y="3314700"/>
          <p14:tracePt t="32355" x="2855913" y="3314700"/>
          <p14:tracePt t="32364" x="2863850" y="3314700"/>
          <p14:tracePt t="32373" x="2881313" y="3314700"/>
          <p14:tracePt t="32380" x="2889250" y="3314700"/>
          <p14:tracePt t="32397" x="2906713" y="3314700"/>
          <p14:tracePt t="32405" x="2914650" y="3314700"/>
          <p14:tracePt t="32412" x="2922588" y="3314700"/>
          <p14:tracePt t="32422" x="2932113" y="3314700"/>
          <p14:tracePt t="32438" x="2940050" y="3314700"/>
          <p14:tracePt t="32460" x="2949575" y="3314700"/>
          <p14:tracePt t="32475" x="2957513" y="3314700"/>
          <p14:tracePt t="32491" x="2965450" y="3314700"/>
          <p14:tracePt t="32499" x="2982913" y="3314700"/>
          <p14:tracePt t="32507" x="2990850" y="3314700"/>
          <p14:tracePt t="32516" x="3000375" y="3322638"/>
          <p14:tracePt t="32523" x="3008313" y="3322638"/>
          <p14:tracePt t="32532" x="3025775" y="3322638"/>
          <p14:tracePt t="32539" x="3041650" y="3322638"/>
          <p14:tracePt t="32547" x="3059113" y="3322638"/>
          <p14:tracePt t="32555" x="3067050" y="3322638"/>
          <p14:tracePt t="32563" x="3084513" y="3322638"/>
          <p14:tracePt t="32571" x="3101975" y="3330575"/>
          <p14:tracePt t="32579" x="3109913" y="3330575"/>
          <p14:tracePt t="32588" x="3127375" y="3330575"/>
          <p14:tracePt t="32595" x="3144838" y="3330575"/>
          <p14:tracePt t="32606" x="3160713" y="3330575"/>
          <p14:tracePt t="32611" x="3170238" y="3330575"/>
          <p14:tracePt t="32627" x="3178175" y="3330575"/>
          <p14:tracePt t="32788" x="3186113" y="3340100"/>
          <p14:tracePt t="32812" x="3186113" y="3348038"/>
          <p14:tracePt t="32829" x="3186113" y="3355975"/>
          <p14:tracePt t="32836" x="3186113" y="3382963"/>
          <p14:tracePt t="32845" x="3186113" y="3390900"/>
          <p14:tracePt t="32854" x="3186113" y="3398838"/>
          <p14:tracePt t="32860" x="3186113" y="3416300"/>
          <p14:tracePt t="32870" x="3186113" y="3441700"/>
          <p14:tracePt t="32876" x="3186113" y="3475038"/>
          <p14:tracePt t="32883" x="3186113" y="3492500"/>
          <p14:tracePt t="32892" x="3186113" y="3527425"/>
          <p14:tracePt t="32899" x="3186113" y="3552825"/>
          <p14:tracePt t="32908" x="3186113" y="3586163"/>
          <p14:tracePt t="32916" x="3186113" y="3603625"/>
          <p14:tracePt t="32924" x="3186113" y="3629025"/>
          <p14:tracePt t="32933" x="3186113" y="3654425"/>
          <p14:tracePt t="32939" x="3186113" y="3671888"/>
          <p14:tracePt t="32947" x="3178175" y="3687763"/>
          <p14:tracePt t="32956" x="3178175" y="3697288"/>
          <p14:tracePt t="32963" x="3178175" y="3705225"/>
          <p14:tracePt t="32972" x="3178175" y="3713163"/>
          <p14:tracePt t="32979" x="3178175" y="3722688"/>
          <p14:tracePt t="33021" x="3178175" y="3730625"/>
          <p14:tracePt t="33381" x="3178175" y="3738563"/>
          <p14:tracePt t="33764" x="3186113" y="3748088"/>
          <p14:tracePt t="33795" x="3195638" y="3748088"/>
          <p14:tracePt t="33845" x="3203575" y="3748088"/>
          <p14:tracePt t="33901" x="3211513" y="3748088"/>
          <p14:tracePt t="33947" x="3221038" y="3748088"/>
          <p14:tracePt t="33965" x="3228975" y="3763963"/>
          <p14:tracePt t="33973" x="3238500" y="3773488"/>
          <p14:tracePt t="33988" x="3246438" y="3773488"/>
          <p14:tracePt t="34006" x="3263900" y="3781425"/>
          <p14:tracePt t="34011" x="3271838" y="3790950"/>
          <p14:tracePt t="34023" x="3289300" y="3798888"/>
          <p14:tracePt t="34028" x="3314700" y="3806825"/>
          <p14:tracePt t="34038" x="3340100" y="3832225"/>
          <p14:tracePt t="34043" x="3365500" y="3857625"/>
          <p14:tracePt t="34054" x="3382963" y="3875088"/>
          <p14:tracePt t="34061" x="3408363" y="3892550"/>
          <p14:tracePt t="34070" x="3433763" y="3900488"/>
          <p14:tracePt t="34076" x="3475038" y="3908425"/>
          <p14:tracePt t="34083" x="3502025" y="3908425"/>
          <p14:tracePt t="34093" x="3535363" y="3908425"/>
          <p14:tracePt t="34100" x="3560763" y="3908425"/>
          <p14:tracePt t="34108" x="3578225" y="3908425"/>
          <p14:tracePt t="34117" x="3603625" y="3908425"/>
          <p14:tracePt t="34123" x="3619500" y="3908425"/>
          <p14:tracePt t="34132" x="3646488" y="3908425"/>
          <p14:tracePt t="34150" x="3662363" y="3892550"/>
          <p14:tracePt t="34157" x="3671888" y="3892550"/>
          <p14:tracePt t="34165" x="3679825" y="3883025"/>
          <p14:tracePt t="34175" x="3671888" y="3875088"/>
          <p14:tracePt t="34190" x="3646488" y="3867150"/>
          <p14:tracePt t="34196" x="3636963" y="3857625"/>
          <p14:tracePt t="34206" x="3619500" y="3849688"/>
          <p14:tracePt t="34212" x="3611563" y="3849688"/>
          <p14:tracePt t="34223" x="3603625" y="3841750"/>
          <p14:tracePt t="34228" x="3586163" y="3841750"/>
          <p14:tracePt t="34238" x="3578225" y="3841750"/>
          <p14:tracePt t="34254" x="3560763" y="3841750"/>
          <p14:tracePt t="34259" x="3535363" y="3841750"/>
          <p14:tracePt t="34267" x="3492500" y="3824288"/>
          <p14:tracePt t="34276" x="3475038" y="3824288"/>
          <p14:tracePt t="34283" x="3441700" y="3816350"/>
          <p14:tracePt t="34292" x="3398838" y="3816350"/>
          <p14:tracePt t="34300" x="3373438" y="3806825"/>
          <p14:tracePt t="34307" x="3340100" y="3798888"/>
          <p14:tracePt t="34317" x="3305175" y="3790950"/>
          <p14:tracePt t="34324" x="3271838" y="3763963"/>
          <p14:tracePt t="34331" x="3254375" y="3763963"/>
          <p14:tracePt t="34341" x="3238500" y="3756025"/>
          <p14:tracePt t="34348" x="3221038" y="3730625"/>
          <p14:tracePt t="34356" x="3203575" y="3722688"/>
          <p14:tracePt t="34365" x="3186113" y="3722688"/>
          <p14:tracePt t="34381" x="3186113" y="3713163"/>
          <p14:tracePt t="34389" x="3178175" y="3713163"/>
          <p14:tracePt t="34396" x="3178175" y="3705225"/>
          <p14:tracePt t="34413" x="3170238" y="3697288"/>
          <p14:tracePt t="34531" x="3195638" y="3697288"/>
          <p14:tracePt t="34539" x="3211513" y="3705225"/>
          <p14:tracePt t="34547" x="3228975" y="3722688"/>
          <p14:tracePt t="34556" x="3254375" y="3738563"/>
          <p14:tracePt t="34563" x="3271838" y="3756025"/>
          <p14:tracePt t="34573" x="3297238" y="3781425"/>
          <p14:tracePt t="34579" x="3305175" y="3790950"/>
          <p14:tracePt t="34590" x="3340100" y="3816350"/>
          <p14:tracePt t="34595" x="3348038" y="3824288"/>
          <p14:tracePt t="34606" x="3355975" y="3841750"/>
          <p14:tracePt t="34611" x="3382963" y="3867150"/>
          <p14:tracePt t="34622" x="3398838" y="3892550"/>
          <p14:tracePt t="34627" x="3416300" y="3925888"/>
          <p14:tracePt t="34638" x="3433763" y="3951288"/>
          <p14:tracePt t="34643" x="3449638" y="3968750"/>
          <p14:tracePt t="34652" x="3467100" y="4002088"/>
          <p14:tracePt t="34659" x="3484563" y="4027488"/>
          <p14:tracePt t="34667" x="3502025" y="4062413"/>
          <p14:tracePt t="34675" x="3517900" y="4095750"/>
          <p14:tracePt t="34684" x="3527425" y="4121150"/>
          <p14:tracePt t="34691" x="3543300" y="4156075"/>
          <p14:tracePt t="34700" x="3552825" y="4181475"/>
          <p14:tracePt t="34707" x="3560763" y="4206875"/>
          <p14:tracePt t="34715" x="3578225" y="4240213"/>
          <p14:tracePt t="34724" x="3594100" y="4257675"/>
          <p14:tracePt t="34731" x="3611563" y="4283075"/>
          <p14:tracePt t="34741" x="3619500" y="4291013"/>
          <p14:tracePt t="34757" x="3619500" y="4300538"/>
          <p14:tracePt t="34790" x="3629025" y="4300538"/>
          <p14:tracePt t="34806" x="3629025" y="4308475"/>
          <p14:tracePt t="34822" x="3636963" y="4325938"/>
          <p14:tracePt t="34939" x="3646488" y="4333875"/>
          <p14:tracePt t="34987" x="3662363" y="4333875"/>
          <p14:tracePt t="34995" x="3671888" y="4333875"/>
          <p14:tracePt t="35006" x="3679825" y="4333875"/>
          <p14:tracePt t="35011" x="3687763" y="4333875"/>
          <p14:tracePt t="35027" x="3697288" y="4333875"/>
          <p14:tracePt t="35054" x="3705225" y="4333875"/>
          <p14:tracePt t="35059" x="3713163" y="4333875"/>
          <p14:tracePt t="35067" x="3722688" y="4333875"/>
          <p14:tracePt t="35075" x="3738563" y="4333875"/>
          <p14:tracePt t="35092" x="3748088" y="4333875"/>
          <p14:tracePt t="35100" x="3763963" y="4333875"/>
          <p14:tracePt t="35108" x="3773488" y="4333875"/>
          <p14:tracePt t="35116" x="3781425" y="4333875"/>
          <p14:tracePt t="35124" x="3806825" y="4333875"/>
          <p14:tracePt t="35134" x="3816350" y="4333875"/>
          <p14:tracePt t="35139" x="3824288" y="4333875"/>
          <p14:tracePt t="35148" x="3849688" y="4333875"/>
          <p14:tracePt t="35158" x="3867150" y="4333875"/>
          <p14:tracePt t="35164" x="3892550" y="4333875"/>
          <p14:tracePt t="35172" x="3917950" y="4333875"/>
          <p14:tracePt t="35179" x="3935413" y="4333875"/>
          <p14:tracePt t="35190" x="3960813" y="4333875"/>
          <p14:tracePt t="35195" x="3986213" y="4333875"/>
          <p14:tracePt t="35205" x="4011613" y="4333875"/>
          <p14:tracePt t="35213" x="4044950" y="4333875"/>
          <p14:tracePt t="35222" x="4079875" y="4333875"/>
          <p14:tracePt t="35228" x="4105275" y="4333875"/>
          <p14:tracePt t="35238" x="4130675" y="4333875"/>
          <p14:tracePt t="35245" x="4171950" y="4333875"/>
          <p14:tracePt t="35252" x="4197350" y="4333875"/>
          <p14:tracePt t="35261" x="4232275" y="4333875"/>
          <p14:tracePt t="35267" x="4265613" y="4333875"/>
          <p14:tracePt t="35276" x="4283075" y="4333875"/>
          <p14:tracePt t="35284" x="4291013" y="4333875"/>
          <p14:tracePt t="35293" x="4308475" y="4333875"/>
          <p14:tracePt t="35301" x="4316413" y="4333875"/>
          <p14:tracePt t="35309" x="4325938" y="4333875"/>
          <p14:tracePt t="35363" x="4333875" y="4341813"/>
          <p14:tracePt t="35373" x="4341813" y="4341813"/>
          <p14:tracePt t="35380" x="4351338" y="4341813"/>
          <p14:tracePt t="35389" x="4351338" y="4351338"/>
          <p14:tracePt t="35406" x="4368800" y="4351338"/>
          <p14:tracePt t="35413" x="4368800" y="4359275"/>
          <p14:tracePt t="35422" x="4394200" y="4368800"/>
          <p14:tracePt t="35436" x="4402138" y="4368800"/>
          <p14:tracePt t="35452" x="4427538" y="4376738"/>
          <p14:tracePt t="35461" x="4452938" y="4394200"/>
          <p14:tracePt t="35467" x="4470400" y="4402138"/>
          <p14:tracePt t="35475" x="4495800" y="4419600"/>
          <p14:tracePt t="35484" x="4521200" y="4419600"/>
          <p14:tracePt t="35493" x="4554538" y="4435475"/>
          <p14:tracePt t="35501" x="4572000" y="4445000"/>
          <p14:tracePt t="35507" x="4579938" y="4445000"/>
          <p14:tracePt t="35516" x="4597400" y="4452938"/>
          <p14:tracePt t="35524" x="4605338" y="4460875"/>
          <p14:tracePt t="35555" x="4605338" y="4478338"/>
          <p14:tracePt t="35573" x="4605338" y="4486275"/>
          <p14:tracePt t="35579" x="4605338" y="4495800"/>
          <p14:tracePt t="35590" x="4605338" y="4503738"/>
          <p14:tracePt t="35595" x="4605338" y="4513263"/>
          <p14:tracePt t="35606" x="4614863" y="4538663"/>
          <p14:tracePt t="35613" x="4614863" y="4554538"/>
          <p14:tracePt t="35622" x="4614863" y="4564063"/>
          <p14:tracePt t="35629" x="4614863" y="4572000"/>
          <p14:tracePt t="35638" x="4614863" y="4589463"/>
          <p14:tracePt t="35644" x="4614863" y="4597400"/>
          <p14:tracePt t="35653" x="4614863" y="4605338"/>
          <p14:tracePt t="35660" x="4614863" y="4614863"/>
          <p14:tracePt t="35667" x="4614863" y="4630738"/>
          <p14:tracePt t="35675" x="4614863" y="4640263"/>
          <p14:tracePt t="35684" x="4614863" y="4657725"/>
          <p14:tracePt t="35693" x="4614863" y="4665663"/>
          <p14:tracePt t="35700" x="4614863" y="4673600"/>
          <p14:tracePt t="35709" x="4614863" y="4683125"/>
          <p14:tracePt t="35724" x="4614863" y="4691063"/>
          <p14:tracePt t="35740" x="4614863" y="4708525"/>
          <p14:tracePt t="35756" x="4614863" y="4716463"/>
          <p14:tracePt t="35764" x="4614863" y="4724400"/>
          <p14:tracePt t="35773" x="4614863" y="4733925"/>
          <p14:tracePt t="35796" x="4614863" y="4741863"/>
          <p14:tracePt t="35827" x="4614863" y="4749800"/>
          <p14:tracePt t="35885" x="4614863" y="4767263"/>
          <p14:tracePt t="35916" x="4614863" y="4775200"/>
          <p14:tracePt t="35932" x="4622800" y="4775200"/>
          <p14:tracePt t="35997" x="4640263" y="4792663"/>
          <p14:tracePt t="36036" x="4648200" y="4802188"/>
          <p14:tracePt t="36051" x="4665663" y="4810125"/>
          <p14:tracePt t="36059" x="4691063" y="4810125"/>
          <p14:tracePt t="36067" x="4699000" y="4810125"/>
          <p14:tracePt t="36076" x="4724400" y="4818063"/>
          <p14:tracePt t="36084" x="4741863" y="4818063"/>
          <p14:tracePt t="36093" x="4767263" y="4818063"/>
          <p14:tracePt t="36101" x="4792663" y="4818063"/>
          <p14:tracePt t="36107" x="4827588" y="4818063"/>
          <p14:tracePt t="36116" x="4860925" y="4818063"/>
          <p14:tracePt t="36135" x="4937125" y="4827588"/>
          <p14:tracePt t="36142" x="4997450" y="4843463"/>
          <p14:tracePt t="36148" x="5022850" y="4843463"/>
          <p14:tracePt t="36159" x="5056188" y="4843463"/>
          <p14:tracePt t="36163" x="5091113" y="4852988"/>
          <p14:tracePt t="36174" x="5124450" y="4852988"/>
          <p14:tracePt t="36180" x="5149850" y="4860925"/>
          <p14:tracePt t="36190" x="5157788" y="4860925"/>
          <p14:tracePt t="36195" x="5167313" y="4860925"/>
          <p14:tracePt t="36206" x="5175250" y="4860925"/>
          <p14:tracePt t="36556" x="5183188" y="4860925"/>
          <p14:tracePt t="36605" x="5167313" y="4860925"/>
          <p14:tracePt t="36612" x="5149850" y="4860925"/>
          <p14:tracePt t="36622" x="5124450" y="4860925"/>
          <p14:tracePt t="36629" x="5106988" y="4860925"/>
          <p14:tracePt t="36635" x="5064125" y="4860925"/>
          <p14:tracePt t="36645" x="5030788" y="4860925"/>
          <p14:tracePt t="36651" x="4987925" y="4860925"/>
          <p14:tracePt t="36660" x="4919663" y="4852988"/>
          <p14:tracePt t="36668" x="4860925" y="4843463"/>
          <p14:tracePt t="36676" x="4741863" y="4802188"/>
          <p14:tracePt t="36684" x="4657725" y="4802188"/>
          <p14:tracePt t="36692" x="4529138" y="4767263"/>
          <p14:tracePt t="36700" x="4402138" y="4749800"/>
          <p14:tracePt t="36708" x="4308475" y="4733925"/>
          <p14:tracePt t="36716" x="4206875" y="4724400"/>
          <p14:tracePt t="36723" x="4121150" y="4699000"/>
          <p14:tracePt t="36732" x="4037013" y="4665663"/>
          <p14:tracePt t="36740" x="3976688" y="4657725"/>
          <p14:tracePt t="36749" x="3917950" y="4657725"/>
          <p14:tracePt t="36756" x="3867150" y="4630738"/>
          <p14:tracePt t="36764" x="3841750" y="4622800"/>
          <p14:tracePt t="36774" x="3832225" y="4614863"/>
          <p14:tracePt t="36780" x="3832225" y="4605338"/>
          <p14:tracePt t="36790" x="3824288" y="4605338"/>
          <p14:tracePt t="36796" x="3816350" y="4597400"/>
          <p14:tracePt t="36812" x="3816350" y="4589463"/>
          <p14:tracePt t="36820" x="3816350" y="4579938"/>
          <p14:tracePt t="36827" x="3806825" y="4579938"/>
          <p14:tracePt t="36836" x="3806825" y="4572000"/>
          <p14:tracePt t="36845" x="3806825" y="4564063"/>
          <p14:tracePt t="36851" x="3790950" y="4554538"/>
          <p14:tracePt t="36860" x="3773488" y="4529138"/>
          <p14:tracePt t="36868" x="3748088" y="4503738"/>
          <p14:tracePt t="36876" x="3705225" y="4495800"/>
          <p14:tracePt t="36884" x="3654425" y="4460875"/>
          <p14:tracePt t="36892" x="3603625" y="4435475"/>
          <p14:tracePt t="36900" x="3560763" y="4419600"/>
          <p14:tracePt t="36907" x="3492500" y="4384675"/>
          <p14:tracePt t="36916" x="3459163" y="4376738"/>
          <p14:tracePt t="36924" x="3433763" y="4376738"/>
          <p14:tracePt t="36932" x="3373438" y="4351338"/>
          <p14:tracePt t="36939" x="3365500" y="4351338"/>
          <p14:tracePt t="36949" x="3348038" y="4351338"/>
          <p14:tracePt t="36957" x="3330575" y="4341813"/>
          <p14:tracePt t="36965" x="3322638" y="4333875"/>
          <p14:tracePt t="36981" x="3322638" y="4325938"/>
          <p14:tracePt t="37028" x="3322638" y="4316413"/>
          <p14:tracePt t="37035" x="3322638" y="4300538"/>
          <p14:tracePt t="37051" x="3322638" y="4275138"/>
          <p14:tracePt t="37067" x="3330575" y="4249738"/>
          <p14:tracePt t="37075" x="3340100" y="4232275"/>
          <p14:tracePt t="37084" x="3348038" y="4224338"/>
          <p14:tracePt t="37092" x="3355975" y="4206875"/>
          <p14:tracePt t="37100" x="3365500" y="4189413"/>
          <p14:tracePt t="37116" x="3382963" y="4171950"/>
          <p14:tracePt t="37123" x="3398838" y="4164013"/>
          <p14:tracePt t="37136" x="3408363" y="4164013"/>
          <p14:tracePt t="37142" x="3408363" y="4156075"/>
          <p14:tracePt t="37148" x="3424238" y="4146550"/>
          <p14:tracePt t="37159" x="3433763" y="4138613"/>
          <p14:tracePt t="37174" x="3441700" y="4138613"/>
          <p14:tracePt t="37181" x="3467100" y="4138613"/>
          <p14:tracePt t="37190" x="3475038" y="4138613"/>
          <p14:tracePt t="37196" x="3502025" y="4138613"/>
          <p14:tracePt t="37206" x="3535363" y="4138613"/>
          <p14:tracePt t="37212" x="3552825" y="4138613"/>
          <p14:tracePt t="37221" x="3594100" y="4138613"/>
          <p14:tracePt t="37228" x="3619500" y="4138613"/>
          <p14:tracePt t="37236" x="3662363" y="4138613"/>
          <p14:tracePt t="37245" x="3697288" y="4164013"/>
          <p14:tracePt t="37251" x="3722688" y="4164013"/>
          <p14:tracePt t="37260" x="3748088" y="4181475"/>
          <p14:tracePt t="37268" x="3763963" y="4189413"/>
          <p14:tracePt t="37276" x="3781425" y="4206875"/>
          <p14:tracePt t="37285" x="3806825" y="4224338"/>
          <p14:tracePt t="37292" x="3816350" y="4232275"/>
          <p14:tracePt t="37300" x="3824288" y="4240213"/>
          <p14:tracePt t="37307" x="3841750" y="4265613"/>
          <p14:tracePt t="37316" x="3849688" y="4275138"/>
          <p14:tracePt t="37324" x="3867150" y="4291013"/>
          <p14:tracePt t="37333" x="3875088" y="4300538"/>
          <p14:tracePt t="37341" x="3883025" y="4308475"/>
          <p14:tracePt t="37349" x="3892550" y="4325938"/>
          <p14:tracePt t="37357" x="3892550" y="4341813"/>
          <p14:tracePt t="37365" x="3900488" y="4359275"/>
          <p14:tracePt t="37374" x="3900488" y="4368800"/>
          <p14:tracePt t="37381" x="3900488" y="4384675"/>
          <p14:tracePt t="37390" x="3900488" y="4394200"/>
          <p14:tracePt t="37396" x="3900488" y="4402138"/>
          <p14:tracePt t="37406" x="3908425" y="4419600"/>
          <p14:tracePt t="37422" x="3908425" y="4427538"/>
          <p14:tracePt t="37428" x="3908425" y="4435475"/>
          <p14:tracePt t="37445" x="3917950" y="4445000"/>
          <p14:tracePt t="37451" x="3925888" y="4445000"/>
          <p14:tracePt t="37460" x="3943350" y="4445000"/>
          <p14:tracePt t="37476" x="3951288" y="4445000"/>
          <p14:tracePt t="37485" x="3968750" y="4445000"/>
          <p14:tracePt t="37492" x="3994150" y="4445000"/>
          <p14:tracePt t="37500" x="4019550" y="4452938"/>
          <p14:tracePt t="37508" x="4044950" y="4452938"/>
          <p14:tracePt t="37516" x="4062413" y="4452938"/>
          <p14:tracePt t="37524" x="4113213" y="4460875"/>
          <p14:tracePt t="37532" x="4130675" y="4460875"/>
          <p14:tracePt t="37540" x="4156075" y="4460875"/>
          <p14:tracePt t="37549" x="4181475" y="4460875"/>
          <p14:tracePt t="37558" x="4197350" y="4460875"/>
          <p14:tracePt t="37564" x="4214813" y="4460875"/>
          <p14:tracePt t="37581" x="4232275" y="4460875"/>
          <p14:tracePt t="37590" x="4240213" y="4460875"/>
          <p14:tracePt t="37643" x="4249738" y="4460875"/>
          <p14:tracePt t="37659" x="4257675" y="4470400"/>
          <p14:tracePt t="37667" x="4275138" y="4478338"/>
          <p14:tracePt t="37675" x="4283075" y="4486275"/>
          <p14:tracePt t="37683" x="4300538" y="4486275"/>
          <p14:tracePt t="37708" x="4308475" y="4495800"/>
          <p14:tracePt t="37715" x="4316413" y="4503738"/>
          <p14:tracePt t="37732" x="4325938" y="4503738"/>
          <p14:tracePt t="37759" x="4341813" y="4513263"/>
          <p14:tracePt t="37764" x="4341813" y="4521200"/>
          <p14:tracePt t="37775" x="4351338" y="4529138"/>
          <p14:tracePt t="37779" x="4359275" y="4529138"/>
          <p14:tracePt t="37795" x="4368800" y="4546600"/>
          <p14:tracePt t="37821" x="4376738" y="4554538"/>
          <p14:tracePt t="37835" x="4394200" y="4554538"/>
          <p14:tracePt t="37851" x="4394200" y="4564063"/>
          <p14:tracePt t="37867" x="4402138" y="4572000"/>
          <p14:tracePt t="37875" x="4410075" y="4579938"/>
          <p14:tracePt t="37883" x="4410075" y="4589463"/>
          <p14:tracePt t="37899" x="4410075" y="4597400"/>
          <p14:tracePt t="37907" x="4419600" y="4605338"/>
          <p14:tracePt t="37915" x="4427538" y="4614863"/>
          <p14:tracePt t="37924" x="4435475" y="4622800"/>
          <p14:tracePt t="37941" x="4452938" y="4640263"/>
          <p14:tracePt t="37948" x="4460875" y="4648200"/>
          <p14:tracePt t="37957" x="4460875" y="4657725"/>
          <p14:tracePt t="37965" x="4486275" y="4673600"/>
          <p14:tracePt t="37974" x="4503738" y="4683125"/>
          <p14:tracePt t="37980" x="4521200" y="4699000"/>
          <p14:tracePt t="37990" x="4554538" y="4708525"/>
          <p14:tracePt t="37997" x="4572000" y="4724400"/>
          <p14:tracePt t="38004" x="4589463" y="4733925"/>
          <p14:tracePt t="38011" x="4614863" y="4733925"/>
          <p14:tracePt t="38020" x="4630738" y="4741863"/>
          <p14:tracePt t="38027" x="4640263" y="4749800"/>
          <p14:tracePt t="38035" x="4648200" y="4749800"/>
          <p14:tracePt t="38043" x="4673600" y="4759325"/>
          <p14:tracePt t="38052" x="4699000" y="4759325"/>
          <p14:tracePt t="38061" x="4733925" y="4767263"/>
          <p14:tracePt t="38068" x="4775200" y="4775200"/>
          <p14:tracePt t="38076" x="4810125" y="4784725"/>
          <p14:tracePt t="38084" x="4860925" y="4792663"/>
          <p14:tracePt t="38092" x="4886325" y="4792663"/>
          <p14:tracePt t="38099" x="4919663" y="4810125"/>
          <p14:tracePt t="38108" x="4962525" y="4810125"/>
          <p14:tracePt t="38116" x="4997450" y="4810125"/>
          <p14:tracePt t="38123" x="5030788" y="4818063"/>
          <p14:tracePt t="38133" x="5056188" y="4827588"/>
          <p14:tracePt t="38152" x="5099050" y="4835525"/>
          <p14:tracePt t="38158" x="5116513" y="4835525"/>
          <p14:tracePt t="38164" x="5124450" y="4835525"/>
          <p14:tracePt t="38174" x="5141913" y="4843463"/>
          <p14:tracePt t="38181" x="5157788" y="4852988"/>
          <p14:tracePt t="38191" x="5192713" y="4860925"/>
          <p14:tracePt t="38196" x="5208588" y="4860925"/>
          <p14:tracePt t="38204" x="5226050" y="4860925"/>
          <p14:tracePt t="38212" x="5251450" y="4860925"/>
          <p14:tracePt t="38222" x="5276850" y="4860925"/>
          <p14:tracePt t="38228" x="5311775" y="4868863"/>
          <p14:tracePt t="38235" x="5327650" y="4868863"/>
          <p14:tracePt t="38245" x="5353050" y="4868863"/>
          <p14:tracePt t="38252" x="5362575" y="4868863"/>
          <p14:tracePt t="38259" x="5370513" y="4868863"/>
          <p14:tracePt t="38268" x="5380038" y="4868863"/>
          <p14:tracePt t="38324" x="5387975" y="4868863"/>
          <p14:tracePt t="38332" x="5395913" y="4868863"/>
          <p14:tracePt t="38413" x="5405438" y="4868863"/>
          <p14:tracePt t="38419" x="5413375" y="4868863"/>
          <p14:tracePt t="38429" x="5430838" y="4868863"/>
          <p14:tracePt t="38435" x="5438775" y="4868863"/>
          <p14:tracePt t="38444" x="5446713" y="4868863"/>
          <p14:tracePt t="38452" x="5464175" y="4868863"/>
          <p14:tracePt t="38460" x="5497513" y="4868863"/>
          <p14:tracePt t="38468" x="5507038" y="4868863"/>
          <p14:tracePt t="38476" x="5540375" y="4868863"/>
          <p14:tracePt t="38484" x="5565775" y="4868863"/>
          <p14:tracePt t="38492" x="5583238" y="4868863"/>
          <p14:tracePt t="38500" x="5600700" y="4868863"/>
          <p14:tracePt t="38507" x="5616575" y="4868863"/>
          <p14:tracePt t="38516" x="5641975" y="4852988"/>
          <p14:tracePt t="38524" x="5651500" y="4835525"/>
          <p14:tracePt t="38533" x="5676900" y="4802188"/>
          <p14:tracePt t="38541" x="5727700" y="4767263"/>
          <p14:tracePt t="38549" x="5761038" y="4749800"/>
          <p14:tracePt t="38559" x="5803900" y="4733925"/>
          <p14:tracePt t="38564" x="5821363" y="4733925"/>
          <p14:tracePt t="38574" x="5846763" y="4733925"/>
          <p14:tracePt t="38580" x="5854700" y="4733925"/>
          <p14:tracePt t="38588" x="5872163" y="4716463"/>
          <p14:tracePt t="38835" x="5846763" y="4708525"/>
          <p14:tracePt t="38843" x="5838825" y="4708525"/>
          <p14:tracePt t="38851" x="5795963" y="4708525"/>
          <p14:tracePt t="38859" x="5745163" y="4724400"/>
          <p14:tracePt t="38868" x="5710238" y="4741863"/>
          <p14:tracePt t="38875" x="5684838" y="4749800"/>
          <p14:tracePt t="38883" x="5676900" y="4749800"/>
          <p14:tracePt t="38893" x="5659438" y="4759325"/>
          <p14:tracePt t="38899" x="5641975" y="4759325"/>
          <p14:tracePt t="38908" x="5626100" y="4767263"/>
          <p14:tracePt t="38931" x="5600700" y="4767263"/>
          <p14:tracePt t="38942" x="5583238" y="4767263"/>
          <p14:tracePt t="39004" x="5583238" y="4775200"/>
          <p14:tracePt t="39035" x="5583238" y="4784725"/>
          <p14:tracePt t="39052" x="5583238" y="4792663"/>
          <p14:tracePt t="39061" x="5583238" y="4802188"/>
          <p14:tracePt t="39068" x="5583238" y="4818063"/>
          <p14:tracePt t="39076" x="5583238" y="4835525"/>
          <p14:tracePt t="39084" x="5583238" y="4843463"/>
          <p14:tracePt t="39092" x="5583238" y="4860925"/>
          <p14:tracePt t="39100" x="5583238" y="4868863"/>
          <p14:tracePt t="39108" x="5583238" y="4886325"/>
          <p14:tracePt t="39115" x="5583238" y="4903788"/>
          <p14:tracePt t="39125" x="5583238" y="4911725"/>
          <p14:tracePt t="39136" x="5583238" y="4929188"/>
          <p14:tracePt t="39142" x="5575300" y="4962525"/>
          <p14:tracePt t="39159" x="5557838" y="4987925"/>
          <p14:tracePt t="39163" x="5549900" y="4997450"/>
          <p14:tracePt t="39243" x="5549900" y="5005388"/>
          <p14:tracePt t="39260" x="5549900" y="5013325"/>
          <p14:tracePt t="39324" x="5540375" y="5022850"/>
          <p14:tracePt t="40372" x="5540375" y="5030788"/>
          <p14:tracePt t="40949" x="5532438" y="5030788"/>
          <p14:tracePt t="40964" x="5514975" y="5030788"/>
          <p14:tracePt t="40974" x="5481638" y="5030788"/>
          <p14:tracePt t="40981" x="5430838" y="5030788"/>
          <p14:tracePt t="40987" x="5362575" y="5005388"/>
          <p14:tracePt t="40996" x="5294313" y="4997450"/>
          <p14:tracePt t="41003" x="5218113" y="4979988"/>
          <p14:tracePt t="41013" x="5124450" y="4946650"/>
          <p14:tracePt t="41019" x="5056188" y="4911725"/>
          <p14:tracePt t="41029" x="4979988" y="4878388"/>
          <p14:tracePt t="41036" x="4903788" y="4852988"/>
          <p14:tracePt t="41044" x="4810125" y="4810125"/>
          <p14:tracePt t="41051" x="4733925" y="4775200"/>
          <p14:tracePt t="41060" x="4673600" y="4749800"/>
          <p14:tracePt t="41067" x="4605338" y="4708525"/>
          <p14:tracePt t="41076" x="4529138" y="4648200"/>
          <p14:tracePt t="41084" x="4495800" y="4614863"/>
          <p14:tracePt t="41092" x="4445000" y="4579938"/>
          <p14:tracePt t="41101" x="4376738" y="4538663"/>
          <p14:tracePt t="41109" x="4341813" y="4513263"/>
          <p14:tracePt t="41115" x="4325938" y="4495800"/>
          <p14:tracePt t="41125" x="4283075" y="4460875"/>
          <p14:tracePt t="41136" x="4265613" y="4452938"/>
          <p14:tracePt t="41142" x="4240213" y="4427538"/>
          <p14:tracePt t="41149" x="4224338" y="4419600"/>
          <p14:tracePt t="41159" x="4214813" y="4402138"/>
          <p14:tracePt t="41165" x="4189413" y="4394200"/>
          <p14:tracePt t="41175" x="4181475" y="4394200"/>
          <p14:tracePt t="41181" x="4171950" y="4384675"/>
          <p14:tracePt t="41188" x="4164013" y="4368800"/>
          <p14:tracePt t="41195" x="4146550" y="4359275"/>
          <p14:tracePt t="41203" x="4121150" y="4351338"/>
          <p14:tracePt t="41212" x="4105275" y="4333875"/>
          <p14:tracePt t="41220" x="4079875" y="4316413"/>
          <p14:tracePt t="41229" x="4052888" y="4300538"/>
          <p14:tracePt t="41236" x="4037013" y="4283075"/>
          <p14:tracePt t="41245" x="4027488" y="4275138"/>
          <p14:tracePt t="41252" x="4011613" y="4265613"/>
          <p14:tracePt t="41260" x="4002088" y="4257675"/>
          <p14:tracePt t="41268" x="4002088" y="4249738"/>
          <p14:tracePt t="41276" x="3986213" y="4240213"/>
          <p14:tracePt t="41284" x="3968750" y="4224338"/>
          <p14:tracePt t="41293" x="3960813" y="4214813"/>
          <p14:tracePt t="41301" x="3935413" y="4197350"/>
          <p14:tracePt t="41309" x="3925888" y="4197350"/>
          <p14:tracePt t="41316" x="3917950" y="4181475"/>
          <p14:tracePt t="41325" x="3900488" y="4171950"/>
          <p14:tracePt t="41332" x="3883025" y="4164013"/>
          <p14:tracePt t="41342" x="3867150" y="4156075"/>
          <p14:tracePt t="41349" x="3849688" y="4138613"/>
          <p14:tracePt t="41358" x="3841750" y="4130675"/>
          <p14:tracePt t="41365" x="3832225" y="4121150"/>
          <p14:tracePt t="41381" x="3824288" y="4121150"/>
          <p14:tracePt t="41388" x="3824288" y="4113213"/>
          <p14:tracePt t="41412" x="3824288" y="4105275"/>
          <p14:tracePt t="41420" x="3824288" y="4095750"/>
          <p14:tracePt t="41525" x="3824288" y="4113213"/>
          <p14:tracePt t="41532" x="3806825" y="4138613"/>
          <p14:tracePt t="41542" x="3798888" y="4156075"/>
          <p14:tracePt t="41549" x="3798888" y="4181475"/>
          <p14:tracePt t="41558" x="3773488" y="4214813"/>
          <p14:tracePt t="41564" x="3763963" y="4249738"/>
          <p14:tracePt t="41574" x="3748088" y="4257675"/>
          <p14:tracePt t="41581" x="3730625" y="4283075"/>
          <p14:tracePt t="41587" x="3713163" y="4291013"/>
          <p14:tracePt t="41596" x="3679825" y="4308475"/>
          <p14:tracePt t="41603" x="3662363" y="4316413"/>
          <p14:tracePt t="41612" x="3636963" y="4325938"/>
          <p14:tracePt t="41620" x="3619500" y="4325938"/>
          <p14:tracePt t="41629" x="3603625" y="4325938"/>
          <p14:tracePt t="41637" x="3586163" y="4325938"/>
          <p14:tracePt t="41645" x="3552825" y="4325938"/>
          <p14:tracePt t="41651" x="3535363" y="4325938"/>
          <p14:tracePt t="41661" x="3502025" y="4325938"/>
          <p14:tracePt t="41668" x="3467100" y="4325938"/>
          <p14:tracePt t="41677" x="3424238" y="4308475"/>
          <p14:tracePt t="41683" x="3382963" y="4291013"/>
          <p14:tracePt t="41692" x="3340100" y="4283075"/>
          <p14:tracePt t="41700" x="3305175" y="4265613"/>
          <p14:tracePt t="41709" x="3254375" y="4249738"/>
          <p14:tracePt t="41715" x="3221038" y="4232275"/>
          <p14:tracePt t="41725" x="3186113" y="4197350"/>
          <p14:tracePt t="41733" x="3170238" y="4189413"/>
          <p14:tracePt t="41742" x="3144838" y="4181475"/>
          <p14:tracePt t="41748" x="3135313" y="4164013"/>
          <p14:tracePt t="41758" x="3135313" y="4156075"/>
          <p14:tracePt t="41764" x="3135313" y="4146550"/>
          <p14:tracePt t="41774" x="3135313" y="4138613"/>
          <p14:tracePt t="41781" x="3135313" y="4113213"/>
          <p14:tracePt t="41787" x="3135313" y="4105275"/>
          <p14:tracePt t="41796" x="3135313" y="4095750"/>
          <p14:tracePt t="41804" x="3135313" y="4079875"/>
          <p14:tracePt t="41813" x="3152775" y="4062413"/>
          <p14:tracePt t="41820" x="3160713" y="4052888"/>
          <p14:tracePt t="41837" x="3170238" y="4044950"/>
          <p14:tracePt t="41844" x="3186113" y="4027488"/>
          <p14:tracePt t="41860" x="3195638" y="4027488"/>
          <p14:tracePt t="41868" x="3211513" y="4027488"/>
          <p14:tracePt t="41875" x="3238500" y="4027488"/>
          <p14:tracePt t="41884" x="3254375" y="4027488"/>
          <p14:tracePt t="41893" x="3263900" y="4027488"/>
          <p14:tracePt t="41900" x="3279775" y="4027488"/>
          <p14:tracePt t="41910" x="3297238" y="4037013"/>
          <p14:tracePt t="41916" x="3314700" y="4052888"/>
          <p14:tracePt t="41933" x="3322638" y="4070350"/>
          <p14:tracePt t="41942" x="3330575" y="4087813"/>
          <p14:tracePt t="41948" x="3330575" y="4095750"/>
          <p14:tracePt t="41958" x="3330575" y="4113213"/>
          <p14:tracePt t="41963" x="3340100" y="4130675"/>
          <p14:tracePt t="41974" x="3340100" y="4146550"/>
          <p14:tracePt t="41979" x="3340100" y="4164013"/>
          <p14:tracePt t="41987" x="3340100" y="4181475"/>
          <p14:tracePt t="41995" x="3340100" y="4189413"/>
          <p14:tracePt t="42003" x="3340100" y="4197350"/>
          <p14:tracePt t="42011" x="3340100" y="4206875"/>
          <p14:tracePt t="42027" x="3340100" y="4214813"/>
          <p14:tracePt t="42060" x="3340100" y="4224338"/>
          <p14:tracePt t="42124" x="3340100" y="4232275"/>
          <p14:tracePt t="42213" x="3340100" y="4240213"/>
          <p14:tracePt t="42227" x="3348038" y="4249738"/>
          <p14:tracePt t="42235" x="3355975" y="4249738"/>
          <p14:tracePt t="42245" x="3365500" y="4249738"/>
          <p14:tracePt t="42252" x="3373438" y="4249738"/>
          <p14:tracePt t="42260" x="3382963" y="4249738"/>
          <p14:tracePt t="42268" x="3398838" y="4249738"/>
          <p14:tracePt t="42300" x="3408363" y="4249738"/>
          <p14:tracePt t="42310" x="3416300" y="4249738"/>
          <p14:tracePt t="42326" x="3433763" y="4249738"/>
          <p14:tracePt t="42332" x="3449638" y="4240213"/>
          <p14:tracePt t="42341" x="3459163" y="4232275"/>
          <p14:tracePt t="42348" x="3484563" y="4214813"/>
          <p14:tracePt t="42358" x="3502025" y="4214813"/>
          <p14:tracePt t="42364" x="3527425" y="4189413"/>
          <p14:tracePt t="42372" x="3535363" y="4189413"/>
          <p14:tracePt t="42380" x="3552825" y="4181475"/>
          <p14:tracePt t="42387" x="3568700" y="4171950"/>
          <p14:tracePt t="42397" x="3578225" y="4164013"/>
          <p14:tracePt t="42403" x="3594100" y="4156075"/>
          <p14:tracePt t="42411" x="3603625" y="4146550"/>
          <p14:tracePt t="42420" x="3611563" y="4146550"/>
          <p14:tracePt t="42428" x="3629025" y="4130675"/>
          <p14:tracePt t="42436" x="3646488" y="4121150"/>
          <p14:tracePt t="42444" x="3654425" y="4113213"/>
          <p14:tracePt t="42452" x="3671888" y="4105275"/>
          <p14:tracePt t="42460" x="3679825" y="4105275"/>
          <p14:tracePt t="42476" x="3687763" y="4105275"/>
          <p14:tracePt t="42484" x="3697288" y="4105275"/>
          <p14:tracePt t="42501" x="3705225" y="4095750"/>
          <p14:tracePt t="42525" x="3705225" y="4087813"/>
          <p14:tracePt t="42558" x="3713163" y="4087813"/>
          <p14:tracePt t="42589" x="3722688" y="4079875"/>
          <p14:tracePt t="42644" x="3722688" y="4070350"/>
          <p14:tracePt t="42659" x="3730625" y="4062413"/>
          <p14:tracePt t="42676" x="3756025" y="4052888"/>
          <p14:tracePt t="42708" x="3763963" y="4052888"/>
          <p14:tracePt t="42716" x="3773488" y="4052888"/>
          <p14:tracePt t="42725" x="3781425" y="4052888"/>
          <p14:tracePt t="42732" x="3790950" y="4052888"/>
          <p14:tracePt t="42742" x="3798888" y="4052888"/>
          <p14:tracePt t="42748" x="3806825" y="4052888"/>
          <p14:tracePt t="42758" x="3832225" y="4052888"/>
          <p14:tracePt t="42764" x="3841750" y="4052888"/>
          <p14:tracePt t="42773" x="3857625" y="4052888"/>
          <p14:tracePt t="42779" x="3867150" y="4052888"/>
          <p14:tracePt t="42787" x="3892550" y="4052888"/>
          <p14:tracePt t="42795" x="3917950" y="4052888"/>
          <p14:tracePt t="42804" x="3935413" y="4052888"/>
          <p14:tracePt t="42812" x="3968750" y="4052888"/>
          <p14:tracePt t="42820" x="4011613" y="4052888"/>
          <p14:tracePt t="42827" x="4037013" y="4070350"/>
          <p14:tracePt t="42835" x="4070350" y="4070350"/>
          <p14:tracePt t="42843" x="4105275" y="4070350"/>
          <p14:tracePt t="42851" x="4130675" y="4079875"/>
          <p14:tracePt t="42860" x="4156075" y="4079875"/>
          <p14:tracePt t="42867" x="4197350" y="4079875"/>
          <p14:tracePt t="42876" x="4232275" y="4079875"/>
          <p14:tracePt t="42883" x="4257675" y="4079875"/>
          <p14:tracePt t="42893" x="4283075" y="4079875"/>
          <p14:tracePt t="42899" x="4316413" y="4079875"/>
          <p14:tracePt t="42909" x="4333875" y="4079875"/>
          <p14:tracePt t="42915" x="4351338" y="4079875"/>
          <p14:tracePt t="42927" x="4376738" y="4079875"/>
          <p14:tracePt t="42931" x="4402138" y="4079875"/>
          <p14:tracePt t="42942" x="4410075" y="4079875"/>
          <p14:tracePt t="42947" x="4435475" y="4079875"/>
          <p14:tracePt t="42957" x="4470400" y="4079875"/>
          <p14:tracePt t="42971" x="4495800" y="4070350"/>
          <p14:tracePt t="42980" x="4503738" y="4070350"/>
          <p14:tracePt t="42987" x="4529138" y="4052888"/>
          <p14:tracePt t="42995" x="4546600" y="4052888"/>
          <p14:tracePt t="43004" x="4554538" y="4044950"/>
          <p14:tracePt t="43020" x="4572000" y="4027488"/>
          <p14:tracePt t="43028" x="4589463" y="4019550"/>
          <p14:tracePt t="43036" x="4597400" y="4011613"/>
          <p14:tracePt t="43044" x="4605338" y="4011613"/>
          <p14:tracePt t="43052" x="4622800" y="4002088"/>
          <p14:tracePt t="43061" x="4648200" y="3976688"/>
          <p14:tracePt t="43068" x="4657725" y="3968750"/>
          <p14:tracePt t="43077" x="4673600" y="3960813"/>
          <p14:tracePt t="43085" x="4683125" y="3943350"/>
          <p14:tracePt t="43093" x="4699000" y="3925888"/>
          <p14:tracePt t="43100" x="4724400" y="3900488"/>
          <p14:tracePt t="43110" x="4741863" y="3875088"/>
          <p14:tracePt t="43117" x="4759325" y="3849688"/>
          <p14:tracePt t="43126" x="4767263" y="3841750"/>
          <p14:tracePt t="43138" x="4784725" y="3806825"/>
          <p14:tracePt t="43143" x="4802188" y="3781425"/>
          <p14:tracePt t="43147" x="4818063" y="3738563"/>
          <p14:tracePt t="43156" x="4835525" y="3687763"/>
          <p14:tracePt t="43163" x="4843463" y="3662363"/>
          <p14:tracePt t="43171" x="4843463" y="3619500"/>
          <p14:tracePt t="43179" x="4852988" y="3586163"/>
          <p14:tracePt t="43187" x="4860925" y="3543300"/>
          <p14:tracePt t="43195" x="4868863" y="3509963"/>
          <p14:tracePt t="43204" x="4868863" y="3467100"/>
          <p14:tracePt t="43211" x="4868863" y="3433763"/>
          <p14:tracePt t="43219" x="4878388" y="3398838"/>
          <p14:tracePt t="43227" x="4878388" y="3373438"/>
          <p14:tracePt t="43235" x="4878388" y="3340100"/>
          <p14:tracePt t="43243" x="4878388" y="3297238"/>
          <p14:tracePt t="43251" x="4878388" y="3263900"/>
          <p14:tracePt t="43260" x="4878388" y="3238500"/>
          <p14:tracePt t="43267" x="4878388" y="3203575"/>
          <p14:tracePt t="43278" x="4878388" y="3170238"/>
          <p14:tracePt t="43283" x="4878388" y="3135313"/>
          <p14:tracePt t="43293" x="4878388" y="3119438"/>
          <p14:tracePt t="43299" x="4878388" y="3094038"/>
          <p14:tracePt t="43309" x="4878388" y="3067050"/>
          <p14:tracePt t="43315" x="4878388" y="3051175"/>
          <p14:tracePt t="43325" x="4860925" y="3025775"/>
          <p14:tracePt t="43332" x="4852988" y="3016250"/>
          <p14:tracePt t="43342" x="4852988" y="3000375"/>
          <p14:tracePt t="43348" x="4827588" y="2982913"/>
          <p14:tracePt t="43356" x="4818063" y="2965450"/>
          <p14:tracePt t="43364" x="4802188" y="2949575"/>
          <p14:tracePt t="43371" x="4784725" y="2932113"/>
          <p14:tracePt t="43380" x="4767263" y="2922588"/>
          <p14:tracePt t="43388" x="4749800" y="2906713"/>
          <p14:tracePt t="43397" x="4724400" y="2889250"/>
          <p14:tracePt t="43404" x="4683125" y="2881313"/>
          <p14:tracePt t="43412" x="4630738" y="2863850"/>
          <p14:tracePt t="43420" x="4572000" y="2863850"/>
          <p14:tracePt t="43428" x="4486275" y="2838450"/>
          <p14:tracePt t="43436" x="4384675" y="2830513"/>
          <p14:tracePt t="43444" x="4275138" y="2813050"/>
          <p14:tracePt t="43452" x="4171950" y="2795588"/>
          <p14:tracePt t="43460" x="4044950" y="2778125"/>
          <p14:tracePt t="43469" x="3900488" y="2770188"/>
          <p14:tracePt t="43477" x="3798888" y="2762250"/>
          <p14:tracePt t="43485" x="3662363" y="2762250"/>
          <p14:tracePt t="43493" x="3543300" y="2762250"/>
          <p14:tracePt t="43500" x="3416300" y="2744788"/>
          <p14:tracePt t="43510" x="3289300" y="2744788"/>
          <p14:tracePt t="43515" x="3160713" y="2719388"/>
          <p14:tracePt t="43526" x="3051175" y="2711450"/>
          <p14:tracePt t="43533" x="2922588" y="2686050"/>
          <p14:tracePt t="43542" x="2778125" y="2686050"/>
          <p14:tracePt t="43548" x="2633663" y="2668588"/>
          <p14:tracePt t="43558" x="2498725" y="2668588"/>
          <p14:tracePt t="43564" x="2344738" y="2668588"/>
          <p14:tracePt t="43571" x="2200275" y="2651125"/>
          <p14:tracePt t="43580" x="2065338" y="2651125"/>
          <p14:tracePt t="43587" x="1946275" y="2651125"/>
          <p14:tracePt t="43596" x="1835150" y="2651125"/>
          <p14:tracePt t="43604" x="1725613" y="2651125"/>
          <p14:tracePt t="43612" x="1639888" y="2651125"/>
          <p14:tracePt t="43621" x="1563688" y="2651125"/>
          <p14:tracePt t="43628" x="1512888" y="2651125"/>
          <p14:tracePt t="43636" x="1462088" y="2651125"/>
          <p14:tracePt t="43644" x="1444625" y="2651125"/>
          <p14:tracePt t="43861" x="1477963" y="2668588"/>
          <p14:tracePt t="43868" x="1520825" y="2686050"/>
          <p14:tracePt t="43877" x="1581150" y="2701925"/>
          <p14:tracePt t="43885" x="1657350" y="2736850"/>
          <p14:tracePt t="43894" x="1758950" y="2787650"/>
          <p14:tracePt t="43901" x="1860550" y="2820988"/>
          <p14:tracePt t="43910" x="1979613" y="2863850"/>
          <p14:tracePt t="43916" x="2116138" y="2940050"/>
          <p14:tracePt t="43926" x="2278063" y="3016250"/>
          <p14:tracePt t="43932" x="2447925" y="3119438"/>
          <p14:tracePt t="43942" x="2617788" y="3238500"/>
          <p14:tracePt t="43948" x="2881313" y="3433763"/>
          <p14:tracePt t="43957" x="3059113" y="3543300"/>
          <p14:tracePt t="43963" x="3254375" y="3671888"/>
          <p14:tracePt t="43971" x="3416300" y="3748088"/>
          <p14:tracePt t="43979" x="3594100" y="3867150"/>
          <p14:tracePt t="43988" x="3697288" y="3935413"/>
          <p14:tracePt t="43995" x="3790950" y="4002088"/>
          <p14:tracePt t="44004" x="3857625" y="4070350"/>
          <p14:tracePt t="44011" x="3917950" y="4113213"/>
          <p14:tracePt t="44019" x="3960813" y="4130675"/>
          <p14:tracePt t="44028" x="3968750" y="4146550"/>
          <p14:tracePt t="44036" x="3968750" y="4156075"/>
          <p14:tracePt t="44044" x="3968750" y="4164013"/>
          <p14:tracePt t="44052" x="3968750" y="4171950"/>
          <p14:tracePt t="44061" x="3968750" y="4181475"/>
          <p14:tracePt t="44068" x="3968750" y="4206875"/>
          <p14:tracePt t="44077" x="3968750" y="4214813"/>
          <p14:tracePt t="44084" x="3968750" y="4224338"/>
          <p14:tracePt t="44093" x="3951288" y="4240213"/>
          <p14:tracePt t="44100" x="3951288" y="4249738"/>
          <p14:tracePt t="44110" x="3951288" y="4257675"/>
          <p14:tracePt t="44116" x="3943350" y="4265613"/>
          <p14:tracePt t="44126" x="3935413" y="4275138"/>
          <p14:tracePt t="44138" x="3935413" y="4283075"/>
          <p14:tracePt t="44142" x="3917950" y="4300538"/>
          <p14:tracePt t="44147" x="3908425" y="4308475"/>
          <p14:tracePt t="44155" x="3900488" y="4325938"/>
          <p14:tracePt t="44163" x="3892550" y="4333875"/>
          <p14:tracePt t="44171" x="3883025" y="4359275"/>
          <p14:tracePt t="44180" x="3875088" y="4376738"/>
          <p14:tracePt t="44188" x="3867150" y="4376738"/>
          <p14:tracePt t="44196" x="3857625" y="4384675"/>
          <p14:tracePt t="44204" x="3857625" y="4394200"/>
          <p14:tracePt t="44212" x="3857625" y="4402138"/>
          <p14:tracePt t="44245" x="3849688" y="4402138"/>
          <p14:tracePt t="44291" x="3849688" y="4410075"/>
          <p14:tracePt t="44428" x="3849688" y="4419600"/>
          <p14:tracePt t="44461" x="3849688" y="4427538"/>
          <p14:tracePt t="44478" x="3849688" y="4435475"/>
          <p14:tracePt t="44500" x="3875088" y="4445000"/>
          <p14:tracePt t="44510" x="3900488" y="4452938"/>
          <p14:tracePt t="44516" x="3917950" y="4452938"/>
          <p14:tracePt t="44526" x="3951288" y="4460875"/>
          <p14:tracePt t="44532" x="3994150" y="4460875"/>
          <p14:tracePt t="44542" x="4027488" y="4460875"/>
          <p14:tracePt t="44548" x="4052888" y="4460875"/>
          <p14:tracePt t="44555" x="4105275" y="4460875"/>
          <p14:tracePt t="44565" x="4146550" y="4460875"/>
          <p14:tracePt t="44571" x="4189413" y="4460875"/>
          <p14:tracePt t="44579" x="4224338" y="4460875"/>
          <p14:tracePt t="44588" x="4249738" y="4460875"/>
          <p14:tracePt t="44596" x="4265613" y="4460875"/>
          <p14:tracePt t="44605" x="4291013" y="4460875"/>
          <p14:tracePt t="44611" x="4308475" y="4460875"/>
          <p14:tracePt t="44620" x="4316413" y="4460875"/>
          <p14:tracePt t="44627" x="4333875" y="4460875"/>
          <p14:tracePt t="44636" x="4341813" y="4460875"/>
          <p14:tracePt t="44645" x="4351338" y="4460875"/>
          <p14:tracePt t="44653" x="4368800" y="4460875"/>
          <p14:tracePt t="44669" x="4394200" y="4460875"/>
          <p14:tracePt t="44677" x="4402138" y="4460875"/>
          <p14:tracePt t="44684" x="4410075" y="4460875"/>
          <p14:tracePt t="44694" x="4427538" y="4460875"/>
          <p14:tracePt t="44700" x="4445000" y="4460875"/>
          <p14:tracePt t="44710" x="4460875" y="4460875"/>
          <p14:tracePt t="44716" x="4478338" y="4470400"/>
          <p14:tracePt t="44727" x="4486275" y="4470400"/>
          <p14:tracePt t="44733" x="4503738" y="4470400"/>
          <p14:tracePt t="44742" x="4529138" y="4478338"/>
          <p14:tracePt t="44755" x="4546600" y="4478338"/>
          <p14:tracePt t="44764" x="4564063" y="4486275"/>
          <p14:tracePt t="44771" x="4572000" y="4495800"/>
          <p14:tracePt t="44781" x="4579938" y="4495800"/>
          <p14:tracePt t="44788" x="4589463" y="4503738"/>
          <p14:tracePt t="44796" x="4597400" y="4503738"/>
          <p14:tracePt t="44805" x="4614863" y="4513263"/>
          <p14:tracePt t="44812" x="4630738" y="4521200"/>
          <p14:tracePt t="44820" x="4640263" y="4529138"/>
          <p14:tracePt t="44828" x="4657725" y="4546600"/>
          <p14:tracePt t="44836" x="4665663" y="4546600"/>
          <p14:tracePt t="44844" x="4673600" y="4554538"/>
          <p14:tracePt t="44852" x="4683125" y="4554538"/>
          <p14:tracePt t="44860" x="4699000" y="4572000"/>
          <p14:tracePt t="44869" x="4708525" y="4579938"/>
          <p14:tracePt t="44877" x="4716463" y="4589463"/>
          <p14:tracePt t="44884" x="4716463" y="4597400"/>
          <p14:tracePt t="44894" x="4724400" y="4605338"/>
          <p14:tracePt t="44901" x="4733925" y="4614863"/>
          <p14:tracePt t="44910" x="4733925" y="4622800"/>
          <p14:tracePt t="44916" x="4741863" y="4640263"/>
          <p14:tracePt t="44926" x="4741863" y="4648200"/>
          <p14:tracePt t="44933" x="4749800" y="4657725"/>
          <p14:tracePt t="44939" x="4759325" y="4665663"/>
          <p14:tracePt t="44957" x="4759325" y="4673600"/>
          <p14:tracePt t="44965" x="4767263" y="4683125"/>
          <p14:tracePt t="44971" x="4775200" y="4691063"/>
          <p14:tracePt t="44980" x="4775200" y="4699000"/>
          <p14:tracePt t="44988" x="4775200" y="4708525"/>
          <p14:tracePt t="45005" x="4784725" y="4716463"/>
          <p14:tracePt t="45012" x="4792663" y="4716463"/>
          <p14:tracePt t="45020" x="4802188" y="4724400"/>
          <p14:tracePt t="45035" x="4810125" y="4741863"/>
          <p14:tracePt t="45053" x="4818063" y="4741863"/>
          <p14:tracePt t="45061" x="4827588" y="4749800"/>
          <p14:tracePt t="45068" x="4835525" y="4749800"/>
          <p14:tracePt t="45078" x="4852988" y="4759325"/>
          <p14:tracePt t="45084" x="4868863" y="4759325"/>
          <p14:tracePt t="45094" x="4878388" y="4759325"/>
          <p14:tracePt t="45101" x="4903788" y="4767263"/>
          <p14:tracePt t="45110" x="4937125" y="4767263"/>
          <p14:tracePt t="45116" x="4962525" y="4775200"/>
          <p14:tracePt t="45126" x="4997450" y="4775200"/>
          <p14:tracePt t="45133" x="5038725" y="4775200"/>
          <p14:tracePt t="45139" x="5064125" y="4775200"/>
          <p14:tracePt t="45149" x="5106988" y="4775200"/>
          <p14:tracePt t="45155" x="5132388" y="4775200"/>
          <p14:tracePt t="45164" x="5167313" y="4775200"/>
          <p14:tracePt t="45172" x="5200650" y="4775200"/>
          <p14:tracePt t="45180" x="5218113" y="4775200"/>
          <p14:tracePt t="45188" x="5251450" y="4775200"/>
          <p14:tracePt t="45196" x="5276850" y="4775200"/>
          <p14:tracePt t="45205" x="5294313" y="4775200"/>
          <p14:tracePt t="45212" x="5311775" y="4775200"/>
          <p14:tracePt t="45220" x="5345113" y="4775200"/>
          <p14:tracePt t="45227" x="5353050" y="4775200"/>
          <p14:tracePt t="45236" x="5370513" y="4775200"/>
          <p14:tracePt t="45244" x="5380038" y="4775200"/>
          <p14:tracePt t="45253" x="5395913" y="4775200"/>
          <p14:tracePt t="45261" x="5405438" y="4775200"/>
          <p14:tracePt t="45269" x="5421313" y="4775200"/>
          <p14:tracePt t="45278" x="5438775" y="4775200"/>
          <p14:tracePt t="46141" x="5446713" y="4775200"/>
          <p14:tracePt t="46172" x="5456238" y="4767263"/>
          <p14:tracePt t="46220" x="5464175" y="4759325"/>
          <p14:tracePt t="46277" x="5464175" y="4741863"/>
          <p14:tracePt t="46285" x="5464175" y="4733925"/>
          <p14:tracePt t="46572" x="5464175" y="4724400"/>
          <p14:tracePt t="46613" x="5464175" y="4716463"/>
          <p14:tracePt t="46644" x="5472113" y="4716463"/>
          <p14:tracePt t="46661" x="5481638" y="4708525"/>
          <p14:tracePt t="46693" x="5481638" y="4699000"/>
          <p14:tracePt t="46724" x="5489575" y="4708525"/>
          <p14:tracePt t="46733" x="5507038" y="4724400"/>
          <p14:tracePt t="46739" x="5540375" y="4759325"/>
          <p14:tracePt t="46747" x="5616575" y="4767263"/>
          <p14:tracePt t="46755" x="5684838" y="4767263"/>
          <p14:tracePt t="46765" x="5788025" y="4767263"/>
          <p14:tracePt t="46772" x="5889625" y="4767263"/>
          <p14:tracePt t="46780" x="5957888" y="4767263"/>
          <p14:tracePt t="46788" x="6034088" y="4759325"/>
          <p14:tracePt t="46796" x="6092825" y="4699000"/>
          <p14:tracePt t="46812" x="6092825" y="4691063"/>
          <p14:tracePt t="46819" x="6092825" y="4683125"/>
          <p14:tracePt t="47125" x="6042025" y="4683125"/>
          <p14:tracePt t="47133" x="5983288" y="4683125"/>
          <p14:tracePt t="47139" x="5897563" y="4683125"/>
          <p14:tracePt t="47149" x="5829300" y="4699000"/>
          <p14:tracePt t="47156" x="5761038" y="4699000"/>
          <p14:tracePt t="47164" x="5651500" y="4699000"/>
          <p14:tracePt t="47173" x="5549900" y="4699000"/>
          <p14:tracePt t="47179" x="5481638" y="4699000"/>
          <p14:tracePt t="47188" x="5421313" y="4699000"/>
          <p14:tracePt t="47196" x="5387975" y="4699000"/>
          <p14:tracePt t="47204" x="5370513" y="4699000"/>
          <p14:tracePt t="47220" x="5370513" y="4708525"/>
          <p14:tracePt t="47262" x="5353050" y="4708525"/>
          <p14:tracePt t="47278" x="5337175" y="4724400"/>
          <p14:tracePt t="47294" x="5319713" y="4733925"/>
          <p14:tracePt t="47310" x="5311775" y="4733925"/>
          <p14:tracePt t="47326" x="5311775" y="4741863"/>
          <p14:tracePt t="47333" x="5302250" y="4741863"/>
          <p14:tracePt t="47339" x="5294313" y="4749800"/>
          <p14:tracePt t="47348" x="5294313" y="4759325"/>
          <p14:tracePt t="47363" x="5286375" y="4767263"/>
          <p14:tracePt t="47372" x="5276850" y="4775200"/>
          <p14:tracePt t="47388" x="5268913" y="4784725"/>
          <p14:tracePt t="47396" x="5268913" y="4802188"/>
          <p14:tracePt t="47411" x="5268913" y="4810125"/>
          <p14:tracePt t="47420" x="5268913" y="4818063"/>
          <p14:tracePt t="47445" x="5268913" y="4827588"/>
          <p14:tracePt t="47580" x="5268913" y="4810125"/>
          <p14:tracePt t="47588" x="5276850" y="4792663"/>
          <p14:tracePt t="47596" x="5286375" y="4775200"/>
          <p14:tracePt t="47604" x="5294313" y="4749800"/>
          <p14:tracePt t="47612" x="5311775" y="4724400"/>
          <p14:tracePt t="47620" x="5311775" y="4716463"/>
          <p14:tracePt t="47629" x="5319713" y="4699000"/>
          <p14:tracePt t="47636" x="5327650" y="4683125"/>
          <p14:tracePt t="47645" x="5327650" y="4673600"/>
          <p14:tracePt t="47653" x="5337175" y="4657725"/>
          <p14:tracePt t="47663" x="5353050" y="4640263"/>
          <p14:tracePt t="47668" x="5362575" y="4614863"/>
          <p14:tracePt t="47678" x="5370513" y="4614863"/>
          <p14:tracePt t="47685" x="5370513" y="4605338"/>
          <p14:tracePt t="47694" x="5380038" y="4589463"/>
          <p14:tracePt t="47708" x="5395913" y="4589463"/>
          <p14:tracePt t="47716" x="5395913" y="4579938"/>
          <p14:tracePt t="47724" x="5405438" y="4579938"/>
          <p14:tracePt t="47732" x="5421313" y="4572000"/>
          <p14:tracePt t="47740" x="5430838" y="4572000"/>
          <p14:tracePt t="47749" x="5456238" y="4572000"/>
          <p14:tracePt t="47756" x="5489575" y="4564063"/>
          <p14:tracePt t="47764" x="5532438" y="4564063"/>
          <p14:tracePt t="47773" x="5575300" y="4564063"/>
          <p14:tracePt t="47780" x="5616575" y="4564063"/>
          <p14:tracePt t="47788" x="5659438" y="4564063"/>
          <p14:tracePt t="47795" x="5710238" y="4564063"/>
          <p14:tracePt t="47804" x="5761038" y="4564063"/>
          <p14:tracePt t="47813" x="5795963" y="4564063"/>
          <p14:tracePt t="47819" x="5846763" y="4564063"/>
          <p14:tracePt t="47828" x="5880100" y="4564063"/>
          <p14:tracePt t="47836" x="5915025" y="4572000"/>
          <p14:tracePt t="47845" x="5940425" y="4589463"/>
          <p14:tracePt t="47852" x="5957888" y="4597400"/>
          <p14:tracePt t="47862" x="5965825" y="4614863"/>
          <p14:tracePt t="47869" x="5973763" y="4614863"/>
          <p14:tracePt t="47878" x="5991225" y="4630738"/>
          <p14:tracePt t="47885" x="5999163" y="4665663"/>
          <p14:tracePt t="47894" x="6008688" y="4673600"/>
          <p14:tracePt t="47900" x="6008688" y="4691063"/>
          <p14:tracePt t="47909" x="6008688" y="4708525"/>
          <p14:tracePt t="47916" x="6008688" y="4733925"/>
          <p14:tracePt t="47923" x="6008688" y="4749800"/>
          <p14:tracePt t="47931" x="6008688" y="4775200"/>
          <p14:tracePt t="47940" x="6008688" y="4802188"/>
          <p14:tracePt t="47948" x="6008688" y="4818063"/>
          <p14:tracePt t="47956" x="5983288" y="4843463"/>
          <p14:tracePt t="47964" x="5973763" y="4860925"/>
          <p14:tracePt t="47972" x="5965825" y="4886325"/>
          <p14:tracePt t="47979" x="5948363" y="4886325"/>
          <p14:tracePt t="47987" x="5940425" y="4903788"/>
          <p14:tracePt t="47995" x="5905500" y="4911725"/>
          <p14:tracePt t="48003" x="5897563" y="4911725"/>
          <p14:tracePt t="48012" x="5880100" y="4919663"/>
          <p14:tracePt t="48019" x="5864225" y="4919663"/>
          <p14:tracePt t="48029" x="5846763" y="4919663"/>
          <p14:tracePt t="48035" x="5829300" y="4919663"/>
          <p14:tracePt t="48045" x="5813425" y="4919663"/>
          <p14:tracePt t="48051" x="5778500" y="4911725"/>
          <p14:tracePt t="48062" x="5745163" y="4894263"/>
          <p14:tracePt t="48067" x="5710238" y="4878388"/>
          <p14:tracePt t="48078" x="5684838" y="4860925"/>
          <p14:tracePt t="48083" x="5659438" y="4835525"/>
          <p14:tracePt t="48092" x="5626100" y="4818063"/>
          <p14:tracePt t="48099" x="5608638" y="4802188"/>
          <p14:tracePt t="48109" x="5583238" y="4775200"/>
          <p14:tracePt t="48115" x="5575300" y="4767263"/>
          <p14:tracePt t="48123" x="5549900" y="4741863"/>
          <p14:tracePt t="48131" x="5540375" y="4733925"/>
          <p14:tracePt t="48140" x="5540375" y="4724400"/>
          <p14:tracePt t="48147" x="5540375" y="4699000"/>
          <p14:tracePt t="48156" x="5540375" y="4673600"/>
          <p14:tracePt t="48164" x="5540375" y="4657725"/>
          <p14:tracePt t="48172" x="5540375" y="4640263"/>
          <p14:tracePt t="48181" x="5540375" y="4605338"/>
          <p14:tracePt t="48188" x="5549900" y="4579938"/>
          <p14:tracePt t="48196" x="5565775" y="4572000"/>
          <p14:tracePt t="48204" x="5565775" y="4564063"/>
          <p14:tracePt t="48212" x="5575300" y="4546600"/>
          <p14:tracePt t="48221" x="5591175" y="4529138"/>
          <p14:tracePt t="48229" x="5600700" y="4529138"/>
          <p14:tracePt t="48235" x="5600700" y="4521200"/>
          <p14:tracePt t="48245" x="5616575" y="4513263"/>
          <p14:tracePt t="48251" x="5634038" y="4503738"/>
          <p14:tracePt t="48268" x="5651500" y="4503738"/>
          <p14:tracePt t="48279" x="5668963" y="4503738"/>
          <p14:tracePt t="48285" x="5684838" y="4503738"/>
          <p14:tracePt t="48294" x="5710238" y="4503738"/>
          <p14:tracePt t="48301" x="5719763" y="4503738"/>
          <p14:tracePt t="48310" x="5735638" y="4503738"/>
          <p14:tracePt t="48316" x="5753100" y="4503738"/>
          <p14:tracePt t="48322" x="5770563" y="4503738"/>
          <p14:tracePt t="48333" x="5788025" y="4503738"/>
          <p14:tracePt t="48340" x="5803900" y="4503738"/>
          <p14:tracePt t="48348" x="5813425" y="4503738"/>
          <p14:tracePt t="48356" x="5846763" y="4529138"/>
          <p14:tracePt t="48364" x="5854700" y="4538663"/>
          <p14:tracePt t="48372" x="5880100" y="4554538"/>
          <p14:tracePt t="48380" x="5889625" y="4564063"/>
          <p14:tracePt t="48387" x="5915025" y="4572000"/>
          <p14:tracePt t="48396" x="5932488" y="4589463"/>
          <p14:tracePt t="48404" x="5948363" y="4605338"/>
          <p14:tracePt t="48413" x="5957888" y="4630738"/>
          <p14:tracePt t="48421" x="5965825" y="4657725"/>
          <p14:tracePt t="48428" x="5983288" y="4691063"/>
          <p14:tracePt t="48437" x="5983288" y="4699000"/>
          <p14:tracePt t="48445" x="5991225" y="4724400"/>
          <p14:tracePt t="48453" x="5991225" y="4733925"/>
          <p14:tracePt t="48463" x="5991225" y="4759325"/>
          <p14:tracePt t="48468" x="5999163" y="4784725"/>
          <p14:tracePt t="48478" x="5999163" y="4810125"/>
          <p14:tracePt t="48485" x="5999163" y="4818063"/>
          <p14:tracePt t="48494" x="5999163" y="4835525"/>
          <p14:tracePt t="48500" x="5999163" y="4852988"/>
          <p14:tracePt t="48507" x="5999163" y="4868863"/>
          <p14:tracePt t="48516" x="5999163" y="4894263"/>
          <p14:tracePt t="48523" x="5999163" y="4903788"/>
          <p14:tracePt t="48533" x="5999163" y="4911725"/>
          <p14:tracePt t="48540" x="5999163" y="4929188"/>
          <p14:tracePt t="48557" x="5999163" y="4946650"/>
          <p14:tracePt t="48580" x="5999163" y="4962525"/>
          <p14:tracePt t="48588" x="5999163" y="4972050"/>
          <p14:tracePt t="48629" x="5999163" y="4979988"/>
          <p14:tracePt t="48636" x="5999163" y="4987925"/>
          <p14:tracePt t="49908" x="5999163" y="4997450"/>
          <p14:tracePt t="49916" x="6008688" y="4997450"/>
          <p14:tracePt t="49923" x="6016625" y="5005388"/>
          <p14:tracePt t="49933" x="6024563" y="5005388"/>
          <p14:tracePt t="49940" x="6042025" y="5013325"/>
          <p14:tracePt t="49948" x="6049963" y="5013325"/>
          <p14:tracePt t="49955" x="6067425" y="5013325"/>
          <p14:tracePt t="49965" x="6084888" y="5022850"/>
          <p14:tracePt t="49972" x="6092825" y="5022850"/>
          <p14:tracePt t="49980" x="6110288" y="5022850"/>
          <p14:tracePt t="49988" x="6135688" y="5022850"/>
          <p14:tracePt t="49996" x="6143625" y="5022850"/>
          <p14:tracePt t="50005" x="6161088" y="5022850"/>
          <p14:tracePt t="50013" x="6186488" y="5030788"/>
          <p14:tracePt t="50021" x="6194425" y="5030788"/>
          <p14:tracePt t="50030" x="6221413" y="5030788"/>
          <p14:tracePt t="50036" x="6237288" y="5030788"/>
          <p14:tracePt t="50045" x="6246813" y="5030788"/>
          <p14:tracePt t="50053" x="6272213" y="5030788"/>
          <p14:tracePt t="50062" x="6280150" y="5030788"/>
          <p14:tracePt t="50068" x="6305550" y="5030788"/>
          <p14:tracePt t="50078" x="6330950" y="5030788"/>
          <p14:tracePt t="50085" x="6348413" y="5030788"/>
          <p14:tracePt t="50091" x="6373813" y="5030788"/>
          <p14:tracePt t="50101" x="6391275" y="5030788"/>
          <p14:tracePt t="50107" x="6399213" y="5030788"/>
          <p14:tracePt t="50116" x="6424613" y="5030788"/>
          <p14:tracePt t="50124" x="6442075" y="5030788"/>
          <p14:tracePt t="50131" x="6457950" y="5038725"/>
          <p14:tracePt t="50140" x="6483350" y="5038725"/>
          <p14:tracePt t="50157" x="6526213" y="5038725"/>
          <p14:tracePt t="50164" x="6561138" y="5038725"/>
          <p14:tracePt t="50172" x="6594475" y="5038725"/>
          <p14:tracePt t="50182" x="6627813" y="5038725"/>
          <p14:tracePt t="50187" x="6670675" y="5056188"/>
          <p14:tracePt t="50197" x="6688138" y="5056188"/>
          <p14:tracePt t="50204" x="6721475" y="5056188"/>
          <p14:tracePt t="50213" x="6738938" y="5056188"/>
          <p14:tracePt t="50220" x="6746875" y="5056188"/>
          <p14:tracePt t="50230" x="6756400" y="5056188"/>
          <p14:tracePt t="50333" x="6764338" y="5064125"/>
          <p14:tracePt t="50453" x="6764338" y="5073650"/>
          <p14:tracePt t="50467" x="6772275" y="5081588"/>
          <p14:tracePt t="50516" x="6772275" y="5091113"/>
          <p14:tracePt t="50549" x="6772275" y="5099050"/>
          <p14:tracePt t="50572" x="6772275" y="5106988"/>
          <p14:tracePt t="50588" x="6772275" y="5116513"/>
          <p14:tracePt t="50603" x="6772275" y="5124450"/>
          <p14:tracePt t="50620" x="6772275" y="5132388"/>
          <p14:tracePt t="50636" x="6772275" y="5149850"/>
          <p14:tracePt t="50676" x="6772275" y="5157788"/>
          <p14:tracePt t="50685" x="6772275" y="5167313"/>
          <p14:tracePt t="50701" x="6772275" y="5183188"/>
          <p14:tracePt t="50707" x="6772275" y="5200650"/>
          <p14:tracePt t="50732" x="6772275" y="5218113"/>
          <p14:tracePt t="50740" x="6772275" y="5226050"/>
          <p14:tracePt t="50747" x="6772275" y="5235575"/>
          <p14:tracePt t="50756" x="6772275" y="5260975"/>
          <p14:tracePt t="50772" x="6772275" y="5268913"/>
          <p14:tracePt t="50781" x="6772275" y="5276850"/>
          <p14:tracePt t="50788" x="6772275" y="5286375"/>
          <p14:tracePt t="50797" x="6764338" y="5294313"/>
          <p14:tracePt t="50804" x="6764338" y="5302250"/>
          <p14:tracePt t="50814" x="6764338" y="5311775"/>
          <p14:tracePt t="50820" x="6756400" y="5319713"/>
          <p14:tracePt t="50830" x="6746875" y="5327650"/>
          <p14:tracePt t="50846" x="6746875" y="5337175"/>
          <p14:tracePt t="50924" x="6746875" y="5345113"/>
          <p14:tracePt t="50932" x="6731000" y="5362575"/>
          <p14:tracePt t="50964" x="6721475" y="5370513"/>
          <p14:tracePt t="50972" x="6721475" y="5380038"/>
          <p14:tracePt t="50997" x="6721475" y="5387975"/>
          <p14:tracePt t="51013" x="6713538" y="5387975"/>
          <p14:tracePt t="51020" x="6705600" y="5395913"/>
          <p14:tracePt t="51030" x="6705600" y="5405438"/>
          <p14:tracePt t="51046" x="6688138" y="5405438"/>
          <p14:tracePt t="51052" x="6670675" y="5421313"/>
          <p14:tracePt t="51062" x="6662738" y="5430838"/>
          <p14:tracePt t="51067" x="6637338" y="5438775"/>
          <p14:tracePt t="51076" x="6627813" y="5446713"/>
          <p14:tracePt t="51085" x="6611938" y="5456238"/>
          <p14:tracePt t="51091" x="6577013" y="5472113"/>
          <p14:tracePt t="51100" x="6561138" y="5472113"/>
          <p14:tracePt t="51107" x="6543675" y="5472113"/>
          <p14:tracePt t="51115" x="6526213" y="5472113"/>
          <p14:tracePt t="51124" x="6492875" y="5472113"/>
          <p14:tracePt t="51142" x="6450013" y="5472113"/>
          <p14:tracePt t="51148" x="6416675" y="5481638"/>
          <p14:tracePt t="51156" x="6373813" y="5481638"/>
          <p14:tracePt t="51165" x="6313488" y="5481638"/>
          <p14:tracePt t="51171" x="6254750" y="5481638"/>
          <p14:tracePt t="51182" x="6169025" y="5481638"/>
          <p14:tracePt t="51189" x="6084888" y="5481638"/>
          <p14:tracePt t="51198" x="5983288" y="5481638"/>
          <p14:tracePt t="51204" x="5889625" y="5481638"/>
          <p14:tracePt t="51214" x="5788025" y="5481638"/>
          <p14:tracePt t="51220" x="5684838" y="5481638"/>
          <p14:tracePt t="51230" x="5600700" y="5481638"/>
          <p14:tracePt t="51236" x="5532438" y="5472113"/>
          <p14:tracePt t="51246" x="5430838" y="5472113"/>
          <p14:tracePt t="51252" x="5353050" y="5472113"/>
          <p14:tracePt t="51262" x="5268913" y="5464175"/>
          <p14:tracePt t="51268" x="5218113" y="5464175"/>
          <p14:tracePt t="51276" x="5141913" y="5446713"/>
          <p14:tracePt t="51284" x="5091113" y="5438775"/>
          <p14:tracePt t="51291" x="5022850" y="5438775"/>
          <p14:tracePt t="51299" x="4962525" y="5438775"/>
          <p14:tracePt t="51308" x="4903788" y="5430838"/>
          <p14:tracePt t="51316" x="4818063" y="5421313"/>
          <p14:tracePt t="51325" x="4759325" y="5413375"/>
          <p14:tracePt t="51332" x="4699000" y="5413375"/>
          <p14:tracePt t="51339" x="4640263" y="5413375"/>
          <p14:tracePt t="51347" x="4589463" y="5413375"/>
          <p14:tracePt t="51356" x="4554538" y="5413375"/>
          <p14:tracePt t="51364" x="4486275" y="5405438"/>
          <p14:tracePt t="51372" x="4445000" y="5405438"/>
          <p14:tracePt t="51380" x="4402138" y="5395913"/>
          <p14:tracePt t="51389" x="4351338" y="5395913"/>
          <p14:tracePt t="51398" x="4308475" y="5395913"/>
          <p14:tracePt t="51404" x="4265613" y="5395913"/>
          <p14:tracePt t="51414" x="4206875" y="5395913"/>
          <p14:tracePt t="51420" x="4156075" y="5395913"/>
          <p14:tracePt t="51431" x="4105275" y="5395913"/>
          <p14:tracePt t="51436" x="4062413" y="5395913"/>
          <p14:tracePt t="51447" x="4037013" y="5395913"/>
          <p14:tracePt t="51451" x="3994150" y="5395913"/>
          <p14:tracePt t="51461" x="3943350" y="5395913"/>
          <p14:tracePt t="51467" x="3900488" y="5395913"/>
          <p14:tracePt t="51475" x="3867150" y="5395913"/>
          <p14:tracePt t="51483" x="3832225" y="5395913"/>
          <p14:tracePt t="51491" x="3806825" y="5395913"/>
          <p14:tracePt t="51499" x="3756025" y="5395913"/>
          <p14:tracePt t="51508" x="3705225" y="5395913"/>
          <p14:tracePt t="51515" x="3654425" y="5395913"/>
          <p14:tracePt t="51525" x="3603625" y="5380038"/>
          <p14:tracePt t="51531" x="3543300" y="5380038"/>
          <p14:tracePt t="51539" x="3502025" y="5380038"/>
          <p14:tracePt t="51547" x="3441700" y="5380038"/>
          <p14:tracePt t="51555" x="3390900" y="5380038"/>
          <p14:tracePt t="51564" x="3330575" y="5380038"/>
          <p14:tracePt t="51571" x="3271838" y="5380038"/>
          <p14:tracePt t="51581" x="3203575" y="5380038"/>
          <p14:tracePt t="51587" x="3160713" y="5380038"/>
          <p14:tracePt t="51596" x="3109913" y="5380038"/>
          <p14:tracePt t="51603" x="3059113" y="5380038"/>
          <p14:tracePt t="51613" x="3008313" y="5380038"/>
          <p14:tracePt t="51619" x="2965450" y="5370513"/>
          <p14:tracePt t="51630" x="2932113" y="5370513"/>
          <p14:tracePt t="51635" x="2881313" y="5370513"/>
          <p14:tracePt t="51646" x="2846388" y="5362575"/>
          <p14:tracePt t="51651" x="2813050" y="5362575"/>
          <p14:tracePt t="51662" x="2770188" y="5353050"/>
          <p14:tracePt t="51668" x="2736850" y="5353050"/>
          <p14:tracePt t="51676" x="2693988" y="5353050"/>
          <p14:tracePt t="51684" x="2643188" y="5353050"/>
          <p14:tracePt t="51691" x="2582863" y="5345113"/>
          <p14:tracePt t="51700" x="2549525" y="5337175"/>
          <p14:tracePt t="51708" x="2489200" y="5337175"/>
          <p14:tracePt t="51716" x="2447925" y="5327650"/>
          <p14:tracePt t="51725" x="2387600" y="5327650"/>
          <p14:tracePt t="51732" x="2344738" y="5327650"/>
          <p14:tracePt t="51740" x="2303463" y="5327650"/>
          <p14:tracePt t="51748" x="2268538" y="5327650"/>
          <p14:tracePt t="51756" x="2227263" y="5319713"/>
          <p14:tracePt t="51763" x="2174875" y="5319713"/>
          <p14:tracePt t="51772" x="2133600" y="5319713"/>
          <p14:tracePt t="51781" x="2108200" y="5319713"/>
          <p14:tracePt t="51788" x="2039938" y="5319713"/>
          <p14:tracePt t="51797" x="2005013" y="5319713"/>
          <p14:tracePt t="51805" x="1963738" y="5319713"/>
          <p14:tracePt t="51814" x="1928813" y="5319713"/>
          <p14:tracePt t="51820" x="1885950" y="5319713"/>
          <p14:tracePt t="51830" x="1870075" y="5319713"/>
          <p14:tracePt t="51835" x="1844675" y="5319713"/>
          <p14:tracePt t="51847" x="1835150" y="5319713"/>
          <p14:tracePt t="51851" x="1827213" y="5319713"/>
          <p14:tracePt t="51916" x="1819275" y="5311775"/>
          <p14:tracePt t="51940" x="1809750" y="5294313"/>
          <p14:tracePt t="51947" x="1801813" y="5276850"/>
          <p14:tracePt t="51956" x="1801813" y="5268913"/>
          <p14:tracePt t="51964" x="1801813" y="5243513"/>
          <p14:tracePt t="51973" x="1793875" y="5208588"/>
          <p14:tracePt t="51981" x="1793875" y="5175250"/>
          <p14:tracePt t="51989" x="1793875" y="5149850"/>
          <p14:tracePt t="51997" x="1784350" y="5124450"/>
          <p14:tracePt t="52005" x="1784350" y="5091113"/>
          <p14:tracePt t="52014" x="1776413" y="5056188"/>
          <p14:tracePt t="52020" x="1776413" y="5038725"/>
          <p14:tracePt t="52030" x="1776413" y="5013325"/>
          <p14:tracePt t="52036" x="1776413" y="4979988"/>
          <p14:tracePt t="52046" x="1766888" y="4962525"/>
          <p14:tracePt t="52052" x="1758950" y="4929188"/>
          <p14:tracePt t="52062" x="1758950" y="4911725"/>
          <p14:tracePt t="52068" x="1758950" y="4894263"/>
          <p14:tracePt t="52076" x="1758950" y="4868863"/>
          <p14:tracePt t="52083" x="1758950" y="4843463"/>
          <p14:tracePt t="52091" x="1758950" y="4810125"/>
          <p14:tracePt t="52100" x="1751013" y="4792663"/>
          <p14:tracePt t="52108" x="1751013" y="4759325"/>
          <p14:tracePt t="52115" x="1751013" y="4724400"/>
          <p14:tracePt t="52124" x="1741488" y="4691063"/>
          <p14:tracePt t="52143" x="1741488" y="4630738"/>
          <p14:tracePt t="52148" x="1741488" y="4597400"/>
          <p14:tracePt t="52156" x="1741488" y="4564063"/>
          <p14:tracePt t="52165" x="1741488" y="4538663"/>
          <p14:tracePt t="52173" x="1741488" y="4513263"/>
          <p14:tracePt t="52182" x="1741488" y="4486275"/>
          <p14:tracePt t="52188" x="1741488" y="4478338"/>
          <p14:tracePt t="52199" x="1741488" y="4445000"/>
          <p14:tracePt t="52203" x="1741488" y="4435475"/>
          <p14:tracePt t="52215" x="1741488" y="4410075"/>
          <p14:tracePt t="52220" x="1741488" y="4394200"/>
          <p14:tracePt t="52230" x="1741488" y="4376738"/>
          <p14:tracePt t="52236" x="1733550" y="4368800"/>
          <p14:tracePt t="52246" x="1733550" y="4359275"/>
          <p14:tracePt t="52252" x="1733550" y="4341813"/>
          <p14:tracePt t="52262" x="1733550" y="4333875"/>
          <p14:tracePt t="52268" x="1733550" y="4325938"/>
          <p14:tracePt t="52275" x="1733550" y="4316413"/>
          <p14:tracePt t="52285" x="1733550" y="4300538"/>
          <p14:tracePt t="52301" x="1733550" y="4283075"/>
          <p14:tracePt t="52315" x="1733550" y="4257675"/>
          <p14:tracePt t="52323" x="1733550" y="4249738"/>
          <p14:tracePt t="52331" x="1733550" y="4240213"/>
          <p14:tracePt t="52339" x="1733550" y="4232275"/>
          <p14:tracePt t="52348" x="1733550" y="4224338"/>
          <p14:tracePt t="52364" x="1733550" y="4214813"/>
          <p14:tracePt t="52381" x="1733550" y="4206875"/>
          <p14:tracePt t="52468" x="1733550" y="4197350"/>
          <p14:tracePt t="52483" x="1741488" y="4189413"/>
          <p14:tracePt t="52499" x="1766888" y="4181475"/>
          <p14:tracePt t="52516" x="1809750" y="4181475"/>
          <p14:tracePt t="52524" x="1827213" y="4181475"/>
          <p14:tracePt t="52533" x="1844675" y="4181475"/>
          <p14:tracePt t="52540" x="1878013" y="4181475"/>
          <p14:tracePt t="52547" x="1895475" y="4181475"/>
          <p14:tracePt t="52556" x="1920875" y="4181475"/>
          <p14:tracePt t="52565" x="1946275" y="4181475"/>
          <p14:tracePt t="52573" x="1963738" y="4181475"/>
          <p14:tracePt t="52581" x="2005013" y="4181475"/>
          <p14:tracePt t="52589" x="2030413" y="4181475"/>
          <p14:tracePt t="52597" x="2055813" y="4181475"/>
          <p14:tracePt t="52605" x="2073275" y="4181475"/>
          <p14:tracePt t="52614" x="2098675" y="4181475"/>
          <p14:tracePt t="52620" x="2116138" y="4181475"/>
          <p14:tracePt t="52630" x="2159000" y="4181475"/>
          <p14:tracePt t="52636" x="2184400" y="4181475"/>
          <p14:tracePt t="52646" x="2227263" y="4181475"/>
          <p14:tracePt t="52653" x="2260600" y="4181475"/>
          <p14:tracePt t="52661" x="2311400" y="4181475"/>
          <p14:tracePt t="52668" x="2371725" y="4181475"/>
          <p14:tracePt t="52675" x="2430463" y="4181475"/>
          <p14:tracePt t="52685" x="2473325" y="4181475"/>
          <p14:tracePt t="52692" x="2498725" y="4181475"/>
          <p14:tracePt t="52700" x="2506663" y="4181475"/>
          <p14:tracePt t="52708" x="2524125" y="4181475"/>
          <p14:tracePt t="52917" x="2541588" y="4181475"/>
          <p14:tracePt t="52940" x="2557463" y="4181475"/>
          <p14:tracePt t="52948" x="2592388" y="4189413"/>
          <p14:tracePt t="52956" x="2625725" y="4197350"/>
          <p14:tracePt t="52964" x="2668588" y="4206875"/>
          <p14:tracePt t="52972" x="2727325" y="4214813"/>
          <p14:tracePt t="52981" x="2787650" y="4214813"/>
          <p14:tracePt t="52989" x="2863850" y="4240213"/>
          <p14:tracePt t="52998" x="2922588" y="4249738"/>
          <p14:tracePt t="53005" x="3033713" y="4257675"/>
          <p14:tracePt t="53014" x="3119438" y="4257675"/>
          <p14:tracePt t="53019" x="3203575" y="4265613"/>
          <p14:tracePt t="53030" x="3289300" y="4283075"/>
          <p14:tracePt t="53037" x="3373438" y="4283075"/>
          <p14:tracePt t="53046" x="3433763" y="4283075"/>
          <p14:tracePt t="53053" x="3492500" y="4283075"/>
          <p14:tracePt t="53059" x="3535363" y="4283075"/>
          <p14:tracePt t="53068" x="3560763" y="4283075"/>
          <p14:tracePt t="53075" x="3578225" y="4283075"/>
          <p14:tracePt t="53084" x="3586163" y="4275138"/>
          <p14:tracePt t="53092" x="3594100" y="4265613"/>
          <p14:tracePt t="53108" x="3603625" y="4257675"/>
          <p14:tracePt t="53124" x="3611563" y="4257675"/>
          <p14:tracePt t="53132" x="3619500" y="4257675"/>
          <p14:tracePt t="53142" x="3629025" y="4257675"/>
          <p14:tracePt t="53148" x="3629025" y="4249738"/>
          <p14:tracePt t="53155" x="3636963" y="4249738"/>
          <p14:tracePt t="53203" x="3646488" y="4257675"/>
          <p14:tracePt t="53227" x="3654425" y="4275138"/>
          <p14:tracePt t="53235" x="3654425" y="4291013"/>
          <p14:tracePt t="53244" x="3654425" y="4308475"/>
          <p14:tracePt t="53251" x="3654425" y="4316413"/>
          <p14:tracePt t="53259" x="3654425" y="4325938"/>
          <p14:tracePt t="53267" x="3654425" y="4333875"/>
          <p14:tracePt t="53275" x="3654425" y="4341813"/>
          <p14:tracePt t="53283" x="3654425" y="4351338"/>
          <p14:tracePt t="53292" x="3654425" y="4359275"/>
          <p14:tracePt t="53309" x="3646488" y="4368800"/>
          <p14:tracePt t="53324" x="3636963" y="4368800"/>
          <p14:tracePt t="53348" x="3629025" y="4368800"/>
          <p14:tracePt t="53357" x="3619500" y="4368800"/>
          <p14:tracePt t="53364" x="3611563" y="4368800"/>
          <p14:tracePt t="53373" x="3594100" y="4368800"/>
          <p14:tracePt t="53381" x="3586163" y="4368800"/>
          <p14:tracePt t="53388" x="3568700" y="4368800"/>
          <p14:tracePt t="53398" x="3543300" y="4368800"/>
          <p14:tracePt t="53404" x="3527425" y="4368800"/>
          <p14:tracePt t="53415" x="3502025" y="4351338"/>
          <p14:tracePt t="53420" x="3475038" y="4351338"/>
          <p14:tracePt t="53430" x="3449638" y="4333875"/>
          <p14:tracePt t="53436" x="3441700" y="4316413"/>
          <p14:tracePt t="53447" x="3424238" y="4308475"/>
          <p14:tracePt t="53451" x="3408363" y="4300538"/>
          <p14:tracePt t="53460" x="3382963" y="4291013"/>
          <p14:tracePt t="53468" x="3382963" y="4275138"/>
          <p14:tracePt t="53475" x="3373438" y="4257675"/>
          <p14:tracePt t="53485" x="3365500" y="4257675"/>
          <p14:tracePt t="53492" x="3365500" y="4240213"/>
          <p14:tracePt t="53499" x="3365500" y="4214813"/>
          <p14:tracePt t="53509" x="3365500" y="4197350"/>
          <p14:tracePt t="53516" x="3365500" y="4189413"/>
          <p14:tracePt t="53532" x="3365500" y="4181475"/>
          <p14:tracePt t="53548" x="3365500" y="4171950"/>
          <p14:tracePt t="53564" x="3365500" y="4164013"/>
          <p14:tracePt t="53589" x="3365500" y="4156075"/>
          <p14:tracePt t="53598" x="3382963" y="4156075"/>
          <p14:tracePt t="53605" x="3390900" y="4146550"/>
          <p14:tracePt t="53614" x="3416300" y="4146550"/>
          <p14:tracePt t="53620" x="3449638" y="4146550"/>
          <p14:tracePt t="53630" x="3459163" y="4146550"/>
          <p14:tracePt t="53636" x="3492500" y="4146550"/>
          <p14:tracePt t="53646" x="3517900" y="4146550"/>
          <p14:tracePt t="53653" x="3543300" y="4146550"/>
          <p14:tracePt t="53659" x="3578225" y="4164013"/>
          <p14:tracePt t="53668" x="3586163" y="4171950"/>
          <p14:tracePt t="53675" x="3603625" y="4171950"/>
          <p14:tracePt t="53684" x="3619500" y="4189413"/>
          <p14:tracePt t="53700" x="3629025" y="4197350"/>
          <p14:tracePt t="53709" x="3646488" y="4197350"/>
          <p14:tracePt t="53717" x="3646488" y="4206875"/>
          <p14:tracePt t="53724" x="3654425" y="4206875"/>
          <p14:tracePt t="53740" x="3662363" y="4214813"/>
          <p14:tracePt t="53805" x="3662363" y="4224338"/>
          <p14:tracePt t="53860" x="3662363" y="4232275"/>
          <p14:tracePt t="53886" x="3662363" y="4240213"/>
          <p14:tracePt t="53907" x="3662363" y="4257675"/>
          <p14:tracePt t="53956" x="3671888" y="4257675"/>
          <p14:tracePt t="53964" x="3679825" y="4265613"/>
          <p14:tracePt t="53972" x="3687763" y="4283075"/>
          <p14:tracePt t="53981" x="3697288" y="4283075"/>
          <p14:tracePt t="53989" x="3722688" y="4300538"/>
          <p14:tracePt t="53998" x="3763963" y="4316413"/>
          <p14:tracePt t="54005" x="3816350" y="4351338"/>
          <p14:tracePt t="54014" x="3892550" y="4394200"/>
          <p14:tracePt t="54021" x="3951288" y="4410075"/>
          <p14:tracePt t="54030" x="4052888" y="4435475"/>
          <p14:tracePt t="54036" x="4181475" y="4470400"/>
          <p14:tracePt t="54047" x="4316413" y="4521200"/>
          <p14:tracePt t="54053" x="4460875" y="4564063"/>
          <p14:tracePt t="54059" x="4605338" y="4605338"/>
          <p14:tracePt t="54068" x="4749800" y="4640263"/>
          <p14:tracePt t="54076" x="4929188" y="4665663"/>
          <p14:tracePt t="54084" x="5038725" y="4691063"/>
          <p14:tracePt t="54092" x="5226050" y="4724400"/>
          <p14:tracePt t="54100" x="5345113" y="4749800"/>
          <p14:tracePt t="54108" x="5456238" y="4775200"/>
          <p14:tracePt t="54115" x="5540375" y="4792663"/>
          <p14:tracePt t="54124" x="5641975" y="4792663"/>
          <p14:tracePt t="54143" x="5778500" y="4827588"/>
          <p14:tracePt t="54150" x="5821363" y="4827588"/>
          <p14:tracePt t="54156" x="5846763" y="4835525"/>
          <p14:tracePt t="54166" x="5854700" y="4843463"/>
          <p14:tracePt t="54229" x="5854700" y="4852988"/>
          <p14:tracePt t="54236" x="5872163" y="4868863"/>
          <p14:tracePt t="54251" x="5872163" y="4878388"/>
          <p14:tracePt t="54259" x="5872163" y="4886325"/>
          <p14:tracePt t="54268" x="5872163" y="4894263"/>
          <p14:tracePt t="54276" x="5872163" y="4911725"/>
          <p14:tracePt t="54299" x="5872163" y="4937125"/>
          <p14:tracePt t="54316" x="5864225" y="4946650"/>
          <p14:tracePt t="54333" x="5854700" y="4946650"/>
          <p14:tracePt t="54340" x="5846763" y="4954588"/>
          <p14:tracePt t="54349" x="5838825" y="4954588"/>
          <p14:tracePt t="54356" x="5829300" y="4962525"/>
          <p14:tracePt t="54364" x="5813425" y="4962525"/>
          <p14:tracePt t="54382" x="5803900" y="4962525"/>
          <p14:tracePt t="54387" x="5788025" y="4972050"/>
          <p14:tracePt t="54399" x="5778500" y="4972050"/>
          <p14:tracePt t="54403" x="5761038" y="4972050"/>
          <p14:tracePt t="54414" x="5727700" y="4972050"/>
          <p14:tracePt t="54420" x="5710238" y="4972050"/>
          <p14:tracePt t="54430" x="5676900" y="4972050"/>
          <p14:tracePt t="54436" x="5651500" y="4972050"/>
          <p14:tracePt t="54446" x="5616575" y="4972050"/>
          <p14:tracePt t="54452" x="5600700" y="4962525"/>
          <p14:tracePt t="54459" x="5565775" y="4946650"/>
          <p14:tracePt t="54468" x="5540375" y="4929188"/>
          <p14:tracePt t="54476" x="5524500" y="4919663"/>
          <p14:tracePt t="54483" x="5514975" y="4911725"/>
          <p14:tracePt t="54493" x="5497513" y="4894263"/>
          <p14:tracePt t="54500" x="5489575" y="4894263"/>
          <p14:tracePt t="54508" x="5481638" y="4886325"/>
          <p14:tracePt t="54515" x="5481638" y="4868863"/>
          <p14:tracePt t="54523" x="5472113" y="4868863"/>
          <p14:tracePt t="54532" x="5472113" y="4852988"/>
          <p14:tracePt t="54540" x="5464175" y="4835525"/>
          <p14:tracePt t="54556" x="5464175" y="4810125"/>
          <p14:tracePt t="54565" x="5464175" y="4802188"/>
          <p14:tracePt t="54573" x="5464175" y="4784725"/>
          <p14:tracePt t="54582" x="5464175" y="4767263"/>
          <p14:tracePt t="54589" x="5464175" y="4749800"/>
          <p14:tracePt t="54600" x="5464175" y="4724400"/>
          <p14:tracePt t="54603" x="5472113" y="4699000"/>
          <p14:tracePt t="54621" x="5481638" y="4699000"/>
          <p14:tracePt t="54630" x="5481638" y="4683125"/>
          <p14:tracePt t="54636" x="5489575" y="4673600"/>
          <p14:tracePt t="54644" x="5497513" y="4673600"/>
          <p14:tracePt t="54652" x="5497513" y="4665663"/>
          <p14:tracePt t="54659" x="5507038" y="4657725"/>
          <p14:tracePt t="54675" x="5514975" y="4657725"/>
          <p14:tracePt t="54756" x="5524500" y="4657725"/>
          <p14:tracePt t="55259" x="5532438" y="4657725"/>
          <p14:tracePt t="55621" x="5540375" y="4657725"/>
          <p14:tracePt t="55644" x="5540375" y="4665663"/>
          <p14:tracePt t="55845" x="5549900" y="4665663"/>
          <p14:tracePt t="55852" x="5557838" y="4673600"/>
          <p14:tracePt t="55915" x="5565775" y="4673600"/>
          <p14:tracePt t="55932" x="5565775" y="4691063"/>
          <p14:tracePt t="56108" x="5565775" y="4699000"/>
          <p14:tracePt t="57235" x="5575300" y="4708525"/>
          <p14:tracePt t="57948" x="5575300" y="4716463"/>
          <p14:tracePt t="57956" x="5575300" y="4724400"/>
          <p14:tracePt t="57973" x="5575300" y="4733925"/>
          <p14:tracePt t="58180" x="5583238" y="4733925"/>
          <p14:tracePt t="58189" x="5591175" y="4724400"/>
          <p14:tracePt t="58214" x="5600700" y="4716463"/>
          <p14:tracePt t="58220" x="5608638" y="4708525"/>
          <p14:tracePt t="58307" x="5616575" y="4699000"/>
          <p14:tracePt t="58355" x="5626100" y="4691063"/>
          <p14:tracePt t="58387" x="5626100" y="4683125"/>
          <p14:tracePt t="58399" x="5626100" y="4665663"/>
          <p14:tracePt t="58403" x="5626100" y="4648200"/>
          <p14:tracePt t="58411" x="5626100" y="4640263"/>
          <p14:tracePt t="58419" x="5626100" y="4614863"/>
          <p14:tracePt t="58427" x="5626100" y="4597400"/>
          <p14:tracePt t="58436" x="5626100" y="4554538"/>
          <p14:tracePt t="58444" x="5626100" y="4529138"/>
          <p14:tracePt t="58451" x="5626100" y="4503738"/>
          <p14:tracePt t="58460" x="5634038" y="4495800"/>
          <p14:tracePt t="58467" x="5634038" y="4478338"/>
          <p14:tracePt t="58475" x="5634038" y="4460875"/>
          <p14:tracePt t="58485" x="5634038" y="4452938"/>
          <p14:tracePt t="58789" x="5641975" y="4452938"/>
          <p14:tracePt t="58805" x="5651500" y="4460875"/>
          <p14:tracePt t="58811" x="5659438" y="4470400"/>
          <p14:tracePt t="58861" x="5668963" y="4478338"/>
          <p14:tracePt t="58869" x="5676900" y="4486275"/>
          <p14:tracePt t="58876" x="5676900" y="4495800"/>
          <p14:tracePt t="58884" x="5684838" y="4513263"/>
          <p14:tracePt t="58892" x="5684838" y="4521200"/>
          <p14:tracePt t="58901" x="5684838" y="4529138"/>
          <p14:tracePt t="58908" x="5684838" y="4546600"/>
          <p14:tracePt t="58915" x="5684838" y="4564063"/>
          <p14:tracePt t="58933" x="5694363" y="4579938"/>
          <p14:tracePt t="58941" x="5694363" y="4589463"/>
          <p14:tracePt t="58950" x="5702300" y="4614863"/>
          <p14:tracePt t="58956" x="5702300" y="4630738"/>
          <p14:tracePt t="58966" x="5702300" y="4657725"/>
          <p14:tracePt t="58973" x="5702300" y="4673600"/>
          <p14:tracePt t="58982" x="5702300" y="4708525"/>
          <p14:tracePt t="58989" x="5702300" y="4716463"/>
          <p14:tracePt t="58996" x="5702300" y="4749800"/>
          <p14:tracePt t="59004" x="5702300" y="4784725"/>
          <p14:tracePt t="59011" x="5702300" y="4827588"/>
          <p14:tracePt t="59021" x="5702300" y="4868863"/>
          <p14:tracePt t="59028" x="5702300" y="4911725"/>
          <p14:tracePt t="59036" x="5702300" y="4954588"/>
          <p14:tracePt t="59045" x="5702300" y="4987925"/>
          <p14:tracePt t="59052" x="5702300" y="5022850"/>
          <p14:tracePt t="59059" x="5702300" y="5038725"/>
          <p14:tracePt t="59068" x="5702300" y="5064125"/>
          <p14:tracePt t="59076" x="5702300" y="5081588"/>
          <p14:tracePt t="59093" x="5702300" y="5099050"/>
          <p14:tracePt t="59253" x="5710238" y="5106988"/>
          <p14:tracePt t="59316" x="5719763" y="5106988"/>
          <p14:tracePt t="59340" x="5727700" y="5091113"/>
          <p14:tracePt t="59365" x="5727700" y="5081588"/>
          <p14:tracePt t="59372" x="5727700" y="5073650"/>
          <p14:tracePt t="59397" x="5727700" y="5064125"/>
          <p14:tracePt t="59405" x="5735638" y="5056188"/>
          <p14:tracePt t="59411" x="5735638" y="5048250"/>
          <p14:tracePt t="59436" x="5735638" y="5038725"/>
          <p14:tracePt t="59444" x="5735638" y="5030788"/>
          <p14:tracePt t="59460" x="5735638" y="5013325"/>
          <p14:tracePt t="59476" x="5735638" y="5005388"/>
          <p14:tracePt t="59500" x="5735638" y="4997450"/>
          <p14:tracePt t="59509" x="5735638" y="4987925"/>
          <p14:tracePt t="59556" x="5735638" y="4979988"/>
          <p14:tracePt t="59627" x="5735638" y="4972050"/>
          <p14:tracePt t="59805" x="5735638" y="4962525"/>
          <p14:tracePt t="59932" x="5702300" y="4962525"/>
          <p14:tracePt t="59941" x="5641975" y="4894263"/>
          <p14:tracePt t="59950" x="5616575" y="4868863"/>
          <p14:tracePt t="62340" x="5608638" y="4868863"/>
          <p14:tracePt t="62356" x="5600700" y="4868863"/>
          <p14:tracePt t="62372" x="5591175" y="4868863"/>
          <p14:tracePt t="62379" x="5575300" y="4878388"/>
          <p14:tracePt t="62387" x="5565775" y="4886325"/>
          <p14:tracePt t="62412" x="5565775" y="4894263"/>
          <p14:tracePt t="62493" x="5565775" y="4903788"/>
          <p14:tracePt t="62501" x="5565775" y="4911725"/>
          <p14:tracePt t="62508" x="5565775" y="4929188"/>
          <p14:tracePt t="62525" x="5565775" y="4937125"/>
          <p14:tracePt t="62533" x="5565775" y="4946650"/>
          <p14:tracePt t="62539" x="5565775" y="4954588"/>
          <p14:tracePt t="62548" x="5565775" y="4962525"/>
          <p14:tracePt t="62555" x="5583238" y="4972050"/>
          <p14:tracePt t="62563" x="5591175" y="4979988"/>
          <p14:tracePt t="62572" x="5634038" y="4987925"/>
          <p14:tracePt t="62579" x="5641975" y="4987925"/>
          <p14:tracePt t="62588" x="5659438" y="4997450"/>
          <p14:tracePt t="62596" x="5694363" y="4997450"/>
          <p14:tracePt t="62604" x="5702300" y="5005388"/>
          <p14:tracePt t="62612" x="5753100" y="5022850"/>
          <p14:tracePt t="62619" x="5761038" y="5022850"/>
          <p14:tracePt t="62628" x="5795963" y="5030788"/>
          <p14:tracePt t="62635" x="5821363" y="5038725"/>
          <p14:tracePt t="62644" x="5854700" y="5038725"/>
          <p14:tracePt t="62652" x="5897563" y="5048250"/>
          <p14:tracePt t="62661" x="5922963" y="5048250"/>
          <p14:tracePt t="62669" x="5973763" y="5056188"/>
          <p14:tracePt t="62676" x="5999163" y="5056188"/>
          <p14:tracePt t="62685" x="6024563" y="5056188"/>
          <p14:tracePt t="62693" x="6049963" y="5064125"/>
          <p14:tracePt t="62702" x="6084888" y="5073650"/>
          <p14:tracePt t="62707" x="6092825" y="5073650"/>
          <p14:tracePt t="62718" x="6118225" y="5073650"/>
          <p14:tracePt t="62725" x="6153150" y="5081588"/>
          <p14:tracePt t="62734" x="6169025" y="5081588"/>
          <p14:tracePt t="62740" x="6203950" y="5081588"/>
          <p14:tracePt t="62747" x="6237288" y="5091113"/>
          <p14:tracePt t="62755" x="6272213" y="5091113"/>
          <p14:tracePt t="62763" x="6313488" y="5091113"/>
          <p14:tracePt t="62772" x="6338888" y="5091113"/>
          <p14:tracePt t="62780" x="6365875" y="5091113"/>
          <p14:tracePt t="62788" x="6391275" y="5091113"/>
          <p14:tracePt t="62796" x="6399213" y="5091113"/>
          <p14:tracePt t="62803" x="6407150" y="5091113"/>
          <p14:tracePt t="62813" x="6424613" y="5091113"/>
          <p14:tracePt t="62828" x="6432550" y="5091113"/>
          <p14:tracePt t="62835" x="6442075" y="5091113"/>
          <p14:tracePt t="62868" x="6450013" y="5091113"/>
          <p14:tracePt t="62876" x="6467475" y="5091113"/>
          <p14:tracePt t="62886" x="6475413" y="5091113"/>
          <p14:tracePt t="62892" x="6492875" y="5091113"/>
          <p14:tracePt t="62902" x="6500813" y="5091113"/>
          <p14:tracePt t="62909" x="6518275" y="5091113"/>
          <p14:tracePt t="62918" x="6526213" y="5091113"/>
          <p14:tracePt t="62924" x="6535738" y="5091113"/>
          <p14:tracePt t="62934" x="6551613" y="5091113"/>
          <p14:tracePt t="62940" x="6561138" y="5091113"/>
          <p14:tracePt t="62956" x="6569075" y="5091113"/>
          <p14:tracePt t="62987" x="6577013" y="5099050"/>
          <p14:tracePt t="63005" x="6586538" y="5099050"/>
          <p14:tracePt t="63012" x="6586538" y="5106988"/>
          <p14:tracePt t="63020" x="6586538" y="5116513"/>
          <p14:tracePt t="63028" x="6586538" y="5132388"/>
          <p14:tracePt t="63035" x="6594475" y="5149850"/>
          <p14:tracePt t="63044" x="6611938" y="5183188"/>
          <p14:tracePt t="63053" x="6611938" y="5192713"/>
          <p14:tracePt t="63060" x="6619875" y="5200650"/>
          <p14:tracePt t="63069" x="6619875" y="5218113"/>
          <p14:tracePt t="63076" x="6627813" y="5243513"/>
          <p14:tracePt t="63086" x="6637338" y="5251450"/>
          <p14:tracePt t="63092" x="6637338" y="5268913"/>
          <p14:tracePt t="63102" x="6645275" y="5286375"/>
          <p14:tracePt t="63108" x="6654800" y="5302250"/>
          <p14:tracePt t="63118" x="6662738" y="5327650"/>
          <p14:tracePt t="63124" x="6670675" y="5337175"/>
          <p14:tracePt t="63140" x="6680200" y="5345113"/>
          <p14:tracePt t="63164" x="6680200" y="5353050"/>
          <p14:tracePt t="63172" x="6680200" y="5362575"/>
          <p14:tracePt t="63188" x="6680200" y="5370513"/>
          <p14:tracePt t="63197" x="6680200" y="5380038"/>
          <p14:tracePt t="63204" x="6680200" y="5387975"/>
          <p14:tracePt t="63212" x="6680200" y="5405438"/>
          <p14:tracePt t="63228" x="6680200" y="5421313"/>
          <p14:tracePt t="63244" x="6680200" y="5438775"/>
          <p14:tracePt t="63253" x="6680200" y="5446713"/>
          <p14:tracePt t="63261" x="6680200" y="5456238"/>
          <p14:tracePt t="63268" x="6680200" y="5472113"/>
          <p14:tracePt t="63277" x="6680200" y="5481638"/>
          <p14:tracePt t="63293" x="6680200" y="5497513"/>
          <p14:tracePt t="63309" x="6680200" y="5507038"/>
          <p14:tracePt t="63318" x="6680200" y="5514975"/>
          <p14:tracePt t="63325" x="6680200" y="5524500"/>
          <p14:tracePt t="63366" x="6680200" y="5540375"/>
          <p14:tracePt t="63396" x="6670675" y="5557838"/>
          <p14:tracePt t="63412" x="6645275" y="5565775"/>
          <p14:tracePt t="63419" x="6627813" y="5565775"/>
          <p14:tracePt t="63428" x="6602413" y="5565775"/>
          <p14:tracePt t="63435" x="6569075" y="5565775"/>
          <p14:tracePt t="63443" x="6543675" y="5565775"/>
          <p14:tracePt t="63453" x="6500813" y="5565775"/>
          <p14:tracePt t="63459" x="6483350" y="5565775"/>
          <p14:tracePt t="63469" x="6450013" y="5565775"/>
          <p14:tracePt t="63475" x="6424613" y="5565775"/>
          <p14:tracePt t="63486" x="6399213" y="5565775"/>
          <p14:tracePt t="63491" x="6356350" y="5565775"/>
          <p14:tracePt t="63502" x="6323013" y="5565775"/>
          <p14:tracePt t="63507" x="6280150" y="5565775"/>
          <p14:tracePt t="63518" x="6237288" y="5565775"/>
          <p14:tracePt t="63523" x="6194425" y="5565775"/>
          <p14:tracePt t="63532" x="6118225" y="5565775"/>
          <p14:tracePt t="63539" x="6076950" y="5565775"/>
          <p14:tracePt t="63547" x="6016625" y="5565775"/>
          <p14:tracePt t="63555" x="5973763" y="5565775"/>
          <p14:tracePt t="63563" x="5940425" y="5565775"/>
          <p14:tracePt t="63571" x="5897563" y="5565775"/>
          <p14:tracePt t="63580" x="5854700" y="5565775"/>
          <p14:tracePt t="63587" x="5829300" y="5565775"/>
          <p14:tracePt t="63596" x="5770563" y="5565775"/>
          <p14:tracePt t="63603" x="5727700" y="5565775"/>
          <p14:tracePt t="63611" x="5668963" y="5565775"/>
          <p14:tracePt t="63619" x="5608638" y="5565775"/>
          <p14:tracePt t="63627" x="5557838" y="5565775"/>
          <p14:tracePt t="63635" x="5497513" y="5565775"/>
          <p14:tracePt t="63645" x="5421313" y="5565775"/>
          <p14:tracePt t="63653" x="5353050" y="5565775"/>
          <p14:tracePt t="63660" x="5286375" y="5565775"/>
          <p14:tracePt t="63669" x="5208588" y="5565775"/>
          <p14:tracePt t="63675" x="5149850" y="5565775"/>
          <p14:tracePt t="63685" x="5081588" y="5565775"/>
          <p14:tracePt t="63693" x="4997450" y="5565775"/>
          <p14:tracePt t="63702" x="4911725" y="5565775"/>
          <p14:tracePt t="63708" x="4843463" y="5565775"/>
          <p14:tracePt t="63718" x="4767263" y="5557838"/>
          <p14:tracePt t="63725" x="4708525" y="5549900"/>
          <p14:tracePt t="63732" x="4640263" y="5549900"/>
          <p14:tracePt t="63739" x="4579938" y="5549900"/>
          <p14:tracePt t="63747" x="4521200" y="5549900"/>
          <p14:tracePt t="63756" x="4445000" y="5540375"/>
          <p14:tracePt t="63763" x="4394200" y="5540375"/>
          <p14:tracePt t="63772" x="4333875" y="5540375"/>
          <p14:tracePt t="63780" x="4275138" y="5540375"/>
          <p14:tracePt t="63788" x="4214813" y="5540375"/>
          <p14:tracePt t="63797" x="4146550" y="5540375"/>
          <p14:tracePt t="63804" x="4079875" y="5540375"/>
          <p14:tracePt t="63811" x="4002088" y="5540375"/>
          <p14:tracePt t="63820" x="3943350" y="5540375"/>
          <p14:tracePt t="63827" x="3892550" y="5540375"/>
          <p14:tracePt t="63836" x="3816350" y="5540375"/>
          <p14:tracePt t="63843" x="3748088" y="5540375"/>
          <p14:tracePt t="63852" x="3705225" y="5540375"/>
          <p14:tracePt t="63859" x="3646488" y="5540375"/>
          <p14:tracePt t="63869" x="3603625" y="5540375"/>
          <p14:tracePt t="63875" x="3568700" y="5540375"/>
          <p14:tracePt t="63886" x="3527425" y="5540375"/>
          <p14:tracePt t="63891" x="3467100" y="5532438"/>
          <p14:tracePt t="63903" x="3441700" y="5532438"/>
          <p14:tracePt t="63907" x="3408363" y="5524500"/>
          <p14:tracePt t="63917" x="3390900" y="5524500"/>
          <p14:tracePt t="63923" x="3355975" y="5524500"/>
          <p14:tracePt t="63932" x="3314700" y="5524500"/>
          <p14:tracePt t="63941" x="3279775" y="5524500"/>
          <p14:tracePt t="63950" x="3238500" y="5514975"/>
          <p14:tracePt t="63955" x="3195638" y="5514975"/>
          <p14:tracePt t="63963" x="3135313" y="5514975"/>
          <p14:tracePt t="63972" x="3094038" y="5507038"/>
          <p14:tracePt t="63980" x="3041650" y="5497513"/>
          <p14:tracePt t="63988" x="2990850" y="5497513"/>
          <p14:tracePt t="63996" x="2932113" y="5481638"/>
          <p14:tracePt t="64005" x="2881313" y="5481638"/>
          <p14:tracePt t="64012" x="2820988" y="5472113"/>
          <p14:tracePt t="64020" x="2762250" y="5464175"/>
          <p14:tracePt t="64028" x="2711450" y="5464175"/>
          <p14:tracePt t="64035" x="2660650" y="5456238"/>
          <p14:tracePt t="64045" x="2617788" y="5438775"/>
          <p14:tracePt t="64053" x="2566988" y="5438775"/>
          <p14:tracePt t="64061" x="2524125" y="5438775"/>
          <p14:tracePt t="64068" x="2463800" y="5430838"/>
          <p14:tracePt t="64076" x="2430463" y="5421313"/>
          <p14:tracePt t="64085" x="2397125" y="5413375"/>
          <p14:tracePt t="64092" x="2354263" y="5413375"/>
          <p14:tracePt t="64102" x="2336800" y="5413375"/>
          <p14:tracePt t="64109" x="2311400" y="5413375"/>
          <p14:tracePt t="64118" x="2293938" y="5413375"/>
          <p14:tracePt t="64124" x="2286000" y="5413375"/>
          <p14:tracePt t="64147" x="2252663" y="5405438"/>
          <p14:tracePt t="64156" x="2235200" y="5405438"/>
          <p14:tracePt t="64172" x="2217738" y="5395913"/>
          <p14:tracePt t="64180" x="2209800" y="5395913"/>
          <p14:tracePt t="64188" x="2200275" y="5395913"/>
          <p14:tracePt t="64196" x="2184400" y="5395913"/>
          <p14:tracePt t="64204" x="2174875" y="5395913"/>
          <p14:tracePt t="64211" x="2149475" y="5387975"/>
          <p14:tracePt t="64220" x="2141538" y="5387975"/>
          <p14:tracePt t="64228" x="2133600" y="5387975"/>
          <p14:tracePt t="64235" x="2124075" y="5387975"/>
          <p14:tracePt t="64244" x="2108200" y="5387975"/>
          <p14:tracePt t="64261" x="2090738" y="5387975"/>
          <p14:tracePt t="64269" x="2082800" y="5387975"/>
          <p14:tracePt t="64286" x="2073275" y="5387975"/>
          <p14:tracePt t="64293" x="2065338" y="5387975"/>
          <p14:tracePt t="64308" x="2055813" y="5387975"/>
          <p14:tracePt t="64325" x="2047875" y="5387975"/>
          <p14:tracePt t="64331" x="2039938" y="5387975"/>
          <p14:tracePt t="64340" x="2030413" y="5387975"/>
          <p14:tracePt t="64347" x="2022475" y="5387975"/>
          <p14:tracePt t="64356" x="2014538" y="5387975"/>
          <p14:tracePt t="64363" x="2005013" y="5387975"/>
          <p14:tracePt t="64373" x="1989138" y="5387975"/>
          <p14:tracePt t="64388" x="1971675" y="5387975"/>
          <p14:tracePt t="64404" x="1954213" y="5387975"/>
          <p14:tracePt t="64420" x="1938338" y="5395913"/>
          <p14:tracePt t="64549" x="1928813" y="5387975"/>
          <p14:tracePt t="64556" x="1928813" y="5353050"/>
          <p14:tracePt t="64563" x="1920875" y="5327650"/>
          <p14:tracePt t="64573" x="1911350" y="5286375"/>
          <p14:tracePt t="64580" x="1911350" y="5260975"/>
          <p14:tracePt t="64587" x="1903413" y="5235575"/>
          <p14:tracePt t="64595" x="1903413" y="5218113"/>
          <p14:tracePt t="64603" x="1895475" y="5175250"/>
          <p14:tracePt t="64611" x="1895475" y="5157788"/>
          <p14:tracePt t="64620" x="1885950" y="5132388"/>
          <p14:tracePt t="64628" x="1885950" y="5116513"/>
          <p14:tracePt t="64635" x="1885950" y="5091113"/>
          <p14:tracePt t="64644" x="1885950" y="5073650"/>
          <p14:tracePt t="64653" x="1885950" y="5056188"/>
          <p14:tracePt t="64661" x="1885950" y="5038725"/>
          <p14:tracePt t="64670" x="1885950" y="5030788"/>
          <p14:tracePt t="64676" x="1885950" y="5005388"/>
          <p14:tracePt t="64686" x="1885950" y="4979988"/>
          <p14:tracePt t="64693" x="1885950" y="4972050"/>
          <p14:tracePt t="64702" x="1885950" y="4954588"/>
          <p14:tracePt t="64708" x="1885950" y="4937125"/>
          <p14:tracePt t="64717" x="1885950" y="4919663"/>
          <p14:tracePt t="64724" x="1885950" y="4894263"/>
          <p14:tracePt t="64731" x="1885950" y="4878388"/>
          <p14:tracePt t="64740" x="1885950" y="4852988"/>
          <p14:tracePt t="64747" x="1885950" y="4835525"/>
          <p14:tracePt t="64756" x="1885950" y="4818063"/>
          <p14:tracePt t="64764" x="1885950" y="4810125"/>
          <p14:tracePt t="64771" x="1885950" y="4775200"/>
          <p14:tracePt t="64780" x="1885950" y="4767263"/>
          <p14:tracePt t="64788" x="1885950" y="4749800"/>
          <p14:tracePt t="64795" x="1885950" y="4724400"/>
          <p14:tracePt t="64805" x="1885950" y="4716463"/>
          <p14:tracePt t="64812" x="1885950" y="4691063"/>
          <p14:tracePt t="64820" x="1885950" y="4683125"/>
          <p14:tracePt t="64828" x="1885950" y="4665663"/>
          <p14:tracePt t="64835" x="1885950" y="4648200"/>
          <p14:tracePt t="64845" x="1885950" y="4640263"/>
          <p14:tracePt t="64852" x="1885950" y="4614863"/>
          <p14:tracePt t="64860" x="1885950" y="4597400"/>
          <p14:tracePt t="64869" x="1885950" y="4589463"/>
          <p14:tracePt t="64876" x="1885950" y="4572000"/>
          <p14:tracePt t="64886" x="1885950" y="4564063"/>
          <p14:tracePt t="64891" x="1885950" y="4546600"/>
          <p14:tracePt t="64902" x="1885950" y="4521200"/>
          <p14:tracePt t="64908" x="1885950" y="4513263"/>
          <p14:tracePt t="64917" x="1885950" y="4486275"/>
          <p14:tracePt t="64924" x="1885950" y="4470400"/>
          <p14:tracePt t="64931" x="1885950" y="4452938"/>
          <p14:tracePt t="64940" x="1895475" y="4427538"/>
          <p14:tracePt t="64947" x="1895475" y="4402138"/>
          <p14:tracePt t="64956" x="1903413" y="4394200"/>
          <p14:tracePt t="64964" x="1911350" y="4376738"/>
          <p14:tracePt t="64972" x="1911350" y="4359275"/>
          <p14:tracePt t="64980" x="1920875" y="4351338"/>
          <p14:tracePt t="64988" x="1920875" y="4341813"/>
          <p14:tracePt t="64996" x="1928813" y="4325938"/>
          <p14:tracePt t="65005" x="1938338" y="4325938"/>
          <p14:tracePt t="65012" x="1938338" y="4308475"/>
          <p14:tracePt t="65020" x="1938338" y="4300538"/>
          <p14:tracePt t="65028" x="1946275" y="4300538"/>
          <p14:tracePt t="65045" x="1954213" y="4291013"/>
          <p14:tracePt t="65052" x="1954213" y="4283075"/>
          <p14:tracePt t="65061" x="1963738" y="4275138"/>
          <p14:tracePt t="65076" x="1971675" y="4265613"/>
          <p14:tracePt t="65086" x="1971675" y="4257675"/>
          <p14:tracePt t="65092" x="1989138" y="4249738"/>
          <p14:tracePt t="65102" x="1989138" y="4240213"/>
          <p14:tracePt t="65107" x="1997075" y="4232275"/>
          <p14:tracePt t="65119" x="2014538" y="4224338"/>
          <p14:tracePt t="65133" x="2022475" y="4224338"/>
          <p14:tracePt t="65141" x="2039938" y="4214813"/>
          <p14:tracePt t="65148" x="2039938" y="4206875"/>
          <p14:tracePt t="65155" x="2047875" y="4197350"/>
          <p14:tracePt t="65164" x="2055813" y="4197350"/>
          <p14:tracePt t="65181" x="2073275" y="4197350"/>
          <p14:tracePt t="65188" x="2082800" y="4197350"/>
          <p14:tracePt t="65205" x="2082800" y="4189413"/>
          <p14:tracePt t="65212" x="2090738" y="4189413"/>
          <p14:tracePt t="65220" x="2098675" y="4181475"/>
          <p14:tracePt t="65229" x="2108200" y="4181475"/>
          <p14:tracePt t="65237" x="2124075" y="4181475"/>
          <p14:tracePt t="65253" x="2159000" y="4181475"/>
          <p14:tracePt t="65261" x="2166938" y="4181475"/>
          <p14:tracePt t="65269" x="2184400" y="4181475"/>
          <p14:tracePt t="65276" x="2200275" y="4181475"/>
          <p14:tracePt t="65285" x="2209800" y="4181475"/>
          <p14:tracePt t="65302" x="2227263" y="4181475"/>
          <p14:tracePt t="65309" x="2235200" y="4181475"/>
          <p14:tracePt t="65318" x="2243138" y="4181475"/>
          <p14:tracePt t="65325" x="2260600" y="4181475"/>
          <p14:tracePt t="65330" x="2278063" y="4181475"/>
          <p14:tracePt t="65341" x="2286000" y="4181475"/>
          <p14:tracePt t="65347" x="2293938" y="4181475"/>
          <p14:tracePt t="65356" x="2303463" y="4181475"/>
          <p14:tracePt t="65364" x="2328863" y="4181475"/>
          <p14:tracePt t="65372" x="2336800" y="4181475"/>
          <p14:tracePt t="65381" x="2362200" y="4189413"/>
          <p14:tracePt t="65389" x="2371725" y="4189413"/>
          <p14:tracePt t="65396" x="2371725" y="4197350"/>
          <p14:tracePt t="65403" x="2387600" y="4197350"/>
          <p14:tracePt t="65420" x="2397125" y="4197350"/>
          <p14:tracePt t="65973" x="2405063" y="4197350"/>
          <p14:tracePt t="65989" x="2413000" y="4197350"/>
          <p14:tracePt t="66053" x="2422525" y="4197350"/>
          <p14:tracePt t="66071" x="2430463" y="4197350"/>
          <p14:tracePt t="66075" x="2438400" y="4197350"/>
          <p14:tracePt t="66086" x="2447925" y="4197350"/>
          <p14:tracePt t="66091" x="2455863" y="4197350"/>
          <p14:tracePt t="66102" x="2463800" y="4197350"/>
          <p14:tracePt t="66131" x="2473325" y="4197350"/>
          <p14:tracePt t="66139" x="2481263" y="4197350"/>
          <p14:tracePt t="66164" x="2489200" y="4197350"/>
          <p14:tracePt t="66172" x="2506663" y="4197350"/>
          <p14:tracePt t="66180" x="2516188" y="4197350"/>
          <p14:tracePt t="66189" x="2541588" y="4197350"/>
          <p14:tracePt t="66204" x="2566988" y="4197350"/>
          <p14:tracePt t="66212" x="2574925" y="4197350"/>
          <p14:tracePt t="66221" x="2582863" y="4197350"/>
          <p14:tracePt t="66228" x="2592388" y="4197350"/>
          <p14:tracePt t="66237" x="2600325" y="4197350"/>
          <p14:tracePt t="66244" x="2608263" y="4197350"/>
          <p14:tracePt t="66254" x="2617788" y="4197350"/>
          <p14:tracePt t="66260" x="2625725" y="4197350"/>
          <p14:tracePt t="66276" x="2643188" y="4197350"/>
          <p14:tracePt t="66436" x="2651125" y="4197350"/>
          <p14:tracePt t="66460" x="2668588" y="4197350"/>
          <p14:tracePt t="66476" x="2693988" y="4197350"/>
          <p14:tracePt t="66486" x="2693988" y="4206875"/>
          <p14:tracePt t="66493" x="2701925" y="4206875"/>
          <p14:tracePt t="66500" x="2719388" y="4206875"/>
          <p14:tracePt t="66507" x="2727325" y="4206875"/>
          <p14:tracePt t="66516" x="2752725" y="4214813"/>
          <p14:tracePt t="66524" x="2762250" y="4214813"/>
          <p14:tracePt t="66540" x="2770188" y="4214813"/>
          <p14:tracePt t="66548" x="2778125" y="4214813"/>
          <p14:tracePt t="66556" x="2787650" y="4214813"/>
          <p14:tracePt t="66565" x="2795588" y="4214813"/>
          <p14:tracePt t="66572" x="2813050" y="4214813"/>
          <p14:tracePt t="66589" x="2838450" y="4214813"/>
          <p14:tracePt t="66595" x="2846388" y="4214813"/>
          <p14:tracePt t="66603" x="2871788" y="4214813"/>
          <p14:tracePt t="66613" x="2881313" y="4214813"/>
          <p14:tracePt t="66620" x="2889250" y="4214813"/>
          <p14:tracePt t="66627" x="2897188" y="4214813"/>
          <p14:tracePt t="66637" x="2914650" y="4214813"/>
          <p14:tracePt t="66643" x="2932113" y="4214813"/>
          <p14:tracePt t="66654" x="2949575" y="4214813"/>
          <p14:tracePt t="66661" x="2957513" y="4214813"/>
          <p14:tracePt t="66670" x="2974975" y="4214813"/>
          <p14:tracePt t="66676" x="2990850" y="4214813"/>
          <p14:tracePt t="66686" x="3000375" y="4214813"/>
          <p14:tracePt t="66693" x="3025775" y="4214813"/>
          <p14:tracePt t="66702" x="3051175" y="4214813"/>
          <p14:tracePt t="66708" x="3076575" y="4214813"/>
          <p14:tracePt t="66714" x="3127375" y="4214813"/>
          <p14:tracePt t="66724" x="3152775" y="4224338"/>
          <p14:tracePt t="66731" x="3203575" y="4224338"/>
          <p14:tracePt t="66740" x="3238500" y="4224338"/>
          <p14:tracePt t="66748" x="3279775" y="4224338"/>
          <p14:tracePt t="66755" x="3340100" y="4232275"/>
          <p14:tracePt t="66765" x="3398838" y="4240213"/>
          <p14:tracePt t="66773" x="3459163" y="4240213"/>
          <p14:tracePt t="66779" x="3517900" y="4240213"/>
          <p14:tracePt t="66787" x="3586163" y="4257675"/>
          <p14:tracePt t="66796" x="3662363" y="4275138"/>
          <p14:tracePt t="66803" x="3730625" y="4275138"/>
          <p14:tracePt t="66811" x="3824288" y="4308475"/>
          <p14:tracePt t="66821" x="3900488" y="4316413"/>
          <p14:tracePt t="66828" x="4002088" y="4351338"/>
          <p14:tracePt t="66838" x="4087813" y="4368800"/>
          <p14:tracePt t="66844" x="4171950" y="4384675"/>
          <p14:tracePt t="66854" x="4257675" y="4394200"/>
          <p14:tracePt t="66860" x="4359275" y="4419600"/>
          <p14:tracePt t="66870" x="4452938" y="4427538"/>
          <p14:tracePt t="66876" x="4529138" y="4460875"/>
          <p14:tracePt t="66885" x="4597400" y="4460875"/>
          <p14:tracePt t="66892" x="4657725" y="4470400"/>
          <p14:tracePt t="66900" x="4733925" y="4503738"/>
          <p14:tracePt t="66908" x="4792663" y="4513263"/>
          <p14:tracePt t="66915" x="4860925" y="4529138"/>
          <p14:tracePt t="66923" x="4929188" y="4546600"/>
          <p14:tracePt t="66932" x="4997450" y="4564063"/>
          <p14:tracePt t="66939" x="5064125" y="4589463"/>
          <p14:tracePt t="66948" x="5149850" y="4605338"/>
          <p14:tracePt t="66956" x="5226050" y="4630738"/>
          <p14:tracePt t="66965" x="5302250" y="4648200"/>
          <p14:tracePt t="66972" x="5362575" y="4673600"/>
          <p14:tracePt t="66980" x="5438775" y="4691063"/>
          <p14:tracePt t="66987" x="5497513" y="4716463"/>
          <p14:tracePt t="66996" x="5557838" y="4716463"/>
          <p14:tracePt t="67005" x="5600700" y="4733925"/>
          <p14:tracePt t="67011" x="5634038" y="4741863"/>
          <p14:tracePt t="67021" x="5684838" y="4759325"/>
          <p14:tracePt t="67028" x="5702300" y="4767263"/>
          <p14:tracePt t="67037" x="5727700" y="4767263"/>
          <p14:tracePt t="67044" x="5735638" y="4767263"/>
          <p14:tracePt t="67054" x="5753100" y="4775200"/>
          <p14:tracePt t="67428" x="5761038" y="4775200"/>
          <p14:tracePt t="67436" x="5770563" y="4775200"/>
          <p14:tracePt t="68957" x="5770563" y="4767263"/>
          <p14:tracePt t="68973" x="5770563" y="4759325"/>
          <p14:tracePt t="68988" x="5753100" y="4749800"/>
          <p14:tracePt t="68995" x="5753100" y="4741863"/>
          <p14:tracePt t="69004" x="5735638" y="4724400"/>
          <p14:tracePt t="69011" x="5727700" y="4724400"/>
          <p14:tracePt t="69021" x="5727700" y="4716463"/>
          <p14:tracePt t="69029" x="5727700" y="4699000"/>
          <p14:tracePt t="69045" x="5719763" y="4699000"/>
          <p14:tracePt t="69054" x="5719763" y="4691063"/>
          <p14:tracePt t="69060" x="5710238" y="4665663"/>
          <p14:tracePt t="69076" x="5710238" y="4657725"/>
          <p14:tracePt t="69093" x="5710238" y="4648200"/>
          <p14:tracePt t="69099" x="5710238" y="4640263"/>
          <p14:tracePt t="69108" x="5710238" y="4630738"/>
          <p14:tracePt t="69124" x="5710238" y="4622800"/>
          <p14:tracePt t="69148" x="5710238" y="4614863"/>
          <p14:tracePt t="69196" x="5710238" y="4597400"/>
          <p14:tracePt t="69252" x="5710238" y="4589463"/>
          <p14:tracePt t="69260" x="5710238" y="4579938"/>
          <p14:tracePt t="69270" x="5710238" y="4572000"/>
          <p14:tracePt t="69275" x="5719763" y="4572000"/>
          <p14:tracePt t="69283" x="5727700" y="4564063"/>
          <p14:tracePt t="69293" x="5745163" y="4554538"/>
          <p14:tracePt t="69299" x="5753100" y="4554538"/>
          <p14:tracePt t="69308" x="5770563" y="4546600"/>
          <p14:tracePt t="69316" x="5803900" y="4538663"/>
          <p14:tracePt t="69324" x="5821363" y="4529138"/>
          <p14:tracePt t="69333" x="5838825" y="4529138"/>
          <p14:tracePt t="69339" x="5854700" y="4529138"/>
          <p14:tracePt t="69348" x="5880100" y="4529138"/>
          <p14:tracePt t="69355" x="5889625" y="4521200"/>
          <p14:tracePt t="69364" x="5915025" y="4513263"/>
          <p14:tracePt t="69372" x="5932488" y="4513263"/>
          <p14:tracePt t="69381" x="5948363" y="4503738"/>
          <p14:tracePt t="69389" x="5973763" y="4503738"/>
          <p14:tracePt t="69396" x="5999163" y="4495800"/>
          <p14:tracePt t="69405" x="6008688" y="4486275"/>
          <p14:tracePt t="69412" x="6016625" y="4486275"/>
          <p14:tracePt t="69422" x="6042025" y="4486275"/>
          <p14:tracePt t="69428" x="6049963" y="4478338"/>
          <p14:tracePt t="69438" x="6067425" y="4470400"/>
          <p14:tracePt t="69444" x="6084888" y="4470400"/>
          <p14:tracePt t="69454" x="6092825" y="4470400"/>
          <p14:tracePt t="69460" x="6102350" y="4470400"/>
          <p14:tracePt t="69470" x="6118225" y="4470400"/>
          <p14:tracePt t="69475" x="6135688" y="4470400"/>
          <p14:tracePt t="69483" x="6161088" y="4460875"/>
          <p14:tracePt t="69492" x="6169025" y="4452938"/>
          <p14:tracePt t="69499" x="6194425" y="4445000"/>
          <p14:tracePt t="69509" x="6203950" y="4445000"/>
          <p14:tracePt t="69516" x="6211888" y="4445000"/>
          <p14:tracePt t="69524" x="6229350" y="4445000"/>
          <p14:tracePt t="69532" x="6246813" y="4445000"/>
          <p14:tracePt t="69540" x="6254750" y="4445000"/>
          <p14:tracePt t="69548" x="6262688" y="4445000"/>
          <p14:tracePt t="69555" x="6280150" y="4435475"/>
          <p14:tracePt t="69572" x="6297613" y="4435475"/>
          <p14:tracePt t="69589" x="6305550" y="4435475"/>
          <p14:tracePt t="69595" x="6330950" y="4427538"/>
          <p14:tracePt t="69605" x="6338888" y="4427538"/>
          <p14:tracePt t="69612" x="6356350" y="4419600"/>
          <p14:tracePt t="69621" x="6373813" y="4419600"/>
          <p14:tracePt t="69628" x="6381750" y="4419600"/>
          <p14:tracePt t="69638" x="6391275" y="4419600"/>
          <p14:tracePt t="69644" x="6399213" y="4419600"/>
          <p14:tracePt t="69654" x="6424613" y="4419600"/>
          <p14:tracePt t="69660" x="6450013" y="4419600"/>
          <p14:tracePt t="69670" x="6467475" y="4419600"/>
          <p14:tracePt t="69675" x="6492875" y="4419600"/>
          <p14:tracePt t="69683" x="6518275" y="4419600"/>
          <p14:tracePt t="69693" x="6535738" y="4419600"/>
          <p14:tracePt t="69699" x="6569075" y="4419600"/>
          <p14:tracePt t="69708" x="6594475" y="4419600"/>
          <p14:tracePt t="69716" x="6602413" y="4419600"/>
          <p14:tracePt t="69724" x="6627813" y="4419600"/>
          <p14:tracePt t="69732" x="6645275" y="4419600"/>
          <p14:tracePt t="69755" x="6654800" y="4419600"/>
          <p14:tracePt t="69781" x="6662738" y="4410075"/>
          <p14:tracePt t="69789" x="6662738" y="4402138"/>
          <p14:tracePt t="69795" x="6670675" y="4402138"/>
          <p14:tracePt t="69805" x="6688138" y="4384675"/>
          <p14:tracePt t="69813" x="6696075" y="4368800"/>
          <p14:tracePt t="69828" x="6705600" y="4359275"/>
          <p14:tracePt t="69839" x="6705600" y="4351338"/>
          <p14:tracePt t="69843" x="6721475" y="4316413"/>
          <p14:tracePt t="69861" x="6731000" y="4291013"/>
          <p14:tracePt t="69870" x="6731000" y="4283075"/>
          <p14:tracePt t="69875" x="6746875" y="4257675"/>
          <p14:tracePt t="69883" x="6746875" y="4240213"/>
          <p14:tracePt t="69891" x="6746875" y="4206875"/>
          <p14:tracePt t="69900" x="6756400" y="4181475"/>
          <p14:tracePt t="69908" x="6756400" y="4146550"/>
          <p14:tracePt t="69917" x="6756400" y="4121150"/>
          <p14:tracePt t="69924" x="6764338" y="4087813"/>
          <p14:tracePt t="69933" x="6764338" y="4062413"/>
          <p14:tracePt t="69940" x="6764338" y="4027488"/>
          <p14:tracePt t="69948" x="6764338" y="3994150"/>
          <p14:tracePt t="69955" x="6764338" y="3968750"/>
          <p14:tracePt t="69964" x="6764338" y="3951288"/>
          <p14:tracePt t="69972" x="6764338" y="3917950"/>
          <p14:tracePt t="69979" x="6764338" y="3883025"/>
          <p14:tracePt t="69989" x="6764338" y="3867150"/>
          <p14:tracePt t="69996" x="6764338" y="3841750"/>
          <p14:tracePt t="70006" x="6764338" y="3816350"/>
          <p14:tracePt t="70017" x="6764338" y="3798888"/>
          <p14:tracePt t="70026" x="6764338" y="3781425"/>
          <p14:tracePt t="70029" x="6764338" y="3756025"/>
          <p14:tracePt t="70040" x="6764338" y="3748088"/>
          <p14:tracePt t="70044" x="6764338" y="3713163"/>
          <p14:tracePt t="70054" x="6764338" y="3697288"/>
          <p14:tracePt t="70059" x="6764338" y="3671888"/>
          <p14:tracePt t="70067" x="6764338" y="3662363"/>
          <p14:tracePt t="70075" x="6764338" y="3636963"/>
          <p14:tracePt t="70083" x="6764338" y="3619500"/>
          <p14:tracePt t="70091" x="6764338" y="3586163"/>
          <p14:tracePt t="70099" x="6764338" y="3560763"/>
          <p14:tracePt t="70107" x="6764338" y="3535363"/>
          <p14:tracePt t="70116" x="6764338" y="3502025"/>
          <p14:tracePt t="70124" x="6764338" y="3475038"/>
          <p14:tracePt t="70131" x="6764338" y="3449638"/>
          <p14:tracePt t="70152" x="6764338" y="3382963"/>
          <p14:tracePt t="70156" x="6764338" y="3365500"/>
          <p14:tracePt t="70163" x="6764338" y="3355975"/>
          <p14:tracePt t="70174" x="6764338" y="3330575"/>
          <p14:tracePt t="70179" x="6764338" y="3314700"/>
          <p14:tracePt t="70189" x="6764338" y="3289300"/>
          <p14:tracePt t="70195" x="6764338" y="3263900"/>
          <p14:tracePt t="70206" x="6764338" y="3246438"/>
          <p14:tracePt t="70211" x="6764338" y="3228975"/>
          <p14:tracePt t="70221" x="6764338" y="3221038"/>
          <p14:tracePt t="70227" x="6764338" y="3203575"/>
          <p14:tracePt t="70237" x="6764338" y="3186113"/>
          <p14:tracePt t="70243" x="6772275" y="3160713"/>
          <p14:tracePt t="70253" x="6772275" y="3144838"/>
          <p14:tracePt t="70260" x="6772275" y="3127375"/>
          <p14:tracePt t="70270" x="6781800" y="3101975"/>
          <p14:tracePt t="70276" x="6781800" y="3094038"/>
          <p14:tracePt t="70284" x="6781800" y="3067050"/>
          <p14:tracePt t="70292" x="6781800" y="3051175"/>
          <p14:tracePt t="70299" x="6789738" y="3033713"/>
          <p14:tracePt t="70307" x="6799263" y="3016250"/>
          <p14:tracePt t="70316" x="6799263" y="3000375"/>
          <p14:tracePt t="70325" x="6799263" y="2982913"/>
          <p14:tracePt t="70332" x="6799263" y="2965450"/>
          <p14:tracePt t="70340" x="6799263" y="2957513"/>
          <p14:tracePt t="70348" x="6799263" y="2940050"/>
          <p14:tracePt t="70355" x="6799263" y="2922588"/>
          <p14:tracePt t="70364" x="6799263" y="2914650"/>
          <p14:tracePt t="70373" x="6799263" y="2897188"/>
          <p14:tracePt t="70381" x="6799263" y="2889250"/>
          <p14:tracePt t="70389" x="6799263" y="2871788"/>
          <p14:tracePt t="70396" x="6799263" y="2855913"/>
          <p14:tracePt t="70413" x="6799263" y="2838450"/>
          <p14:tracePt t="70422" x="6799263" y="2830513"/>
          <p14:tracePt t="70438" x="6799263" y="2813050"/>
          <p14:tracePt t="70444" x="6789738" y="2805113"/>
          <p14:tracePt t="70460" x="6789738" y="2795588"/>
          <p14:tracePt t="70467" x="6781800" y="2778125"/>
          <p14:tracePt t="70476" x="6772275" y="2770188"/>
          <p14:tracePt t="70483" x="6772275" y="2752725"/>
          <p14:tracePt t="70500" x="6772275" y="2736850"/>
          <p14:tracePt t="70509" x="6772275" y="2727325"/>
          <p14:tracePt t="70524" x="6772275" y="2711450"/>
          <p14:tracePt t="70532" x="6772275" y="2701925"/>
          <p14:tracePt t="70539" x="6756400" y="2686050"/>
          <p14:tracePt t="70548" x="6756400" y="2676525"/>
          <p14:tracePt t="70555" x="6756400" y="2668588"/>
          <p14:tracePt t="70564" x="6746875" y="2660650"/>
          <p14:tracePt t="70573" x="6746875" y="2643188"/>
          <p14:tracePt t="70581" x="6746875" y="2633663"/>
          <p14:tracePt t="70589" x="6746875" y="2617788"/>
          <p14:tracePt t="70595" x="6738938" y="2600325"/>
          <p14:tracePt t="70605" x="6731000" y="2592388"/>
          <p14:tracePt t="70612" x="6731000" y="2574925"/>
          <p14:tracePt t="70623" x="6731000" y="2557463"/>
          <p14:tracePt t="70628" x="6721475" y="2549525"/>
          <p14:tracePt t="70638" x="6705600" y="2532063"/>
          <p14:tracePt t="70644" x="6705600" y="2524125"/>
          <p14:tracePt t="70654" x="6705600" y="2516188"/>
          <p14:tracePt t="70660" x="6696075" y="2506663"/>
          <p14:tracePt t="70667" x="6688138" y="2498725"/>
          <p14:tracePt t="70676" x="6688138" y="2489200"/>
          <p14:tracePt t="70693" x="6688138" y="2481263"/>
          <p14:tracePt t="70699" x="6688138" y="2473325"/>
          <p14:tracePt t="70707" x="6680200" y="2463800"/>
          <p14:tracePt t="70716" x="6680200" y="2447925"/>
          <p14:tracePt t="70723" x="6670675" y="2447925"/>
          <p14:tracePt t="70731" x="6662738" y="2430463"/>
          <p14:tracePt t="70764" x="6662738" y="2422525"/>
          <p14:tracePt t="70772" x="6662738" y="2413000"/>
          <p14:tracePt t="70790" x="6654800" y="2405063"/>
          <p14:tracePt t="70806" x="6645275" y="2397125"/>
          <p14:tracePt t="70822" x="6627813" y="2387600"/>
          <p14:tracePt t="70829" x="6619875" y="2387600"/>
          <p14:tracePt t="70839" x="6611938" y="2379663"/>
          <p14:tracePt t="70844" x="6594475" y="2379663"/>
          <p14:tracePt t="70854" x="6577013" y="2371725"/>
          <p14:tracePt t="70860" x="6561138" y="2362200"/>
          <p14:tracePt t="70867" x="6535738" y="2362200"/>
          <p14:tracePt t="70876" x="6518275" y="2362200"/>
          <p14:tracePt t="70883" x="6500813" y="2354263"/>
          <p14:tracePt t="70893" x="6467475" y="2336800"/>
          <p14:tracePt t="70900" x="6442075" y="2336800"/>
          <p14:tracePt t="70907" x="6407150" y="2336800"/>
          <p14:tracePt t="70917" x="6381750" y="2336800"/>
          <p14:tracePt t="70923" x="6330950" y="2328863"/>
          <p14:tracePt t="70932" x="6262688" y="2328863"/>
          <p14:tracePt t="70941" x="6221413" y="2319338"/>
          <p14:tracePt t="70948" x="6161088" y="2319338"/>
          <p14:tracePt t="70956" x="6118225" y="2319338"/>
          <p14:tracePt t="70965" x="6042025" y="2319338"/>
          <p14:tracePt t="70974" x="5983288" y="2319338"/>
          <p14:tracePt t="70981" x="5915025" y="2319338"/>
          <p14:tracePt t="70989" x="5846763" y="2319338"/>
          <p14:tracePt t="70995" x="5795963" y="2319338"/>
          <p14:tracePt t="71006" x="5727700" y="2319338"/>
          <p14:tracePt t="71012" x="5668963" y="2319338"/>
          <p14:tracePt t="71023" x="5641975" y="2319338"/>
          <p14:tracePt t="71028" x="5583238" y="2319338"/>
          <p14:tracePt t="71038" x="5565775" y="2319338"/>
          <p14:tracePt t="71044" x="5532438" y="2311400"/>
          <p14:tracePt t="71054" x="5507038" y="2311400"/>
          <p14:tracePt t="71060" x="5481638" y="2311400"/>
          <p14:tracePt t="71069" x="5464175" y="2303463"/>
          <p14:tracePt t="71076" x="5446713" y="2303463"/>
          <p14:tracePt t="71083" x="5421313" y="2303463"/>
          <p14:tracePt t="71092" x="5395913" y="2303463"/>
          <p14:tracePt t="71100" x="5353050" y="2303463"/>
          <p14:tracePt t="71107" x="5327650" y="2303463"/>
          <p14:tracePt t="71116" x="5286375" y="2303463"/>
          <p14:tracePt t="71123" x="5251450" y="2303463"/>
          <p14:tracePt t="71131" x="5235575" y="2303463"/>
          <p14:tracePt t="71150" x="5167313" y="2303463"/>
          <p14:tracePt t="71156" x="5141913" y="2303463"/>
          <p14:tracePt t="71165" x="5116513" y="2303463"/>
          <p14:tracePt t="71175" x="5081588" y="2303463"/>
          <p14:tracePt t="71180" x="5064125" y="2303463"/>
          <p14:tracePt t="71190" x="5038725" y="2303463"/>
          <p14:tracePt t="71196" x="5013325" y="2303463"/>
          <p14:tracePt t="71206" x="4987925" y="2303463"/>
          <p14:tracePt t="71213" x="4954588" y="2303463"/>
          <p14:tracePt t="71222" x="4929188" y="2303463"/>
          <p14:tracePt t="71228" x="4886325" y="2303463"/>
          <p14:tracePt t="71238" x="4843463" y="2303463"/>
          <p14:tracePt t="71245" x="4792663" y="2303463"/>
          <p14:tracePt t="71254" x="4749800" y="2303463"/>
          <p14:tracePt t="71261" x="4724400" y="2303463"/>
          <p14:tracePt t="71267" x="4665663" y="2303463"/>
          <p14:tracePt t="71276" x="4622800" y="2303463"/>
          <p14:tracePt t="71283" x="4564063" y="2303463"/>
          <p14:tracePt t="71292" x="4521200" y="2303463"/>
          <p14:tracePt t="71300" x="4486275" y="2303463"/>
          <p14:tracePt t="71308" x="4445000" y="2303463"/>
          <p14:tracePt t="71317" x="4419600" y="2303463"/>
          <p14:tracePt t="71324" x="4394200" y="2303463"/>
          <p14:tracePt t="71332" x="4368800" y="2303463"/>
          <p14:tracePt t="71340" x="4325938" y="2303463"/>
          <p14:tracePt t="71348" x="4300538" y="2303463"/>
          <p14:tracePt t="71356" x="4257675" y="2303463"/>
          <p14:tracePt t="71365" x="4224338" y="2303463"/>
          <p14:tracePt t="71372" x="4189413" y="2303463"/>
          <p14:tracePt t="71381" x="4146550" y="2303463"/>
          <p14:tracePt t="71390" x="4105275" y="2303463"/>
          <p14:tracePt t="71396" x="4062413" y="2303463"/>
          <p14:tracePt t="71406" x="4027488" y="2303463"/>
          <p14:tracePt t="71413" x="3994150" y="2303463"/>
          <p14:tracePt t="71422" x="3968750" y="2303463"/>
          <p14:tracePt t="71429" x="3943350" y="2303463"/>
          <p14:tracePt t="71438" x="3908425" y="2303463"/>
          <p14:tracePt t="71445" x="3875088" y="2303463"/>
          <p14:tracePt t="71452" x="3841750" y="2303463"/>
          <p14:tracePt t="71460" x="3806825" y="2303463"/>
          <p14:tracePt t="71467" x="3773488" y="2303463"/>
          <p14:tracePt t="71476" x="3730625" y="2303463"/>
          <p14:tracePt t="71484" x="3697288" y="2303463"/>
          <p14:tracePt t="71493" x="3671888" y="2303463"/>
          <p14:tracePt t="71500" x="3646488" y="2303463"/>
          <p14:tracePt t="71508" x="3603625" y="2303463"/>
          <p14:tracePt t="71517" x="3578225" y="2303463"/>
          <p14:tracePt t="71525" x="3535363" y="2303463"/>
          <p14:tracePt t="71541" x="3492500" y="2303463"/>
          <p14:tracePt t="71548" x="3475038" y="2303463"/>
          <p14:tracePt t="71556" x="3449638" y="2303463"/>
          <p14:tracePt t="71565" x="3416300" y="2303463"/>
          <p14:tracePt t="71572" x="3382963" y="2303463"/>
          <p14:tracePt t="71580" x="3355975" y="2303463"/>
          <p14:tracePt t="71588" x="3322638" y="2303463"/>
          <p14:tracePt t="71596" x="3279775" y="2303463"/>
          <p14:tracePt t="71606" x="3238500" y="2303463"/>
          <p14:tracePt t="71613" x="3195638" y="2303463"/>
          <p14:tracePt t="71622" x="3170238" y="2303463"/>
          <p14:tracePt t="71627" x="3135313" y="2303463"/>
          <p14:tracePt t="71638" x="3119438" y="2303463"/>
          <p14:tracePt t="71645" x="3101975" y="2303463"/>
          <p14:tracePt t="71653" x="3076575" y="2303463"/>
          <p14:tracePt t="71660" x="3067050" y="2303463"/>
          <p14:tracePt t="71667" x="3059113" y="2303463"/>
          <p14:tracePt t="71676" x="3041650" y="2303463"/>
          <p14:tracePt t="71684" x="3016250" y="2303463"/>
          <p14:tracePt t="71693" x="2990850" y="2303463"/>
          <p14:tracePt t="71700" x="2974975" y="2303463"/>
          <p14:tracePt t="71708" x="2940050" y="2303463"/>
          <p14:tracePt t="71717" x="2906713" y="2303463"/>
          <p14:tracePt t="71724" x="2881313" y="2303463"/>
          <p14:tracePt t="71732" x="2855913" y="2303463"/>
          <p14:tracePt t="71739" x="2830513" y="2303463"/>
          <p14:tracePt t="71748" x="2805113" y="2303463"/>
          <p14:tracePt t="71756" x="2787650" y="2303463"/>
          <p14:tracePt t="71765" x="2762250" y="2303463"/>
          <p14:tracePt t="71773" x="2736850" y="2303463"/>
          <p14:tracePt t="71789" x="2719388" y="2303463"/>
          <p14:tracePt t="71796" x="2711450" y="2303463"/>
          <p14:tracePt t="71805" x="2701925" y="2303463"/>
          <p14:tracePt t="71812" x="2686050" y="2303463"/>
          <p14:tracePt t="71822" x="2676525" y="2303463"/>
          <p14:tracePt t="71829" x="2660650" y="2303463"/>
          <p14:tracePt t="71837" x="2633663" y="2303463"/>
          <p14:tracePt t="71845" x="2617788" y="2303463"/>
          <p14:tracePt t="71854" x="2592388" y="2303463"/>
          <p14:tracePt t="71861" x="2566988" y="2303463"/>
          <p14:tracePt t="71867" x="2549525" y="2303463"/>
          <p14:tracePt t="71876" x="2532063" y="2303463"/>
          <p14:tracePt t="71884" x="2524125" y="2303463"/>
          <p14:tracePt t="71893" x="2506663" y="2303463"/>
          <p14:tracePt t="71900" x="2481263" y="2303463"/>
          <p14:tracePt t="71909" x="2463800" y="2303463"/>
          <p14:tracePt t="71916" x="2447925" y="2303463"/>
          <p14:tracePt t="71924" x="2422525" y="2303463"/>
          <p14:tracePt t="71931" x="2413000" y="2303463"/>
          <p14:tracePt t="71941" x="2387600" y="2303463"/>
          <p14:tracePt t="71948" x="2354263" y="2303463"/>
          <p14:tracePt t="71955" x="2336800" y="2303463"/>
          <p14:tracePt t="71965" x="2311400" y="2303463"/>
          <p14:tracePt t="71972" x="2293938" y="2303463"/>
          <p14:tracePt t="71981" x="2278063" y="2303463"/>
          <p14:tracePt t="71990" x="2252663" y="2303463"/>
          <p14:tracePt t="71996" x="2217738" y="2303463"/>
          <p14:tracePt t="72007" x="2200275" y="2303463"/>
          <p14:tracePt t="72012" x="2166938" y="2303463"/>
          <p14:tracePt t="72022" x="2141538" y="2303463"/>
          <p14:tracePt t="72029" x="2124075" y="2303463"/>
          <p14:tracePt t="72036" x="2082800" y="2303463"/>
          <p14:tracePt t="72044" x="2055813" y="2303463"/>
          <p14:tracePt t="72051" x="2022475" y="2303463"/>
          <p14:tracePt t="72061" x="2014538" y="2303463"/>
          <p14:tracePt t="72066" x="1979613" y="2303463"/>
          <p14:tracePt t="72076" x="1946275" y="2303463"/>
          <p14:tracePt t="72084" x="1938338" y="2303463"/>
          <p14:tracePt t="72093" x="1911350" y="2303463"/>
          <p14:tracePt t="72101" x="1885950" y="2303463"/>
          <p14:tracePt t="72108" x="1870075" y="2303463"/>
          <p14:tracePt t="72116" x="1844675" y="2303463"/>
          <p14:tracePt t="72124" x="1827213" y="2303463"/>
          <p14:tracePt t="72132" x="1809750" y="2303463"/>
          <p14:tracePt t="72140" x="1793875" y="2303463"/>
          <p14:tracePt t="72148" x="1758950" y="2303463"/>
          <p14:tracePt t="72164" x="1725613" y="2303463"/>
          <p14:tracePt t="72172" x="1716088" y="2303463"/>
          <p14:tracePt t="72180" x="1690688" y="2303463"/>
          <p14:tracePt t="72189" x="1665288" y="2303463"/>
          <p14:tracePt t="72196" x="1649413" y="2303463"/>
          <p14:tracePt t="72206" x="1622425" y="2303463"/>
          <p14:tracePt t="72213" x="1614488" y="2303463"/>
          <p14:tracePt t="72222" x="1597025" y="2303463"/>
          <p14:tracePt t="72228" x="1581150" y="2303463"/>
          <p14:tracePt t="72237" x="1571625" y="2303463"/>
          <p14:tracePt t="72245" x="1555750" y="2303463"/>
          <p14:tracePt t="72251" x="1530350" y="2303463"/>
          <p14:tracePt t="72260" x="1520825" y="2303463"/>
          <p14:tracePt t="72267" x="1512888" y="2303463"/>
          <p14:tracePt t="72276" x="1504950" y="2303463"/>
          <p14:tracePt t="72284" x="1495425" y="2303463"/>
          <p14:tracePt t="72292" x="1487488" y="2303463"/>
          <p14:tracePt t="72300" x="1477963" y="2303463"/>
          <p14:tracePt t="72309" x="1470025" y="2303463"/>
          <p14:tracePt t="72316" x="1462088" y="2303463"/>
          <p14:tracePt t="72436" x="1452563" y="2303463"/>
          <p14:tracePt t="72444" x="1444625" y="2303463"/>
          <p14:tracePt t="72451" x="1436688" y="2303463"/>
          <p14:tracePt t="72461" x="1419225" y="2303463"/>
          <p14:tracePt t="72476" x="1411288" y="2303463"/>
          <p14:tracePt t="72499" x="1401763" y="2303463"/>
          <p14:tracePt t="72508" x="1393825" y="2303463"/>
          <p14:tracePt t="72516" x="1385888" y="2303463"/>
          <p14:tracePt t="72525" x="1376363" y="2303463"/>
          <p14:tracePt t="72532" x="1360488" y="2303463"/>
          <p14:tracePt t="72549" x="1343025" y="2303463"/>
          <p14:tracePt t="72556" x="1333500" y="2303463"/>
          <p14:tracePt t="72564" x="1317625" y="2303463"/>
          <p14:tracePt t="72572" x="1308100" y="2303463"/>
          <p14:tracePt t="72580" x="1300163" y="2303463"/>
          <p14:tracePt t="72589" x="1292225" y="2303463"/>
          <p14:tracePt t="72789" x="1292225" y="2311400"/>
          <p14:tracePt t="72829" x="1292225" y="2319338"/>
          <p14:tracePt t="72909" x="1292225" y="2336800"/>
          <p14:tracePt t="72941" x="1292225" y="2344738"/>
          <p14:tracePt t="72947" x="1292225" y="2354263"/>
          <p14:tracePt t="72956" x="1282700" y="2362200"/>
          <p14:tracePt t="72973" x="1282700" y="2371725"/>
          <p14:tracePt t="72980" x="1282700" y="2387600"/>
          <p14:tracePt t="72990" x="1274763" y="2397125"/>
          <p14:tracePt t="72995" x="1274763" y="2405063"/>
          <p14:tracePt t="73006" x="1266825" y="2422525"/>
          <p14:tracePt t="73013" x="1257300" y="2430463"/>
          <p14:tracePt t="73022" x="1257300" y="2438400"/>
          <p14:tracePt t="73028" x="1257300" y="2447925"/>
          <p14:tracePt t="73036" x="1249363" y="2473325"/>
          <p14:tracePt t="73045" x="1249363" y="2489200"/>
          <p14:tracePt t="73052" x="1241425" y="2516188"/>
          <p14:tracePt t="73060" x="1231900" y="2541588"/>
          <p14:tracePt t="73068" x="1231900" y="2549525"/>
          <p14:tracePt t="73076" x="1231900" y="2566988"/>
          <p14:tracePt t="73084" x="1231900" y="2574925"/>
          <p14:tracePt t="73093" x="1223963" y="2600325"/>
          <p14:tracePt t="73101" x="1223963" y="2608263"/>
          <p14:tracePt t="73109" x="1223963" y="2617788"/>
          <p14:tracePt t="73116" x="1223963" y="2633663"/>
          <p14:tracePt t="73124" x="1216025" y="2651125"/>
          <p14:tracePt t="73135" x="1216025" y="2660650"/>
          <p14:tracePt t="73141" x="1216025" y="2668588"/>
          <p14:tracePt t="73147" x="1216025" y="2676525"/>
          <p14:tracePt t="73159" x="1216025" y="2686050"/>
          <p14:tracePt t="73163" x="1206500" y="2701925"/>
          <p14:tracePt t="73174" x="1206500" y="2711450"/>
          <p14:tracePt t="73180" x="1206500" y="2727325"/>
          <p14:tracePt t="73191" x="1198563" y="2744788"/>
          <p14:tracePt t="73206" x="1189038" y="2762250"/>
          <p14:tracePt t="73213" x="1189038" y="2770188"/>
          <p14:tracePt t="73222" x="1189038" y="2778125"/>
          <p14:tracePt t="73227" x="1189038" y="2795588"/>
          <p14:tracePt t="73245" x="1189038" y="2813050"/>
          <p14:tracePt t="73250" x="1189038" y="2830513"/>
          <p14:tracePt t="73268" x="1189038" y="2838450"/>
          <p14:tracePt t="73276" x="1189038" y="2855913"/>
          <p14:tracePt t="73284" x="1181100" y="2871788"/>
          <p14:tracePt t="73300" x="1181100" y="2881313"/>
          <p14:tracePt t="73316" x="1181100" y="2897188"/>
          <p14:tracePt t="73332" x="1173163" y="2914650"/>
          <p14:tracePt t="73357" x="1173163" y="2922588"/>
          <p14:tracePt t="73436" x="1173163" y="2932113"/>
          <p14:tracePt t="73851" x="1173163" y="2940050"/>
          <p14:tracePt t="73868" x="1181100" y="2949575"/>
          <p14:tracePt t="73875" x="1189038" y="2965450"/>
          <p14:tracePt t="73884" x="1206500" y="2982913"/>
          <p14:tracePt t="73891" x="1231900" y="3008313"/>
          <p14:tracePt t="73899" x="1257300" y="3025775"/>
          <p14:tracePt t="73908" x="1274763" y="3051175"/>
          <p14:tracePt t="73916" x="1360488" y="3101975"/>
          <p14:tracePt t="73925" x="1436688" y="3152775"/>
          <p14:tracePt t="73932" x="1520825" y="3211513"/>
          <p14:tracePt t="73940" x="1614488" y="3254375"/>
          <p14:tracePt t="73948" x="1708150" y="3322638"/>
          <p14:tracePt t="73956" x="1809750" y="3398838"/>
          <p14:tracePt t="73965" x="1928813" y="3475038"/>
          <p14:tracePt t="73973" x="2022475" y="3552825"/>
          <p14:tracePt t="73979" x="2166938" y="3654425"/>
          <p14:tracePt t="73990" x="2336800" y="3748088"/>
          <p14:tracePt t="73996" x="2532063" y="3875088"/>
          <p14:tracePt t="74006" x="2736850" y="3994150"/>
          <p14:tracePt t="74011" x="2957513" y="4105275"/>
          <p14:tracePt t="74022" x="3228975" y="4240213"/>
          <p14:tracePt t="74028" x="3449638" y="4351338"/>
          <p14:tracePt t="74038" x="3671888" y="4460875"/>
          <p14:tracePt t="74044" x="3883025" y="4538663"/>
          <p14:tracePt t="74051" x="4130675" y="4657725"/>
          <p14:tracePt t="74061" x="4291013" y="4733925"/>
          <p14:tracePt t="74068" x="4419600" y="4792663"/>
          <p14:tracePt t="74076" x="4521200" y="4843463"/>
          <p14:tracePt t="74083" x="4589463" y="4868863"/>
          <p14:tracePt t="74092" x="4640263" y="4911725"/>
          <p14:tracePt t="74099" x="4665663" y="4929188"/>
          <p14:tracePt t="74109" x="4683125" y="4946650"/>
          <p14:tracePt t="74116" x="4708525" y="4972050"/>
          <p14:tracePt t="74124" x="4716463" y="4972050"/>
          <p14:tracePt t="74136" x="4724400" y="4979988"/>
          <p14:tracePt t="74141" x="4733925" y="4997450"/>
          <p14:tracePt t="74148" x="4749800" y="5005388"/>
          <p14:tracePt t="74158" x="4767263" y="5013325"/>
          <p14:tracePt t="74165" x="4784725" y="5013325"/>
          <p14:tracePt t="74174" x="4810125" y="5038725"/>
          <p14:tracePt t="74181" x="4843463" y="5056188"/>
          <p14:tracePt t="74191" x="4860925" y="5064125"/>
          <p14:tracePt t="74196" x="4903788" y="5081588"/>
          <p14:tracePt t="74206" x="4937125" y="5091113"/>
          <p14:tracePt t="74213" x="5005388" y="5124450"/>
          <p14:tracePt t="74221" x="5064125" y="5141913"/>
          <p14:tracePt t="74228" x="5167313" y="5157788"/>
          <p14:tracePt t="74235" x="5268913" y="5175250"/>
          <p14:tracePt t="74244" x="5395913" y="5192713"/>
          <p14:tracePt t="74251" x="5524500" y="5208588"/>
          <p14:tracePt t="74261" x="5684838" y="5235575"/>
          <p14:tracePt t="74268" x="5795963" y="5260975"/>
          <p14:tracePt t="74276" x="5957888" y="5286375"/>
          <p14:tracePt t="74284" x="6102350" y="5294313"/>
          <p14:tracePt t="74293" x="6229350" y="5311775"/>
          <p14:tracePt t="74300" x="6365875" y="5319713"/>
          <p14:tracePt t="74309" x="6483350" y="5327650"/>
          <p14:tracePt t="74316" x="6569075" y="5327650"/>
          <p14:tracePt t="74324" x="6627813" y="5327650"/>
          <p14:tracePt t="74332" x="6680200" y="5327650"/>
          <p14:tracePt t="74341" x="6688138" y="5327650"/>
          <p14:tracePt t="74349" x="6696075" y="5327650"/>
          <p14:tracePt t="74500" x="6696075" y="5319713"/>
          <p14:tracePt t="74516" x="6696075" y="5311775"/>
          <p14:tracePt t="74533" x="6696075" y="5294313"/>
          <p14:tracePt t="74541" x="6696075" y="5286375"/>
          <p14:tracePt t="74547" x="6696075" y="5268913"/>
          <p14:tracePt t="74558" x="6696075" y="5260975"/>
          <p14:tracePt t="74564" x="6696075" y="5243513"/>
          <p14:tracePt t="74574" x="6696075" y="5226050"/>
          <p14:tracePt t="74590" x="6696075" y="5208588"/>
          <p14:tracePt t="74597" x="6696075" y="5183188"/>
          <p14:tracePt t="74606" x="6696075" y="5175250"/>
          <p14:tracePt t="74613" x="6696075" y="5167313"/>
          <p14:tracePt t="74619" x="6696075" y="5157788"/>
          <p14:tracePt t="74629" x="6696075" y="5132388"/>
          <p14:tracePt t="74636" x="6696075" y="5124450"/>
          <p14:tracePt t="74645" x="6696075" y="5116513"/>
          <p14:tracePt t="74652" x="6688138" y="5091113"/>
          <p14:tracePt t="74661" x="6670675" y="5073650"/>
          <p14:tracePt t="74668" x="6662738" y="5048250"/>
          <p14:tracePt t="74675" x="6645275" y="5030788"/>
          <p14:tracePt t="74683" x="6627813" y="5005388"/>
          <p14:tracePt t="74693" x="6627813" y="4979988"/>
          <p14:tracePt t="74700" x="6602413" y="4954588"/>
          <p14:tracePt t="74708" x="6594475" y="4929188"/>
          <p14:tracePt t="74716" x="6577013" y="4911725"/>
          <p14:tracePt t="74724" x="6569075" y="4903788"/>
          <p14:tracePt t="74733" x="6561138" y="4878388"/>
          <p14:tracePt t="74740" x="6551613" y="4878388"/>
          <p14:tracePt t="74747" x="6535738" y="4852988"/>
          <p14:tracePt t="74758" x="6518275" y="4835525"/>
          <p14:tracePt t="74763" x="6510338" y="4827588"/>
          <p14:tracePt t="74774" x="6492875" y="4810125"/>
          <p14:tracePt t="74779" x="6483350" y="4792663"/>
          <p14:tracePt t="74790" x="6475413" y="4775200"/>
          <p14:tracePt t="74795" x="6457950" y="4767263"/>
          <p14:tracePt t="74805" x="6442075" y="4741863"/>
          <p14:tracePt t="74811" x="6442075" y="4733925"/>
          <p14:tracePt t="74820" x="6424613" y="4716463"/>
          <p14:tracePt t="74828" x="6416675" y="4708525"/>
          <p14:tracePt t="74835" x="6416675" y="4691063"/>
          <p14:tracePt t="74843" x="6416675" y="4673600"/>
          <p14:tracePt t="74852" x="6407150" y="4657725"/>
          <p14:tracePt t="74859" x="6407150" y="4630738"/>
          <p14:tracePt t="74868" x="6399213" y="4614863"/>
          <p14:tracePt t="74875" x="6399213" y="4597400"/>
          <p14:tracePt t="74884" x="6399213" y="4579938"/>
          <p14:tracePt t="74891" x="6399213" y="4572000"/>
          <p14:tracePt t="74900" x="6399213" y="4546600"/>
          <p14:tracePt t="74908" x="6399213" y="4538663"/>
          <p14:tracePt t="74916" x="6399213" y="4529138"/>
          <p14:tracePt t="74924" x="6399213" y="4503738"/>
          <p14:tracePt t="74941" x="6407150" y="4486275"/>
          <p14:tracePt t="74947" x="6432550" y="4460875"/>
          <p14:tracePt t="74958" x="6450013" y="4452938"/>
          <p14:tracePt t="74964" x="6467475" y="4445000"/>
          <p14:tracePt t="74974" x="6475413" y="4435475"/>
          <p14:tracePt t="74980" x="6483350" y="4427538"/>
          <p14:tracePt t="74990" x="6500813" y="4410075"/>
          <p14:tracePt t="74995" x="6510338" y="4410075"/>
          <p14:tracePt t="75006" x="6526213" y="4402138"/>
          <p14:tracePt t="75012" x="6535738" y="4402138"/>
          <p14:tracePt t="75022" x="6535738" y="4394200"/>
          <p14:tracePt t="75076" x="6551613" y="4394200"/>
          <p14:tracePt t="75093" x="6561138" y="4394200"/>
          <p14:tracePt t="75108" x="6577013" y="4394200"/>
          <p14:tracePt t="75116" x="6586538" y="4394200"/>
          <p14:tracePt t="75125" x="6586538" y="4402138"/>
          <p14:tracePt t="75132" x="6594475" y="4410075"/>
          <p14:tracePt t="75141" x="6602413" y="4419600"/>
          <p14:tracePt t="75148" x="6611938" y="4435475"/>
          <p14:tracePt t="75159" x="6611938" y="4445000"/>
          <p14:tracePt t="75163" x="6619875" y="4452938"/>
          <p14:tracePt t="75174" x="6619875" y="4460875"/>
          <p14:tracePt t="75179" x="6627813" y="4478338"/>
          <p14:tracePt t="75190" x="6627813" y="4495800"/>
          <p14:tracePt t="75196" x="6627813" y="4521200"/>
          <p14:tracePt t="75229" x="6627813" y="4538663"/>
          <p14:tracePt t="75234" x="6627813" y="4554538"/>
          <p14:tracePt t="75260" x="6627813" y="4564063"/>
          <p14:tracePt t="75268" x="6627813" y="4572000"/>
          <p14:tracePt t="75276" x="6611938" y="4589463"/>
          <p14:tracePt t="75284" x="6611938" y="4597400"/>
          <p14:tracePt t="75293" x="6611938" y="4605338"/>
          <p14:tracePt t="75300" x="6594475" y="4622800"/>
          <p14:tracePt t="75309" x="6586538" y="4630738"/>
          <p14:tracePt t="75316" x="6577013" y="4648200"/>
          <p14:tracePt t="75324" x="6551613" y="4657725"/>
          <p14:tracePt t="75332" x="6526213" y="4673600"/>
          <p14:tracePt t="75341" x="6500813" y="4683125"/>
          <p14:tracePt t="75347" x="6492875" y="4691063"/>
          <p14:tracePt t="75358" x="6457950" y="4708525"/>
          <p14:tracePt t="75364" x="6432550" y="4716463"/>
          <p14:tracePt t="75374" x="6399213" y="4716463"/>
          <p14:tracePt t="75381" x="6373813" y="4724400"/>
          <p14:tracePt t="75390" x="6330950" y="4733925"/>
          <p14:tracePt t="75396" x="6305550" y="4733925"/>
          <p14:tracePt t="75406" x="6272213" y="4733925"/>
          <p14:tracePt t="75413" x="6246813" y="4733925"/>
          <p14:tracePt t="75419" x="6211888" y="4733925"/>
          <p14:tracePt t="75429" x="6194425" y="4733925"/>
          <p14:tracePt t="75435" x="6169025" y="4733925"/>
          <p14:tracePt t="75444" x="6143625" y="4733925"/>
          <p14:tracePt t="75452" x="6127750" y="4724400"/>
          <p14:tracePt t="75460" x="6092825" y="4724400"/>
          <p14:tracePt t="75468" x="6067425" y="4708525"/>
          <p14:tracePt t="75476" x="6034088" y="4699000"/>
          <p14:tracePt t="75484" x="6008688" y="4683125"/>
          <p14:tracePt t="75500" x="5991225" y="4673600"/>
          <p14:tracePt t="75508" x="5965825" y="4665663"/>
          <p14:tracePt t="75516" x="5957888" y="4657725"/>
          <p14:tracePt t="75524" x="5948363" y="4648200"/>
          <p14:tracePt t="75531" x="5940425" y="4640263"/>
          <p14:tracePt t="75548" x="5915025" y="4630738"/>
          <p14:tracePt t="75558" x="5897563" y="4622800"/>
          <p14:tracePt t="75579" x="5872163" y="4614863"/>
          <p14:tracePt t="75590" x="5864225" y="4605338"/>
          <p14:tracePt t="75788" x="5864225" y="4597400"/>
          <p14:tracePt t="75796" x="5880100" y="4597400"/>
          <p14:tracePt t="75812" x="5897563" y="4589463"/>
          <p14:tracePt t="75819" x="5922963" y="4589463"/>
          <p14:tracePt t="75829" x="5948363" y="4589463"/>
          <p14:tracePt t="75836" x="5983288" y="4579938"/>
          <p14:tracePt t="75844" x="6016625" y="4579938"/>
          <p14:tracePt t="75852" x="6042025" y="4572000"/>
          <p14:tracePt t="75860" x="6067425" y="4564063"/>
          <p14:tracePt t="75869" x="6092825" y="4564063"/>
          <p14:tracePt t="75875" x="6118225" y="4554538"/>
          <p14:tracePt t="75884" x="6143625" y="4554538"/>
          <p14:tracePt t="75892" x="6161088" y="4554538"/>
          <p14:tracePt t="75900" x="6178550" y="4546600"/>
          <p14:tracePt t="75908" x="6203950" y="4538663"/>
          <p14:tracePt t="75916" x="6221413" y="4538663"/>
          <p14:tracePt t="75925" x="6229350" y="4538663"/>
          <p14:tracePt t="75932" x="6254750" y="4529138"/>
          <p14:tracePt t="75942" x="6262688" y="4521200"/>
          <p14:tracePt t="75948" x="6288088" y="4521200"/>
          <p14:tracePt t="75958" x="6297613" y="4521200"/>
          <p14:tracePt t="75965" x="6305550" y="4503738"/>
          <p14:tracePt t="75974" x="6330950" y="4503738"/>
          <p14:tracePt t="75990" x="6338888" y="4503738"/>
          <p14:tracePt t="75996" x="6348413" y="4503738"/>
          <p14:tracePt t="76006" x="6365875" y="4503738"/>
          <p14:tracePt t="76013" x="6373813" y="4495800"/>
          <p14:tracePt t="76027" x="6381750" y="4495800"/>
          <p14:tracePt t="76045" x="6391275" y="4495800"/>
          <p14:tracePt t="76076" x="6399213" y="4495800"/>
          <p14:tracePt t="76084" x="6416675" y="4486275"/>
          <p14:tracePt t="76091" x="6432550" y="4486275"/>
          <p14:tracePt t="76115" x="6450013" y="4486275"/>
          <p14:tracePt t="76135" x="6467475" y="4486275"/>
          <p14:tracePt t="76142" x="6483350" y="4486275"/>
          <p14:tracePt t="76165" x="6492875" y="4486275"/>
          <p14:tracePt t="76174" x="6500813" y="4486275"/>
          <p14:tracePt t="76181" x="6500813" y="4495800"/>
          <p14:tracePt t="76191" x="6500813" y="4513263"/>
          <p14:tracePt t="76196" x="6500813" y="4529138"/>
          <p14:tracePt t="76206" x="6500813" y="4538663"/>
          <p14:tracePt t="76212" x="6500813" y="4564063"/>
          <p14:tracePt t="76219" x="6492875" y="4597400"/>
          <p14:tracePt t="76227" x="6475413" y="4622800"/>
          <p14:tracePt t="76236" x="6450013" y="4665663"/>
          <p14:tracePt t="76243" x="6424613" y="4716463"/>
          <p14:tracePt t="76252" x="6424613" y="4749800"/>
          <p14:tracePt t="76259" x="6391275" y="4810125"/>
          <p14:tracePt t="76267" x="6373813" y="4860925"/>
          <p14:tracePt t="76275" x="6348413" y="4903788"/>
          <p14:tracePt t="76283" x="6323013" y="4946650"/>
          <p14:tracePt t="76292" x="6313488" y="4972050"/>
          <p14:tracePt t="76299" x="6297613" y="5013325"/>
          <p14:tracePt t="76308" x="6280150" y="5056188"/>
          <p14:tracePt t="76315" x="6280150" y="5081588"/>
          <p14:tracePt t="76325" x="6272213" y="5116513"/>
          <p14:tracePt t="76331" x="6272213" y="5141913"/>
          <p14:tracePt t="76342" x="6272213" y="5167313"/>
          <p14:tracePt t="76347" x="6272213" y="5192713"/>
          <p14:tracePt t="76358" x="6272213" y="5200650"/>
          <p14:tracePt t="76363" x="6272213" y="5226050"/>
          <p14:tracePt t="76374" x="6272213" y="5235575"/>
          <p14:tracePt t="76389" x="6272213" y="5251450"/>
          <p14:tracePt t="76395" x="6280150" y="5260975"/>
          <p14:tracePt t="76406" x="6288088" y="5260975"/>
          <p14:tracePt t="76413" x="6288088" y="5268913"/>
          <p14:tracePt t="76419" x="6297613" y="5268913"/>
          <p14:tracePt t="76436" x="6305550" y="5276850"/>
          <p14:tracePt t="76589" x="6305550" y="5260975"/>
          <p14:tracePt t="76595" x="6305550" y="5243513"/>
          <p14:tracePt t="76605" x="6305550" y="5226050"/>
          <p14:tracePt t="76611" x="6305550" y="5218113"/>
          <p14:tracePt t="76619" x="6280150" y="5192713"/>
          <p14:tracePt t="76629" x="6280150" y="5175250"/>
          <p14:tracePt t="76636" x="6262688" y="5149850"/>
          <p14:tracePt t="76653" x="6237288" y="5124450"/>
          <p14:tracePt t="76660" x="6221413" y="5106988"/>
          <p14:tracePt t="76676" x="6194425" y="5091113"/>
          <p14:tracePt t="76684" x="6178550" y="5073650"/>
          <p14:tracePt t="76700" x="6169025" y="5064125"/>
          <p14:tracePt t="76709" x="6161088" y="5056188"/>
          <p14:tracePt t="76715" x="6161088" y="5048250"/>
          <p14:tracePt t="76740" x="6161088" y="5038725"/>
          <p14:tracePt t="76748" x="6161088" y="5030788"/>
          <p14:tracePt t="76779" x="6161088" y="5022850"/>
          <p14:tracePt t="76796" x="6161088" y="5013325"/>
          <p14:tracePt t="76861" x="6161088" y="5005388"/>
          <p14:tracePt t="76893" x="6161088" y="4997450"/>
          <p14:tracePt t="76900" x="6161088" y="4987925"/>
          <p14:tracePt t="76925" x="6161088" y="4979988"/>
          <p14:tracePt t="76932" x="6161088" y="4972050"/>
          <p14:tracePt t="76948" x="6161088" y="4962525"/>
          <p14:tracePt t="76963" x="6161088" y="4954588"/>
          <p14:tracePt t="76974" x="6161088" y="4946650"/>
          <p14:tracePt t="77012" x="6161088" y="4929188"/>
          <p14:tracePt t="77035" x="6161088" y="4919663"/>
          <p14:tracePt t="77148" x="6169025" y="4919663"/>
          <p14:tracePt t="77235" x="6178550" y="4919663"/>
          <p14:tracePt t="77397" x="6194425" y="4919663"/>
          <p14:tracePt t="77421" x="6211888" y="4911725"/>
          <p14:tracePt t="77453" x="6221413" y="4903788"/>
          <p14:tracePt t="77461" x="6229350" y="4903788"/>
          <p14:tracePt t="77468" x="6237288" y="4903788"/>
          <p14:tracePt t="77484" x="6254750" y="4903788"/>
          <p14:tracePt t="77493" x="6262688" y="4903788"/>
          <p14:tracePt t="77509" x="6280150" y="4894263"/>
          <p14:tracePt t="77516" x="6288088" y="4894263"/>
          <p14:tracePt t="77541" x="6305550" y="4894263"/>
          <p14:tracePt t="77558" x="6313488" y="4894263"/>
          <p14:tracePt t="77574" x="6323013" y="4894263"/>
          <p14:tracePt t="77580" x="6330950" y="4894263"/>
          <p14:tracePt t="77605" x="6348413" y="4894263"/>
          <p14:tracePt t="77619" x="6356350" y="4894263"/>
          <p14:tracePt t="77636" x="6365875" y="4894263"/>
          <p14:tracePt t="77652" x="6381750" y="4894263"/>
          <p14:tracePt t="77667" x="6391275" y="4894263"/>
          <p14:tracePt t="77677" x="6407150" y="4894263"/>
          <p14:tracePt t="77683" x="6416675" y="4894263"/>
          <p14:tracePt t="77692" x="6432550" y="4894263"/>
          <p14:tracePt t="77701" x="6442075" y="4894263"/>
          <p14:tracePt t="77709" x="6467475" y="4894263"/>
          <p14:tracePt t="77715" x="6475413" y="4894263"/>
          <p14:tracePt t="77725" x="6483350" y="4894263"/>
          <p14:tracePt t="77731" x="6510338" y="4886325"/>
          <p14:tracePt t="77742" x="6526213" y="4886325"/>
          <p14:tracePt t="77758" x="6551613" y="4886325"/>
          <p14:tracePt t="77763" x="6569075" y="4886325"/>
          <p14:tracePt t="77774" x="6586538" y="4878388"/>
          <p14:tracePt t="77780" x="6602413" y="4878388"/>
          <p14:tracePt t="77788" x="6619875" y="4878388"/>
          <p14:tracePt t="77795" x="6637338" y="4878388"/>
          <p14:tracePt t="77803" x="6662738" y="4878388"/>
          <p14:tracePt t="77812" x="6680200" y="4878388"/>
          <p14:tracePt t="77820" x="6705600" y="4878388"/>
          <p14:tracePt t="77828" x="6731000" y="4878388"/>
          <p14:tracePt t="77836" x="6746875" y="4878388"/>
          <p14:tracePt t="77844" x="6772275" y="4878388"/>
          <p14:tracePt t="77852" x="6807200" y="4878388"/>
          <p14:tracePt t="77860" x="6832600" y="4878388"/>
          <p14:tracePt t="77868" x="6858000" y="4878388"/>
          <p14:tracePt t="77876" x="6891338" y="4878388"/>
          <p14:tracePt t="77884" x="6934200" y="4878388"/>
          <p14:tracePt t="77893" x="6969125" y="4878388"/>
          <p14:tracePt t="77900" x="6985000" y="4878388"/>
          <p14:tracePt t="77909" x="7002463" y="4878388"/>
          <p14:tracePt t="77916" x="7045325" y="4878388"/>
          <p14:tracePt t="77925" x="7078663" y="4878388"/>
          <p14:tracePt t="77932" x="7104063" y="4878388"/>
          <p14:tracePt t="77942" x="7146925" y="4878388"/>
          <p14:tracePt t="77948" x="7180263" y="4878388"/>
          <p14:tracePt t="77959" x="7215188" y="4878388"/>
          <p14:tracePt t="77964" x="7258050" y="4878388"/>
          <p14:tracePt t="77974" x="7291388" y="4868863"/>
          <p14:tracePt t="77980" x="7316788" y="4868863"/>
          <p14:tracePt t="77990" x="7359650" y="4868863"/>
          <p14:tracePt t="77997" x="7392988" y="4868863"/>
          <p14:tracePt t="78003" x="7427913" y="4868863"/>
          <p14:tracePt t="78012" x="7478713" y="4868863"/>
          <p14:tracePt t="78022" x="7512050" y="4868863"/>
          <p14:tracePt t="78028" x="7554913" y="4868863"/>
          <p14:tracePt t="78037" x="7597775" y="4868863"/>
          <p14:tracePt t="78044" x="7639050" y="4868863"/>
          <p14:tracePt t="78051" x="7673975" y="4868863"/>
          <p14:tracePt t="78060" x="7707313" y="4868863"/>
          <p14:tracePt t="78078" x="7758113" y="4868863"/>
          <p14:tracePt t="78086" x="7800975" y="4868863"/>
          <p14:tracePt t="78093" x="7835900" y="4868863"/>
          <p14:tracePt t="78099" x="7851775" y="4868863"/>
          <p14:tracePt t="78110" x="7869238" y="4868863"/>
          <p14:tracePt t="78115" x="7886700" y="4868863"/>
          <p14:tracePt t="78136" x="7920038" y="4868863"/>
          <p14:tracePt t="78142" x="7927975" y="4868863"/>
          <p14:tracePt t="78148" x="7945438" y="4868863"/>
          <p14:tracePt t="78155" x="7962900" y="4868863"/>
          <p14:tracePt t="78163" x="7970838" y="4868863"/>
          <p14:tracePt t="78174" x="7980363" y="4868863"/>
          <p14:tracePt t="78179" x="8005763" y="4868863"/>
          <p14:tracePt t="78187" x="8013700" y="4868863"/>
          <p14:tracePt t="78195" x="8039100" y="4868863"/>
          <p14:tracePt t="78203" x="8047038" y="4868863"/>
          <p14:tracePt t="78211" x="8074025" y="4868863"/>
          <p14:tracePt t="78220" x="8089900" y="4868863"/>
          <p14:tracePt t="78227" x="8107363" y="4868863"/>
          <p14:tracePt t="78237" x="8132763" y="4868863"/>
          <p14:tracePt t="78245" x="8150225" y="4868863"/>
          <p14:tracePt t="78259" x="8166100" y="4868863"/>
          <p14:tracePt t="78268" x="8175625" y="4868863"/>
          <p14:tracePt t="78277" x="8183563" y="4868863"/>
          <p14:tracePt t="78284" x="8201025" y="4868863"/>
          <p14:tracePt t="78292" x="8208963" y="4868863"/>
          <p14:tracePt t="78301" x="8234363" y="4868863"/>
          <p14:tracePt t="78310" x="8251825" y="4868863"/>
          <p14:tracePt t="78963" x="8277225" y="4868863"/>
          <p14:tracePt t="78979" x="8310563" y="4868863"/>
          <p14:tracePt t="78987" x="8328025" y="4868863"/>
          <p14:tracePt t="78995" x="8353425" y="4868863"/>
          <p14:tracePt t="79003" x="8378825" y="4868863"/>
          <p14:tracePt t="79011" x="8396288" y="4868863"/>
          <p14:tracePt t="79020" x="8413750" y="4868863"/>
          <p14:tracePt t="79028" x="8429625" y="4868863"/>
          <p14:tracePt t="79044" x="8439150" y="4868863"/>
          <p14:tracePt t="79052" x="8447088" y="4868863"/>
          <p14:tracePt t="79068" x="8455025" y="4868863"/>
          <p14:tracePt t="79076" x="8464550" y="4868863"/>
          <p14:tracePt t="79085" x="8472488" y="4868863"/>
          <p14:tracePt t="79092" x="8489950" y="4868863"/>
          <p14:tracePt t="79101" x="8507413" y="4868863"/>
          <p14:tracePt t="79110" x="8523288" y="4868863"/>
          <p14:tracePt t="79115" x="8548688" y="4868863"/>
          <p14:tracePt t="79136" x="8574088" y="4868863"/>
          <p14:tracePt t="79143" x="8599488" y="4868863"/>
          <p14:tracePt t="79148" x="8609013" y="4868863"/>
          <p14:tracePt t="79157" x="8634413" y="4868863"/>
          <p14:tracePt t="79164" x="8651875" y="4868863"/>
          <p14:tracePt t="79181" x="8659813" y="4868863"/>
          <p14:tracePt t="79196" x="8667750" y="4878388"/>
          <p14:tracePt t="79219" x="8667750" y="4886325"/>
          <p14:tracePt t="79252" x="8667750" y="4894263"/>
          <p14:tracePt t="79268" x="8667750" y="4903788"/>
          <p14:tracePt t="79300" x="8667750" y="4911725"/>
          <p14:tracePt t="79516" x="8667750" y="4903788"/>
          <p14:tracePt t="79524" x="8667750" y="4894263"/>
          <p14:tracePt t="79564" x="8667750" y="4886325"/>
          <p14:tracePt t="79573" x="8677275" y="4878388"/>
          <p14:tracePt t="79587" x="8685213" y="4868863"/>
          <p14:tracePt t="79637" x="8693150" y="4868863"/>
          <p14:tracePt t="80221" x="8710613" y="4868863"/>
          <p14:tracePt t="80236" x="8718550" y="4860925"/>
          <p14:tracePt t="80268" x="8718550" y="4852988"/>
          <p14:tracePt t="80284" x="8728075" y="4852988"/>
          <p14:tracePt t="80356" x="8736013" y="4843463"/>
          <p14:tracePt t="80436" x="8743950" y="4835525"/>
          <p14:tracePt t="80915" x="8736013" y="4843463"/>
          <p14:tracePt t="80965" x="8728075" y="4852988"/>
          <p14:tracePt t="80971" x="8718550" y="4860925"/>
          <p14:tracePt t="81003" x="8710613" y="4868863"/>
          <p14:tracePt t="81291" x="8710613" y="4878388"/>
          <p14:tracePt t="81310" x="8710613" y="4894263"/>
          <p14:tracePt t="81326" x="8710613" y="4911725"/>
          <p14:tracePt t="81332" x="8702675" y="4937125"/>
          <p14:tracePt t="81342" x="8693150" y="4937125"/>
          <p14:tracePt t="81347" x="8693150" y="4946650"/>
          <p14:tracePt t="81355" x="8677275" y="4962525"/>
          <p14:tracePt t="81363" x="8659813" y="4962525"/>
          <p14:tracePt t="81371" x="8616950" y="4979988"/>
          <p14:tracePt t="81379" x="8583613" y="4979988"/>
          <p14:tracePt t="81388" x="8540750" y="4987925"/>
          <p14:tracePt t="81396" x="8507413" y="4987925"/>
          <p14:tracePt t="81403" x="8447088" y="4997450"/>
          <p14:tracePt t="81411" x="8388350" y="4997450"/>
          <p14:tracePt t="81419" x="8345488" y="4997450"/>
          <p14:tracePt t="81427" x="8269288" y="5013325"/>
          <p14:tracePt t="81435" x="8234363" y="5022850"/>
          <p14:tracePt t="81445" x="8175625" y="5048250"/>
          <p14:tracePt t="81451" x="8115300" y="5056188"/>
          <p14:tracePt t="81461" x="8056563" y="5064125"/>
          <p14:tracePt t="81467" x="8005763" y="5081588"/>
          <p14:tracePt t="81477" x="7962900" y="5091113"/>
          <p14:tracePt t="81483" x="7945438" y="5091113"/>
          <p14:tracePt t="81494" x="7920038" y="5106988"/>
          <p14:tracePt t="81499" x="7920038" y="5116513"/>
          <p14:tracePt t="81515" x="7920038" y="5124450"/>
          <p14:tracePt t="81526" x="7927975" y="5124450"/>
          <p14:tracePt t="81532" x="7954963" y="5124450"/>
          <p14:tracePt t="81542" x="7988300" y="5124450"/>
          <p14:tracePt t="81548" x="8013700" y="5124450"/>
          <p14:tracePt t="81556" x="8039100" y="5124450"/>
          <p14:tracePt t="81564" x="8047038" y="5124450"/>
          <p14:tracePt t="81571" x="8056563" y="5124450"/>
          <p14:tracePt t="81788" x="8047038" y="5124450"/>
          <p14:tracePt t="81795" x="8013700" y="5124450"/>
          <p14:tracePt t="81804" x="7996238" y="5124450"/>
          <p14:tracePt t="81812" x="7937500" y="5124450"/>
          <p14:tracePt t="81820" x="7902575" y="5141913"/>
          <p14:tracePt t="81827" x="7835900" y="5157788"/>
          <p14:tracePt t="81835" x="7742238" y="5175250"/>
          <p14:tracePt t="81844" x="7648575" y="5175250"/>
          <p14:tracePt t="81853" x="7562850" y="5192713"/>
          <p14:tracePt t="81860" x="7402513" y="5208588"/>
          <p14:tracePt t="81867" x="7205663" y="5243513"/>
          <p14:tracePt t="81878" x="7027863" y="5251450"/>
          <p14:tracePt t="81884" x="6883400" y="5251450"/>
          <p14:tracePt t="81894" x="6772275" y="5251450"/>
          <p14:tracePt t="81900" x="6670675" y="5251450"/>
          <p14:tracePt t="81911" x="6577013" y="5260975"/>
          <p14:tracePt t="81915" x="6500813" y="5276850"/>
          <p14:tracePt t="81926" x="6416675" y="5294313"/>
          <p14:tracePt t="81932" x="6356350" y="5302250"/>
          <p14:tracePt t="81941" x="6280150" y="5327650"/>
          <p14:tracePt t="81948" x="6229350" y="5337175"/>
          <p14:tracePt t="81955" x="6153150" y="5370513"/>
          <p14:tracePt t="81964" x="6110288" y="5380038"/>
          <p14:tracePt t="81972" x="6049963" y="5395913"/>
          <p14:tracePt t="81981" x="5991225" y="5413375"/>
          <p14:tracePt t="81988" x="5915025" y="5421313"/>
          <p14:tracePt t="81995" x="5854700" y="5438775"/>
          <p14:tracePt t="82004" x="5795963" y="5464175"/>
          <p14:tracePt t="82011" x="5719763" y="5472113"/>
          <p14:tracePt t="82019" x="5676900" y="5481638"/>
          <p14:tracePt t="82027" x="5626100" y="5489575"/>
          <p14:tracePt t="82035" x="5565775" y="5497513"/>
          <p14:tracePt t="82044" x="5549900" y="5507038"/>
          <p14:tracePt t="82052" x="5489575" y="5524500"/>
          <p14:tracePt t="82060" x="5464175" y="5524500"/>
          <p14:tracePt t="82069" x="5446713" y="5532438"/>
          <p14:tracePt t="82078" x="5395913" y="5549900"/>
          <p14:tracePt t="82085" x="5353050" y="5557838"/>
          <p14:tracePt t="82095" x="5327650" y="5565775"/>
          <p14:tracePt t="82100" x="5286375" y="5583238"/>
          <p14:tracePt t="82110" x="5251450" y="5600700"/>
          <p14:tracePt t="82116" x="5192713" y="5626100"/>
          <p14:tracePt t="82126" x="5141913" y="5641975"/>
          <p14:tracePt t="82133" x="5091113" y="5659438"/>
          <p14:tracePt t="82139" x="5030788" y="5676900"/>
          <p14:tracePt t="82148" x="4987925" y="5694363"/>
          <p14:tracePt t="82155" x="4937125" y="5702300"/>
          <p14:tracePt t="82164" x="4886325" y="5719763"/>
          <p14:tracePt t="82172" x="4860925" y="5727700"/>
          <p14:tracePt t="82181" x="4810125" y="5745163"/>
          <p14:tracePt t="82188" x="4767263" y="5753100"/>
          <p14:tracePt t="82197" x="4741863" y="5761038"/>
          <p14:tracePt t="82203" x="4708525" y="5778500"/>
          <p14:tracePt t="82212" x="4673600" y="5778500"/>
          <p14:tracePt t="82220" x="4640263" y="5788025"/>
          <p14:tracePt t="82228" x="4605338" y="5795963"/>
          <p14:tracePt t="82236" x="4579938" y="5795963"/>
          <p14:tracePt t="82244" x="4546600" y="5795963"/>
          <p14:tracePt t="82253" x="4521200" y="5795963"/>
          <p14:tracePt t="82261" x="4478338" y="5803900"/>
          <p14:tracePt t="82269" x="4445000" y="5803900"/>
          <p14:tracePt t="82277" x="4402138" y="5813425"/>
          <p14:tracePt t="82284" x="4341813" y="5813425"/>
          <p14:tracePt t="82295" x="4300538" y="5821363"/>
          <p14:tracePt t="82300" x="4257675" y="5821363"/>
          <p14:tracePt t="82310" x="4214813" y="5821363"/>
          <p14:tracePt t="82316" x="4189413" y="5821363"/>
          <p14:tracePt t="82326" x="4156075" y="5829300"/>
          <p14:tracePt t="82332" x="4130675" y="5838825"/>
          <p14:tracePt t="82339" x="4105275" y="5846763"/>
          <p14:tracePt t="82349" x="4079875" y="5846763"/>
          <p14:tracePt t="82355" x="4052888" y="5846763"/>
          <p14:tracePt t="82364" x="4037013" y="5854700"/>
          <p14:tracePt t="82372" x="4019550" y="5854700"/>
          <p14:tracePt t="82380" x="3986213" y="5864225"/>
          <p14:tracePt t="82388" x="3968750" y="5864225"/>
          <p14:tracePt t="82396" x="3951288" y="5864225"/>
          <p14:tracePt t="82404" x="3917950" y="5872163"/>
          <p14:tracePt t="82412" x="3892550" y="5872163"/>
          <p14:tracePt t="82419" x="3875088" y="5872163"/>
          <p14:tracePt t="82428" x="3849688" y="5880100"/>
          <p14:tracePt t="82435" x="3824288" y="5880100"/>
          <p14:tracePt t="82444" x="3798888" y="5889625"/>
          <p14:tracePt t="82451" x="3781425" y="5889625"/>
          <p14:tracePt t="82461" x="3763963" y="5889625"/>
          <p14:tracePt t="82467" x="3748088" y="5889625"/>
          <p14:tracePt t="82478" x="3722688" y="5889625"/>
          <p14:tracePt t="82483" x="3705225" y="5889625"/>
          <p14:tracePt t="82499" x="3687763" y="5889625"/>
          <p14:tracePt t="82509" x="3679825" y="5889625"/>
          <p14:tracePt t="82531" x="3662363" y="5897563"/>
          <p14:tracePt t="82547" x="3654425" y="5897563"/>
          <p14:tracePt t="82571" x="3646488" y="5897563"/>
          <p14:tracePt t="82613" x="3636963" y="5897563"/>
          <p14:tracePt t="82652" x="3629025" y="5905500"/>
          <p14:tracePt t="82868" x="3646488" y="5905500"/>
          <p14:tracePt t="82876" x="3654425" y="5905500"/>
          <p14:tracePt t="82884" x="3662363" y="5905500"/>
          <p14:tracePt t="82894" x="3671888" y="5905500"/>
          <p14:tracePt t="82900" x="3679825" y="5905500"/>
          <p14:tracePt t="83172" x="3687763" y="5905500"/>
          <p14:tracePt t="83181" x="3705225" y="5905500"/>
          <p14:tracePt t="83188" x="3713163" y="5905500"/>
          <p14:tracePt t="83195" x="3730625" y="5897563"/>
          <p14:tracePt t="83203" x="3763963" y="5889625"/>
          <p14:tracePt t="83211" x="3781425" y="5872163"/>
          <p14:tracePt t="83219" x="3816350" y="5854700"/>
          <p14:tracePt t="83228" x="3849688" y="5846763"/>
          <p14:tracePt t="83235" x="3892550" y="5821363"/>
          <p14:tracePt t="83245" x="3925888" y="5788025"/>
          <p14:tracePt t="83251" x="3976688" y="5761038"/>
          <p14:tracePt t="83261" x="4027488" y="5727700"/>
          <p14:tracePt t="83269" x="4087813" y="5702300"/>
          <p14:tracePt t="83277" x="4138613" y="5651500"/>
          <p14:tracePt t="83284" x="4181475" y="5608638"/>
          <p14:tracePt t="83294" x="4224338" y="5583238"/>
          <p14:tracePt t="83301" x="4249738" y="5565775"/>
          <p14:tracePt t="83310" x="4300538" y="5524500"/>
          <p14:tracePt t="83316" x="4333875" y="5497513"/>
          <p14:tracePt t="83326" x="4384675" y="5456238"/>
          <p14:tracePt t="83332" x="4452938" y="5405438"/>
          <p14:tracePt t="83339" x="4486275" y="5380038"/>
          <p14:tracePt t="83348" x="4554538" y="5311775"/>
          <p14:tracePt t="83356" x="4614863" y="5260975"/>
          <p14:tracePt t="83364" x="4673600" y="5200650"/>
          <p14:tracePt t="83372" x="4724400" y="5149850"/>
          <p14:tracePt t="83380" x="4775200" y="5124450"/>
          <p14:tracePt t="83388" x="4810125" y="5091113"/>
          <p14:tracePt t="83395" x="4860925" y="5064125"/>
          <p14:tracePt t="83404" x="4894263" y="5038725"/>
          <p14:tracePt t="83412" x="4929188" y="5005388"/>
          <p14:tracePt t="83420" x="4979988" y="4979988"/>
          <p14:tracePt t="83428" x="5022850" y="4954588"/>
          <p14:tracePt t="83436" x="5056188" y="4937125"/>
          <p14:tracePt t="83445" x="5091113" y="4903788"/>
          <p14:tracePt t="83452" x="5141913" y="4886325"/>
          <p14:tracePt t="83461" x="5175250" y="4878388"/>
          <p14:tracePt t="83469" x="5218113" y="4860925"/>
          <p14:tracePt t="83478" x="5294313" y="4818063"/>
          <p14:tracePt t="83484" x="5362575" y="4784725"/>
          <p14:tracePt t="83495" x="5438775" y="4749800"/>
          <p14:tracePt t="83501" x="5497513" y="4724400"/>
          <p14:tracePt t="83511" x="5575300" y="4665663"/>
          <p14:tracePt t="83516" x="5676900" y="4622800"/>
          <p14:tracePt t="83524" x="5778500" y="4589463"/>
          <p14:tracePt t="83532" x="5872163" y="4564063"/>
          <p14:tracePt t="83539" x="5932488" y="4521200"/>
          <p14:tracePt t="83548" x="5999163" y="4452938"/>
          <p14:tracePt t="83556" x="6034088" y="4427538"/>
          <p14:tracePt t="83565" x="6049963" y="4419600"/>
          <p14:tracePt t="83572" x="6059488" y="4410075"/>
          <p14:tracePt t="83836" x="6059488" y="4419600"/>
          <p14:tracePt t="83843" x="6059488" y="4427538"/>
          <p14:tracePt t="83852" x="6059488" y="4460875"/>
          <p14:tracePt t="83862" x="6059488" y="4470400"/>
          <p14:tracePt t="83900" x="6084888" y="4445000"/>
          <p14:tracePt t="83910" x="6110288" y="4427538"/>
          <p14:tracePt t="83916" x="6161088" y="4368800"/>
          <p14:tracePt t="83923" x="6203950" y="4316413"/>
          <p14:tracePt t="83932" x="6229350" y="4283075"/>
          <p14:tracePt t="83939" x="6237288" y="4257675"/>
          <p14:tracePt t="83948" x="6254750" y="4240213"/>
          <p14:tracePt t="83956" x="6272213" y="4189413"/>
          <p14:tracePt t="83963" x="6288088" y="4156075"/>
          <p14:tracePt t="83972" x="6313488" y="4105275"/>
          <p14:tracePt t="83979" x="6356350" y="4070350"/>
          <p14:tracePt t="83988" x="6381750" y="4027488"/>
          <p14:tracePt t="83995" x="6424613" y="3994150"/>
          <p14:tracePt t="84004" x="6450013" y="3968750"/>
          <p14:tracePt t="84012" x="6483350" y="3925888"/>
          <p14:tracePt t="84020" x="6526213" y="3875088"/>
          <p14:tracePt t="84028" x="6551613" y="3841750"/>
          <p14:tracePt t="84035" x="6577013" y="3806825"/>
          <p14:tracePt t="84045" x="6619875" y="3756025"/>
          <p14:tracePt t="84051" x="6645275" y="3713163"/>
          <p14:tracePt t="84061" x="6705600" y="3662363"/>
          <p14:tracePt t="84067" x="6721475" y="3629025"/>
          <p14:tracePt t="84078" x="6756400" y="3594100"/>
          <p14:tracePt t="84083" x="6799263" y="3543300"/>
          <p14:tracePt t="84094" x="6824663" y="3517900"/>
          <p14:tracePt t="84099" x="6850063" y="3492500"/>
          <p14:tracePt t="84108" x="6900863" y="3449638"/>
          <p14:tracePt t="84115" x="6926263" y="3424238"/>
          <p14:tracePt t="84124" x="6959600" y="3398838"/>
          <p14:tracePt t="84131" x="6977063" y="3390900"/>
          <p14:tracePt t="84139" x="7002463" y="3365500"/>
          <p14:tracePt t="84158" x="7027863" y="3348038"/>
          <p14:tracePt t="84163" x="7045325" y="3330575"/>
          <p14:tracePt t="84173" x="7061200" y="3322638"/>
          <p14:tracePt t="84180" x="7061200" y="3314700"/>
          <p14:tracePt t="84187" x="7070725" y="3305175"/>
          <p14:tracePt t="84196" x="7078663" y="3305175"/>
          <p14:tracePt t="84204" x="7078663" y="3297238"/>
          <p14:tracePt t="84214" x="7088188" y="3289300"/>
          <p14:tracePt t="84221" x="7096125" y="3289300"/>
          <p14:tracePt t="84229" x="7104063" y="3279775"/>
          <p14:tracePt t="84235" x="7104063" y="3271838"/>
          <p14:tracePt t="84245" x="7113588" y="3271838"/>
          <p14:tracePt t="84251" x="7121525" y="3263900"/>
          <p14:tracePt t="84262" x="7121525" y="3254375"/>
          <p14:tracePt t="84278" x="7129463" y="3254375"/>
          <p14:tracePt t="84283" x="7138988" y="3246438"/>
          <p14:tracePt t="84294" x="7146925" y="3246438"/>
          <p14:tracePt t="84301" x="7146925" y="3238500"/>
          <p14:tracePt t="84309" x="7154863" y="3238500"/>
          <p14:tracePt t="84315" x="7172325" y="3228975"/>
          <p14:tracePt t="84324" x="7172325" y="3221038"/>
          <p14:tracePt t="84333" x="7180263" y="3221038"/>
          <p14:tracePt t="84339" x="7189788" y="3221038"/>
          <p14:tracePt t="84356" x="7197725" y="3211513"/>
          <p14:tracePt t="84379" x="7205663" y="3203575"/>
          <p14:tracePt t="84829" x="7215188" y="3195638"/>
          <p14:tracePt t="84836" x="7223125" y="3186113"/>
          <p14:tracePt t="84852" x="7232650" y="3178175"/>
          <p14:tracePt t="84884" x="7240588" y="3170238"/>
          <p14:tracePt t="84899" x="7248525" y="3160713"/>
          <p14:tracePt t="84971" x="7258050" y="3152775"/>
          <p14:tracePt t="84987" x="7265988" y="3144838"/>
          <p14:tracePt t="85021" x="7273925" y="3144838"/>
          <p14:tracePt t="85036" x="7273925" y="3135313"/>
          <p14:tracePt t="85053" x="7273925" y="3127375"/>
          <p14:tracePt t="85078" x="7283450" y="3119438"/>
          <p14:tracePt t="85821" x="7265988" y="3127375"/>
          <p14:tracePt t="85828" x="7223125" y="3144838"/>
          <p14:tracePt t="85836" x="7146925" y="3170238"/>
          <p14:tracePt t="85845" x="7070725" y="3195638"/>
          <p14:tracePt t="85853" x="6951663" y="3238500"/>
          <p14:tracePt t="85863" x="6850063" y="3271838"/>
          <p14:tracePt t="85869" x="6721475" y="3314700"/>
          <p14:tracePt t="85878" x="6619875" y="3365500"/>
          <p14:tracePt t="85885" x="6500813" y="3408363"/>
          <p14:tracePt t="85894" x="6399213" y="3441700"/>
          <p14:tracePt t="85900" x="6288088" y="3492500"/>
          <p14:tracePt t="85907" x="6186488" y="3527425"/>
          <p14:tracePt t="85915" x="6084888" y="3568700"/>
          <p14:tracePt t="85923" x="5983288" y="3594100"/>
          <p14:tracePt t="85931" x="5880100" y="3611563"/>
          <p14:tracePt t="85940" x="5778500" y="3636963"/>
          <p14:tracePt t="85949" x="5668963" y="3646488"/>
          <p14:tracePt t="85956" x="5540375" y="3662363"/>
          <p14:tracePt t="85964" x="5413375" y="3671888"/>
          <p14:tracePt t="85971" x="5268913" y="3671888"/>
          <p14:tracePt t="85981" x="5157788" y="3679825"/>
          <p14:tracePt t="85988" x="5030788" y="3679825"/>
          <p14:tracePt t="85995" x="4919663" y="3679825"/>
          <p14:tracePt t="86005" x="4792663" y="3679825"/>
          <p14:tracePt t="86013" x="4691063" y="3679825"/>
          <p14:tracePt t="86021" x="4579938" y="3697288"/>
          <p14:tracePt t="86030" x="4521200" y="3697288"/>
          <p14:tracePt t="86036" x="4435475" y="3705225"/>
          <p14:tracePt t="86046" x="4351338" y="3713163"/>
          <p14:tracePt t="86052" x="4275138" y="3713163"/>
          <p14:tracePt t="86062" x="4214813" y="3713163"/>
          <p14:tracePt t="86068" x="4164013" y="3713163"/>
          <p14:tracePt t="86078" x="4113213" y="3713163"/>
          <p14:tracePt t="86085" x="4062413" y="3713163"/>
          <p14:tracePt t="86095" x="4002088" y="3722688"/>
          <p14:tracePt t="86099" x="3968750" y="3722688"/>
          <p14:tracePt t="86107" x="3925888" y="3722688"/>
          <p14:tracePt t="86116" x="3875088" y="3738563"/>
          <p14:tracePt t="86125" x="3849688" y="3738563"/>
          <p14:tracePt t="86133" x="3806825" y="3738563"/>
          <p14:tracePt t="86140" x="3773488" y="3738563"/>
          <p14:tracePt t="86149" x="3738563" y="3738563"/>
          <p14:tracePt t="86157" x="3705225" y="3738563"/>
          <p14:tracePt t="86164" x="3679825" y="3748088"/>
          <p14:tracePt t="86172" x="3654425" y="3748088"/>
          <p14:tracePt t="86180" x="3619500" y="3756025"/>
          <p14:tracePt t="86188" x="3594100" y="3763963"/>
          <p14:tracePt t="86195" x="3568700" y="3773488"/>
          <p14:tracePt t="86204" x="3543300" y="3773488"/>
          <p14:tracePt t="86213" x="3527425" y="3781425"/>
          <p14:tracePt t="86220" x="3517900" y="3781425"/>
          <p14:tracePt t="86261" x="3517900" y="3790950"/>
          <p14:tracePt t="86292" x="3517900" y="3798888"/>
          <p14:tracePt t="86299" x="3527425" y="3798888"/>
          <p14:tracePt t="86307" x="3552825" y="3798888"/>
          <p14:tracePt t="86316" x="3586163" y="3806825"/>
          <p14:tracePt t="86323" x="3629025" y="3816350"/>
          <p14:tracePt t="86332" x="3662363" y="3824288"/>
          <p14:tracePt t="86340" x="3730625" y="3841750"/>
          <p14:tracePt t="86347" x="3806825" y="3849688"/>
          <p14:tracePt t="86357" x="3892550" y="3857625"/>
          <p14:tracePt t="86364" x="3994150" y="3857625"/>
          <p14:tracePt t="86372" x="4095750" y="3867150"/>
          <p14:tracePt t="86380" x="4206875" y="3883025"/>
          <p14:tracePt t="86388" x="4291013" y="3892550"/>
          <p14:tracePt t="86395" x="4376738" y="3892550"/>
          <p14:tracePt t="86405" x="4435475" y="3892550"/>
          <p14:tracePt t="86412" x="4486275" y="3900488"/>
          <p14:tracePt t="86421" x="4503738" y="3900488"/>
          <p14:tracePt t="86428" x="4521200" y="3900488"/>
          <p14:tracePt t="86436" x="4529138" y="3900488"/>
          <p14:tracePt t="86501" x="4538663" y="3900488"/>
          <p14:tracePt t="86507" x="4546600" y="3900488"/>
          <p14:tracePt t="86515" x="4554538" y="3900488"/>
          <p14:tracePt t="86523" x="4572000" y="3892550"/>
          <p14:tracePt t="86532" x="4579938" y="3883025"/>
          <p14:tracePt t="86540" x="4589463" y="3857625"/>
          <p14:tracePt t="86548" x="4589463" y="3849688"/>
          <p14:tracePt t="86555" x="4589463" y="3841750"/>
          <p14:tracePt t="86565" x="4589463" y="3824288"/>
          <p14:tracePt t="86572" x="4597400" y="3798888"/>
          <p14:tracePt t="86580" x="4597400" y="3781425"/>
          <p14:tracePt t="86588" x="4605338" y="3763963"/>
          <p14:tracePt t="86595" x="4605338" y="3748088"/>
          <p14:tracePt t="86605" x="4614863" y="3722688"/>
          <p14:tracePt t="86613" x="4614863" y="3705225"/>
          <p14:tracePt t="86621" x="4622800" y="3671888"/>
          <p14:tracePt t="86629" x="4630738" y="3646488"/>
          <p14:tracePt t="86636" x="4630738" y="3603625"/>
          <p14:tracePt t="86646" x="4640263" y="3568700"/>
          <p14:tracePt t="86653" x="4640263" y="3527425"/>
          <p14:tracePt t="86662" x="4640263" y="3492500"/>
          <p14:tracePt t="86669" x="4640263" y="3449638"/>
          <p14:tracePt t="86679" x="4640263" y="3416300"/>
          <p14:tracePt t="86685" x="4640263" y="3390900"/>
          <p14:tracePt t="86695" x="4640263" y="3355975"/>
          <p14:tracePt t="86700" x="4640263" y="3322638"/>
          <p14:tracePt t="86707" x="4640263" y="3289300"/>
          <p14:tracePt t="86716" x="4630738" y="3263900"/>
          <p14:tracePt t="86724" x="4630738" y="3228975"/>
          <p14:tracePt t="86733" x="4630738" y="3195638"/>
          <p14:tracePt t="86740" x="4630738" y="3160713"/>
          <p14:tracePt t="86748" x="4622800" y="3152775"/>
          <p14:tracePt t="86756" x="4614863" y="3127375"/>
          <p14:tracePt t="86765" x="4614863" y="3119438"/>
          <p14:tracePt t="86772" x="4605338" y="3101975"/>
          <p14:tracePt t="86780" x="4605338" y="3076575"/>
          <p14:tracePt t="86789" x="4605338" y="3059113"/>
          <p14:tracePt t="86795" x="4597400" y="3041650"/>
          <p14:tracePt t="86805" x="4597400" y="3025775"/>
          <p14:tracePt t="86813" x="4589463" y="3008313"/>
          <p14:tracePt t="86821" x="4589463" y="2990850"/>
          <p14:tracePt t="86829" x="4589463" y="2982913"/>
          <p14:tracePt t="86836" x="4589463" y="2965450"/>
          <p14:tracePt t="86845" x="4579938" y="2965450"/>
          <p14:tracePt t="86853" x="4579938" y="2957513"/>
          <p14:tracePt t="86862" x="4579938" y="2949575"/>
          <p14:tracePt t="86869" x="4579938" y="2940050"/>
          <p14:tracePt t="86879" x="4579938" y="2922588"/>
          <p14:tracePt t="86884" x="4579938" y="2914650"/>
          <p14:tracePt t="86891" x="4579938" y="2906713"/>
          <p14:tracePt t="86900" x="4579938" y="2897188"/>
          <p14:tracePt t="86907" x="4579938" y="2889250"/>
          <p14:tracePt t="86916" x="4579938" y="2881313"/>
          <p14:tracePt t="86924" x="4572000" y="2871788"/>
          <p14:tracePt t="86933" x="4572000" y="2863850"/>
          <p14:tracePt t="86941" x="4564063" y="2846388"/>
          <p14:tracePt t="86955" x="4564063" y="2830513"/>
          <p14:tracePt t="86964" x="4564063" y="2820988"/>
          <p14:tracePt t="86980" x="4546600" y="2805113"/>
          <p14:tracePt t="86988" x="4538663" y="2795588"/>
          <p14:tracePt t="87013" x="4529138" y="2787650"/>
          <p14:tracePt t="87019" x="4521200" y="2787650"/>
          <p14:tracePt t="87036" x="4513263" y="2778125"/>
          <p14:tracePt t="87046" x="4495800" y="2770188"/>
          <p14:tracePt t="87052" x="4452938" y="2762250"/>
          <p14:tracePt t="87062" x="4435475" y="2762250"/>
          <p14:tracePt t="87068" x="4402138" y="2762250"/>
          <p14:tracePt t="87077" x="4351338" y="2744788"/>
          <p14:tracePt t="87084" x="4283075" y="2736850"/>
          <p14:tracePt t="87092" x="4206875" y="2727325"/>
          <p14:tracePt t="87101" x="4138613" y="2727325"/>
          <p14:tracePt t="87107" x="4052888" y="2719388"/>
          <p14:tracePt t="87116" x="3951288" y="2719388"/>
          <p14:tracePt t="87124" x="3867150" y="2701925"/>
          <p14:tracePt t="87132" x="3763963" y="2701925"/>
          <p14:tracePt t="87142" x="3697288" y="2693988"/>
          <p14:tracePt t="87148" x="3594100" y="2693988"/>
          <p14:tracePt t="87156" x="3509963" y="2686050"/>
          <p14:tracePt t="87164" x="3408363" y="2668588"/>
          <p14:tracePt t="87172" x="3322638" y="2668588"/>
          <p14:tracePt t="87181" x="3221038" y="2668588"/>
          <p14:tracePt t="87188" x="3127375" y="2668588"/>
          <p14:tracePt t="87197" x="3008313" y="2668588"/>
          <p14:tracePt t="87205" x="2914650" y="2668588"/>
          <p14:tracePt t="87213" x="2795588" y="2668588"/>
          <p14:tracePt t="87221" x="2701925" y="2668588"/>
          <p14:tracePt t="87230" x="2600325" y="2668588"/>
          <p14:tracePt t="87235" x="2498725" y="2668588"/>
          <p14:tracePt t="87246" x="2405063" y="2668588"/>
          <p14:tracePt t="87252" x="2328863" y="2668588"/>
          <p14:tracePt t="87263" x="2260600" y="2668588"/>
          <p14:tracePt t="87269" x="2174875" y="2668588"/>
          <p14:tracePt t="87278" x="2116138" y="2668588"/>
          <p14:tracePt t="87284" x="2055813" y="2668588"/>
          <p14:tracePt t="87291" x="2014538" y="2668588"/>
          <p14:tracePt t="87300" x="1971675" y="2668588"/>
          <p14:tracePt t="87308" x="1911350" y="2668588"/>
          <p14:tracePt t="87316" x="1852613" y="2668588"/>
          <p14:tracePt t="87324" x="1809750" y="2668588"/>
          <p14:tracePt t="87331" x="1766888" y="2668588"/>
          <p14:tracePt t="87340" x="1725613" y="2668588"/>
          <p14:tracePt t="87348" x="1690688" y="2668588"/>
          <p14:tracePt t="87355" x="1674813" y="2668588"/>
          <p14:tracePt t="87365" x="1649413" y="2668588"/>
          <p14:tracePt t="87372" x="1622425" y="2668588"/>
          <p14:tracePt t="87379" x="1606550" y="2668588"/>
          <p14:tracePt t="87389" x="1589088" y="2668588"/>
          <p14:tracePt t="87397" x="1571625" y="2668588"/>
          <p14:tracePt t="87414" x="1563688" y="2668588"/>
          <p14:tracePt t="87420" x="1555750" y="2668588"/>
          <p14:tracePt t="87509" x="1546225" y="2668588"/>
          <p14:tracePt t="87532" x="1530350" y="2676525"/>
          <p14:tracePt t="87540" x="1520825" y="2693988"/>
          <p14:tracePt t="87548" x="1520825" y="2701925"/>
          <p14:tracePt t="87556" x="1520825" y="2736850"/>
          <p14:tracePt t="87563" x="1512888" y="2752725"/>
          <p14:tracePt t="87572" x="1512888" y="2778125"/>
          <p14:tracePt t="87580" x="1504950" y="2795588"/>
          <p14:tracePt t="87589" x="1504950" y="2820988"/>
          <p14:tracePt t="87596" x="1504950" y="2846388"/>
          <p14:tracePt t="87605" x="1495425" y="2855913"/>
          <p14:tracePt t="87614" x="1495425" y="2881313"/>
          <p14:tracePt t="87620" x="1487488" y="2889250"/>
          <p14:tracePt t="87630" x="1477963" y="2897188"/>
          <p14:tracePt t="87635" x="1477963" y="2906713"/>
          <p14:tracePt t="87646" x="1477963" y="2914650"/>
          <p14:tracePt t="87821" x="1477963" y="2922588"/>
          <p14:tracePt t="87836" x="1477963" y="2940050"/>
          <p14:tracePt t="87852" x="1477963" y="2957513"/>
          <p14:tracePt t="87862" x="1470025" y="2974975"/>
          <p14:tracePt t="87868" x="1470025" y="3000375"/>
          <p14:tracePt t="87877" x="1462088" y="3025775"/>
          <p14:tracePt t="87884" x="1462088" y="3051175"/>
          <p14:tracePt t="87891" x="1462088" y="3084513"/>
          <p14:tracePt t="87900" x="1462088" y="3127375"/>
          <p14:tracePt t="87908" x="1462088" y="3152775"/>
          <p14:tracePt t="87915" x="1462088" y="3186113"/>
          <p14:tracePt t="87924" x="1462088" y="3238500"/>
          <p14:tracePt t="87931" x="1462088" y="3271838"/>
          <p14:tracePt t="87940" x="1462088" y="3305175"/>
          <p14:tracePt t="87948" x="1462088" y="3330575"/>
          <p14:tracePt t="87956" x="1470025" y="3348038"/>
          <p14:tracePt t="87963" x="1477963" y="3398838"/>
          <p14:tracePt t="87971" x="1487488" y="3416300"/>
          <p14:tracePt t="87980" x="1495425" y="3441700"/>
          <p14:tracePt t="87988" x="1512888" y="3467100"/>
          <p14:tracePt t="87997" x="1538288" y="3492500"/>
          <p14:tracePt t="88004" x="1555750" y="3517900"/>
          <p14:tracePt t="88013" x="1571625" y="3527425"/>
          <p14:tracePt t="88020" x="1589088" y="3543300"/>
          <p14:tracePt t="88030" x="1614488" y="3560763"/>
          <p14:tracePt t="88036" x="1639888" y="3568700"/>
          <p14:tracePt t="88046" x="1665288" y="3586163"/>
          <p14:tracePt t="88052" x="1700213" y="3594100"/>
          <p14:tracePt t="88062" x="1741488" y="3603625"/>
          <p14:tracePt t="88068" x="1776413" y="3619500"/>
          <p14:tracePt t="88076" x="1835150" y="3636963"/>
          <p14:tracePt t="88084" x="1885950" y="3662363"/>
          <p14:tracePt t="88091" x="1946275" y="3679825"/>
          <p14:tracePt t="88101" x="2022475" y="3705225"/>
          <p14:tracePt t="88107" x="2098675" y="3722688"/>
          <p14:tracePt t="88115" x="2166938" y="3730625"/>
          <p14:tracePt t="88124" x="2235200" y="3763963"/>
          <p14:tracePt t="88142" x="2379663" y="3781425"/>
          <p14:tracePt t="88148" x="2438400" y="3798888"/>
          <p14:tracePt t="88156" x="2498725" y="3798888"/>
          <p14:tracePt t="88165" x="2566988" y="3798888"/>
          <p14:tracePt t="88172" x="2625725" y="3798888"/>
          <p14:tracePt t="88182" x="2711450" y="3798888"/>
          <p14:tracePt t="88188" x="2778125" y="3798888"/>
          <p14:tracePt t="88198" x="2838450" y="3798888"/>
          <p14:tracePt t="88204" x="2914650" y="3798888"/>
          <p14:tracePt t="88214" x="2965450" y="3798888"/>
          <p14:tracePt t="88220" x="3025775" y="3798888"/>
          <p14:tracePt t="88231" x="3084513" y="3798888"/>
          <p14:tracePt t="88236" x="3119438" y="3798888"/>
          <p14:tracePt t="88246" x="3135313" y="3798888"/>
          <p14:tracePt t="88252" x="3144838" y="3798888"/>
          <p14:tracePt t="88285" x="3152775" y="3798888"/>
          <p14:tracePt t="88307" x="3170238" y="3798888"/>
          <p14:tracePt t="88316" x="3195638" y="3798888"/>
          <p14:tracePt t="88324" x="3238500" y="3798888"/>
          <p14:tracePt t="88333" x="3289300" y="3798888"/>
          <p14:tracePt t="88340" x="3340100" y="3798888"/>
          <p14:tracePt t="88347" x="3398838" y="3806825"/>
          <p14:tracePt t="88355" x="3459163" y="3816350"/>
          <p14:tracePt t="88365" x="3509963" y="3816350"/>
          <p14:tracePt t="88372" x="3586163" y="3824288"/>
          <p14:tracePt t="88380" x="3654425" y="3824288"/>
          <p14:tracePt t="88388" x="3713163" y="3824288"/>
          <p14:tracePt t="88397" x="3790950" y="3832225"/>
          <p14:tracePt t="88404" x="3849688" y="3832225"/>
          <p14:tracePt t="88413" x="3900488" y="3832225"/>
          <p14:tracePt t="88420" x="3960813" y="3849688"/>
          <p14:tracePt t="88430" x="4019550" y="3849688"/>
          <p14:tracePt t="88435" x="4052888" y="3849688"/>
          <p14:tracePt t="88446" x="4095750" y="3849688"/>
          <p14:tracePt t="88453" x="4130675" y="3849688"/>
          <p14:tracePt t="88462" x="4156075" y="3849688"/>
          <p14:tracePt t="88469" x="4197350" y="3849688"/>
          <p14:tracePt t="88477" x="4224338" y="3849688"/>
          <p14:tracePt t="88484" x="4249738" y="3849688"/>
          <p14:tracePt t="88491" x="4265613" y="3849688"/>
          <p14:tracePt t="88501" x="4291013" y="3849688"/>
          <p14:tracePt t="88508" x="4316413" y="3849688"/>
          <p14:tracePt t="88525" x="4341813" y="3849688"/>
          <p14:tracePt t="88532" x="4351338" y="3849688"/>
          <p14:tracePt t="88540" x="4359275" y="3849688"/>
          <p14:tracePt t="88549" x="4376738" y="3849688"/>
          <p14:tracePt t="88556" x="4402138" y="3841750"/>
          <p14:tracePt t="88564" x="4427538" y="3824288"/>
          <p14:tracePt t="88572" x="4445000" y="3824288"/>
          <p14:tracePt t="88581" x="4445000" y="3816350"/>
          <p14:tracePt t="88588" x="4460875" y="3816350"/>
          <p14:tracePt t="88597" x="4495800" y="3806825"/>
          <p14:tracePt t="88614" x="4503738" y="3806825"/>
          <p14:tracePt t="88619" x="4513263" y="3806825"/>
          <p14:tracePt t="88630" x="4529138" y="3806825"/>
          <p14:tracePt t="88635" x="4546600" y="3790950"/>
          <p14:tracePt t="88646" x="4554538" y="3790950"/>
          <p14:tracePt t="88651" x="4554538" y="3781425"/>
          <p14:tracePt t="88660" x="4572000" y="3773488"/>
          <p14:tracePt t="88667" x="4579938" y="3773488"/>
          <p14:tracePt t="88675" x="4589463" y="3763963"/>
          <p14:tracePt t="88683" x="4605338" y="3748088"/>
          <p14:tracePt t="88691" x="4622800" y="3730625"/>
          <p14:tracePt t="88699" x="4640263" y="3722688"/>
          <p14:tracePt t="88708" x="4640263" y="3713163"/>
          <p14:tracePt t="88715" x="4657725" y="3679825"/>
          <p14:tracePt t="88725" x="4665663" y="3679825"/>
          <p14:tracePt t="88732" x="4665663" y="3671888"/>
          <p14:tracePt t="88740" x="4673600" y="3636963"/>
          <p14:tracePt t="88749" x="4683125" y="3629025"/>
          <p14:tracePt t="88755" x="4683125" y="3611563"/>
          <p14:tracePt t="88765" x="4699000" y="3586163"/>
          <p14:tracePt t="88772" x="4699000" y="3578225"/>
          <p14:tracePt t="88781" x="4699000" y="3552825"/>
          <p14:tracePt t="88789" x="4708525" y="3517900"/>
          <p14:tracePt t="88798" x="4708525" y="3502025"/>
          <p14:tracePt t="88804" x="4708525" y="3467100"/>
          <p14:tracePt t="88814" x="4708525" y="3441700"/>
          <p14:tracePt t="88821" x="4708525" y="3424238"/>
          <p14:tracePt t="88830" x="4708525" y="3390900"/>
          <p14:tracePt t="88836" x="4708525" y="3355975"/>
          <p14:tracePt t="88846" x="4708525" y="3330575"/>
          <p14:tracePt t="88852" x="4708525" y="3322638"/>
          <p14:tracePt t="88861" x="4708525" y="3289300"/>
          <p14:tracePt t="88868" x="4708525" y="3271838"/>
          <p14:tracePt t="88875" x="4708525" y="3246438"/>
          <p14:tracePt t="88885" x="4708525" y="3221038"/>
          <p14:tracePt t="88891" x="4708525" y="3203575"/>
          <p14:tracePt t="88901" x="4699000" y="3178175"/>
          <p14:tracePt t="88908" x="4699000" y="3160713"/>
          <p14:tracePt t="88916" x="4691063" y="3135313"/>
          <p14:tracePt t="88923" x="4691063" y="3109913"/>
          <p14:tracePt t="88932" x="4691063" y="3101975"/>
          <p14:tracePt t="88939" x="4691063" y="3084513"/>
          <p14:tracePt t="88949" x="4691063" y="3076575"/>
          <p14:tracePt t="88955" x="4691063" y="3051175"/>
          <p14:tracePt t="88964" x="4691063" y="3016250"/>
          <p14:tracePt t="88973" x="4691063" y="3008313"/>
          <p14:tracePt t="88981" x="4691063" y="2990850"/>
          <p14:tracePt t="88987" x="4691063" y="2965450"/>
          <p14:tracePt t="88997" x="4691063" y="2957513"/>
          <p14:tracePt t="89005" x="4683125" y="2932113"/>
          <p14:tracePt t="89013" x="4683125" y="2914650"/>
          <p14:tracePt t="89030" x="4683125" y="2906713"/>
          <p14:tracePt t="89036" x="4683125" y="2889250"/>
          <p14:tracePt t="89046" x="4673600" y="2881313"/>
          <p14:tracePt t="89051" x="4665663" y="2863850"/>
          <p14:tracePt t="89060" x="4665663" y="2855913"/>
          <p14:tracePt t="89067" x="4657725" y="2846388"/>
          <p14:tracePt t="89075" x="4657725" y="2838450"/>
          <p14:tracePt t="89083" x="4648200" y="2820988"/>
          <p14:tracePt t="89091" x="4640263" y="2820988"/>
          <p14:tracePt t="89100" x="4622800" y="2805113"/>
          <p14:tracePt t="89115" x="4597400" y="2787650"/>
          <p14:tracePt t="89125" x="4589463" y="2778125"/>
          <p14:tracePt t="89132" x="4564063" y="2778125"/>
          <p14:tracePt t="89140" x="4529138" y="2770188"/>
          <p14:tracePt t="89149" x="4495800" y="2762250"/>
          <p14:tracePt t="89155" x="4452938" y="2752725"/>
          <p14:tracePt t="89165" x="4410075" y="2752725"/>
          <p14:tracePt t="89171" x="4376738" y="2744788"/>
          <p14:tracePt t="89181" x="4316413" y="2744788"/>
          <p14:tracePt t="89187" x="4257675" y="2736850"/>
          <p14:tracePt t="89197" x="4214813" y="2727325"/>
          <p14:tracePt t="89203" x="4138613" y="2727325"/>
          <p14:tracePt t="89214" x="4095750" y="2719388"/>
          <p14:tracePt t="89219" x="4044950" y="2711450"/>
          <p14:tracePt t="89230" x="4002088" y="2711450"/>
          <p14:tracePt t="89235" x="3960813" y="2701925"/>
          <p14:tracePt t="89246" x="3900488" y="2701925"/>
          <p14:tracePt t="89251" x="3841750" y="2693988"/>
          <p14:tracePt t="89260" x="3781425" y="2693988"/>
          <p14:tracePt t="89267" x="3722688" y="2686050"/>
          <p14:tracePt t="89275" x="3654425" y="2668588"/>
          <p14:tracePt t="89283" x="3594100" y="2668588"/>
          <p14:tracePt t="89292" x="3535363" y="2668588"/>
          <p14:tracePt t="89299" x="3475038" y="2668588"/>
          <p14:tracePt t="89308" x="3424238" y="2668588"/>
          <p14:tracePt t="89315" x="3365500" y="2668588"/>
          <p14:tracePt t="89323" x="3289300" y="2668588"/>
          <p14:tracePt t="89331" x="3238500" y="2668588"/>
          <p14:tracePt t="89340" x="3178175" y="2668588"/>
          <p14:tracePt t="89348" x="3119438" y="2668588"/>
          <p14:tracePt t="89355" x="3059113" y="2668588"/>
          <p14:tracePt t="89364" x="2990850" y="2668588"/>
          <p14:tracePt t="89372" x="2932113" y="2668588"/>
          <p14:tracePt t="89381" x="2871788" y="2668588"/>
          <p14:tracePt t="89387" x="2813050" y="2668588"/>
          <p14:tracePt t="89398" x="2744788" y="2668588"/>
          <p14:tracePt t="89404" x="2676525" y="2668588"/>
          <p14:tracePt t="89414" x="2600325" y="2668588"/>
          <p14:tracePt t="89419" x="2541588" y="2668588"/>
          <p14:tracePt t="89430" x="2489200" y="2668588"/>
          <p14:tracePt t="89435" x="2430463" y="2668588"/>
          <p14:tracePt t="89446" x="2354263" y="2668588"/>
          <p14:tracePt t="89451" x="2286000" y="2668588"/>
          <p14:tracePt t="89462" x="2227263" y="2668588"/>
          <p14:tracePt t="89469" x="2159000" y="2668588"/>
          <p14:tracePt t="89474" x="2098675" y="2668588"/>
          <p14:tracePt t="89485" x="2039938" y="2668588"/>
          <p14:tracePt t="89492" x="1971675" y="2668588"/>
          <p14:tracePt t="89500" x="1928813" y="2668588"/>
          <p14:tracePt t="89508" x="1903413" y="2668588"/>
          <p14:tracePt t="89515" x="1860550" y="2668588"/>
          <p14:tracePt t="89525" x="1835150" y="2668588"/>
          <p14:tracePt t="89533" x="1819275" y="2668588"/>
          <p14:tracePt t="89540" x="1801813" y="2668588"/>
          <p14:tracePt t="89548" x="1793875" y="2668588"/>
          <p14:tracePt t="89556" x="1784350" y="2668588"/>
          <p14:tracePt t="89564" x="1776413" y="2668588"/>
          <p14:tracePt t="90205" x="1766888" y="2676525"/>
          <p14:tracePt t="90220" x="1766888" y="2686050"/>
          <p14:tracePt t="90230" x="1758950" y="2686050"/>
          <p14:tracePt t="90236" x="1751013" y="2686050"/>
          <p14:tracePt t="90340" x="1751013" y="2693988"/>
          <p14:tracePt t="90684" x="1751013" y="2701925"/>
          <p14:tracePt t="90700" x="1751013" y="2711450"/>
          <p14:tracePt t="90716" x="1751013" y="2719388"/>
          <p14:tracePt t="90724" x="1751013" y="2727325"/>
          <p14:tracePt t="90732" x="1751013" y="2736850"/>
          <p14:tracePt t="90740" x="1751013" y="2744788"/>
          <p14:tracePt t="90749" x="1751013" y="2752725"/>
          <p14:tracePt t="90772" x="1751013" y="2762250"/>
          <p14:tracePt t="90781" x="1758950" y="2770188"/>
          <p14:tracePt t="90804" x="1758950" y="2778125"/>
          <p14:tracePt t="90820" x="1758950" y="2787650"/>
          <p14:tracePt t="90836" x="1766888" y="2795588"/>
          <p14:tracePt t="90845" x="1776413" y="2795588"/>
          <p14:tracePt t="90852" x="1776413" y="2813050"/>
          <p14:tracePt t="90868" x="1776413" y="2830513"/>
          <p14:tracePt t="90875" x="1784350" y="2846388"/>
          <p14:tracePt t="90885" x="1784350" y="2863850"/>
          <p14:tracePt t="90892" x="1784350" y="2889250"/>
          <p14:tracePt t="90901" x="1784350" y="2914650"/>
          <p14:tracePt t="90908" x="1793875" y="2932113"/>
          <p14:tracePt t="90915" x="1793875" y="2965450"/>
          <p14:tracePt t="90924" x="1793875" y="2990850"/>
          <p14:tracePt t="90932" x="1801813" y="3025775"/>
          <p14:tracePt t="90940" x="1801813" y="3059113"/>
          <p14:tracePt t="90949" x="1801813" y="3084513"/>
          <p14:tracePt t="90956" x="1801813" y="3109913"/>
          <p14:tracePt t="90964" x="1801813" y="3152775"/>
          <p14:tracePt t="90973" x="1801813" y="3178175"/>
          <p14:tracePt t="90981" x="1801813" y="3203575"/>
          <p14:tracePt t="90988" x="1801813" y="3221038"/>
          <p14:tracePt t="90998" x="1801813" y="3238500"/>
          <p14:tracePt t="91004" x="1801813" y="3246438"/>
          <p14:tracePt t="91014" x="1819275" y="3254375"/>
          <p14:tracePt t="91021" x="1827213" y="3254375"/>
          <p14:tracePt t="91035" x="1852613" y="3254375"/>
          <p14:tracePt t="91043" x="1870075" y="3254375"/>
          <p14:tracePt t="91059" x="1885950" y="3238500"/>
          <p14:tracePt t="91069" x="1911350" y="3221038"/>
          <p14:tracePt t="91083" x="1928813" y="3203575"/>
          <p14:tracePt t="91092" x="1938338" y="3195638"/>
          <p14:tracePt t="91099" x="1946275" y="3195638"/>
          <p14:tracePt t="91140" x="1928813" y="3195638"/>
          <p14:tracePt t="91149" x="1903413" y="3195638"/>
          <p14:tracePt t="91155" x="1860550" y="3211513"/>
          <p14:tracePt t="91166" x="1835150" y="3211513"/>
          <p14:tracePt t="91172" x="1809750" y="3221038"/>
          <p14:tracePt t="91183" x="1758950" y="3228975"/>
          <p14:tracePt t="91188" x="1733550" y="3228975"/>
          <p14:tracePt t="91198" x="1690688" y="3238500"/>
          <p14:tracePt t="91205" x="1665288" y="3238500"/>
          <p14:tracePt t="91214" x="1639888" y="3238500"/>
          <p14:tracePt t="91220" x="1606550" y="3238500"/>
          <p14:tracePt t="91230" x="1571625" y="3238500"/>
          <p14:tracePt t="91236" x="1555750" y="3238500"/>
          <p14:tracePt t="91243" x="1530350" y="3246438"/>
          <p14:tracePt t="91253" x="1495425" y="3246438"/>
          <p14:tracePt t="91258" x="1470025" y="3263900"/>
          <p14:tracePt t="91269" x="1436688" y="3279775"/>
          <p14:tracePt t="91276" x="1427163" y="3289300"/>
          <p14:tracePt t="91285" x="1401763" y="3305175"/>
          <p14:tracePt t="91292" x="1376363" y="3322638"/>
          <p14:tracePt t="91300" x="1343025" y="3340100"/>
          <p14:tracePt t="91308" x="1308100" y="3348038"/>
          <p14:tracePt t="91316" x="1292225" y="3365500"/>
          <p14:tracePt t="91324" x="1266825" y="3373438"/>
          <p14:tracePt t="91332" x="1241425" y="3373438"/>
          <p14:tracePt t="91339" x="1206500" y="3390900"/>
          <p14:tracePt t="91349" x="1189038" y="3390900"/>
          <p14:tracePt t="91356" x="1181100" y="3390900"/>
          <p14:tracePt t="91365" x="1173163" y="3398838"/>
          <p14:tracePt t="91372" x="1155700" y="3416300"/>
          <p14:tracePt t="91381" x="1138238" y="3424238"/>
          <p14:tracePt t="91388" x="1130300" y="3424238"/>
          <p14:tracePt t="91398" x="1122363" y="3433763"/>
          <p14:tracePt t="91415" x="1104900" y="3449638"/>
          <p14:tracePt t="91419" x="1096963" y="3449638"/>
          <p14:tracePt t="91428" x="1096963" y="3459163"/>
          <p14:tracePt t="91436" x="1079500" y="3467100"/>
          <p14:tracePt t="91443" x="1062038" y="3475038"/>
          <p14:tracePt t="91453" x="1054100" y="3484563"/>
          <p14:tracePt t="91459" x="1036638" y="3484563"/>
          <p14:tracePt t="91468" x="1028700" y="3484563"/>
          <p14:tracePt t="91484" x="1028700" y="3492500"/>
          <p14:tracePt t="91621" x="1054100" y="3509963"/>
          <p14:tracePt t="91630" x="1104900" y="3527425"/>
          <p14:tracePt t="91636" x="1163638" y="3552825"/>
          <p14:tracePt t="91643" x="1241425" y="3578225"/>
          <p14:tracePt t="91653" x="1333500" y="3611563"/>
          <p14:tracePt t="91659" x="1444625" y="3646488"/>
          <p14:tracePt t="91668" x="1563688" y="3687763"/>
          <p14:tracePt t="91676" x="1690688" y="3722688"/>
          <p14:tracePt t="91684" x="1878013" y="3756025"/>
          <p14:tracePt t="91693" x="2047875" y="3798888"/>
          <p14:tracePt t="91700" x="2235200" y="3824288"/>
          <p14:tracePt t="91708" x="2430463" y="3849688"/>
          <p14:tracePt t="91716" x="2617788" y="3883025"/>
          <p14:tracePt t="91724" x="2795588" y="3892550"/>
          <p14:tracePt t="91732" x="2982913" y="3908425"/>
          <p14:tracePt t="91741" x="3135313" y="3917950"/>
          <p14:tracePt t="91748" x="3289300" y="3917950"/>
          <p14:tracePt t="91756" x="3416300" y="3925888"/>
          <p14:tracePt t="91765" x="3560763" y="3951288"/>
          <p14:tracePt t="91772" x="3662363" y="3951288"/>
          <p14:tracePt t="91781" x="3763963" y="3968750"/>
          <p14:tracePt t="91787" x="3832225" y="3968750"/>
          <p14:tracePt t="91798" x="3892550" y="3968750"/>
          <p14:tracePt t="91804" x="3925888" y="3968750"/>
          <p14:tracePt t="91821" x="3943350" y="3968750"/>
          <p14:tracePt t="91916" x="3951288" y="3968750"/>
          <p14:tracePt t="91956" x="3960813" y="3976688"/>
          <p14:tracePt t="91988" x="3968750" y="3976688"/>
          <p14:tracePt t="92035" x="3976688" y="3986213"/>
          <p14:tracePt t="92060" x="3986213" y="3986213"/>
          <p14:tracePt t="92092" x="3994150" y="3986213"/>
          <p14:tracePt t="92101" x="4002088" y="3986213"/>
          <p14:tracePt t="92108" x="4011613" y="3986213"/>
          <p14:tracePt t="92133" x="4019550" y="3986213"/>
          <p14:tracePt t="92140" x="4037013" y="3986213"/>
          <p14:tracePt t="92155" x="4052888" y="3986213"/>
          <p14:tracePt t="92172" x="4062413" y="3986213"/>
          <p14:tracePt t="92189" x="4070350" y="3986213"/>
          <p14:tracePt t="92199" x="4079875" y="3986213"/>
          <p14:tracePt t="92205" x="4087813" y="3986213"/>
          <p14:tracePt t="92214" x="4095750" y="3986213"/>
          <p14:tracePt t="92228" x="4105275" y="3986213"/>
          <p14:tracePt t="92236" x="4113213" y="3986213"/>
          <p14:tracePt t="92243" x="4121150" y="3986213"/>
          <p14:tracePt t="92252" x="4130675" y="3986213"/>
          <p14:tracePt t="92365" x="4138613" y="3986213"/>
          <p14:tracePt t="92383" x="4146550" y="3986213"/>
          <p14:tracePt t="92398" x="4156075" y="3976688"/>
          <p14:tracePt t="92436" x="4164013" y="3976688"/>
          <p14:tracePt t="92451" x="4171950" y="3976688"/>
          <p14:tracePt t="92501" x="4181475" y="3976688"/>
          <p14:tracePt t="92532" x="4189413" y="3976688"/>
          <p14:tracePt t="92749" x="4197350" y="3968750"/>
          <p14:tracePt t="92956" x="4197350" y="3960813"/>
          <p14:tracePt t="92988" x="4206875" y="3951288"/>
          <p14:tracePt t="93005" x="4214813" y="3951288"/>
          <p14:tracePt t="93052" x="4224338" y="3951288"/>
          <p14:tracePt t="93067" x="4232275" y="3951288"/>
          <p14:tracePt t="93075" x="4240213" y="3951288"/>
          <p14:tracePt t="93085" x="4249738" y="3951288"/>
          <p14:tracePt t="93091" x="4265613" y="3951288"/>
          <p14:tracePt t="93099" x="4283075" y="3951288"/>
          <p14:tracePt t="93108" x="4291013" y="3951288"/>
          <p14:tracePt t="93116" x="4308475" y="3951288"/>
          <p14:tracePt t="93124" x="4325938" y="3951288"/>
          <p14:tracePt t="93145" x="4359275" y="3951288"/>
          <p14:tracePt t="93150" x="4368800" y="3951288"/>
          <p14:tracePt t="93155" x="4376738" y="3951288"/>
          <p14:tracePt t="93166" x="4402138" y="3951288"/>
          <p14:tracePt t="93171" x="4419600" y="3943350"/>
          <p14:tracePt t="93183" x="4445000" y="3925888"/>
          <p14:tracePt t="93187" x="4478338" y="3908425"/>
          <p14:tracePt t="93199" x="4513263" y="3857625"/>
          <p14:tracePt t="93203" x="4529138" y="3849688"/>
          <p14:tracePt t="93214" x="4554538" y="3824288"/>
          <p14:tracePt t="93220" x="4579938" y="3806825"/>
          <p14:tracePt t="93227" x="4605338" y="3781425"/>
          <p14:tracePt t="93235" x="4614863" y="3773488"/>
          <p14:tracePt t="93244" x="4614863" y="3763963"/>
          <p14:tracePt t="93460" x="4614863" y="3773488"/>
          <p14:tracePt t="93468" x="4597400" y="3790950"/>
          <p14:tracePt t="93476" x="4579938" y="3806825"/>
          <p14:tracePt t="93483" x="4564063" y="3832225"/>
          <p14:tracePt t="93492" x="4546600" y="3857625"/>
          <p14:tracePt t="93500" x="4521200" y="3867150"/>
          <p14:tracePt t="93508" x="4503738" y="3883025"/>
          <p14:tracePt t="93515" x="4486275" y="3892550"/>
          <p14:tracePt t="93525" x="4470400" y="3917950"/>
          <p14:tracePt t="93533" x="4460875" y="3917950"/>
          <p14:tracePt t="93550" x="4452938" y="3917950"/>
          <p14:tracePt t="93582" x="4445000" y="3917950"/>
          <p14:tracePt t="93605" x="4445000" y="3925888"/>
          <p14:tracePt t="93637" x="4445000" y="3935413"/>
          <p14:tracePt t="93643" x="4460875" y="3935413"/>
          <p14:tracePt t="93652" x="4478338" y="3935413"/>
          <p14:tracePt t="93660" x="4503738" y="3935413"/>
          <p14:tracePt t="93668" x="4529138" y="3935413"/>
          <p14:tracePt t="93677" x="4554538" y="3935413"/>
          <p14:tracePt t="93684" x="4589463" y="3935413"/>
          <p14:tracePt t="93692" x="4630738" y="3935413"/>
          <p14:tracePt t="93700" x="4665663" y="3935413"/>
          <p14:tracePt t="93708" x="4699000" y="3925888"/>
          <p14:tracePt t="93716" x="4741863" y="3925888"/>
          <p14:tracePt t="93724" x="4784725" y="3925888"/>
          <p14:tracePt t="93733" x="4843463" y="3917950"/>
          <p14:tracePt t="93740" x="4886325" y="3917950"/>
          <p14:tracePt t="93750" x="4929188" y="3917950"/>
          <p14:tracePt t="93755" x="4979988" y="3917950"/>
          <p14:tracePt t="93767" x="5022850" y="3908425"/>
          <p14:tracePt t="93773" x="5064125" y="3900488"/>
          <p14:tracePt t="93783" x="5091113" y="3892550"/>
          <p14:tracePt t="93789" x="5116513" y="3892550"/>
          <p14:tracePt t="93798" x="5149850" y="3892550"/>
          <p14:tracePt t="93804" x="5183188" y="3875088"/>
          <p14:tracePt t="93820" x="5200650" y="3875088"/>
          <p14:tracePt t="93827" x="5226050" y="3867150"/>
          <p14:tracePt t="93837" x="5243513" y="3867150"/>
          <p14:tracePt t="93844" x="5268913" y="3867150"/>
          <p14:tracePt t="93851" x="5294313" y="3867150"/>
          <p14:tracePt t="93860" x="5319713" y="3867150"/>
          <p14:tracePt t="93869" x="5353050" y="3857625"/>
          <p14:tracePt t="93877" x="5387975" y="3849688"/>
          <p14:tracePt t="93885" x="5430838" y="3849688"/>
          <p14:tracePt t="93892" x="5472113" y="3849688"/>
          <p14:tracePt t="93900" x="5532438" y="3841750"/>
          <p14:tracePt t="93908" x="5575300" y="3841750"/>
          <p14:tracePt t="93915" x="5651500" y="3841750"/>
          <p14:tracePt t="93925" x="5710238" y="3841750"/>
          <p14:tracePt t="93933" x="5778500" y="3841750"/>
          <p14:tracePt t="93941" x="5838825" y="3841750"/>
          <p14:tracePt t="93949" x="5905500" y="3841750"/>
          <p14:tracePt t="93956" x="5965825" y="3841750"/>
          <p14:tracePt t="93966" x="6024563" y="3841750"/>
          <p14:tracePt t="93973" x="6084888" y="3849688"/>
          <p14:tracePt t="93983" x="6127750" y="3857625"/>
          <p14:tracePt t="93988" x="6178550" y="3857625"/>
          <p14:tracePt t="93998" x="6203950" y="3857625"/>
          <p14:tracePt t="94004" x="6229350" y="3857625"/>
          <p14:tracePt t="94013" x="6254750" y="3857625"/>
          <p14:tracePt t="94020" x="6280150" y="3841750"/>
          <p14:tracePt t="94027" x="6280150" y="3832225"/>
          <p14:tracePt t="94036" x="6288088" y="3816350"/>
          <p14:tracePt t="94044" x="6288088" y="3790950"/>
          <p14:tracePt t="94052" x="6330950" y="3748088"/>
          <p14:tracePt t="94061" x="6356350" y="3722688"/>
          <p14:tracePt t="94069" x="6399213" y="3646488"/>
          <p14:tracePt t="94075" x="6407150" y="3629025"/>
          <p14:tracePt t="94083" x="6424613" y="3603625"/>
          <p14:tracePt t="94277" x="6391275" y="3603625"/>
          <p14:tracePt t="94284" x="6348413" y="3629025"/>
          <p14:tracePt t="94292" x="6272213" y="3646488"/>
          <p14:tracePt t="94301" x="6194425" y="3671888"/>
          <p14:tracePt t="94308" x="6143625" y="3687763"/>
          <p14:tracePt t="94316" x="6059488" y="3722688"/>
          <p14:tracePt t="94325" x="6008688" y="3730625"/>
          <p14:tracePt t="94333" x="5965825" y="3748088"/>
          <p14:tracePt t="94340" x="5922963" y="3773488"/>
          <p14:tracePt t="94350" x="5915025" y="3781425"/>
          <p14:tracePt t="94355" x="5897563" y="3798888"/>
          <p14:tracePt t="94366" x="5889625" y="3798888"/>
          <p14:tracePt t="94398" x="5915025" y="3798888"/>
          <p14:tracePt t="94403" x="5957888" y="3798888"/>
          <p14:tracePt t="94411" x="6016625" y="3806825"/>
          <p14:tracePt t="94419" x="6067425" y="3816350"/>
          <p14:tracePt t="94427" x="6153150" y="3832225"/>
          <p14:tracePt t="94435" x="6237288" y="3832225"/>
          <p14:tracePt t="94444" x="6338888" y="3841750"/>
          <p14:tracePt t="94451" x="6442075" y="3849688"/>
          <p14:tracePt t="94460" x="6577013" y="3867150"/>
          <p14:tracePt t="94467" x="6705600" y="3867150"/>
          <p14:tracePt t="94475" x="6815138" y="3867150"/>
          <p14:tracePt t="94483" x="6943725" y="3867150"/>
          <p14:tracePt t="94491" x="7061200" y="3867150"/>
          <p14:tracePt t="94500" x="7154863" y="3867150"/>
          <p14:tracePt t="94507" x="7258050" y="3867150"/>
          <p14:tracePt t="94517" x="7359650" y="3867150"/>
          <p14:tracePt t="94524" x="7453313" y="3867150"/>
          <p14:tracePt t="94533" x="7554913" y="3867150"/>
          <p14:tracePt t="94540" x="7648575" y="3867150"/>
          <p14:tracePt t="94550" x="7750175" y="3867150"/>
          <p14:tracePt t="94555" x="7877175" y="3867150"/>
          <p14:tracePt t="94566" x="7962900" y="3867150"/>
          <p14:tracePt t="94573" x="8074025" y="3867150"/>
          <p14:tracePt t="94582" x="8158163" y="3867150"/>
          <p14:tracePt t="94588" x="8234363" y="3867150"/>
          <p14:tracePt t="94597" x="8320088" y="3867150"/>
          <p14:tracePt t="94605" x="8378825" y="3867150"/>
          <p14:tracePt t="94612" x="8404225" y="3867150"/>
          <p14:tracePt t="94620" x="8439150" y="3867150"/>
          <p14:tracePt t="94628" x="8480425" y="3867150"/>
          <p14:tracePt t="94636" x="8507413" y="3867150"/>
          <p14:tracePt t="94644" x="8532813" y="3867150"/>
          <p14:tracePt t="94652" x="8566150" y="3867150"/>
          <p14:tracePt t="94660" x="8591550" y="3867150"/>
          <p14:tracePt t="94668" x="8624888" y="3867150"/>
          <p14:tracePt t="94676" x="8667750" y="3867150"/>
          <p14:tracePt t="94684" x="8693150" y="3867150"/>
          <p14:tracePt t="94692" x="8753475" y="3867150"/>
          <p14:tracePt t="94699" x="8796338" y="3867150"/>
          <p14:tracePt t="94709" x="8855075" y="3867150"/>
          <p14:tracePt t="94716" x="8897938" y="3867150"/>
          <p14:tracePt t="94725" x="8931275" y="3867150"/>
          <p14:tracePt t="94732" x="8966200" y="3867150"/>
          <p14:tracePt t="94741" x="8999538" y="3867150"/>
          <p14:tracePt t="94750" x="9024938" y="3867150"/>
          <p14:tracePt t="94756" x="9050338" y="3867150"/>
          <p14:tracePt t="94766" x="9075738" y="3867150"/>
          <p14:tracePt t="94772" x="9093200" y="3867150"/>
          <p14:tracePt t="94783" x="9126538" y="38671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2E2F-D312-4930-9F76-2E53440058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 lIns="0"/>
          <a:lstStyle/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직원채용 절차에 대한 기능모형 작성 실습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우리 회사의 일반적인 직원채용 절차는 기획홍보팀에서 채용 공고를 작성해 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 게시한 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인사팀에서 지원서를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접수받아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지원자명부를 작성한다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지원서 접수가 종료되면 서류심사를 통해 결격사유가 있는 경우를 제외한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지원자에게 면접 일정을 통보해 면접을 실시한다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인사담당자는 면접조서를 작성하여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면접관에게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배부하며 면접관은 면접조서의 기재사항을 참조하여 지원자에 대한 면접을 실시한다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인사담당자는 제출서류와 지원서 기재사항을 검토한 후 경력사항의 진위여부를 파악하기 위해 경력조회를 해당 부서에 요청한 후 결과를 접수하여 면접결과표에 첨부한다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심사를 거쳐 채용이 결정된 지원자에게는 채용결정 사실을 통보한다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F5A23D6E-379F-4756-9BE3-78A090AEC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68EF6D-F9D1-4C7F-A7C8-F508BB64EC3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63F6A-8D03-4AAF-BF79-07817601D044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24"/>
    </mc:Choice>
    <mc:Fallback xmlns="">
      <p:transition spd="slow" advTm="127324"/>
    </mc:Fallback>
  </mc:AlternateContent>
  <p:extLst>
    <p:ext uri="{3A86A75C-4F4B-4683-9AE1-C65F6400EC91}">
      <p14:laserTraceLst xmlns:p14="http://schemas.microsoft.com/office/powerpoint/2010/main">
        <p14:tracePtLst>
          <p14:tracePt t="1213" x="8982075" y="3135313"/>
          <p14:tracePt t="1223" x="8847138" y="3135313"/>
          <p14:tracePt t="1230" x="8702675" y="3144838"/>
          <p14:tracePt t="1236" x="8540750" y="3170238"/>
          <p14:tracePt t="1244" x="8404225" y="3186113"/>
          <p14:tracePt t="1253" x="8251825" y="3186113"/>
          <p14:tracePt t="1260" x="8107363" y="3186113"/>
          <p14:tracePt t="1269" x="7954963" y="3195638"/>
          <p14:tracePt t="1276" x="7800975" y="3195638"/>
          <p14:tracePt t="1285" x="7631113" y="3195638"/>
          <p14:tracePt t="1293" x="7469188" y="3195638"/>
          <p14:tracePt t="1301" x="7299325" y="3195638"/>
          <p14:tracePt t="1309" x="7164388" y="3195638"/>
          <p14:tracePt t="1317" x="7019925" y="3178175"/>
          <p14:tracePt t="1325" x="6916738" y="3152775"/>
          <p14:tracePt t="1334" x="6824663" y="3127375"/>
          <p14:tracePt t="1342" x="6756400" y="3101975"/>
          <p14:tracePt t="1349" x="6680200" y="3094038"/>
          <p14:tracePt t="1359" x="6602413" y="3059113"/>
          <p14:tracePt t="1365" x="6543675" y="3051175"/>
          <p14:tracePt t="1376" x="6467475" y="3025775"/>
          <p14:tracePt t="1381" x="6399213" y="3016250"/>
          <p14:tracePt t="1391" x="6348413" y="3008313"/>
          <p14:tracePt t="1397" x="6305550" y="2990850"/>
          <p14:tracePt t="1407" x="6288088" y="2990850"/>
          <p14:tracePt t="1413" x="6254750" y="2965450"/>
          <p14:tracePt t="1420" x="6246813" y="2965450"/>
          <p14:tracePt t="1766" x="6237288" y="2965450"/>
          <p14:tracePt t="1774" x="6221413" y="2965450"/>
          <p14:tracePt t="1782" x="6194425" y="2965450"/>
          <p14:tracePt t="1791" x="6186488" y="2974975"/>
          <p14:tracePt t="1796" x="6153150" y="2974975"/>
          <p14:tracePt t="1807" x="6118225" y="2974975"/>
          <p14:tracePt t="1813" x="6092825" y="2982913"/>
          <p14:tracePt t="1820" x="6084888" y="2990850"/>
          <p14:tracePt t="1829" x="6059488" y="3000375"/>
          <p14:tracePt t="1845" x="6049963" y="3000375"/>
          <p14:tracePt t="1853" x="6042025" y="3000375"/>
          <p14:tracePt t="1860" x="6034088" y="3008313"/>
          <p14:tracePt t="1869" x="6024563" y="3008313"/>
          <p14:tracePt t="1877" x="6024563" y="3016250"/>
          <p14:tracePt t="1885" x="6008688" y="3025775"/>
          <p14:tracePt t="1933" x="5999163" y="3025775"/>
          <p14:tracePt t="1943" x="5991225" y="3025775"/>
          <p14:tracePt t="1950" x="5957888" y="3025775"/>
          <p14:tracePt t="1960" x="5915025" y="3025775"/>
          <p14:tracePt t="1965" x="5872163" y="3025775"/>
          <p14:tracePt t="1975" x="5795963" y="3025775"/>
          <p14:tracePt t="1982" x="5727700" y="3025775"/>
          <p14:tracePt t="1990" x="5659438" y="3025775"/>
          <p14:tracePt t="1997" x="5600700" y="3025775"/>
          <p14:tracePt t="2004" x="5540375" y="3025775"/>
          <p14:tracePt t="2012" x="5514975" y="3025775"/>
          <p14:tracePt t="2020" x="5489575" y="3025775"/>
          <p14:tracePt t="2028" x="5472113" y="3025775"/>
          <p14:tracePt t="2037" x="5464175" y="3025775"/>
          <p14:tracePt t="2084" x="5464175" y="3016250"/>
          <p14:tracePt t="2100" x="5464175" y="3008313"/>
          <p14:tracePt t="2109" x="5464175" y="3000375"/>
          <p14:tracePt t="2116" x="5464175" y="2990850"/>
          <p14:tracePt t="2172" x="5464175" y="2974975"/>
          <p14:tracePt t="2485" x="5472113" y="2974975"/>
          <p14:tracePt t="2494" x="5497513" y="2990850"/>
          <p14:tracePt t="2501" x="5514975" y="2990850"/>
          <p14:tracePt t="2508" x="5532438" y="3000375"/>
          <p14:tracePt t="2517" x="5540375" y="3000375"/>
          <p14:tracePt t="2558" x="5549900" y="3000375"/>
          <p14:tracePt t="2566" x="5557838" y="3008313"/>
          <p14:tracePt t="2575" x="5565775" y="3016250"/>
          <p14:tracePt t="2591" x="5575300" y="3025775"/>
          <p14:tracePt t="2597" x="5591175" y="3041650"/>
          <p14:tracePt t="2614" x="5591175" y="3051175"/>
          <p14:tracePt t="20462" x="5565775" y="3025775"/>
          <p14:tracePt t="20470" x="5524500" y="3000375"/>
          <p14:tracePt t="20477" x="5514975" y="3000375"/>
          <p14:tracePt t="20662" x="5507038" y="2990850"/>
          <p14:tracePt t="20677" x="5489575" y="2982913"/>
          <p14:tracePt t="20684" x="5472113" y="2965450"/>
          <p14:tracePt t="20693" x="5421313" y="2949575"/>
          <p14:tracePt t="20700" x="5362575" y="2914650"/>
          <p14:tracePt t="20710" x="5268913" y="2871788"/>
          <p14:tracePt t="20717" x="5167313" y="2838450"/>
          <p14:tracePt t="20725" x="5005388" y="2787650"/>
          <p14:tracePt t="20735" x="4716463" y="2719388"/>
          <p14:tracePt t="20741" x="4376738" y="2625725"/>
          <p14:tracePt t="20751" x="3976688" y="2549525"/>
          <p14:tracePt t="20757" x="3671888" y="2498725"/>
          <p14:tracePt t="20768" x="3390900" y="2455863"/>
          <p14:tracePt t="20773" x="3178175" y="2422525"/>
          <p14:tracePt t="20783" x="2965450" y="2405063"/>
          <p14:tracePt t="20788" x="2676525" y="2405063"/>
          <p14:tracePt t="20797" x="2387600" y="2405063"/>
          <p14:tracePt t="20806" x="2090738" y="2387600"/>
          <p14:tracePt t="20812" x="1733550" y="2354263"/>
          <p14:tracePt t="20820" x="1538288" y="2311400"/>
          <p14:tracePt t="20828" x="1376363" y="2252663"/>
          <p14:tracePt t="20837" x="1282700" y="2184400"/>
          <p14:tracePt t="20845" x="1231900" y="2098675"/>
          <p14:tracePt t="20854" x="1231900" y="2030413"/>
          <p14:tracePt t="20860" x="1231900" y="1946275"/>
          <p14:tracePt t="20869" x="1231900" y="1911350"/>
          <p14:tracePt t="20877" x="1231900" y="1809750"/>
          <p14:tracePt t="21109" x="1206500" y="1895475"/>
          <p14:tracePt t="21125" x="1130300" y="1997075"/>
          <p14:tracePt t="21135" x="1054100" y="2116138"/>
          <p14:tracePt t="21142" x="985838" y="2227263"/>
          <p14:tracePt t="21151" x="942975" y="2303463"/>
          <p14:tracePt t="21157" x="874713" y="2344738"/>
          <p14:tracePt t="21167" x="798513" y="2387600"/>
          <p14:tracePt t="21174" x="747713" y="2438400"/>
          <p14:tracePt t="21183" x="730250" y="2447925"/>
          <p14:tracePt t="21293" x="704850" y="2438400"/>
          <p14:tracePt t="21310" x="704850" y="2430463"/>
          <p14:tracePt t="21469" x="688975" y="2422525"/>
          <p14:tracePt t="21502" x="688975" y="2405063"/>
          <p14:tracePt t="21518" x="688975" y="2397125"/>
          <p14:tracePt t="21535" x="688975" y="2387600"/>
          <p14:tracePt t="21551" x="704850" y="2371725"/>
          <p14:tracePt t="21557" x="704850" y="2362200"/>
          <p14:tracePt t="21567" x="730250" y="2362200"/>
          <p14:tracePt t="21573" x="747713" y="2354263"/>
          <p14:tracePt t="21589" x="765175" y="2354263"/>
          <p14:tracePt t="21597" x="765175" y="2344738"/>
          <p14:tracePt t="21605" x="781050" y="2344738"/>
          <p14:tracePt t="21621" x="798513" y="2344738"/>
          <p14:tracePt t="21629" x="823913" y="2344738"/>
          <p14:tracePt t="21636" x="858838" y="2344738"/>
          <p14:tracePt t="21646" x="900113" y="2344738"/>
          <p14:tracePt t="21653" x="942975" y="2344738"/>
          <p14:tracePt t="21661" x="993775" y="2344738"/>
          <p14:tracePt t="21668" x="1011238" y="2344738"/>
          <p14:tracePt t="21677" x="1054100" y="2344738"/>
          <p14:tracePt t="21685" x="1087438" y="2354263"/>
          <p14:tracePt t="21693" x="1112838" y="2354263"/>
          <p14:tracePt t="21702" x="1138238" y="2362200"/>
          <p14:tracePt t="21709" x="1155700" y="2362200"/>
          <p14:tracePt t="21719" x="1189038" y="2362200"/>
          <p14:tracePt t="21726" x="1216025" y="2362200"/>
          <p14:tracePt t="21735" x="1257300" y="2362200"/>
          <p14:tracePt t="21741" x="1274763" y="2362200"/>
          <p14:tracePt t="21751" x="1300163" y="2362200"/>
          <p14:tracePt t="21756" x="1333500" y="2371725"/>
          <p14:tracePt t="21767" x="1350963" y="2371725"/>
          <p14:tracePt t="21773" x="1376363" y="2371725"/>
          <p14:tracePt t="21783" x="1411288" y="2371725"/>
          <p14:tracePt t="21789" x="1444625" y="2371725"/>
          <p14:tracePt t="21796" x="1470025" y="2371725"/>
          <p14:tracePt t="21805" x="1504950" y="2371725"/>
          <p14:tracePt t="21812" x="1538288" y="2371725"/>
          <p14:tracePt t="21821" x="1571625" y="2371725"/>
          <p14:tracePt t="21829" x="1614488" y="2371725"/>
          <p14:tracePt t="21837" x="1639888" y="2371725"/>
          <p14:tracePt t="21844" x="1682750" y="2371725"/>
          <p14:tracePt t="21852" x="1725613" y="2371725"/>
          <p14:tracePt t="21861" x="1776413" y="2371725"/>
          <p14:tracePt t="21869" x="1801813" y="2371725"/>
          <p14:tracePt t="21877" x="1844675" y="2371725"/>
          <p14:tracePt t="21884" x="1885950" y="2371725"/>
          <p14:tracePt t="21893" x="1938338" y="2371725"/>
          <p14:tracePt t="21902" x="1963738" y="2371725"/>
          <p14:tracePt t="21910" x="2005013" y="2371725"/>
          <p14:tracePt t="21918" x="2030413" y="2371725"/>
          <p14:tracePt t="21926" x="2065338" y="2371725"/>
          <p14:tracePt t="21936" x="2090738" y="2371725"/>
          <p14:tracePt t="21941" x="2116138" y="2371725"/>
          <p14:tracePt t="21951" x="2141538" y="2371725"/>
          <p14:tracePt t="21956" x="2174875" y="2371725"/>
          <p14:tracePt t="21967" x="2200275" y="2371725"/>
          <p14:tracePt t="21973" x="2235200" y="2371725"/>
          <p14:tracePt t="21980" x="2260600" y="2371725"/>
          <p14:tracePt t="21990" x="2278063" y="2371725"/>
          <p14:tracePt t="21996" x="2303463" y="2371725"/>
          <p14:tracePt t="22006" x="2336800" y="2371725"/>
          <p14:tracePt t="22012" x="2371725" y="2371725"/>
          <p14:tracePt t="22022" x="2397125" y="2371725"/>
          <p14:tracePt t="22029" x="2422525" y="2371725"/>
          <p14:tracePt t="22037" x="2447925" y="2371725"/>
          <p14:tracePt t="22046" x="2489200" y="2371725"/>
          <p14:tracePt t="22053" x="2498725" y="2362200"/>
          <p14:tracePt t="22061" x="2524125" y="2362200"/>
          <p14:tracePt t="22069" x="2557463" y="2362200"/>
          <p14:tracePt t="22077" x="2582863" y="2354263"/>
          <p14:tracePt t="22084" x="2608263" y="2344738"/>
          <p14:tracePt t="22094" x="2625725" y="2344738"/>
          <p14:tracePt t="22102" x="2660650" y="2336800"/>
          <p14:tracePt t="22110" x="2686050" y="2336800"/>
          <p14:tracePt t="22117" x="2711450" y="2336800"/>
          <p14:tracePt t="22126" x="2727325" y="2328863"/>
          <p14:tracePt t="22135" x="2752725" y="2319338"/>
          <p14:tracePt t="22141" x="2770188" y="2319338"/>
          <p14:tracePt t="22151" x="2805113" y="2311400"/>
          <p14:tracePt t="22158" x="2830513" y="2311400"/>
          <p14:tracePt t="22165" x="2871788" y="2303463"/>
          <p14:tracePt t="22174" x="2897188" y="2303463"/>
          <p14:tracePt t="22182" x="2922588" y="2293938"/>
          <p14:tracePt t="22189" x="2965450" y="2286000"/>
          <p14:tracePt t="22198" x="3025775" y="2268538"/>
          <p14:tracePt t="22205" x="3041650" y="2260600"/>
          <p14:tracePt t="22212" x="3094038" y="2243138"/>
          <p14:tracePt t="22221" x="3127375" y="2235200"/>
          <p14:tracePt t="22229" x="3152775" y="2227263"/>
          <p14:tracePt t="22236" x="3186113" y="2217738"/>
          <p14:tracePt t="22246" x="3221038" y="2217738"/>
          <p14:tracePt t="22253" x="3246438" y="2200275"/>
          <p14:tracePt t="22261" x="3271838" y="2200275"/>
          <p14:tracePt t="22269" x="3289300" y="2200275"/>
          <p14:tracePt t="22277" x="3322638" y="2184400"/>
          <p14:tracePt t="22285" x="3348038" y="2174875"/>
          <p14:tracePt t="22294" x="3382963" y="2174875"/>
          <p14:tracePt t="22301" x="3390900" y="2166938"/>
          <p14:tracePt t="22310" x="3416300" y="2159000"/>
          <p14:tracePt t="22317" x="3433763" y="2149475"/>
          <p14:tracePt t="22326" x="3459163" y="2149475"/>
          <p14:tracePt t="22342" x="3484563" y="2149475"/>
          <p14:tracePt t="22351" x="3502025" y="2149475"/>
          <p14:tracePt t="22357" x="3527425" y="2141538"/>
          <p14:tracePt t="22367" x="3543300" y="2141538"/>
          <p14:tracePt t="22373" x="3560763" y="2133600"/>
          <p14:tracePt t="22383" x="3586163" y="2124075"/>
          <p14:tracePt t="22389" x="3603625" y="2124075"/>
          <p14:tracePt t="22396" x="3619500" y="2124075"/>
          <p14:tracePt t="22404" x="3646488" y="2124075"/>
          <p14:tracePt t="22412" x="3671888" y="2124075"/>
          <p14:tracePt t="22422" x="3687763" y="2124075"/>
          <p14:tracePt t="22429" x="3722688" y="2116138"/>
          <p14:tracePt t="22437" x="3748088" y="2116138"/>
          <p14:tracePt t="22446" x="3773488" y="2108200"/>
          <p14:tracePt t="22454" x="3816350" y="2108200"/>
          <p14:tracePt t="22461" x="3849688" y="2098675"/>
          <p14:tracePt t="22470" x="3867150" y="2098675"/>
          <p14:tracePt t="22477" x="3900488" y="2098675"/>
          <p14:tracePt t="22485" x="3925888" y="2098675"/>
          <p14:tracePt t="22494" x="3935413" y="2098675"/>
          <p14:tracePt t="22502" x="3968750" y="2098675"/>
          <p14:tracePt t="22510" x="3994150" y="2098675"/>
          <p14:tracePt t="22525" x="4002088" y="2098675"/>
          <p14:tracePt t="22534" x="4027488" y="2098675"/>
          <p14:tracePt t="22573" x="4027488" y="2090738"/>
          <p14:tracePt t="22597" x="4044950" y="2090738"/>
          <p14:tracePt t="22628" x="4052888" y="2090738"/>
          <p14:tracePt t="22637" x="4062413" y="2090738"/>
          <p14:tracePt t="22645" x="4079875" y="2090738"/>
          <p14:tracePt t="22661" x="4087813" y="2090738"/>
          <p14:tracePt t="22669" x="4105275" y="2090738"/>
          <p14:tracePt t="22676" x="4113213" y="2090738"/>
          <p14:tracePt t="22686" x="4121150" y="2090738"/>
          <p14:tracePt t="22693" x="4138613" y="2090738"/>
          <p14:tracePt t="22709" x="4164013" y="2090738"/>
          <p14:tracePt t="22725" x="4181475" y="2090738"/>
          <p14:tracePt t="22734" x="4189413" y="2090738"/>
          <p14:tracePt t="22742" x="4214813" y="2090738"/>
          <p14:tracePt t="22751" x="4224338" y="2090738"/>
          <p14:tracePt t="22757" x="4232275" y="2090738"/>
          <p14:tracePt t="22767" x="4240213" y="2090738"/>
          <p14:tracePt t="22773" x="4257675" y="2090738"/>
          <p14:tracePt t="22783" x="4265613" y="2090738"/>
          <p14:tracePt t="22788" x="4275138" y="2090738"/>
          <p14:tracePt t="22796" x="4283075" y="2090738"/>
          <p14:tracePt t="22829" x="4308475" y="2098675"/>
          <p14:tracePt t="22837" x="4316413" y="2098675"/>
          <p14:tracePt t="22845" x="4325938" y="2098675"/>
          <p14:tracePt t="22853" x="4341813" y="2098675"/>
          <p14:tracePt t="22860" x="4351338" y="2098675"/>
          <p14:tracePt t="22869" x="4359275" y="2098675"/>
          <p14:tracePt t="22876" x="4376738" y="2098675"/>
          <p14:tracePt t="22884" x="4402138" y="2098675"/>
          <p14:tracePt t="22894" x="4419600" y="2098675"/>
          <p14:tracePt t="22902" x="4445000" y="2098675"/>
          <p14:tracePt t="22910" x="4470400" y="2098675"/>
          <p14:tracePt t="22918" x="4495800" y="2108200"/>
          <p14:tracePt t="22926" x="4521200" y="2108200"/>
          <p14:tracePt t="22935" x="4538663" y="2116138"/>
          <p14:tracePt t="22941" x="4572000" y="2116138"/>
          <p14:tracePt t="22951" x="4597400" y="2124075"/>
          <p14:tracePt t="22957" x="4614863" y="2124075"/>
          <p14:tracePt t="22968" x="4648200" y="2124075"/>
          <p14:tracePt t="22979" x="4699000" y="2133600"/>
          <p14:tracePt t="22989" x="4724400" y="2133600"/>
          <p14:tracePt t="22996" x="4749800" y="2141538"/>
          <p14:tracePt t="23004" x="4775200" y="2141538"/>
          <p14:tracePt t="23013" x="4792663" y="2141538"/>
          <p14:tracePt t="23021" x="4818063" y="2141538"/>
          <p14:tracePt t="23029" x="4835525" y="2141538"/>
          <p14:tracePt t="23037" x="4843463" y="2141538"/>
          <p14:tracePt t="23045" x="4860925" y="2141538"/>
          <p14:tracePt t="23053" x="4878388" y="2141538"/>
          <p14:tracePt t="23061" x="4886325" y="2149475"/>
          <p14:tracePt t="23069" x="4894263" y="2149475"/>
          <p14:tracePt t="23077" x="4903788" y="2149475"/>
          <p14:tracePt t="23085" x="4911725" y="2149475"/>
          <p14:tracePt t="23093" x="4929188" y="2149475"/>
          <p14:tracePt t="23103" x="4929188" y="2159000"/>
          <p14:tracePt t="23108" x="4937125" y="2159000"/>
          <p14:tracePt t="23119" x="4946650" y="2159000"/>
          <p14:tracePt t="23126" x="4954588" y="2159000"/>
          <p14:tracePt t="23135" x="4962525" y="2159000"/>
          <p14:tracePt t="23140" x="4979988" y="2159000"/>
          <p14:tracePt t="23174" x="4987925" y="2159000"/>
          <p14:tracePt t="23190" x="4997450" y="2159000"/>
          <p14:tracePt t="23293" x="5005388" y="2159000"/>
          <p14:tracePt t="23302" x="5022850" y="2159000"/>
          <p14:tracePt t="23309" x="5030788" y="2159000"/>
          <p14:tracePt t="23318" x="5056188" y="2159000"/>
          <p14:tracePt t="23324" x="5091113" y="2159000"/>
          <p14:tracePt t="23336" x="5116513" y="2159000"/>
          <p14:tracePt t="23341" x="5157788" y="2159000"/>
          <p14:tracePt t="23351" x="5200650" y="2159000"/>
          <p14:tracePt t="23356" x="5251450" y="2159000"/>
          <p14:tracePt t="23367" x="5294313" y="2159000"/>
          <p14:tracePt t="23372" x="5353050" y="2141538"/>
          <p14:tracePt t="23380" x="5395913" y="2141538"/>
          <p14:tracePt t="23388" x="5446713" y="2133600"/>
          <p14:tracePt t="23396" x="5489575" y="2133600"/>
          <p14:tracePt t="23404" x="5514975" y="2124075"/>
          <p14:tracePt t="23413" x="5540375" y="2116138"/>
          <p14:tracePt t="23420" x="5557838" y="2116138"/>
          <p14:tracePt t="23428" x="5575300" y="2116138"/>
          <p14:tracePt t="23437" x="5583238" y="2116138"/>
          <p14:tracePt t="23532" x="5591175" y="2116138"/>
          <p14:tracePt t="24238" x="5600700" y="2116138"/>
          <p14:tracePt t="24269" x="5608638" y="2116138"/>
          <p14:tracePt t="24286" x="5626100" y="2108200"/>
          <p14:tracePt t="24302" x="5634038" y="2108200"/>
          <p14:tracePt t="24318" x="5659438" y="2108200"/>
          <p14:tracePt t="24325" x="5659438" y="2098675"/>
          <p14:tracePt t="24335" x="5684838" y="2098675"/>
          <p14:tracePt t="24341" x="5694363" y="2098675"/>
          <p14:tracePt t="24352" x="5719763" y="2098675"/>
          <p14:tracePt t="24357" x="5735638" y="2090738"/>
          <p14:tracePt t="24367" x="5745163" y="2090738"/>
          <p14:tracePt t="24374" x="5753100" y="2090738"/>
          <p14:tracePt t="24380" x="5761038" y="2090738"/>
          <p14:tracePt t="24389" x="5770563" y="2082800"/>
          <p14:tracePt t="27156" x="5778500" y="2082800"/>
          <p14:tracePt t="27164" x="5795963" y="2082800"/>
          <p14:tracePt t="27172" x="5821363" y="2082800"/>
          <p14:tracePt t="27181" x="5854700" y="2073275"/>
          <p14:tracePt t="27189" x="5915025" y="2073275"/>
          <p14:tracePt t="27196" x="5957888" y="2055813"/>
          <p14:tracePt t="27205" x="6016625" y="2055813"/>
          <p14:tracePt t="27212" x="6049963" y="2055813"/>
          <p14:tracePt t="27221" x="6127750" y="2047875"/>
          <p14:tracePt t="27228" x="6169025" y="2047875"/>
          <p14:tracePt t="27237" x="6246813" y="2047875"/>
          <p14:tracePt t="27244" x="6288088" y="2047875"/>
          <p14:tracePt t="27255" x="6330950" y="2047875"/>
          <p14:tracePt t="27260" x="6391275" y="2047875"/>
          <p14:tracePt t="27270" x="6450013" y="2047875"/>
          <p14:tracePt t="27276" x="6500813" y="2047875"/>
          <p14:tracePt t="27287" x="6561138" y="2047875"/>
          <p14:tracePt t="27292" x="6637338" y="2047875"/>
          <p14:tracePt t="27303" x="6688138" y="2047875"/>
          <p14:tracePt t="27308" x="6764338" y="2047875"/>
          <p14:tracePt t="27319" x="6832600" y="2047875"/>
          <p14:tracePt t="27324" x="6891338" y="2047875"/>
          <p14:tracePt t="27333" x="6934200" y="2047875"/>
          <p14:tracePt t="27340" x="6969125" y="2047875"/>
          <p14:tracePt t="27348" x="6985000" y="2047875"/>
          <p14:tracePt t="27356" x="7019925" y="2047875"/>
          <p14:tracePt t="27365" x="7035800" y="2047875"/>
          <p14:tracePt t="27372" x="7045325" y="2047875"/>
          <p14:tracePt t="28086" x="7053263" y="2055813"/>
          <p14:tracePt t="28197" x="7061200" y="2055813"/>
          <p14:tracePt t="28702" x="7045325" y="2055813"/>
          <p14:tracePt t="28708" x="7035800" y="2055813"/>
          <p14:tracePt t="28717" x="7002463" y="2055813"/>
          <p14:tracePt t="28725" x="6977063" y="2055813"/>
          <p14:tracePt t="28732" x="6926263" y="2055813"/>
          <p14:tracePt t="28742" x="6891338" y="2065338"/>
          <p14:tracePt t="28749" x="6832600" y="2082800"/>
          <p14:tracePt t="28757" x="6764338" y="2090738"/>
          <p14:tracePt t="28765" x="6688138" y="2090738"/>
          <p14:tracePt t="28773" x="6602413" y="2108200"/>
          <p14:tracePt t="28781" x="6500813" y="2124075"/>
          <p14:tracePt t="28789" x="6391275" y="2133600"/>
          <p14:tracePt t="28797" x="6262688" y="2141538"/>
          <p14:tracePt t="28805" x="6118225" y="2159000"/>
          <p14:tracePt t="28813" x="5991225" y="2166938"/>
          <p14:tracePt t="28821" x="5846763" y="2192338"/>
          <p14:tracePt t="28829" x="5694363" y="2192338"/>
          <p14:tracePt t="28838" x="5549900" y="2227263"/>
          <p14:tracePt t="28846" x="5395913" y="2243138"/>
          <p14:tracePt t="28854" x="5235575" y="2278063"/>
          <p14:tracePt t="28862" x="5038725" y="2303463"/>
          <p14:tracePt t="28870" x="4827588" y="2336800"/>
          <p14:tracePt t="28878" x="4614863" y="2344738"/>
          <p14:tracePt t="28887" x="4452938" y="2371725"/>
          <p14:tracePt t="28893" x="4265613" y="2387600"/>
          <p14:tracePt t="28905" x="4130675" y="2387600"/>
          <p14:tracePt t="28910" x="3986213" y="2397125"/>
          <p14:tracePt t="28916" x="3824288" y="2422525"/>
          <p14:tracePt t="28925" x="3687763" y="2422525"/>
          <p14:tracePt t="28932" x="3543300" y="2422525"/>
          <p14:tracePt t="28942" x="3408363" y="2422525"/>
          <p14:tracePt t="28949" x="3246438" y="2422525"/>
          <p14:tracePt t="28956" x="3119438" y="2422525"/>
          <p14:tracePt t="28966" x="3008313" y="2422525"/>
          <p14:tracePt t="28973" x="2897188" y="2430463"/>
          <p14:tracePt t="28983" x="2770188" y="2430463"/>
          <p14:tracePt t="28989" x="2668588" y="2430463"/>
          <p14:tracePt t="28996" x="2582863" y="2447925"/>
          <p14:tracePt t="29007" x="2498725" y="2447925"/>
          <p14:tracePt t="29013" x="2413000" y="2447925"/>
          <p14:tracePt t="29022" x="2354263" y="2447925"/>
          <p14:tracePt t="29029" x="2293938" y="2447925"/>
          <p14:tracePt t="29038" x="2243138" y="2447925"/>
          <p14:tracePt t="29045" x="2184400" y="2455863"/>
          <p14:tracePt t="29053" x="2124075" y="2455863"/>
          <p14:tracePt t="29060" x="2082800" y="2455863"/>
          <p14:tracePt t="29071" x="2030413" y="2455863"/>
          <p14:tracePt t="29076" x="2005013" y="2455863"/>
          <p14:tracePt t="29088" x="1963738" y="2455863"/>
          <p14:tracePt t="29092" x="1928813" y="2455863"/>
          <p14:tracePt t="29101" x="1895475" y="2455863"/>
          <p14:tracePt t="29108" x="1878013" y="2455863"/>
          <p14:tracePt t="29116" x="1844675" y="2463800"/>
          <p14:tracePt t="29124" x="1819275" y="2463800"/>
          <p14:tracePt t="29132" x="1809750" y="2463800"/>
          <p14:tracePt t="29140" x="1801813" y="2473325"/>
          <p14:tracePt t="29149" x="1793875" y="2473325"/>
          <p14:tracePt t="30564" x="1801813" y="2473325"/>
          <p14:tracePt t="30574" x="1835150" y="2481263"/>
          <p14:tracePt t="30581" x="1852613" y="2481263"/>
          <p14:tracePt t="30589" x="1870075" y="2481263"/>
          <p14:tracePt t="30597" x="1911350" y="2481263"/>
          <p14:tracePt t="30606" x="1946275" y="2481263"/>
          <p14:tracePt t="30612" x="1979613" y="2489200"/>
          <p14:tracePt t="30622" x="2014538" y="2489200"/>
          <p14:tracePt t="30629" x="2047875" y="2498725"/>
          <p14:tracePt t="30639" x="2065338" y="2498725"/>
          <p14:tracePt t="30645" x="2098675" y="2498725"/>
          <p14:tracePt t="30655" x="2124075" y="2498725"/>
          <p14:tracePt t="30662" x="2133600" y="2498725"/>
          <p14:tracePt t="30671" x="2159000" y="2498725"/>
          <p14:tracePt t="30677" x="2192338" y="2498725"/>
          <p14:tracePt t="30687" x="2209800" y="2498725"/>
          <p14:tracePt t="30692" x="2235200" y="2506663"/>
          <p14:tracePt t="30700" x="2268538" y="2516188"/>
          <p14:tracePt t="30709" x="2286000" y="2516188"/>
          <p14:tracePt t="30716" x="2311400" y="2516188"/>
          <p14:tracePt t="30726" x="2344738" y="2524125"/>
          <p14:tracePt t="30733" x="2371725" y="2524125"/>
          <p14:tracePt t="30742" x="2422525" y="2524125"/>
          <p14:tracePt t="30749" x="2455863" y="2524125"/>
          <p14:tracePt t="30757" x="2498725" y="2524125"/>
          <p14:tracePt t="30765" x="2524125" y="2532063"/>
          <p14:tracePt t="30773" x="2574925" y="2532063"/>
          <p14:tracePt t="30781" x="2608263" y="2541588"/>
          <p14:tracePt t="30789" x="2651125" y="2541588"/>
          <p14:tracePt t="30796" x="2693988" y="2549525"/>
          <p14:tracePt t="30806" x="2727325" y="2549525"/>
          <p14:tracePt t="30814" x="2752725" y="2549525"/>
          <p14:tracePt t="30822" x="2787650" y="2549525"/>
          <p14:tracePt t="30828" x="2813050" y="2549525"/>
          <p14:tracePt t="30839" x="2846388" y="2557463"/>
          <p14:tracePt t="30844" x="2881313" y="2557463"/>
          <p14:tracePt t="30855" x="2906713" y="2557463"/>
          <p14:tracePt t="30862" x="2922588" y="2557463"/>
          <p14:tracePt t="30871" x="2949575" y="2557463"/>
          <p14:tracePt t="30877" x="2982913" y="2557463"/>
          <p14:tracePt t="30888" x="3000375" y="2557463"/>
          <p14:tracePt t="30893" x="3016250" y="2557463"/>
          <p14:tracePt t="30901" x="3041650" y="2557463"/>
          <p14:tracePt t="30909" x="3051175" y="2557463"/>
          <p14:tracePt t="30916" x="3076575" y="2557463"/>
          <p14:tracePt t="30925" x="3084513" y="2557463"/>
          <p14:tracePt t="30933" x="3109913" y="2557463"/>
          <p14:tracePt t="30940" x="3135313" y="2557463"/>
          <p14:tracePt t="30950" x="3152775" y="2557463"/>
          <p14:tracePt t="30956" x="3178175" y="2557463"/>
          <p14:tracePt t="30965" x="3221038" y="2557463"/>
          <p14:tracePt t="30973" x="3254375" y="2557463"/>
          <p14:tracePt t="30981" x="3279775" y="2566988"/>
          <p14:tracePt t="30999" x="3340100" y="2566988"/>
          <p14:tracePt t="31006" x="3373438" y="2566988"/>
          <p14:tracePt t="31013" x="3390900" y="2566988"/>
          <p14:tracePt t="31024" x="3416300" y="2566988"/>
          <p14:tracePt t="31028" x="3449638" y="2566988"/>
          <p14:tracePt t="31040" x="3484563" y="2566988"/>
          <p14:tracePt t="31044" x="3492500" y="2566988"/>
          <p14:tracePt t="31056" x="3517900" y="2566988"/>
          <p14:tracePt t="31060" x="3535363" y="2566988"/>
          <p14:tracePt t="31071" x="3552825" y="2566988"/>
          <p14:tracePt t="31077" x="3560763" y="2566988"/>
          <p14:tracePt t="31085" x="3568700" y="2566988"/>
          <p14:tracePt t="31093" x="3578225" y="2566988"/>
          <p14:tracePt t="31100" x="3586163" y="2566988"/>
          <p14:tracePt t="31117" x="3594100" y="2566988"/>
          <p14:tracePt t="31469" x="3603625" y="2566988"/>
          <p14:tracePt t="31525" x="3611563" y="2566988"/>
          <p14:tracePt t="31572" x="3619500" y="2566988"/>
          <p14:tracePt t="31589" x="3629025" y="2566988"/>
          <p14:tracePt t="31645" x="3636963" y="2557463"/>
          <p14:tracePt t="31709" x="3646488" y="2549525"/>
          <p14:tracePt t="31798" x="3654425" y="2549525"/>
          <p14:tracePt t="32014" x="3662363" y="2549525"/>
          <p14:tracePt t="34244" x="3697288" y="2541588"/>
          <p14:tracePt t="34260" x="3756025" y="2524125"/>
          <p14:tracePt t="34268" x="3816350" y="2498725"/>
          <p14:tracePt t="34276" x="3908425" y="2481263"/>
          <p14:tracePt t="34284" x="3994150" y="2447925"/>
          <p14:tracePt t="34292" x="4087813" y="2422525"/>
          <p14:tracePt t="34301" x="4171950" y="2387600"/>
          <p14:tracePt t="34309" x="4275138" y="2379663"/>
          <p14:tracePt t="34316" x="4351338" y="2362200"/>
          <p14:tracePt t="34324" x="4419600" y="2344738"/>
          <p14:tracePt t="34332" x="4470400" y="2328863"/>
          <p14:tracePt t="34340" x="4529138" y="2311400"/>
          <p14:tracePt t="34348" x="4579938" y="2303463"/>
          <p14:tracePt t="34356" x="4622800" y="2293938"/>
          <p14:tracePt t="34366" x="4648200" y="2286000"/>
          <p14:tracePt t="34374" x="4673600" y="2278063"/>
          <p14:tracePt t="34381" x="4691063" y="2268538"/>
          <p14:tracePt t="34391" x="4716463" y="2260600"/>
          <p14:tracePt t="34396" x="4733925" y="2260600"/>
          <p14:tracePt t="34406" x="4741863" y="2260600"/>
          <p14:tracePt t="34413" x="4775200" y="2252663"/>
          <p14:tracePt t="34423" x="4792663" y="2243138"/>
          <p14:tracePt t="34430" x="4827588" y="2235200"/>
          <p14:tracePt t="34440" x="4868863" y="2235200"/>
          <p14:tracePt t="34445" x="4911725" y="2227263"/>
          <p14:tracePt t="34454" x="4972050" y="2217738"/>
          <p14:tracePt t="34462" x="5030788" y="2209800"/>
          <p14:tracePt t="34468" x="5073650" y="2209800"/>
          <p14:tracePt t="34477" x="5141913" y="2184400"/>
          <p14:tracePt t="34484" x="5200650" y="2174875"/>
          <p14:tracePt t="34494" x="5260975" y="2166938"/>
          <p14:tracePt t="34501" x="5302250" y="2149475"/>
          <p14:tracePt t="34510" x="5370513" y="2124075"/>
          <p14:tracePt t="34516" x="5395913" y="2116138"/>
          <p14:tracePt t="34525" x="5430838" y="2098675"/>
          <p14:tracePt t="34533" x="5456238" y="2098675"/>
          <p14:tracePt t="34542" x="5497513" y="2082800"/>
          <p14:tracePt t="34549" x="5524500" y="2073275"/>
          <p14:tracePt t="34556" x="5532438" y="2073275"/>
          <p14:tracePt t="34565" x="5540375" y="2065338"/>
          <p14:tracePt t="34574" x="5557838" y="2065338"/>
          <p14:tracePt t="34726" x="5565775" y="2055813"/>
          <p14:tracePt t="34741" x="5575300" y="2055813"/>
          <p14:tracePt t="34749" x="5575300" y="2047875"/>
          <p14:tracePt t="34758" x="5591175" y="2039938"/>
          <p14:tracePt t="34765" x="5616575" y="2030413"/>
          <p14:tracePt t="34774" x="5659438" y="2030413"/>
          <p14:tracePt t="34781" x="5684838" y="2022475"/>
          <p14:tracePt t="34791" x="5735638" y="2014538"/>
          <p14:tracePt t="34796" x="5795963" y="2005013"/>
          <p14:tracePt t="34806" x="5872163" y="1997075"/>
          <p14:tracePt t="34812" x="5940425" y="1971675"/>
          <p14:tracePt t="34823" x="6024563" y="1971675"/>
          <p14:tracePt t="34830" x="6127750" y="1963738"/>
          <p14:tracePt t="34839" x="6211888" y="1954213"/>
          <p14:tracePt t="34845" x="6313488" y="1946275"/>
          <p14:tracePt t="34856" x="6399213" y="1946275"/>
          <p14:tracePt t="34861" x="6457950" y="1928813"/>
          <p14:tracePt t="34869" x="6535738" y="1920875"/>
          <p14:tracePt t="34877" x="6594475" y="1911350"/>
          <p14:tracePt t="34885" x="6637338" y="1911350"/>
          <p14:tracePt t="34894" x="6670675" y="1903413"/>
          <p14:tracePt t="34901" x="6688138" y="1903413"/>
          <p14:tracePt t="34909" x="6705600" y="1903413"/>
          <p14:tracePt t="34916" x="6721475" y="1895475"/>
          <p14:tracePt t="35149" x="6721475" y="1885950"/>
          <p14:tracePt t="35175" x="6721475" y="1870075"/>
          <p14:tracePt t="35192" x="6713538" y="1870075"/>
          <p14:tracePt t="35207" x="6713538" y="1860550"/>
          <p14:tracePt t="35213" x="6713538" y="1844675"/>
          <p14:tracePt t="35318" x="6705600" y="1844675"/>
          <p14:tracePt t="35324" x="6696075" y="1844675"/>
          <p14:tracePt t="35333" x="6680200" y="1844675"/>
          <p14:tracePt t="35341" x="6670675" y="1844675"/>
          <p14:tracePt t="35350" x="6654800" y="1844675"/>
          <p14:tracePt t="35358" x="6637338" y="1844675"/>
          <p14:tracePt t="35365" x="6611938" y="1844675"/>
          <p14:tracePt t="35374" x="6594475" y="1844675"/>
          <p14:tracePt t="35382" x="6569075" y="1852613"/>
          <p14:tracePt t="35391" x="6526213" y="1860550"/>
          <p14:tracePt t="35396" x="6492875" y="1870075"/>
          <p14:tracePt t="35407" x="6457950" y="1885950"/>
          <p14:tracePt t="35414" x="6416675" y="1885950"/>
          <p14:tracePt t="35423" x="6373813" y="1903413"/>
          <p14:tracePt t="35429" x="6313488" y="1911350"/>
          <p14:tracePt t="35439" x="6262688" y="1911350"/>
          <p14:tracePt t="35445" x="6169025" y="1938338"/>
          <p14:tracePt t="35451" x="6102350" y="1946275"/>
          <p14:tracePt t="35462" x="6016625" y="1946275"/>
          <p14:tracePt t="35469" x="5922963" y="1971675"/>
          <p14:tracePt t="35477" x="5854700" y="1979613"/>
          <p14:tracePt t="35485" x="5778500" y="2005013"/>
          <p14:tracePt t="35493" x="5702300" y="2014538"/>
          <p14:tracePt t="35501" x="5626100" y="2047875"/>
          <p14:tracePt t="35509" x="5565775" y="2065338"/>
          <p14:tracePt t="35517" x="5524500" y="2073275"/>
          <p14:tracePt t="35524" x="5456238" y="2108200"/>
          <p14:tracePt t="35533" x="5430838" y="2116138"/>
          <p14:tracePt t="35541" x="5362575" y="2141538"/>
          <p14:tracePt t="35550" x="5327650" y="2166938"/>
          <p14:tracePt t="35557" x="5302250" y="2166938"/>
          <p14:tracePt t="35566" x="5276850" y="2184400"/>
          <p14:tracePt t="35575" x="5235575" y="2217738"/>
          <p14:tracePt t="35582" x="5218113" y="2227263"/>
          <p14:tracePt t="35591" x="5200650" y="2243138"/>
          <p14:tracePt t="35597" x="5183188" y="2260600"/>
          <p14:tracePt t="35608" x="5167313" y="2268538"/>
          <p14:tracePt t="35614" x="5149850" y="2286000"/>
          <p14:tracePt t="35630" x="5132388" y="2311400"/>
          <p14:tracePt t="35638" x="5124450" y="2311400"/>
          <p14:tracePt t="35646" x="5124450" y="2319338"/>
          <p14:tracePt t="35652" x="5116513" y="2336800"/>
          <p14:tracePt t="35668" x="5116513" y="2344738"/>
          <p14:tracePt t="35677" x="5106988" y="2354263"/>
          <p14:tracePt t="35685" x="5106988" y="2362200"/>
          <p14:tracePt t="35692" x="5099050" y="2379663"/>
          <p14:tracePt t="35700" x="5091113" y="2387600"/>
          <p14:tracePt t="35708" x="5091113" y="2405063"/>
          <p14:tracePt t="35717" x="5091113" y="2430463"/>
          <p14:tracePt t="35725" x="5091113" y="2438400"/>
          <p14:tracePt t="35749" x="5091113" y="2447925"/>
          <p14:tracePt t="36469" x="5091113" y="2455863"/>
          <p14:tracePt t="36549" x="5106988" y="2447925"/>
          <p14:tracePt t="37317" x="5116513" y="2447925"/>
          <p14:tracePt t="37326" x="5124450" y="2447925"/>
          <p14:tracePt t="37332" x="5132388" y="2447925"/>
          <p14:tracePt t="37342" x="5141913" y="2447925"/>
          <p14:tracePt t="37349" x="5157788" y="2447925"/>
          <p14:tracePt t="37360" x="5183188" y="2447925"/>
          <p14:tracePt t="37365" x="5226050" y="2447925"/>
          <p14:tracePt t="37374" x="5260975" y="2447925"/>
          <p14:tracePt t="37381" x="5302250" y="2447925"/>
          <p14:tracePt t="37391" x="5362575" y="2447925"/>
          <p14:tracePt t="37397" x="5413375" y="2447925"/>
          <p14:tracePt t="37407" x="5472113" y="2447925"/>
          <p14:tracePt t="37414" x="5514975" y="2447925"/>
          <p14:tracePt t="37423" x="5565775" y="2447925"/>
          <p14:tracePt t="37429" x="5608638" y="2430463"/>
          <p14:tracePt t="37435" x="5668963" y="2430463"/>
          <p14:tracePt t="37444" x="5702300" y="2430463"/>
          <p14:tracePt t="37453" x="5735638" y="2430463"/>
          <p14:tracePt t="37461" x="5761038" y="2422525"/>
          <p14:tracePt t="37469" x="5813425" y="2422525"/>
          <p14:tracePt t="37476" x="5829300" y="2413000"/>
          <p14:tracePt t="37486" x="5864225" y="2413000"/>
          <p14:tracePt t="37493" x="5889625" y="2405063"/>
          <p14:tracePt t="37501" x="5915025" y="2405063"/>
          <p14:tracePt t="37509" x="5922963" y="2405063"/>
          <p14:tracePt t="37516" x="5940425" y="2405063"/>
          <p14:tracePt t="37526" x="5948363" y="2405063"/>
          <p14:tracePt t="37533" x="5957888" y="2405063"/>
          <p14:tracePt t="37542" x="5973763" y="2405063"/>
          <p14:tracePt t="37559" x="5991225" y="2405063"/>
          <p14:tracePt t="37565" x="5999163" y="2405063"/>
          <p14:tracePt t="37575" x="6016625" y="2405063"/>
          <p14:tracePt t="37581" x="6024563" y="2405063"/>
          <p14:tracePt t="37591" x="6042025" y="2405063"/>
          <p14:tracePt t="37607" x="6067425" y="2405063"/>
          <p14:tracePt t="37622" x="6084888" y="2405063"/>
          <p14:tracePt t="37630" x="6110288" y="2405063"/>
          <p14:tracePt t="37635" x="6143625" y="2405063"/>
          <p14:tracePt t="37645" x="6178550" y="2405063"/>
          <p14:tracePt t="37653" x="6203950" y="2405063"/>
          <p14:tracePt t="37661" x="6237288" y="2405063"/>
          <p14:tracePt t="37669" x="6272213" y="2413000"/>
          <p14:tracePt t="37677" x="6305550" y="2413000"/>
          <p14:tracePt t="37685" x="6330950" y="2422525"/>
          <p14:tracePt t="37693" x="6348413" y="2422525"/>
          <p14:tracePt t="37701" x="6373813" y="2422525"/>
          <p14:tracePt t="37709" x="6381750" y="2422525"/>
          <p14:tracePt t="37909" x="6391275" y="2422525"/>
          <p14:tracePt t="37917" x="6399213" y="2422525"/>
          <p14:tracePt t="37933" x="6407150" y="2422525"/>
          <p14:tracePt t="37942" x="6424613" y="2422525"/>
          <p14:tracePt t="37959" x="6432550" y="2422525"/>
          <p14:tracePt t="37966" x="6450013" y="2422525"/>
          <p14:tracePt t="37985" x="6475413" y="2430463"/>
          <p14:tracePt t="37992" x="6483350" y="2430463"/>
          <p14:tracePt t="37996" x="6510338" y="2438400"/>
          <p14:tracePt t="38004" x="6535738" y="2438400"/>
          <p14:tracePt t="38013" x="6561138" y="2438400"/>
          <p14:tracePt t="38021" x="6586538" y="2447925"/>
          <p14:tracePt t="38029" x="6602413" y="2447925"/>
          <p14:tracePt t="38037" x="6637338" y="2463800"/>
          <p14:tracePt t="38045" x="6654800" y="2463800"/>
          <p14:tracePt t="38053" x="6680200" y="2463800"/>
          <p14:tracePt t="38062" x="6713538" y="2463800"/>
          <p14:tracePt t="38070" x="6738938" y="2463800"/>
          <p14:tracePt t="38076" x="6764338" y="2463800"/>
          <p14:tracePt t="38085" x="6789738" y="2463800"/>
          <p14:tracePt t="38093" x="6824663" y="2463800"/>
          <p14:tracePt t="38101" x="6850063" y="2463800"/>
          <p14:tracePt t="38110" x="6891338" y="2463800"/>
          <p14:tracePt t="38117" x="6916738" y="2463800"/>
          <p14:tracePt t="38125" x="6959600" y="2463800"/>
          <p14:tracePt t="38134" x="7002463" y="2463800"/>
          <p14:tracePt t="38143" x="7061200" y="2463800"/>
          <p14:tracePt t="38149" x="7096125" y="2463800"/>
          <p14:tracePt t="38159" x="7138988" y="2473325"/>
          <p14:tracePt t="38165" x="7172325" y="2473325"/>
          <p14:tracePt t="38175" x="7189788" y="2473325"/>
          <p14:tracePt t="38182" x="7215188" y="2473325"/>
          <p14:tracePt t="38191" x="7240588" y="2481263"/>
          <p14:tracePt t="38196" x="7265988" y="2481263"/>
          <p14:tracePt t="38326" x="7283450" y="2481263"/>
          <p14:tracePt t="38334" x="7291388" y="2481263"/>
          <p14:tracePt t="38343" x="7308850" y="2481263"/>
          <p14:tracePt t="38349" x="7334250" y="2481263"/>
          <p14:tracePt t="38359" x="7359650" y="2481263"/>
          <p14:tracePt t="38365" x="7377113" y="2481263"/>
          <p14:tracePt t="38375" x="7410450" y="2481263"/>
          <p14:tracePt t="38381" x="7443788" y="2481263"/>
          <p14:tracePt t="38391" x="7478713" y="2481263"/>
          <p14:tracePt t="38397" x="7529513" y="2481263"/>
          <p14:tracePt t="38406" x="7562850" y="2481263"/>
          <p14:tracePt t="38414" x="7623175" y="2481263"/>
          <p14:tracePt t="38420" x="7673975" y="2489200"/>
          <p14:tracePt t="38430" x="7716838" y="2489200"/>
          <p14:tracePt t="38436" x="7758113" y="2489200"/>
          <p14:tracePt t="38445" x="7800975" y="2489200"/>
          <p14:tracePt t="38453" x="7826375" y="2489200"/>
          <p14:tracePt t="38462" x="7835900" y="2489200"/>
          <p14:tracePt t="38477" x="7843838" y="2489200"/>
          <p14:tracePt t="38773" x="7851775" y="2498725"/>
          <p14:tracePt t="38822" x="7851775" y="2506663"/>
          <p14:tracePt t="39301" x="7843838" y="2506663"/>
          <p14:tracePt t="39318" x="7843838" y="2516188"/>
          <p14:tracePt t="39332" x="7835900" y="2524125"/>
          <p14:tracePt t="39343" x="7826375" y="2524125"/>
          <p14:tracePt t="39359" x="7810500" y="2532063"/>
          <p14:tracePt t="39364" x="7800975" y="2541588"/>
          <p14:tracePt t="39375" x="7793038" y="2541588"/>
          <p14:tracePt t="39380" x="7793038" y="2549525"/>
          <p14:tracePt t="39390" x="7775575" y="2549525"/>
          <p14:tracePt t="39396" x="7767638" y="2549525"/>
          <p14:tracePt t="39412" x="7750175" y="2549525"/>
          <p14:tracePt t="39420" x="7742238" y="2557463"/>
          <p14:tracePt t="39437" x="7742238" y="2566988"/>
          <p14:tracePt t="39453" x="7732713" y="2566988"/>
          <p14:tracePt t="39476" x="7716838" y="2574925"/>
          <p14:tracePt t="39612" x="7699375" y="2582863"/>
          <p14:tracePt t="39726" x="7691438" y="2592388"/>
          <p14:tracePt t="39862" x="7673975" y="2600325"/>
          <p14:tracePt t="39869" x="7666038" y="2600325"/>
          <p14:tracePt t="39893" x="7666038" y="2608263"/>
          <p14:tracePt t="41110" x="7648575" y="2608263"/>
          <p14:tracePt t="41127" x="7623175" y="2608263"/>
          <p14:tracePt t="41133" x="7605713" y="2608263"/>
          <p14:tracePt t="41144" x="7580313" y="2608263"/>
          <p14:tracePt t="41149" x="7546975" y="2608263"/>
          <p14:tracePt t="41160" x="7512050" y="2617788"/>
          <p14:tracePt t="41165" x="7486650" y="2617788"/>
          <p14:tracePt t="41175" x="7453313" y="2617788"/>
          <p14:tracePt t="41181" x="7418388" y="2625725"/>
          <p14:tracePt t="41188" x="7385050" y="2633663"/>
          <p14:tracePt t="41197" x="7342188" y="2643188"/>
          <p14:tracePt t="41204" x="7308850" y="2643188"/>
          <p14:tracePt t="41214" x="7283450" y="2643188"/>
          <p14:tracePt t="41221" x="7240588" y="2660650"/>
          <p14:tracePt t="41229" x="7197725" y="2660650"/>
          <p14:tracePt t="41238" x="7154863" y="2668588"/>
          <p14:tracePt t="41244" x="7096125" y="2668588"/>
          <p14:tracePt t="41253" x="7035800" y="2676525"/>
          <p14:tracePt t="41261" x="6959600" y="2693988"/>
          <p14:tracePt t="41268" x="6858000" y="2701925"/>
          <p14:tracePt t="41277" x="6772275" y="2711450"/>
          <p14:tracePt t="41286" x="6705600" y="2727325"/>
          <p14:tracePt t="41294" x="6602413" y="2736850"/>
          <p14:tracePt t="41301" x="6518275" y="2744788"/>
          <p14:tracePt t="41311" x="6399213" y="2770188"/>
          <p14:tracePt t="41316" x="6297613" y="2787650"/>
          <p14:tracePt t="41327" x="6178550" y="2813050"/>
          <p14:tracePt t="41333" x="6084888" y="2838450"/>
          <p14:tracePt t="41343" x="5965825" y="2863850"/>
          <p14:tracePt t="41349" x="5846763" y="2881313"/>
          <p14:tracePt t="41359" x="5745163" y="2906713"/>
          <p14:tracePt t="41365" x="5616575" y="2940050"/>
          <p14:tracePt t="41375" x="5489575" y="2974975"/>
          <p14:tracePt t="41381" x="5362575" y="3008313"/>
          <p14:tracePt t="41388" x="5243513" y="3059113"/>
          <p14:tracePt t="41397" x="5116513" y="3094038"/>
          <p14:tracePt t="41404" x="5013325" y="3127375"/>
          <p14:tracePt t="41413" x="4919663" y="3152775"/>
          <p14:tracePt t="41421" x="4792663" y="3186113"/>
          <p14:tracePt t="41429" x="4708525" y="3203575"/>
          <p14:tracePt t="41438" x="4597400" y="3254375"/>
          <p14:tracePt t="41445" x="4495800" y="3289300"/>
          <p14:tracePt t="41453" x="4410075" y="3305175"/>
          <p14:tracePt t="41461" x="4308475" y="3322638"/>
          <p14:tracePt t="41469" x="4224338" y="3355975"/>
          <p14:tracePt t="41477" x="4121150" y="3373438"/>
          <p14:tracePt t="41485" x="4002088" y="3398838"/>
          <p14:tracePt t="41493" x="3917950" y="3424238"/>
          <p14:tracePt t="41500" x="3824288" y="3441700"/>
          <p14:tracePt t="41511" x="3730625" y="3459163"/>
          <p14:tracePt t="41516" x="3629025" y="3467100"/>
          <p14:tracePt t="41527" x="3552825" y="3475038"/>
          <p14:tracePt t="41534" x="3492500" y="3484563"/>
          <p14:tracePt t="41543" x="3433763" y="3509963"/>
          <p14:tracePt t="41550" x="3373438" y="3509963"/>
          <p14:tracePt t="41559" x="3314700" y="3517900"/>
          <p14:tracePt t="41565" x="3254375" y="3527425"/>
          <p14:tracePt t="41572" x="3211513" y="3535363"/>
          <p14:tracePt t="41581" x="3170238" y="3535363"/>
          <p14:tracePt t="41588" x="3109913" y="3535363"/>
          <p14:tracePt t="41597" x="3067050" y="3535363"/>
          <p14:tracePt t="41605" x="2990850" y="3535363"/>
          <p14:tracePt t="41614" x="2922588" y="3535363"/>
          <p14:tracePt t="41621" x="2863850" y="3535363"/>
          <p14:tracePt t="41630" x="2787650" y="3527425"/>
          <p14:tracePt t="41636" x="2701925" y="3509963"/>
          <p14:tracePt t="41646" x="2617788" y="3475038"/>
          <p14:tracePt t="41653" x="2524125" y="3467100"/>
          <p14:tracePt t="41661" x="2438400" y="3459163"/>
          <p14:tracePt t="41669" x="2354263" y="3433763"/>
          <p14:tracePt t="41677" x="2278063" y="3433763"/>
          <p14:tracePt t="41686" x="2192338" y="3424238"/>
          <p14:tracePt t="41693" x="2133600" y="3424238"/>
          <p14:tracePt t="41702" x="2065338" y="3424238"/>
          <p14:tracePt t="41710" x="1997075" y="3424238"/>
          <p14:tracePt t="41717" x="1920875" y="3424238"/>
          <p14:tracePt t="41727" x="1860550" y="3424238"/>
          <p14:tracePt t="41733" x="1809750" y="3424238"/>
          <p14:tracePt t="41743" x="1758950" y="3416300"/>
          <p14:tracePt t="41749" x="1725613" y="3416300"/>
          <p14:tracePt t="41757" x="1690688" y="3390900"/>
          <p14:tracePt t="41765" x="1674813" y="3373438"/>
          <p14:tracePt t="41775" x="1649413" y="3355975"/>
          <p14:tracePt t="41781" x="1631950" y="3340100"/>
          <p14:tracePt t="41788" x="1614488" y="3330575"/>
          <p14:tracePt t="41796" x="1597025" y="3314700"/>
          <p14:tracePt t="41805" x="1597025" y="3305175"/>
          <p14:tracePt t="41812" x="1589088" y="3297238"/>
          <p14:tracePt t="41821" x="1581150" y="3297238"/>
          <p14:tracePt t="41836" x="1571625" y="3289300"/>
          <p14:tracePt t="41877" x="1563688" y="3279775"/>
          <p14:tracePt t="41893" x="1555750" y="3271838"/>
          <p14:tracePt t="41902" x="1546225" y="3263900"/>
          <p14:tracePt t="41909" x="1538288" y="3246438"/>
          <p14:tracePt t="41917" x="1520825" y="3238500"/>
          <p14:tracePt t="41927" x="1504950" y="3211513"/>
          <p14:tracePt t="41933" x="1504950" y="3195638"/>
          <p14:tracePt t="41943" x="1487488" y="3160713"/>
          <p14:tracePt t="41950" x="1477963" y="3152775"/>
          <p14:tracePt t="41959" x="1462088" y="3127375"/>
          <p14:tracePt t="41964" x="1452563" y="3101975"/>
          <p14:tracePt t="41987" x="1419225" y="3051175"/>
          <p14:tracePt t="41990" x="1401763" y="3025775"/>
          <p14:tracePt t="41996" x="1401763" y="3016250"/>
          <p14:tracePt t="42005" x="1393825" y="2990850"/>
          <p14:tracePt t="42014" x="1385888" y="2974975"/>
          <p14:tracePt t="42021" x="1376363" y="2965450"/>
          <p14:tracePt t="42030" x="1376363" y="2949575"/>
          <p14:tracePt t="42037" x="1360488" y="2932113"/>
          <p14:tracePt t="42052" x="1350963" y="2922588"/>
          <p14:tracePt t="42062" x="1350963" y="2914650"/>
          <p14:tracePt t="42068" x="1350963" y="2906713"/>
          <p14:tracePt t="42078" x="1350963" y="2897188"/>
          <p14:tracePt t="42084" x="1343025" y="2889250"/>
          <p14:tracePt t="42189" x="1343025" y="2881313"/>
          <p14:tracePt t="42197" x="1343025" y="2871788"/>
          <p14:tracePt t="42204" x="1368425" y="2855913"/>
          <p14:tracePt t="42213" x="1376363" y="2846388"/>
          <p14:tracePt t="42221" x="1393825" y="2846388"/>
          <p14:tracePt t="42230" x="1419225" y="2838450"/>
          <p14:tracePt t="42237" x="1452563" y="2830513"/>
          <p14:tracePt t="42246" x="1470025" y="2813050"/>
          <p14:tracePt t="42253" x="1520825" y="2805113"/>
          <p14:tracePt t="42261" x="1546225" y="2805113"/>
          <p14:tracePt t="42269" x="1606550" y="2795588"/>
          <p14:tracePt t="42276" x="1649413" y="2795588"/>
          <p14:tracePt t="42286" x="1708150" y="2795588"/>
          <p14:tracePt t="42294" x="1733550" y="2795588"/>
          <p14:tracePt t="42300" x="1784350" y="2787650"/>
          <p14:tracePt t="42311" x="1844675" y="2778125"/>
          <p14:tracePt t="42317" x="1870075" y="2778125"/>
          <p14:tracePt t="42327" x="1903413" y="2778125"/>
          <p14:tracePt t="42334" x="1938338" y="2778125"/>
          <p14:tracePt t="42343" x="1954213" y="2778125"/>
          <p14:tracePt t="42350" x="1979613" y="2778125"/>
          <p14:tracePt t="42357" x="2005013" y="2778125"/>
          <p14:tracePt t="42364" x="2022475" y="2778125"/>
          <p14:tracePt t="42372" x="2030413" y="2778125"/>
          <p14:tracePt t="42382" x="2047875" y="2778125"/>
          <p14:tracePt t="42388" x="2055813" y="2778125"/>
          <p14:tracePt t="42397" x="2065338" y="2778125"/>
          <p14:tracePt t="42958" x="2073275" y="2778125"/>
          <p14:tracePt t="42988" x="2073275" y="2795588"/>
          <p14:tracePt t="43005" x="2073275" y="2813050"/>
          <p14:tracePt t="43012" x="2073275" y="2820988"/>
          <p14:tracePt t="43021" x="2073275" y="2830513"/>
          <p14:tracePt t="43029" x="2073275" y="2846388"/>
          <p14:tracePt t="43045" x="2073275" y="2855913"/>
          <p14:tracePt t="43053" x="2073275" y="2863850"/>
          <p14:tracePt t="43181" x="2073275" y="2871788"/>
          <p14:tracePt t="43188" x="2073275" y="2881313"/>
          <p14:tracePt t="43205" x="2065338" y="2889250"/>
          <p14:tracePt t="43214" x="2055813" y="2889250"/>
          <p14:tracePt t="43221" x="2039938" y="2889250"/>
          <p14:tracePt t="43229" x="2022475" y="2889250"/>
          <p14:tracePt t="43237" x="2014538" y="2889250"/>
          <p14:tracePt t="43244" x="1997075" y="2889250"/>
          <p14:tracePt t="43253" x="1989138" y="2889250"/>
          <p14:tracePt t="43261" x="1971675" y="2889250"/>
          <p14:tracePt t="43270" x="1954213" y="2889250"/>
          <p14:tracePt t="43278" x="1946275" y="2889250"/>
          <p14:tracePt t="43286" x="1938338" y="2889250"/>
          <p14:tracePt t="43295" x="1928813" y="2889250"/>
          <p14:tracePt t="43597" x="1928813" y="2871788"/>
          <p14:tracePt t="43605" x="1938338" y="2871788"/>
          <p14:tracePt t="43637" x="1938338" y="2863850"/>
          <p14:tracePt t="43686" x="1946275" y="2855913"/>
          <p14:tracePt t="43814" x="1954213" y="2855913"/>
          <p14:tracePt t="43821" x="1963738" y="2855913"/>
          <p14:tracePt t="43837" x="1971675" y="2855913"/>
          <p14:tracePt t="43845" x="1979613" y="2855913"/>
          <p14:tracePt t="43852" x="1989138" y="2855913"/>
          <p14:tracePt t="43877" x="1997075" y="2855913"/>
          <p14:tracePt t="43884" x="2005013" y="2855913"/>
          <p14:tracePt t="43894" x="2014538" y="2855913"/>
          <p14:tracePt t="43901" x="2022475" y="2855913"/>
          <p14:tracePt t="43911" x="2039938" y="2855913"/>
          <p14:tracePt t="43917" x="2047875" y="2855913"/>
          <p14:tracePt t="43927" x="2065338" y="2855913"/>
          <p14:tracePt t="43934" x="2082800" y="2855913"/>
          <p14:tracePt t="43944" x="2098675" y="2855913"/>
          <p14:tracePt t="43948" x="2133600" y="2855913"/>
          <p14:tracePt t="43959" x="2141538" y="2855913"/>
          <p14:tracePt t="43966" x="2159000" y="2855913"/>
          <p14:tracePt t="43972" x="2174875" y="2855913"/>
          <p14:tracePt t="43988" x="2209800" y="2855913"/>
          <p14:tracePt t="44005" x="2235200" y="2855913"/>
          <p14:tracePt t="44014" x="2243138" y="2855913"/>
          <p14:tracePt t="44021" x="2252663" y="2863850"/>
          <p14:tracePt t="44030" x="2260600" y="2863850"/>
          <p14:tracePt t="44036" x="2268538" y="2863850"/>
          <p14:tracePt t="44054" x="2278063" y="2863850"/>
          <p14:tracePt t="44062" x="2293938" y="2871788"/>
          <p14:tracePt t="44079" x="2303463" y="2871788"/>
          <p14:tracePt t="44086" x="2311400" y="2871788"/>
          <p14:tracePt t="44101" x="2319338" y="2871788"/>
          <p14:tracePt t="44111" x="2336800" y="2871788"/>
          <p14:tracePt t="44127" x="2344738" y="2871788"/>
          <p14:tracePt t="44134" x="2354263" y="2871788"/>
          <p14:tracePt t="44143" x="2362200" y="2871788"/>
          <p14:tracePt t="44150" x="2379663" y="2871788"/>
          <p14:tracePt t="44157" x="2387600" y="2871788"/>
          <p14:tracePt t="44165" x="2397125" y="2871788"/>
          <p14:tracePt t="44173" x="2422525" y="2871788"/>
          <p14:tracePt t="44180" x="2430463" y="2871788"/>
          <p14:tracePt t="44197" x="2447925" y="2881313"/>
          <p14:tracePt t="44206" x="2455863" y="2881313"/>
          <p14:tracePt t="44221" x="2473325" y="2881313"/>
          <p14:tracePt t="44237" x="2481263" y="2881313"/>
          <p14:tracePt t="44245" x="2498725" y="2889250"/>
          <p14:tracePt t="44262" x="2516188" y="2889250"/>
          <p14:tracePt t="44269" x="2541588" y="2889250"/>
          <p14:tracePt t="44278" x="2549525" y="2889250"/>
          <p14:tracePt t="44285" x="2566988" y="2889250"/>
          <p14:tracePt t="44295" x="2574925" y="2889250"/>
          <p14:tracePt t="44301" x="2592388" y="2889250"/>
          <p14:tracePt t="44312" x="2600325" y="2889250"/>
          <p14:tracePt t="44316" x="2608263" y="2889250"/>
          <p14:tracePt t="44327" x="2633663" y="2889250"/>
          <p14:tracePt t="44333" x="2651125" y="2889250"/>
          <p14:tracePt t="44343" x="2660650" y="2889250"/>
          <p14:tracePt t="44348" x="2686050" y="2881313"/>
          <p14:tracePt t="44357" x="2711450" y="2871788"/>
          <p14:tracePt t="44364" x="2719388" y="2871788"/>
          <p14:tracePt t="44372" x="2736850" y="2871788"/>
          <p14:tracePt t="44381" x="2752725" y="2871788"/>
          <p14:tracePt t="44389" x="2762250" y="2871788"/>
          <p14:tracePt t="44397" x="2787650" y="2871788"/>
          <p14:tracePt t="44406" x="2795588" y="2871788"/>
          <p14:tracePt t="44412" x="2813050" y="2871788"/>
          <p14:tracePt t="44420" x="2830513" y="2871788"/>
          <p14:tracePt t="44429" x="2846388" y="2871788"/>
          <p14:tracePt t="44436" x="2871788" y="2871788"/>
          <p14:tracePt t="44446" x="2914650" y="2889250"/>
          <p14:tracePt t="44453" x="2940050" y="2889250"/>
          <p14:tracePt t="44462" x="2974975" y="2906713"/>
          <p14:tracePt t="44469" x="3000375" y="2914650"/>
          <p14:tracePt t="44479" x="3041650" y="2932113"/>
          <p14:tracePt t="44485" x="3067050" y="2940050"/>
          <p14:tracePt t="44495" x="3084513" y="2940050"/>
          <p14:tracePt t="44502" x="3094038" y="2940050"/>
          <p14:tracePt t="44511" x="3119438" y="2940050"/>
          <p14:tracePt t="44516" x="3127375" y="2949575"/>
          <p14:tracePt t="44528" x="3144838" y="2949575"/>
          <p14:tracePt t="44532" x="3152775" y="2949575"/>
          <p14:tracePt t="44548" x="3160713" y="2957513"/>
          <p14:tracePt t="44564" x="3178175" y="2957513"/>
          <p14:tracePt t="44588" x="3195638" y="2965450"/>
          <p14:tracePt t="44596" x="3203575" y="2974975"/>
          <p14:tracePt t="44604" x="3203575" y="2982913"/>
          <p14:tracePt t="44612" x="3221038" y="2982913"/>
          <p14:tracePt t="44620" x="3228975" y="2990850"/>
          <p14:tracePt t="44702" x="3238500" y="2990850"/>
          <p14:tracePt t="44710" x="3246438" y="2990850"/>
          <p14:tracePt t="44743" x="3263900" y="2990850"/>
          <p14:tracePt t="44845" x="3271838" y="2990850"/>
          <p14:tracePt t="45333" x="3271838" y="3000375"/>
          <p14:tracePt t="45373" x="3271838" y="3008313"/>
          <p14:tracePt t="45389" x="3279775" y="3016250"/>
          <p14:tracePt t="45397" x="3279775" y="3025775"/>
          <p14:tracePt t="45493" x="3279775" y="3041650"/>
          <p14:tracePt t="45525" x="3279775" y="3051175"/>
          <p14:tracePt t="45542" x="3279775" y="3059113"/>
          <p14:tracePt t="45646" x="3289300" y="3067050"/>
          <p14:tracePt t="45669" x="3297238" y="3067050"/>
          <p14:tracePt t="45676" x="3305175" y="3067050"/>
          <p14:tracePt t="45685" x="3322638" y="3067050"/>
          <p14:tracePt t="45695" x="3340100" y="3067050"/>
          <p14:tracePt t="45702" x="3348038" y="3067050"/>
          <p14:tracePt t="45711" x="3373438" y="3067050"/>
          <p14:tracePt t="45716" x="3390900" y="3067050"/>
          <p14:tracePt t="45725" x="3416300" y="3067050"/>
          <p14:tracePt t="45734" x="3441700" y="3067050"/>
          <p14:tracePt t="45740" x="3475038" y="3067050"/>
          <p14:tracePt t="45749" x="3509963" y="3067050"/>
          <p14:tracePt t="45756" x="3527425" y="3067050"/>
          <p14:tracePt t="45764" x="3552825" y="3067050"/>
          <p14:tracePt t="45773" x="3578225" y="3067050"/>
          <p14:tracePt t="45781" x="3594100" y="3067050"/>
          <p14:tracePt t="45790" x="3619500" y="3067050"/>
          <p14:tracePt t="45797" x="3636963" y="3067050"/>
          <p14:tracePt t="45805" x="3646488" y="3067050"/>
          <p14:tracePt t="45813" x="3662363" y="3067050"/>
          <p14:tracePt t="45821" x="3671888" y="3067050"/>
          <p14:tracePt t="45829" x="3679825" y="3067050"/>
          <p14:tracePt t="45837" x="3697288" y="3067050"/>
          <p14:tracePt t="45845" x="3705225" y="3067050"/>
          <p14:tracePt t="45854" x="3722688" y="3067050"/>
          <p14:tracePt t="45869" x="3730625" y="3067050"/>
          <p14:tracePt t="45878" x="3748088" y="3067050"/>
          <p14:tracePt t="45895" x="3756025" y="3067050"/>
          <p14:tracePt t="45909" x="3773488" y="3067050"/>
          <p14:tracePt t="45925" x="3781425" y="3067050"/>
          <p14:tracePt t="45940" x="3790950" y="3067050"/>
          <p14:tracePt t="45956" x="3798888" y="3067050"/>
          <p14:tracePt t="45975" x="3824288" y="3067050"/>
          <p14:tracePt t="45988" x="3841750" y="3067050"/>
          <p14:tracePt t="46005" x="3857625" y="3067050"/>
          <p14:tracePt t="46013" x="3883025" y="3067050"/>
          <p14:tracePt t="46029" x="3908425" y="3067050"/>
          <p14:tracePt t="46037" x="3925888" y="3067050"/>
          <p14:tracePt t="46045" x="3943350" y="3067050"/>
          <p14:tracePt t="46053" x="3951288" y="3067050"/>
          <p14:tracePt t="46061" x="3968750" y="3067050"/>
          <p14:tracePt t="46069" x="3986213" y="3067050"/>
          <p14:tracePt t="46086" x="4002088" y="3067050"/>
          <p14:tracePt t="46095" x="4027488" y="3067050"/>
          <p14:tracePt t="46111" x="4052888" y="3067050"/>
          <p14:tracePt t="46124" x="4062413" y="3067050"/>
          <p14:tracePt t="46134" x="4070350" y="3067050"/>
          <p14:tracePt t="46141" x="4079875" y="3067050"/>
          <p14:tracePt t="46150" x="4087813" y="3067050"/>
          <p14:tracePt t="46157" x="4105275" y="3067050"/>
          <p14:tracePt t="46173" x="4130675" y="3067050"/>
          <p14:tracePt t="46189" x="4156075" y="3067050"/>
          <p14:tracePt t="46197" x="4164013" y="3067050"/>
          <p14:tracePt t="46205" x="4189413" y="3067050"/>
          <p14:tracePt t="46212" x="4197350" y="3067050"/>
          <p14:tracePt t="46221" x="4206875" y="3067050"/>
          <p14:tracePt t="46229" x="4224338" y="3067050"/>
          <p14:tracePt t="46237" x="4232275" y="3067050"/>
          <p14:tracePt t="46253" x="4249738" y="3067050"/>
          <p14:tracePt t="46261" x="4257675" y="3067050"/>
          <p14:tracePt t="46270" x="4265613" y="3067050"/>
          <p14:tracePt t="46278" x="4283075" y="3067050"/>
          <p14:tracePt t="46286" x="4291013" y="3067050"/>
          <p14:tracePt t="46295" x="4308475" y="3067050"/>
          <p14:tracePt t="46302" x="4316413" y="3067050"/>
          <p14:tracePt t="46317" x="4325938" y="3067050"/>
          <p14:tracePt t="46325" x="4333875" y="3067050"/>
          <p14:tracePt t="46340" x="4341813" y="3067050"/>
          <p14:tracePt t="46349" x="4351338" y="3067050"/>
          <p14:tracePt t="46356" x="4359275" y="3067050"/>
          <p14:tracePt t="46373" x="4368800" y="3067050"/>
          <p14:tracePt t="46382" x="4376738" y="3067050"/>
          <p14:tracePt t="46389" x="4384675" y="3067050"/>
          <p14:tracePt t="46397" x="4402138" y="3067050"/>
          <p14:tracePt t="46405" x="4419600" y="3067050"/>
          <p14:tracePt t="46414" x="4435475" y="3067050"/>
          <p14:tracePt t="46420" x="4460875" y="3067050"/>
          <p14:tracePt t="46430" x="4478338" y="3067050"/>
          <p14:tracePt t="46436" x="4503738" y="3067050"/>
          <p14:tracePt t="46446" x="4529138" y="3067050"/>
          <p14:tracePt t="46453" x="4546600" y="3067050"/>
          <p14:tracePt t="46462" x="4564063" y="3067050"/>
          <p14:tracePt t="46468" x="4589463" y="3067050"/>
          <p14:tracePt t="46479" x="4597400" y="3067050"/>
          <p14:tracePt t="46486" x="4614863" y="3067050"/>
          <p14:tracePt t="46495" x="4622800" y="3067050"/>
          <p14:tracePt t="46500" x="4640263" y="3067050"/>
          <p14:tracePt t="46511" x="4657725" y="3067050"/>
          <p14:tracePt t="46524" x="4673600" y="3067050"/>
          <p14:tracePt t="46534" x="4699000" y="3067050"/>
          <p14:tracePt t="46540" x="4708525" y="3067050"/>
          <p14:tracePt t="46549" x="4724400" y="3067050"/>
          <p14:tracePt t="46557" x="4733925" y="3067050"/>
          <p14:tracePt t="46565" x="4759325" y="3067050"/>
          <p14:tracePt t="46574" x="4784725" y="3067050"/>
          <p14:tracePt t="46582" x="4802188" y="3076575"/>
          <p14:tracePt t="46589" x="4810125" y="3076575"/>
          <p14:tracePt t="46596" x="4827588" y="3076575"/>
          <p14:tracePt t="46605" x="4843463" y="3076575"/>
          <p14:tracePt t="46613" x="4852988" y="3084513"/>
          <p14:tracePt t="46621" x="4868863" y="3084513"/>
          <p14:tracePt t="46637" x="4886325" y="3084513"/>
          <p14:tracePt t="46645" x="4894263" y="3094038"/>
          <p14:tracePt t="46654" x="4903788" y="3094038"/>
          <p14:tracePt t="46662" x="4911725" y="3094038"/>
          <p14:tracePt t="46679" x="4919663" y="3094038"/>
          <p14:tracePt t="46686" x="4946650" y="3094038"/>
          <p14:tracePt t="46696" x="4962525" y="3101975"/>
          <p14:tracePt t="46701" x="4987925" y="3101975"/>
          <p14:tracePt t="46711" x="4997450" y="3101975"/>
          <p14:tracePt t="46717" x="5005388" y="3101975"/>
          <p14:tracePt t="46724" x="5030788" y="3101975"/>
          <p14:tracePt t="46733" x="5056188" y="3101975"/>
          <p14:tracePt t="46740" x="5073650" y="3109913"/>
          <p14:tracePt t="46749" x="5099050" y="3109913"/>
          <p14:tracePt t="46757" x="5149850" y="3109913"/>
          <p14:tracePt t="46766" x="5175250" y="3109913"/>
          <p14:tracePt t="46773" x="5226050" y="3109913"/>
          <p14:tracePt t="46782" x="5268913" y="3109913"/>
          <p14:tracePt t="46789" x="5319713" y="3109913"/>
          <p14:tracePt t="46797" x="5362575" y="3109913"/>
          <p14:tracePt t="46805" x="5395913" y="3109913"/>
          <p14:tracePt t="46814" x="5438775" y="3109913"/>
          <p14:tracePt t="46822" x="5456238" y="3109913"/>
          <p14:tracePt t="46830" x="5481638" y="3109913"/>
          <p14:tracePt t="46836" x="5524500" y="3109913"/>
          <p14:tracePt t="46845" x="5565775" y="3109913"/>
          <p14:tracePt t="46854" x="5600700" y="3109913"/>
          <p14:tracePt t="46862" x="5651500" y="3109913"/>
          <p14:tracePt t="46869" x="5694363" y="3109913"/>
          <p14:tracePt t="46879" x="5770563" y="3109913"/>
          <p14:tracePt t="46886" x="5838825" y="3109913"/>
          <p14:tracePt t="46896" x="5897563" y="3119438"/>
          <p14:tracePt t="46902" x="5932488" y="3119438"/>
          <p14:tracePt t="46911" x="5983288" y="3119438"/>
          <p14:tracePt t="46917" x="5999163" y="3119438"/>
          <p14:tracePt t="46925" x="6034088" y="3127375"/>
          <p14:tracePt t="47757" x="6049963" y="3135313"/>
          <p14:tracePt t="47773" x="6059488" y="3144838"/>
          <p14:tracePt t="47780" x="6084888" y="3170238"/>
          <p14:tracePt t="47789" x="6084888" y="3178175"/>
          <p14:tracePt t="47797" x="6084888" y="3186113"/>
          <p14:tracePt t="47814" x="6092825" y="3186113"/>
          <p14:tracePt t="47822" x="6102350" y="3170238"/>
          <p14:tracePt t="47830" x="6110288" y="3152775"/>
          <p14:tracePt t="47837" x="6110288" y="3144838"/>
          <p14:tracePt t="47846" x="6110288" y="3084513"/>
          <p14:tracePt t="47853" x="6110288" y="3059113"/>
          <p14:tracePt t="47863" x="6092825" y="3051175"/>
          <p14:tracePt t="47869" x="6084888" y="3051175"/>
          <p14:tracePt t="48166" x="6076950" y="3041650"/>
          <p14:tracePt t="48172" x="6067425" y="3041650"/>
          <p14:tracePt t="48181" x="6049963" y="3033713"/>
          <p14:tracePt t="48188" x="6034088" y="3025775"/>
          <p14:tracePt t="48198" x="6008688" y="3016250"/>
          <p14:tracePt t="48204" x="5991225" y="3016250"/>
          <p14:tracePt t="48214" x="5991225" y="3008313"/>
          <p14:tracePt t="48220" x="5965825" y="3008313"/>
          <p14:tracePt t="48230" x="5948363" y="3008313"/>
          <p14:tracePt t="48236" x="5932488" y="3008313"/>
          <p14:tracePt t="48247" x="5905500" y="3008313"/>
          <p14:tracePt t="48252" x="5897563" y="3008313"/>
          <p14:tracePt t="48263" x="5854700" y="3033713"/>
          <p14:tracePt t="48268" x="5846763" y="3051175"/>
          <p14:tracePt t="48284" x="5846763" y="3059113"/>
          <p14:tracePt t="48294" x="5829300" y="3076575"/>
          <p14:tracePt t="48340" x="5821363" y="3076575"/>
          <p14:tracePt t="48662" x="5813425" y="3076575"/>
          <p14:tracePt t="48679" x="5795963" y="3076575"/>
          <p14:tracePt t="48685" x="5788025" y="3076575"/>
          <p14:tracePt t="48701" x="5778500" y="3076575"/>
          <p14:tracePt t="48708" x="5770563" y="3067050"/>
          <p14:tracePt t="48717" x="5761038" y="3059113"/>
          <p14:tracePt t="48733" x="5753100" y="3059113"/>
          <p14:tracePt t="49094" x="5745163" y="3059113"/>
          <p14:tracePt t="49101" x="5735638" y="3059113"/>
          <p14:tracePt t="49108" x="5719763" y="3059113"/>
          <p14:tracePt t="49117" x="5702300" y="3059113"/>
          <p14:tracePt t="49125" x="5676900" y="3059113"/>
          <p14:tracePt t="49133" x="5651500" y="3059113"/>
          <p14:tracePt t="49141" x="5600700" y="3059113"/>
          <p14:tracePt t="49150" x="5557838" y="3059113"/>
          <p14:tracePt t="49156" x="5481638" y="3059113"/>
          <p14:tracePt t="49164" x="5430838" y="3059113"/>
          <p14:tracePt t="49172" x="5345113" y="3059113"/>
          <p14:tracePt t="49180" x="5260975" y="3059113"/>
          <p14:tracePt t="49188" x="5183188" y="3059113"/>
          <p14:tracePt t="49197" x="5099050" y="3059113"/>
          <p14:tracePt t="49206" x="5005388" y="3059113"/>
          <p14:tracePt t="49213" x="4919663" y="3059113"/>
          <p14:tracePt t="49222" x="4827588" y="3059113"/>
          <p14:tracePt t="49229" x="4733925" y="3059113"/>
          <p14:tracePt t="49237" x="4640263" y="3067050"/>
          <p14:tracePt t="49247" x="4546600" y="3076575"/>
          <p14:tracePt t="49254" x="4427538" y="3101975"/>
          <p14:tracePt t="49263" x="4300538" y="3127375"/>
          <p14:tracePt t="49270" x="4171950" y="3127375"/>
          <p14:tracePt t="49278" x="4027488" y="3152775"/>
          <p14:tracePt t="49286" x="3892550" y="3160713"/>
          <p14:tracePt t="49292" x="3756025" y="3186113"/>
          <p14:tracePt t="49300" x="3560763" y="3195638"/>
          <p14:tracePt t="49308" x="3424238" y="3211513"/>
          <p14:tracePt t="49316" x="3305175" y="3238500"/>
          <p14:tracePt t="49325" x="3203575" y="3246438"/>
          <p14:tracePt t="49333" x="3101975" y="3263900"/>
          <p14:tracePt t="49341" x="3016250" y="3263900"/>
          <p14:tracePt t="49349" x="2932113" y="3297238"/>
          <p14:tracePt t="49357" x="2846388" y="3297238"/>
          <p14:tracePt t="49365" x="2752725" y="3322638"/>
          <p14:tracePt t="49373" x="2668588" y="3330575"/>
          <p14:tracePt t="49381" x="2582863" y="3348038"/>
          <p14:tracePt t="49389" x="2498725" y="3355975"/>
          <p14:tracePt t="49397" x="2405063" y="3373438"/>
          <p14:tracePt t="49406" x="2336800" y="3398838"/>
          <p14:tracePt t="49414" x="2260600" y="3398838"/>
          <p14:tracePt t="49421" x="2192338" y="3408363"/>
          <p14:tracePt t="49430" x="2133600" y="3416300"/>
          <p14:tracePt t="49437" x="2082800" y="3424238"/>
          <p14:tracePt t="49446" x="2065338" y="3424238"/>
          <p14:tracePt t="49453" x="2047875" y="3424238"/>
          <p14:tracePt t="49463" x="2030413" y="3433763"/>
          <p14:tracePt t="49478" x="2022475" y="3433763"/>
          <p14:tracePt t="49566" x="2014538" y="3433763"/>
          <p14:tracePt t="49822" x="2022475" y="3433763"/>
          <p14:tracePt t="49836" x="2039938" y="3433763"/>
          <p14:tracePt t="49853" x="2055813" y="3433763"/>
          <p14:tracePt t="49863" x="2065338" y="3433763"/>
          <p14:tracePt t="49870" x="2073275" y="3424238"/>
          <p14:tracePt t="49878" x="2090738" y="3424238"/>
          <p14:tracePt t="49886" x="2108200" y="3416300"/>
          <p14:tracePt t="49901" x="2124075" y="3416300"/>
          <p14:tracePt t="49908" x="2133600" y="3416300"/>
          <p14:tracePt t="49916" x="2166938" y="3416300"/>
          <p14:tracePt t="49925" x="2192338" y="3416300"/>
          <p14:tracePt t="49932" x="2209800" y="3416300"/>
          <p14:tracePt t="49941" x="2243138" y="3416300"/>
          <p14:tracePt t="49948" x="2278063" y="3416300"/>
          <p14:tracePt t="49957" x="2311400" y="3416300"/>
          <p14:tracePt t="49966" x="2344738" y="3408363"/>
          <p14:tracePt t="49976" x="2387600" y="3398838"/>
          <p14:tracePt t="49981" x="2413000" y="3398838"/>
          <p14:tracePt t="49988" x="2463800" y="3398838"/>
          <p14:tracePt t="50000" x="2506663" y="3390900"/>
          <p14:tracePt t="50004" x="2541588" y="3390900"/>
          <p14:tracePt t="50016" x="2582863" y="3390900"/>
          <p14:tracePt t="50020" x="2617788" y="3390900"/>
          <p14:tracePt t="50031" x="2651125" y="3390900"/>
          <p14:tracePt t="50036" x="2676525" y="3390900"/>
          <p14:tracePt t="50046" x="2711450" y="3390900"/>
          <p14:tracePt t="50053" x="2736850" y="3390900"/>
          <p14:tracePt t="50063" x="2770188" y="3382963"/>
          <p14:tracePt t="50069" x="2795588" y="3382963"/>
          <p14:tracePt t="50079" x="2820988" y="3382963"/>
          <p14:tracePt t="50085" x="2846388" y="3382963"/>
          <p14:tracePt t="50091" x="2863850" y="3382963"/>
          <p14:tracePt t="50100" x="2881313" y="3382963"/>
          <p14:tracePt t="50109" x="2906713" y="3382963"/>
          <p14:tracePt t="50116" x="2922588" y="3382963"/>
          <p14:tracePt t="50125" x="2949575" y="3382963"/>
          <p14:tracePt t="50132" x="2974975" y="3382963"/>
          <p14:tracePt t="50142" x="3016250" y="3382963"/>
          <p14:tracePt t="50149" x="3041650" y="3382963"/>
          <p14:tracePt t="50157" x="3084513" y="3382963"/>
          <p14:tracePt t="50165" x="3119438" y="3382963"/>
          <p14:tracePt t="50173" x="3160713" y="3382963"/>
          <p14:tracePt t="50182" x="3203575" y="3382963"/>
          <p14:tracePt t="50189" x="3238500" y="3382963"/>
          <p14:tracePt t="50198" x="3279775" y="3382963"/>
          <p14:tracePt t="50204" x="3314700" y="3382963"/>
          <p14:tracePt t="50215" x="3340100" y="3382963"/>
          <p14:tracePt t="50220" x="3355975" y="3382963"/>
          <p14:tracePt t="50231" x="3365500" y="3382963"/>
          <p14:tracePt t="50247" x="3373438" y="3382963"/>
          <p14:tracePt t="50253" x="3382963" y="3382963"/>
          <p14:tracePt t="50413" x="3390900" y="3382963"/>
          <p14:tracePt t="50462" x="3398838" y="3382963"/>
          <p14:tracePt t="50516" x="3416300" y="3382963"/>
          <p14:tracePt t="50764" x="3424238" y="3382963"/>
          <p14:tracePt t="50773" x="3433763" y="3382963"/>
          <p14:tracePt t="51454" x="3441700" y="3382963"/>
          <p14:tracePt t="51509" x="3449638" y="3382963"/>
          <p14:tracePt t="51524" x="3459163" y="3382963"/>
          <p14:tracePt t="51660" x="3467100" y="3382963"/>
          <p14:tracePt t="51676" x="3475038" y="3382963"/>
          <p14:tracePt t="51692" x="3484563" y="3382963"/>
          <p14:tracePt t="51701" x="3492500" y="3382963"/>
          <p14:tracePt t="51708" x="3502025" y="3382963"/>
          <p14:tracePt t="51716" x="3509963" y="3382963"/>
          <p14:tracePt t="51726" x="3527425" y="3382963"/>
          <p14:tracePt t="51741" x="3543300" y="3382963"/>
          <p14:tracePt t="51749" x="3552825" y="3382963"/>
          <p14:tracePt t="51757" x="3560763" y="3382963"/>
          <p14:tracePt t="51765" x="3568700" y="3382963"/>
          <p14:tracePt t="51774" x="3578225" y="3382963"/>
          <p14:tracePt t="51789" x="3586163" y="3382963"/>
          <p14:tracePt t="51799" x="3594100" y="3382963"/>
          <p14:tracePt t="51805" x="3603625" y="3382963"/>
          <p14:tracePt t="51815" x="3619500" y="3382963"/>
          <p14:tracePt t="51821" x="3629025" y="3382963"/>
          <p14:tracePt t="51831" x="3636963" y="3382963"/>
          <p14:tracePt t="51837" x="3646488" y="3382963"/>
          <p14:tracePt t="51847" x="3654425" y="3382963"/>
          <p14:tracePt t="51853" x="3679825" y="3382963"/>
          <p14:tracePt t="51863" x="3687763" y="3382963"/>
          <p14:tracePt t="51869" x="3697288" y="3382963"/>
          <p14:tracePt t="51876" x="3705225" y="3382963"/>
          <p14:tracePt t="51886" x="3713163" y="3382963"/>
          <p14:tracePt t="51900" x="3730625" y="3382963"/>
          <p14:tracePt t="51932" x="3748088" y="3382963"/>
          <p14:tracePt t="51941" x="3756025" y="3382963"/>
          <p14:tracePt t="51958" x="3773488" y="3382963"/>
          <p14:tracePt t="51976" x="3790950" y="3382963"/>
          <p14:tracePt t="51983" x="3798888" y="3382963"/>
          <p14:tracePt t="51989" x="3816350" y="3382963"/>
          <p14:tracePt t="52005" x="3832225" y="3382963"/>
          <p14:tracePt t="52015" x="3841750" y="3382963"/>
          <p14:tracePt t="52021" x="3849688" y="3382963"/>
          <p14:tracePt t="52031" x="3867150" y="3382963"/>
          <p14:tracePt t="52036" x="3875088" y="3382963"/>
          <p14:tracePt t="52046" x="3892550" y="3382963"/>
          <p14:tracePt t="52052" x="3925888" y="3382963"/>
          <p14:tracePt t="52060" x="3935413" y="3382963"/>
          <p14:tracePt t="52068" x="3960813" y="3382963"/>
          <p14:tracePt t="52076" x="3976688" y="3382963"/>
          <p14:tracePt t="52084" x="3986213" y="3382963"/>
          <p14:tracePt t="52093" x="4002088" y="3382963"/>
          <p14:tracePt t="52102" x="4011613" y="3382963"/>
          <p14:tracePt t="52109" x="4019550" y="3382963"/>
          <p14:tracePt t="52141" x="4027488" y="3390900"/>
          <p14:tracePt t="52629" x="4037013" y="3390900"/>
          <p14:tracePt t="52645" x="4062413" y="3390900"/>
          <p14:tracePt t="52653" x="4079875" y="3390900"/>
          <p14:tracePt t="52662" x="4105275" y="3398838"/>
          <p14:tracePt t="52669" x="4130675" y="3398838"/>
          <p14:tracePt t="52676" x="4164013" y="3408363"/>
          <p14:tracePt t="52685" x="4181475" y="3408363"/>
          <p14:tracePt t="52693" x="4206875" y="3408363"/>
          <p14:tracePt t="52700" x="4249738" y="3416300"/>
          <p14:tracePt t="52710" x="4265613" y="3416300"/>
          <p14:tracePt t="52717" x="4283075" y="3416300"/>
          <p14:tracePt t="52725" x="4300538" y="3416300"/>
          <p14:tracePt t="52734" x="4316413" y="3416300"/>
          <p14:tracePt t="52741" x="4333875" y="3416300"/>
          <p14:tracePt t="52749" x="4341813" y="3416300"/>
          <p14:tracePt t="52757" x="4359275" y="3416300"/>
          <p14:tracePt t="52765" x="4376738" y="3416300"/>
          <p14:tracePt t="52774" x="4394200" y="3416300"/>
          <p14:tracePt t="52781" x="4402138" y="3416300"/>
          <p14:tracePt t="52789" x="4427538" y="3416300"/>
          <p14:tracePt t="52798" x="4452938" y="3424238"/>
          <p14:tracePt t="52805" x="4460875" y="3424238"/>
          <p14:tracePt t="52815" x="4478338" y="3424238"/>
          <p14:tracePt t="52821" x="4486275" y="3424238"/>
          <p14:tracePt t="52831" x="4503738" y="3424238"/>
          <p14:tracePt t="52837" x="4513263" y="3424238"/>
          <p14:tracePt t="52990" x="4521200" y="3424238"/>
          <p14:tracePt t="53757" x="4529138" y="3441700"/>
          <p14:tracePt t="54150" x="4529138" y="3459163"/>
          <p14:tracePt t="54166" x="4521200" y="3459163"/>
          <p14:tracePt t="54172" x="4503738" y="3467100"/>
          <p14:tracePt t="54183" x="4470400" y="3484563"/>
          <p14:tracePt t="54190" x="4419600" y="3517900"/>
          <p14:tracePt t="54198" x="4359275" y="3535363"/>
          <p14:tracePt t="54206" x="4291013" y="3578225"/>
          <p14:tracePt t="54215" x="4206875" y="3619500"/>
          <p14:tracePt t="54221" x="4087813" y="3679825"/>
          <p14:tracePt t="54231" x="3951288" y="3738563"/>
          <p14:tracePt t="54236" x="3832225" y="3798888"/>
          <p14:tracePt t="54245" x="3748088" y="3832225"/>
          <p14:tracePt t="54253" x="3671888" y="3857625"/>
          <p14:tracePt t="54260" x="3646488" y="3867150"/>
          <p14:tracePt t="54270" x="3603625" y="3883025"/>
          <p14:tracePt t="54277" x="3594100" y="3883025"/>
          <p14:tracePt t="54294" x="3611563" y="3883025"/>
          <p14:tracePt t="54302" x="3636963" y="3900488"/>
          <p14:tracePt t="54309" x="3671888" y="3908425"/>
          <p14:tracePt t="54325" x="3679825" y="3908425"/>
          <p14:tracePt t="54334" x="3687763" y="3908425"/>
          <p14:tracePt t="54341" x="3697288" y="3908425"/>
          <p14:tracePt t="54572" x="3697288" y="3917950"/>
          <p14:tracePt t="54580" x="3679825" y="3917950"/>
          <p14:tracePt t="54588" x="3662363" y="3925888"/>
          <p14:tracePt t="54600" x="3636963" y="3935413"/>
          <p14:tracePt t="54604" x="3578225" y="3943350"/>
          <p14:tracePt t="54615" x="3527425" y="3943350"/>
          <p14:tracePt t="54621" x="3449638" y="3976688"/>
          <p14:tracePt t="54629" x="3365500" y="4019550"/>
          <p14:tracePt t="54636" x="3314700" y="4052888"/>
          <p14:tracePt t="54644" x="3238500" y="4070350"/>
          <p14:tracePt t="54652" x="3178175" y="4105275"/>
          <p14:tracePt t="54660" x="3119438" y="4121150"/>
          <p14:tracePt t="54670" x="3094038" y="4121150"/>
          <p14:tracePt t="54678" x="3084513" y="4121150"/>
          <p14:tracePt t="54725" x="3076575" y="4121150"/>
          <p14:tracePt t="54773" x="3059113" y="4121150"/>
          <p14:tracePt t="54788" x="3051175" y="4121150"/>
          <p14:tracePt t="54799" x="3041650" y="4121150"/>
          <p14:tracePt t="54804" x="3025775" y="4121150"/>
          <p14:tracePt t="54820" x="3016250" y="4121150"/>
          <p14:tracePt t="54829" x="3000375" y="4121150"/>
          <p14:tracePt t="54836" x="2982913" y="4121150"/>
          <p14:tracePt t="54844" x="2957513" y="4121150"/>
          <p14:tracePt t="54860" x="2932113" y="4121150"/>
          <p14:tracePt t="54868" x="2922588" y="4121150"/>
          <p14:tracePt t="54877" x="2897188" y="4113213"/>
          <p14:tracePt t="54884" x="2871788" y="4113213"/>
          <p14:tracePt t="54892" x="2830513" y="4105275"/>
          <p14:tracePt t="54900" x="2787650" y="4095750"/>
          <p14:tracePt t="54908" x="2752725" y="4087813"/>
          <p14:tracePt t="54916" x="2693988" y="4087813"/>
          <p14:tracePt t="54924" x="2643188" y="4062413"/>
          <p14:tracePt t="54933" x="2592388" y="4062413"/>
          <p14:tracePt t="54940" x="2532063" y="4062413"/>
          <p14:tracePt t="54950" x="2473325" y="4052888"/>
          <p14:tracePt t="54956" x="2422525" y="4044950"/>
          <p14:tracePt t="54966" x="2362200" y="4037013"/>
          <p14:tracePt t="54973" x="2303463" y="4027488"/>
          <p14:tracePt t="54983" x="2260600" y="4027488"/>
          <p14:tracePt t="54988" x="2174875" y="4011613"/>
          <p14:tracePt t="54999" x="2116138" y="4002088"/>
          <p14:tracePt t="55005" x="2065338" y="3994150"/>
          <p14:tracePt t="55015" x="2022475" y="3986213"/>
          <p14:tracePt t="55021" x="1946275" y="3976688"/>
          <p14:tracePt t="55029" x="1885950" y="3968750"/>
          <p14:tracePt t="55037" x="1827213" y="3960813"/>
          <p14:tracePt t="55044" x="1801813" y="3960813"/>
          <p14:tracePt t="55053" x="1741488" y="3943350"/>
          <p14:tracePt t="55061" x="1708150" y="3925888"/>
          <p14:tracePt t="55069" x="1682750" y="3925888"/>
          <p14:tracePt t="55077" x="1657350" y="3925888"/>
          <p14:tracePt t="55085" x="1622425" y="3917950"/>
          <p14:tracePt t="55093" x="1606550" y="3917950"/>
          <p14:tracePt t="55101" x="1589088" y="3908425"/>
          <p14:tracePt t="55109" x="1571625" y="3900488"/>
          <p14:tracePt t="55116" x="1555750" y="3900488"/>
          <p14:tracePt t="55124" x="1530350" y="3883025"/>
          <p14:tracePt t="55141" x="1504950" y="3883025"/>
          <p14:tracePt t="55151" x="1487488" y="3875088"/>
          <p14:tracePt t="55166" x="1452563" y="3857625"/>
          <p14:tracePt t="55325" x="1444625" y="3857625"/>
          <p14:tracePt t="55549" x="1452563" y="3857625"/>
          <p14:tracePt t="55566" x="1470025" y="3857625"/>
          <p14:tracePt t="55573" x="1512888" y="3849688"/>
          <p14:tracePt t="55583" x="1538288" y="3849688"/>
          <p14:tracePt t="55588" x="1581150" y="3849688"/>
          <p14:tracePt t="55599" x="1614488" y="3841750"/>
          <p14:tracePt t="55604" x="1657350" y="3841750"/>
          <p14:tracePt t="55614" x="1682750" y="3841750"/>
          <p14:tracePt t="55620" x="1708150" y="3841750"/>
          <p14:tracePt t="55628" x="1733550" y="3841750"/>
          <p14:tracePt t="56182" x="1751013" y="3841750"/>
          <p14:tracePt t="56214" x="1758950" y="3841750"/>
          <p14:tracePt t="56221" x="1766888" y="3841750"/>
          <p14:tracePt t="56236" x="1776413" y="3841750"/>
          <p14:tracePt t="56253" x="1784350" y="3841750"/>
          <p14:tracePt t="56286" x="1801813" y="3841750"/>
          <p14:tracePt t="56292" x="1809750" y="3841750"/>
          <p14:tracePt t="56316" x="1827213" y="3841750"/>
          <p14:tracePt t="56333" x="1844675" y="3841750"/>
          <p14:tracePt t="56350" x="1870075" y="3841750"/>
          <p14:tracePt t="56356" x="1878013" y="3841750"/>
          <p14:tracePt t="56366" x="1895475" y="3841750"/>
          <p14:tracePt t="56373" x="1920875" y="3841750"/>
          <p14:tracePt t="56383" x="1938338" y="3841750"/>
          <p14:tracePt t="56389" x="1971675" y="3841750"/>
          <p14:tracePt t="56400" x="2005013" y="3841750"/>
          <p14:tracePt t="56406" x="2030413" y="3841750"/>
          <p14:tracePt t="56415" x="2055813" y="3841750"/>
          <p14:tracePt t="56422" x="2090738" y="3841750"/>
          <p14:tracePt t="56428" x="2124075" y="3841750"/>
          <p14:tracePt t="56437" x="2133600" y="3841750"/>
          <p14:tracePt t="56445" x="2159000" y="3841750"/>
          <p14:tracePt t="56453" x="2166938" y="3841750"/>
          <p14:tracePt t="56462" x="2184400" y="3841750"/>
          <p14:tracePt t="56469" x="2200275" y="3841750"/>
          <p14:tracePt t="56493" x="2209800" y="3841750"/>
          <p14:tracePt t="56508" x="2227263" y="3841750"/>
          <p14:tracePt t="56516" x="2235200" y="3841750"/>
          <p14:tracePt t="56525" x="2243138" y="3841750"/>
          <p14:tracePt t="56533" x="2260600" y="3841750"/>
          <p14:tracePt t="56542" x="2278063" y="3841750"/>
          <p14:tracePt t="56551" x="2303463" y="3841750"/>
          <p14:tracePt t="56556" x="2311400" y="3841750"/>
          <p14:tracePt t="56566" x="2336800" y="3849688"/>
          <p14:tracePt t="56574" x="2344738" y="3849688"/>
          <p14:tracePt t="56590" x="2354263" y="3849688"/>
          <p14:tracePt t="56599" x="2362200" y="3849688"/>
          <p14:tracePt t="56605" x="2371725" y="3849688"/>
          <p14:tracePt t="56708" x="2379663" y="3849688"/>
          <p14:tracePt t="56750" x="2397125" y="3849688"/>
          <p14:tracePt t="58014" x="2397125" y="3857625"/>
          <p14:tracePt t="58036" x="2397125" y="3867150"/>
          <p14:tracePt t="58813" x="2413000" y="3867150"/>
          <p14:tracePt t="58822" x="2422525" y="3867150"/>
          <p14:tracePt t="58828" x="2438400" y="3867150"/>
          <p14:tracePt t="58837" x="2463800" y="3867150"/>
          <p14:tracePt t="58845" x="2473325" y="3867150"/>
          <p14:tracePt t="58853" x="2489200" y="3867150"/>
          <p14:tracePt t="58861" x="2506663" y="3867150"/>
          <p14:tracePt t="58869" x="2532063" y="3867150"/>
          <p14:tracePt t="58876" x="2549525" y="3867150"/>
          <p14:tracePt t="58885" x="2557463" y="3867150"/>
          <p14:tracePt t="58893" x="2574925" y="3867150"/>
          <p14:tracePt t="58902" x="2592388" y="3867150"/>
          <p14:tracePt t="58909" x="2600325" y="3867150"/>
          <p14:tracePt t="58917" x="2617788" y="3867150"/>
          <p14:tracePt t="58934" x="2633663" y="3867150"/>
          <p14:tracePt t="58941" x="2643188" y="3867150"/>
          <p14:tracePt t="58951" x="2651125" y="3867150"/>
          <p14:tracePt t="58957" x="2660650" y="3867150"/>
          <p14:tracePt t="58967" x="2668588" y="3867150"/>
          <p14:tracePt t="58984" x="2676525" y="3867150"/>
          <p14:tracePt t="58995" x="2693988" y="3867150"/>
          <p14:tracePt t="59061" x="2711450" y="3867150"/>
          <p14:tracePt t="59094" x="2719388" y="3867150"/>
          <p14:tracePt t="59109" x="2727325" y="3867150"/>
          <p14:tracePt t="59118" x="2736850" y="3867150"/>
          <p14:tracePt t="59125" x="2744788" y="3867150"/>
          <p14:tracePt t="59141" x="2752725" y="3867150"/>
          <p14:tracePt t="59151" x="2762250" y="3867150"/>
          <p14:tracePt t="59157" x="2770188" y="3867150"/>
          <p14:tracePt t="59168" x="2778125" y="3867150"/>
          <p14:tracePt t="59183" x="2795588" y="3867150"/>
          <p14:tracePt t="59190" x="2813050" y="3867150"/>
          <p14:tracePt t="59196" x="2820988" y="3867150"/>
          <p14:tracePt t="59204" x="2838450" y="3867150"/>
          <p14:tracePt t="59228" x="2863850" y="3867150"/>
          <p14:tracePt t="59245" x="2871788" y="3867150"/>
          <p14:tracePt t="59261" x="2881313" y="3867150"/>
          <p14:tracePt t="59294" x="2889250" y="3867150"/>
          <p14:tracePt t="59302" x="2897188" y="3867150"/>
          <p14:tracePt t="59333" x="2914650" y="3867150"/>
          <p14:tracePt t="59380" x="2932113" y="3867150"/>
          <p14:tracePt t="59396" x="2940050" y="3867150"/>
          <p14:tracePt t="59637" x="2957513" y="3867150"/>
          <p14:tracePt t="59654" x="2974975" y="3867150"/>
          <p14:tracePt t="59669" x="2982913" y="3867150"/>
          <p14:tracePt t="59677" x="2990850" y="3867150"/>
          <p14:tracePt t="59685" x="3000375" y="3867150"/>
          <p14:tracePt t="59692" x="3016250" y="3867150"/>
          <p14:tracePt t="59702" x="3025775" y="3867150"/>
          <p14:tracePt t="59709" x="3041650" y="3867150"/>
          <p14:tracePt t="59718" x="3067050" y="3867150"/>
          <p14:tracePt t="59726" x="3076575" y="3867150"/>
          <p14:tracePt t="59735" x="3109913" y="3867150"/>
          <p14:tracePt t="59740" x="3119438" y="3867150"/>
          <p14:tracePt t="59751" x="3144838" y="3867150"/>
          <p14:tracePt t="59758" x="3170238" y="3867150"/>
          <p14:tracePt t="59767" x="3186113" y="3867150"/>
          <p14:tracePt t="59774" x="3211513" y="3867150"/>
          <p14:tracePt t="59783" x="3228975" y="3867150"/>
          <p14:tracePt t="59789" x="3246438" y="3867150"/>
          <p14:tracePt t="59796" x="3254375" y="3867150"/>
          <p14:tracePt t="59805" x="3271838" y="3867150"/>
          <p14:tracePt t="59822" x="3289300" y="3867150"/>
          <p14:tracePt t="59829" x="3305175" y="3867150"/>
          <p14:tracePt t="59837" x="3314700" y="3867150"/>
          <p14:tracePt t="59845" x="3322638" y="3867150"/>
          <p14:tracePt t="59853" x="3330575" y="3867150"/>
          <p14:tracePt t="59860" x="3355975" y="3867150"/>
          <p14:tracePt t="59869" x="3382963" y="3857625"/>
          <p14:tracePt t="59876" x="3390900" y="3857625"/>
          <p14:tracePt t="59885" x="3398838" y="3857625"/>
          <p14:tracePt t="59893" x="3424238" y="3857625"/>
          <p14:tracePt t="59902" x="3433763" y="3857625"/>
          <p14:tracePt t="59908" x="3459163" y="3857625"/>
          <p14:tracePt t="59919" x="3492500" y="3857625"/>
          <p14:tracePt t="59926" x="3535363" y="3857625"/>
          <p14:tracePt t="59935" x="3578225" y="3857625"/>
          <p14:tracePt t="59941" x="3646488" y="3857625"/>
          <p14:tracePt t="59951" x="3722688" y="3857625"/>
          <p14:tracePt t="59957" x="3773488" y="3857625"/>
          <p14:tracePt t="59968" x="3832225" y="3857625"/>
          <p14:tracePt t="59979" x="3892550" y="3857625"/>
          <p14:tracePt t="59980" x="3951288" y="3857625"/>
          <p14:tracePt t="59988" x="3986213" y="3857625"/>
          <p14:tracePt t="59996" x="4002088" y="3857625"/>
          <p14:tracePt t="60005" x="4019550" y="3857625"/>
          <p14:tracePt t="60013" x="4027488" y="3857625"/>
          <p14:tracePt t="60494" x="4052888" y="3857625"/>
          <p14:tracePt t="60502" x="4087813" y="3857625"/>
          <p14:tracePt t="60510" x="4138613" y="3857625"/>
          <p14:tracePt t="60518" x="4214813" y="3857625"/>
          <p14:tracePt t="60526" x="4300538" y="3857625"/>
          <p14:tracePt t="60535" x="4384675" y="3857625"/>
          <p14:tracePt t="60541" x="4470400" y="3857625"/>
          <p14:tracePt t="60551" x="4564063" y="3857625"/>
          <p14:tracePt t="60556" x="4683125" y="3857625"/>
          <p14:tracePt t="60567" x="4792663" y="3857625"/>
          <p14:tracePt t="60573" x="4894263" y="3857625"/>
          <p14:tracePt t="60580" x="4987925" y="3857625"/>
          <p14:tracePt t="60588" x="5091113" y="3857625"/>
          <p14:tracePt t="60596" x="5149850" y="3857625"/>
          <p14:tracePt t="60604" x="5235575" y="3857625"/>
          <p14:tracePt t="60613" x="5286375" y="3857625"/>
          <p14:tracePt t="60620" x="5337175" y="3857625"/>
          <p14:tracePt t="60629" x="5387975" y="3857625"/>
          <p14:tracePt t="60636" x="5464175" y="3857625"/>
          <p14:tracePt t="60644" x="5497513" y="3857625"/>
          <p14:tracePt t="60653" x="5549900" y="3857625"/>
          <p14:tracePt t="60660" x="5608638" y="3857625"/>
          <p14:tracePt t="60669" x="5651500" y="3857625"/>
          <p14:tracePt t="60676" x="5694363" y="3857625"/>
          <p14:tracePt t="60686" x="5735638" y="3857625"/>
          <p14:tracePt t="60692" x="5770563" y="3857625"/>
          <p14:tracePt t="60703" x="5803900" y="3857625"/>
          <p14:tracePt t="60719" x="5821363" y="3849688"/>
          <p14:tracePt t="60724" x="5829300" y="3849688"/>
          <p14:tracePt t="60781" x="5838825" y="3849688"/>
          <p14:tracePt t="60796" x="5846763" y="3849688"/>
          <p14:tracePt t="61492" x="5854700" y="3849688"/>
          <p14:tracePt t="62166" x="5864225" y="3849688"/>
          <p14:tracePt t="62173" x="5872163" y="3849688"/>
          <p14:tracePt t="62189" x="5897563" y="3849688"/>
          <p14:tracePt t="62205" x="5922963" y="3849688"/>
          <p14:tracePt t="62220" x="5940425" y="3849688"/>
          <p14:tracePt t="62228" x="5948363" y="3849688"/>
          <p14:tracePt t="62245" x="5957888" y="3849688"/>
          <p14:tracePt t="62253" x="5983288" y="3849688"/>
          <p14:tracePt t="62261" x="5991225" y="3849688"/>
          <p14:tracePt t="62269" x="6016625" y="3849688"/>
          <p14:tracePt t="62276" x="6042025" y="3849688"/>
          <p14:tracePt t="62286" x="6092825" y="3857625"/>
          <p14:tracePt t="62292" x="6161088" y="3857625"/>
          <p14:tracePt t="62302" x="6237288" y="3875088"/>
          <p14:tracePt t="62310" x="6323013" y="3892550"/>
          <p14:tracePt t="62319" x="6399213" y="3900488"/>
          <p14:tracePt t="62325" x="6526213" y="3908425"/>
          <p14:tracePt t="62335" x="6627813" y="3925888"/>
          <p14:tracePt t="62342" x="6731000" y="3925888"/>
          <p14:tracePt t="62349" x="6824663" y="3925888"/>
          <p14:tracePt t="62357" x="6926263" y="3935413"/>
          <p14:tracePt t="62364" x="7027863" y="3935413"/>
          <p14:tracePt t="62374" x="7096125" y="3943350"/>
          <p14:tracePt t="62381" x="7154863" y="3943350"/>
          <p14:tracePt t="62389" x="7223125" y="3943350"/>
          <p14:tracePt t="62398" x="7273925" y="3951288"/>
          <p14:tracePt t="62405" x="7334250" y="3951288"/>
          <p14:tracePt t="62414" x="7392988" y="3960813"/>
          <p14:tracePt t="62421" x="7443788" y="3960813"/>
          <p14:tracePt t="62429" x="7494588" y="3960813"/>
          <p14:tracePt t="62436" x="7521575" y="3960813"/>
          <p14:tracePt t="62445" x="7562850" y="3960813"/>
          <p14:tracePt t="62454" x="7588250" y="3960813"/>
          <p14:tracePt t="62461" x="7613650" y="3960813"/>
          <p14:tracePt t="63269" x="7623175" y="3960813"/>
          <p14:tracePt t="63277" x="7623175" y="3968750"/>
          <p14:tracePt t="63303" x="7613650" y="3968750"/>
          <p14:tracePt t="63308" x="7597775" y="3968750"/>
          <p14:tracePt t="63325" x="7588250" y="3968750"/>
          <p14:tracePt t="63335" x="7580313" y="3976688"/>
          <p14:tracePt t="63341" x="7562850" y="3976688"/>
          <p14:tracePt t="63373" x="7529513" y="3986213"/>
          <p14:tracePt t="63389" x="7521575" y="3986213"/>
          <p14:tracePt t="63397" x="7512050" y="3986213"/>
          <p14:tracePt t="63405" x="7494588" y="3986213"/>
          <p14:tracePt t="63413" x="7486650" y="3986213"/>
          <p14:tracePt t="63420" x="7478713" y="3994150"/>
          <p14:tracePt t="63429" x="7453313" y="4002088"/>
          <p14:tracePt t="63437" x="7443788" y="4011613"/>
          <p14:tracePt t="63446" x="7427913" y="4011613"/>
          <p14:tracePt t="63455" x="7392988" y="4027488"/>
          <p14:tracePt t="63461" x="7385050" y="4037013"/>
          <p14:tracePt t="63470" x="7367588" y="4037013"/>
          <p14:tracePt t="63477" x="7342188" y="4052888"/>
          <p14:tracePt t="63484" x="7334250" y="4052888"/>
          <p14:tracePt t="63493" x="7316788" y="4070350"/>
          <p14:tracePt t="63503" x="7291388" y="4087813"/>
          <p14:tracePt t="63509" x="7265988" y="4105275"/>
          <p14:tracePt t="63519" x="7258050" y="4105275"/>
          <p14:tracePt t="63535" x="7232650" y="4113213"/>
          <p14:tracePt t="63541" x="7223125" y="4121150"/>
          <p14:tracePt t="63548" x="7215188" y="4130675"/>
          <p14:tracePt t="63556" x="7180263" y="4138613"/>
          <p14:tracePt t="63564" x="7172325" y="4146550"/>
          <p14:tracePt t="63573" x="7138988" y="4164013"/>
          <p14:tracePt t="63581" x="7113588" y="4171950"/>
          <p14:tracePt t="63589" x="7104063" y="4171950"/>
          <p14:tracePt t="63598" x="7078663" y="4189413"/>
          <p14:tracePt t="63605" x="7053263" y="4197350"/>
          <p14:tracePt t="63613" x="7035800" y="4206875"/>
          <p14:tracePt t="63621" x="7019925" y="4214813"/>
          <p14:tracePt t="63629" x="7002463" y="4214813"/>
          <p14:tracePt t="63638" x="6985000" y="4224338"/>
          <p14:tracePt t="63645" x="6959600" y="4232275"/>
          <p14:tracePt t="63654" x="6943725" y="4240213"/>
          <p14:tracePt t="63661" x="6916738" y="4249738"/>
          <p14:tracePt t="63671" x="6891338" y="4257675"/>
          <p14:tracePt t="63676" x="6858000" y="4265613"/>
          <p14:tracePt t="63686" x="6824663" y="4275138"/>
          <p14:tracePt t="63694" x="6799263" y="4283075"/>
          <p14:tracePt t="63704" x="6746875" y="4283075"/>
          <p14:tracePt t="63709" x="6705600" y="4291013"/>
          <p14:tracePt t="63718" x="6627813" y="4300538"/>
          <p14:tracePt t="63724" x="6569075" y="4308475"/>
          <p14:tracePt t="63732" x="6483350" y="4325938"/>
          <p14:tracePt t="63742" x="6416675" y="4333875"/>
          <p14:tracePt t="63748" x="6313488" y="4341813"/>
          <p14:tracePt t="63757" x="6229350" y="4341813"/>
          <p14:tracePt t="63764" x="6143625" y="4351338"/>
          <p14:tracePt t="63772" x="6042025" y="4368800"/>
          <p14:tracePt t="63781" x="5940425" y="4368800"/>
          <p14:tracePt t="63788" x="5813425" y="4376738"/>
          <p14:tracePt t="63797" x="5684838" y="4384675"/>
          <p14:tracePt t="63805" x="5532438" y="4384675"/>
          <p14:tracePt t="63813" x="5337175" y="4384675"/>
          <p14:tracePt t="63820" x="5200650" y="4402138"/>
          <p14:tracePt t="63829" x="4997450" y="4410075"/>
          <p14:tracePt t="63836" x="4860925" y="4410075"/>
          <p14:tracePt t="63846" x="4665663" y="4410075"/>
          <p14:tracePt t="63854" x="4529138" y="4410075"/>
          <p14:tracePt t="63862" x="4351338" y="4410075"/>
          <p14:tracePt t="63871" x="4214813" y="4410075"/>
          <p14:tracePt t="63876" x="4062413" y="4410075"/>
          <p14:tracePt t="63886" x="3943350" y="4410075"/>
          <p14:tracePt t="63893" x="3790950" y="4410075"/>
          <p14:tracePt t="63903" x="3662363" y="4410075"/>
          <p14:tracePt t="63909" x="3568700" y="4410075"/>
          <p14:tracePt t="63919" x="3467100" y="4410075"/>
          <p14:tracePt t="63925" x="3382963" y="4410075"/>
          <p14:tracePt t="63935" x="3279775" y="4410075"/>
          <p14:tracePt t="63942" x="3195638" y="4410075"/>
          <p14:tracePt t="63948" x="3109913" y="4410075"/>
          <p14:tracePt t="63956" x="3016250" y="4410075"/>
          <p14:tracePt t="63965" x="2957513" y="4410075"/>
          <p14:tracePt t="63983" x="2795588" y="4410075"/>
          <p14:tracePt t="63989" x="2727325" y="4410075"/>
          <p14:tracePt t="63997" x="2668588" y="4410075"/>
          <p14:tracePt t="64005" x="2600325" y="4410075"/>
          <p14:tracePt t="64013" x="2557463" y="4410075"/>
          <p14:tracePt t="64021" x="2498725" y="4410075"/>
          <p14:tracePt t="64029" x="2455863" y="4410075"/>
          <p14:tracePt t="64037" x="2422525" y="4410075"/>
          <p14:tracePt t="64045" x="2379663" y="4410075"/>
          <p14:tracePt t="64054" x="2354263" y="4410075"/>
          <p14:tracePt t="64061" x="2311400" y="4410075"/>
          <p14:tracePt t="64071" x="2293938" y="4410075"/>
          <p14:tracePt t="64076" x="2252663" y="4410075"/>
          <p14:tracePt t="64086" x="2217738" y="4410075"/>
          <p14:tracePt t="64094" x="2192338" y="4410075"/>
          <p14:tracePt t="64103" x="2174875" y="4410075"/>
          <p14:tracePt t="64109" x="2141538" y="4410075"/>
          <p14:tracePt t="64119" x="2124075" y="4410075"/>
          <p14:tracePt t="64125" x="2108200" y="4410075"/>
          <p14:tracePt t="64133" x="2098675" y="4410075"/>
          <p14:tracePt t="64429" x="2133600" y="4410075"/>
          <p14:tracePt t="64446" x="2159000" y="4402138"/>
          <p14:tracePt t="64453" x="2166938" y="4402138"/>
          <p14:tracePt t="64462" x="2184400" y="4402138"/>
          <p14:tracePt t="64471" x="2227263" y="4402138"/>
          <p14:tracePt t="64478" x="2252663" y="4394200"/>
          <p14:tracePt t="64487" x="2278063" y="4394200"/>
          <p14:tracePt t="64493" x="2311400" y="4394200"/>
          <p14:tracePt t="64503" x="2336800" y="4394200"/>
          <p14:tracePt t="64509" x="2371725" y="4394200"/>
          <p14:tracePt t="64519" x="2397125" y="4394200"/>
          <p14:tracePt t="64526" x="2413000" y="4394200"/>
          <p14:tracePt t="64533" x="2447925" y="4394200"/>
          <p14:tracePt t="64541" x="2463800" y="4394200"/>
          <p14:tracePt t="64548" x="2489200" y="4394200"/>
          <p14:tracePt t="64557" x="2516188" y="4394200"/>
          <p14:tracePt t="64565" x="2532063" y="4394200"/>
          <p14:tracePt t="64573" x="2566988" y="4394200"/>
          <p14:tracePt t="64582" x="2582863" y="4394200"/>
          <p14:tracePt t="64589" x="2600325" y="4384675"/>
          <p14:tracePt t="64597" x="2625725" y="4376738"/>
          <p14:tracePt t="64604" x="2633663" y="4376738"/>
          <p14:tracePt t="64613" x="2643188" y="4376738"/>
          <p14:tracePt t="64621" x="2660650" y="4368800"/>
          <p14:tracePt t="64629" x="2668588" y="4368800"/>
          <p14:tracePt t="64638" x="2676525" y="4368800"/>
          <p14:tracePt t="64646" x="2686050" y="4368800"/>
          <p14:tracePt t="65220" x="2693988" y="4368800"/>
          <p14:tracePt t="65228" x="2701925" y="4368800"/>
          <p14:tracePt t="65237" x="2719388" y="4368800"/>
          <p14:tracePt t="65244" x="2727325" y="4368800"/>
          <p14:tracePt t="65255" x="2752725" y="4368800"/>
          <p14:tracePt t="65262" x="2778125" y="4368800"/>
          <p14:tracePt t="65270" x="2813050" y="4368800"/>
          <p14:tracePt t="65276" x="2855913" y="4359275"/>
          <p14:tracePt t="65287" x="2897188" y="4359275"/>
          <p14:tracePt t="65294" x="2957513" y="4341813"/>
          <p14:tracePt t="65303" x="3016250" y="4341813"/>
          <p14:tracePt t="65309" x="3067050" y="4341813"/>
          <p14:tracePt t="65319" x="3144838" y="4341813"/>
          <p14:tracePt t="65326" x="3228975" y="4341813"/>
          <p14:tracePt t="65332" x="3263900" y="4341813"/>
          <p14:tracePt t="65342" x="3348038" y="4341813"/>
          <p14:tracePt t="65349" x="3390900" y="4341813"/>
          <p14:tracePt t="65356" x="3467100" y="4341813"/>
          <p14:tracePt t="65365" x="3535363" y="4341813"/>
          <p14:tracePt t="65372" x="3594100" y="4341813"/>
          <p14:tracePt t="65381" x="3636963" y="4341813"/>
          <p14:tracePt t="65390" x="3697288" y="4341813"/>
          <p14:tracePt t="65397" x="3738563" y="4341813"/>
          <p14:tracePt t="65405" x="3773488" y="4341813"/>
          <p14:tracePt t="65413" x="3798888" y="4341813"/>
          <p14:tracePt t="65421" x="3816350" y="4341813"/>
          <p14:tracePt t="65428" x="3841750" y="4341813"/>
          <p14:tracePt t="65461" x="3849688" y="4341813"/>
          <p14:tracePt t="65526" x="3867150" y="4341813"/>
          <p14:tracePt t="65542" x="3883025" y="4333875"/>
          <p14:tracePt t="65548" x="3892550" y="4333875"/>
          <p14:tracePt t="65556" x="3908425" y="4333875"/>
          <p14:tracePt t="65565" x="3935413" y="4325938"/>
          <p14:tracePt t="65573" x="3943350" y="4325938"/>
          <p14:tracePt t="65581" x="3951288" y="4325938"/>
          <p14:tracePt t="65589" x="3976688" y="4325938"/>
          <p14:tracePt t="65597" x="3986213" y="4325938"/>
          <p14:tracePt t="65613" x="3994150" y="4325938"/>
          <p14:tracePt t="65621" x="4002088" y="4325938"/>
          <p14:tracePt t="65638" x="4019550" y="4325938"/>
          <p14:tracePt t="65645" x="4027488" y="4325938"/>
          <p14:tracePt t="65660" x="4037013" y="4325938"/>
          <p14:tracePt t="65676" x="4052888" y="4325938"/>
          <p14:tracePt t="65687" x="4062413" y="4325938"/>
          <p14:tracePt t="65694" x="4070350" y="4325938"/>
          <p14:tracePt t="65703" x="4079875" y="4325938"/>
          <p14:tracePt t="65709" x="4095750" y="4325938"/>
          <p14:tracePt t="65717" x="4113213" y="4325938"/>
          <p14:tracePt t="65724" x="4130675" y="4325938"/>
          <p14:tracePt t="65732" x="4146550" y="4325938"/>
          <p14:tracePt t="65742" x="4156075" y="4325938"/>
          <p14:tracePt t="65757" x="4171950" y="4325938"/>
          <p14:tracePt t="65765" x="4181475" y="4325938"/>
          <p14:tracePt t="65781" x="4197350" y="4325938"/>
          <p14:tracePt t="65790" x="4206875" y="4325938"/>
          <p14:tracePt t="65797" x="4224338" y="4325938"/>
          <p14:tracePt t="65805" x="4232275" y="4325938"/>
          <p14:tracePt t="65821" x="4249738" y="4325938"/>
          <p14:tracePt t="65828" x="4257675" y="4325938"/>
          <p14:tracePt t="65838" x="4265613" y="4325938"/>
          <p14:tracePt t="65844" x="4275138" y="4325938"/>
          <p14:tracePt t="65855" x="4283075" y="4325938"/>
          <p14:tracePt t="65861" x="4291013" y="4325938"/>
          <p14:tracePt t="65871" x="4308475" y="4325938"/>
          <p14:tracePt t="65887" x="4325938" y="4325938"/>
          <p14:tracePt t="65903" x="4333875" y="4325938"/>
          <p14:tracePt t="65915" x="4341813" y="4325938"/>
          <p14:tracePt t="65924" x="4359275" y="4325938"/>
          <p14:tracePt t="65940" x="4376738" y="4325938"/>
          <p14:tracePt t="65948" x="4410075" y="4325938"/>
          <p14:tracePt t="65966" x="4427538" y="4325938"/>
          <p14:tracePt t="65984" x="4445000" y="4325938"/>
          <p14:tracePt t="65989" x="4470400" y="4325938"/>
          <p14:tracePt t="66007" x="4478338" y="4325938"/>
          <p14:tracePt t="66221" x="4495800" y="4325938"/>
          <p14:tracePt t="66229" x="4513263" y="4325938"/>
          <p14:tracePt t="66246" x="4521200" y="4325938"/>
          <p14:tracePt t="66254" x="4529138" y="4325938"/>
          <p14:tracePt t="66261" x="4546600" y="4325938"/>
          <p14:tracePt t="66271" x="4554538" y="4325938"/>
          <p14:tracePt t="66277" x="4564063" y="4325938"/>
          <p14:tracePt t="66286" x="4589463" y="4325938"/>
          <p14:tracePt t="66292" x="4614863" y="4325938"/>
          <p14:tracePt t="66308" x="4640263" y="4325938"/>
          <p14:tracePt t="66316" x="4648200" y="4325938"/>
          <p14:tracePt t="66325" x="4657725" y="4325938"/>
          <p14:tracePt t="66341" x="4673600" y="4325938"/>
          <p14:tracePt t="66357" x="4691063" y="4325938"/>
          <p14:tracePt t="66372" x="4708525" y="4325938"/>
          <p14:tracePt t="66380" x="4733925" y="4325938"/>
          <p14:tracePt t="66390" x="4749800" y="4325938"/>
          <p14:tracePt t="66396" x="4775200" y="4325938"/>
          <p14:tracePt t="66405" x="4802188" y="4325938"/>
          <p14:tracePt t="66414" x="4818063" y="4325938"/>
          <p14:tracePt t="66422" x="4827588" y="4325938"/>
          <p14:tracePt t="66429" x="4843463" y="4325938"/>
          <p14:tracePt t="66781" x="4860925" y="4325938"/>
          <p14:tracePt t="66789" x="4868863" y="4325938"/>
          <p14:tracePt t="66796" x="4886325" y="4325938"/>
          <p14:tracePt t="66812" x="4894263" y="4325938"/>
          <p14:tracePt t="67125" x="4886325" y="4333875"/>
          <p14:tracePt t="67133" x="4878388" y="4341813"/>
          <p14:tracePt t="67141" x="4878388" y="4351338"/>
          <p14:tracePt t="67157" x="4860925" y="4368800"/>
          <p14:tracePt t="67174" x="4852988" y="4384675"/>
          <p14:tracePt t="67238" x="4843463" y="4384675"/>
          <p14:tracePt t="67454" x="4843463" y="4394200"/>
          <p14:tracePt t="67460" x="4843463" y="4402138"/>
          <p14:tracePt t="67471" x="4843463" y="4410075"/>
          <p14:tracePt t="67487" x="4843463" y="4419600"/>
          <p14:tracePt t="67492" x="4843463" y="4427538"/>
          <p14:tracePt t="67500" x="4835525" y="4445000"/>
          <p14:tracePt t="67510" x="4827588" y="4452938"/>
          <p14:tracePt t="67516" x="4827588" y="4460875"/>
          <p14:tracePt t="67526" x="4818063" y="4470400"/>
          <p14:tracePt t="67532" x="4818063" y="4478338"/>
          <p14:tracePt t="67542" x="4810125" y="4486275"/>
          <p14:tracePt t="67549" x="4802188" y="4486275"/>
          <p14:tracePt t="67557" x="4792663" y="4495800"/>
          <p14:tracePt t="67565" x="4775200" y="4503738"/>
          <p14:tracePt t="67573" x="4749800" y="4503738"/>
          <p14:tracePt t="67590" x="4733925" y="4513263"/>
          <p14:tracePt t="67597" x="4708525" y="4521200"/>
          <p14:tracePt t="67605" x="4673600" y="4529138"/>
          <p14:tracePt t="67613" x="4622800" y="4546600"/>
          <p14:tracePt t="67622" x="4605338" y="4554538"/>
          <p14:tracePt t="67629" x="4554538" y="4572000"/>
          <p14:tracePt t="67639" x="4521200" y="4589463"/>
          <p14:tracePt t="67646" x="4460875" y="4622800"/>
          <p14:tracePt t="67656" x="4410075" y="4630738"/>
          <p14:tracePt t="67661" x="4333875" y="4665663"/>
          <p14:tracePt t="67671" x="4291013" y="4673600"/>
          <p14:tracePt t="67676" x="4214813" y="4683125"/>
          <p14:tracePt t="67687" x="4146550" y="4699000"/>
          <p14:tracePt t="67693" x="4062413" y="4699000"/>
          <p14:tracePt t="67700" x="3986213" y="4716463"/>
          <p14:tracePt t="67710" x="3900488" y="4716463"/>
          <p14:tracePt t="67716" x="3824288" y="4724400"/>
          <p14:tracePt t="67726" x="3756025" y="4724400"/>
          <p14:tracePt t="67733" x="3671888" y="4724400"/>
          <p14:tracePt t="67741" x="3603625" y="4724400"/>
          <p14:tracePt t="67749" x="3527425" y="4724400"/>
          <p14:tracePt t="67756" x="3441700" y="4724400"/>
          <p14:tracePt t="67765" x="3373438" y="4724400"/>
          <p14:tracePt t="67773" x="3314700" y="4724400"/>
          <p14:tracePt t="67781" x="3238500" y="4733925"/>
          <p14:tracePt t="67789" x="3170238" y="4733925"/>
          <p14:tracePt t="67796" x="3094038" y="4741863"/>
          <p14:tracePt t="67805" x="3041650" y="4741863"/>
          <p14:tracePt t="67813" x="2990850" y="4749800"/>
          <p14:tracePt t="67823" x="2957513" y="4759325"/>
          <p14:tracePt t="67829" x="2932113" y="4759325"/>
          <p14:tracePt t="67838" x="2881313" y="4767263"/>
          <p14:tracePt t="67845" x="2871788" y="4767263"/>
          <p14:tracePt t="67855" x="2846388" y="4775200"/>
          <p14:tracePt t="67861" x="2830513" y="4775200"/>
          <p14:tracePt t="67871" x="2820988" y="4775200"/>
          <p14:tracePt t="67877" x="2805113" y="4775200"/>
          <p14:tracePt t="67892" x="2795588" y="4775200"/>
          <p14:tracePt t="67900" x="2770188" y="4775200"/>
          <p14:tracePt t="67917" x="2752725" y="4775200"/>
          <p14:tracePt t="67926" x="2744788" y="4775200"/>
          <p14:tracePt t="67933" x="2736850" y="4775200"/>
          <p14:tracePt t="67941" x="2719388" y="4775200"/>
          <p14:tracePt t="67949" x="2701925" y="4775200"/>
          <p14:tracePt t="67956" x="2693988" y="4775200"/>
          <p14:tracePt t="67965" x="2676525" y="4775200"/>
          <p14:tracePt t="67984" x="2643188" y="4775200"/>
          <p14:tracePt t="67990" x="2625725" y="4775200"/>
          <p14:tracePt t="67997" x="2608263" y="4775200"/>
          <p14:tracePt t="68007" x="2582863" y="4775200"/>
          <p14:tracePt t="68013" x="2557463" y="4775200"/>
          <p14:tracePt t="68022" x="2524125" y="4775200"/>
          <p14:tracePt t="68029" x="2498725" y="4775200"/>
          <p14:tracePt t="68039" x="2473325" y="4775200"/>
          <p14:tracePt t="68045" x="2447925" y="4775200"/>
          <p14:tracePt t="68055" x="2413000" y="4775200"/>
          <p14:tracePt t="68061" x="2405063" y="4775200"/>
          <p14:tracePt t="68071" x="2379663" y="4775200"/>
          <p14:tracePt t="68077" x="2362200" y="4775200"/>
          <p14:tracePt t="68087" x="2354263" y="4775200"/>
          <p14:tracePt t="68093" x="2336800" y="4775200"/>
          <p14:tracePt t="68100" x="2319338" y="4775200"/>
          <p14:tracePt t="68117" x="2303463" y="4775200"/>
          <p14:tracePt t="68126" x="2293938" y="4775200"/>
          <p14:tracePt t="68133" x="2286000" y="4775200"/>
          <p14:tracePt t="68141" x="2268538" y="4775200"/>
          <p14:tracePt t="68149" x="2268538" y="4784725"/>
          <p14:tracePt t="68156" x="2243138" y="4792663"/>
          <p14:tracePt t="68165" x="2243138" y="4802188"/>
          <p14:tracePt t="68190" x="2235200" y="4802188"/>
          <p14:tracePt t="68206" x="2227263" y="4802188"/>
          <p14:tracePt t="68223" x="2217738" y="4810125"/>
          <p14:tracePt t="68240" x="2217738" y="4818063"/>
          <p14:tracePt t="68255" x="2209800" y="4818063"/>
          <p14:tracePt t="68271" x="2209800" y="4827588"/>
          <p14:tracePt t="68276" x="2200275" y="4835525"/>
          <p14:tracePt t="68310" x="2200275" y="4843463"/>
          <p14:tracePt t="68774" x="2200275" y="4852988"/>
          <p14:tracePt t="68781" x="2200275" y="4860925"/>
          <p14:tracePt t="68934" x="2200275" y="4868863"/>
          <p14:tracePt t="68949" x="2192338" y="4878388"/>
          <p14:tracePt t="68965" x="2184400" y="4886325"/>
          <p14:tracePt t="68982" x="2174875" y="4886325"/>
          <p14:tracePt t="69109" x="2174875" y="4868863"/>
          <p14:tracePt t="69116" x="2166938" y="4868863"/>
          <p14:tracePt t="69125" x="2166938" y="4852988"/>
          <p14:tracePt t="69133" x="2166938" y="4843463"/>
          <p14:tracePt t="69205" x="2159000" y="4843463"/>
          <p14:tracePt t="69453" x="2159000" y="4835525"/>
          <p14:tracePt t="69510" x="2159000" y="4818063"/>
          <p14:tracePt t="69997" x="2166938" y="4818063"/>
          <p14:tracePt t="70044" x="2174875" y="4818063"/>
          <p14:tracePt t="70388" x="2174875" y="4827588"/>
          <p14:tracePt t="70421" x="2174875" y="4835525"/>
          <p14:tracePt t="70678" x="2174875" y="4843463"/>
          <p14:tracePt t="70894" x="2174875" y="4852988"/>
          <p14:tracePt t="70997" x="2184400" y="4852988"/>
          <p14:tracePt t="71078" x="2192338" y="4852988"/>
          <p14:tracePt t="71349" x="2200275" y="4852988"/>
          <p14:tracePt t="71389" x="2209800" y="4852988"/>
          <p14:tracePt t="71597" x="2217738" y="4852988"/>
          <p14:tracePt t="71614" x="2209800" y="4843463"/>
          <p14:tracePt t="71622" x="2200275" y="4835525"/>
          <p14:tracePt t="71629" x="2192338" y="4827588"/>
          <p14:tracePt t="71639" x="2166938" y="4818063"/>
          <p14:tracePt t="71645" x="2149475" y="4802188"/>
          <p14:tracePt t="71654" x="2108200" y="4775200"/>
          <p14:tracePt t="71662" x="2090738" y="4775200"/>
          <p14:tracePt t="71668" x="2065338" y="4767263"/>
          <p14:tracePt t="71677" x="2030413" y="4749800"/>
          <p14:tracePt t="71684" x="2022475" y="4749800"/>
          <p14:tracePt t="71694" x="1989138" y="4741863"/>
          <p14:tracePt t="71701" x="1971675" y="4724400"/>
          <p14:tracePt t="71708" x="1946275" y="4724400"/>
          <p14:tracePt t="71717" x="1928813" y="4716463"/>
          <p14:tracePt t="71725" x="1903413" y="4708525"/>
          <p14:tracePt t="71733" x="1870075" y="4699000"/>
          <p14:tracePt t="71740" x="1844675" y="4691063"/>
          <p14:tracePt t="71749" x="1819275" y="4683125"/>
          <p14:tracePt t="71757" x="1784350" y="4683125"/>
          <p14:tracePt t="71765" x="1751013" y="4673600"/>
          <p14:tracePt t="71774" x="1716088" y="4673600"/>
          <p14:tracePt t="71781" x="1682750" y="4665663"/>
          <p14:tracePt t="71791" x="1657350" y="4657725"/>
          <p14:tracePt t="71797" x="1631950" y="4657725"/>
          <p14:tracePt t="71806" x="1606550" y="4657725"/>
          <p14:tracePt t="71814" x="1589088" y="4657725"/>
          <p14:tracePt t="71823" x="1563688" y="4657725"/>
          <p14:tracePt t="71830" x="1538288" y="4648200"/>
          <p14:tracePt t="71838" x="1530350" y="4648200"/>
          <p14:tracePt t="71846" x="1504950" y="4648200"/>
          <p14:tracePt t="71852" x="1487488" y="4640263"/>
          <p14:tracePt t="71861" x="1477963" y="4640263"/>
          <p14:tracePt t="71868" x="1470025" y="4640263"/>
          <p14:tracePt t="71877" x="1462088" y="4640263"/>
          <p14:tracePt t="71885" x="1452563" y="4640263"/>
          <p14:tracePt t="71894" x="1436688" y="4640263"/>
          <p14:tracePt t="71902" x="1419225" y="4640263"/>
          <p14:tracePt t="71917" x="1411288" y="4640263"/>
          <p14:tracePt t="71925" x="1401763" y="4640263"/>
          <p14:tracePt t="71941" x="1393825" y="4640263"/>
          <p14:tracePt t="71958" x="1376363" y="4640263"/>
          <p14:tracePt t="72165" x="1385888" y="4640263"/>
          <p14:tracePt t="72173" x="1393825" y="4640263"/>
          <p14:tracePt t="72181" x="1419225" y="4640263"/>
          <p14:tracePt t="72192" x="1444625" y="4640263"/>
          <p14:tracePt t="72207" x="1444625" y="4630738"/>
          <p14:tracePt t="72213" x="1462088" y="4630738"/>
          <p14:tracePt t="72223" x="1477963" y="4630738"/>
          <p14:tracePt t="72228" x="1487488" y="4630738"/>
          <p14:tracePt t="72237" x="1512888" y="4630738"/>
          <p14:tracePt t="72245" x="1530350" y="4630738"/>
          <p14:tracePt t="72253" x="1563688" y="4622800"/>
          <p14:tracePt t="72261" x="1597025" y="4622800"/>
          <p14:tracePt t="72269" x="1622425" y="4622800"/>
          <p14:tracePt t="72276" x="1639888" y="4622800"/>
          <p14:tracePt t="72285" x="1682750" y="4622800"/>
          <p14:tracePt t="72293" x="1708150" y="4622800"/>
          <p14:tracePt t="72302" x="1758950" y="4622800"/>
          <p14:tracePt t="72309" x="1784350" y="4622800"/>
          <p14:tracePt t="72317" x="1809750" y="4622800"/>
          <p14:tracePt t="72325" x="1835150" y="4622800"/>
          <p14:tracePt t="72333" x="1860550" y="4622800"/>
          <p14:tracePt t="72342" x="1895475" y="4622800"/>
          <p14:tracePt t="72350" x="1903413" y="4622800"/>
          <p14:tracePt t="72358" x="1938338" y="4622800"/>
          <p14:tracePt t="72365" x="1963738" y="4622800"/>
          <p14:tracePt t="72374" x="1997075" y="4622800"/>
          <p14:tracePt t="72381" x="2005013" y="4622800"/>
          <p14:tracePt t="72391" x="2030413" y="4614863"/>
          <p14:tracePt t="72396" x="2055813" y="4614863"/>
          <p14:tracePt t="72407" x="2065338" y="4614863"/>
          <p14:tracePt t="72412" x="2098675" y="4605338"/>
          <p14:tracePt t="72421" x="2124075" y="4605338"/>
          <p14:tracePt t="72429" x="2133600" y="4605338"/>
          <p14:tracePt t="72439" x="2159000" y="4597400"/>
          <p14:tracePt t="72445" x="2184400" y="4597400"/>
          <p14:tracePt t="72451" x="2200275" y="4597400"/>
          <p14:tracePt t="72460" x="2209800" y="4597400"/>
          <p14:tracePt t="72469" x="2227263" y="4597400"/>
          <p14:tracePt t="72476" x="2235200" y="4597400"/>
          <p14:tracePt t="72485" x="2243138" y="4597400"/>
          <p14:tracePt t="72493" x="2252663" y="4597400"/>
          <p14:tracePt t="72502" x="2260600" y="4597400"/>
          <p14:tracePt t="72508" x="2278063" y="4597400"/>
          <p14:tracePt t="72516" x="2286000" y="4597400"/>
          <p14:tracePt t="72526" x="2311400" y="4597400"/>
          <p14:tracePt t="72533" x="2336800" y="4597400"/>
          <p14:tracePt t="72541" x="2344738" y="4597400"/>
          <p14:tracePt t="72550" x="2371725" y="4597400"/>
          <p14:tracePt t="72558" x="2397125" y="4597400"/>
          <p14:tracePt t="72566" x="2413000" y="4597400"/>
          <p14:tracePt t="72575" x="2430463" y="4597400"/>
          <p14:tracePt t="72581" x="2438400" y="4597400"/>
          <p14:tracePt t="72592" x="2463800" y="4597400"/>
          <p14:tracePt t="72597" x="2498725" y="4597400"/>
          <p14:tracePt t="72607" x="2532063" y="4597400"/>
          <p14:tracePt t="72614" x="2557463" y="4597400"/>
          <p14:tracePt t="72623" x="2592388" y="4597400"/>
          <p14:tracePt t="72629" x="2633663" y="4597400"/>
          <p14:tracePt t="72638" x="2676525" y="4597400"/>
          <p14:tracePt t="72645" x="2719388" y="4597400"/>
          <p14:tracePt t="72652" x="2762250" y="4597400"/>
          <p14:tracePt t="72660" x="2820988" y="4597400"/>
          <p14:tracePt t="72669" x="2863850" y="4597400"/>
          <p14:tracePt t="72677" x="2922588" y="4597400"/>
          <p14:tracePt t="72685" x="2965450" y="4597400"/>
          <p14:tracePt t="72692" x="3016250" y="4597400"/>
          <p14:tracePt t="72701" x="3041650" y="4597400"/>
          <p14:tracePt t="72709" x="3084513" y="4597400"/>
          <p14:tracePt t="72717" x="3109913" y="4597400"/>
          <p14:tracePt t="72725" x="3135313" y="4597400"/>
          <p14:tracePt t="72741" x="3152775" y="4597400"/>
          <p14:tracePt t="72749" x="3160713" y="4597400"/>
          <p14:tracePt t="73156" x="3170238" y="4597400"/>
          <p14:tracePt t="73166" x="3178175" y="4597400"/>
          <p14:tracePt t="73174" x="3186113" y="4597400"/>
          <p14:tracePt t="73180" x="3195638" y="4597400"/>
          <p14:tracePt t="73192" x="3203575" y="4597400"/>
          <p14:tracePt t="73208" x="3211513" y="4597400"/>
          <p14:tracePt t="73212" x="3228975" y="4597400"/>
          <p14:tracePt t="73228" x="3238500" y="4597400"/>
          <p14:tracePt t="73236" x="3246438" y="4597400"/>
          <p14:tracePt t="73244" x="3263900" y="4597400"/>
          <p14:tracePt t="73252" x="3279775" y="4597400"/>
          <p14:tracePt t="73260" x="3289300" y="4597400"/>
          <p14:tracePt t="73269" x="3305175" y="4597400"/>
          <p14:tracePt t="73276" x="3330575" y="4597400"/>
          <p14:tracePt t="73286" x="3340100" y="4597400"/>
          <p14:tracePt t="73292" x="3355975" y="4597400"/>
          <p14:tracePt t="73300" x="3373438" y="4597400"/>
          <p14:tracePt t="73316" x="3390900" y="4597400"/>
          <p14:tracePt t="73326" x="3398838" y="4597400"/>
          <p14:tracePt t="73332" x="3408363" y="4597400"/>
          <p14:tracePt t="74198" x="3398838" y="4597400"/>
          <p14:tracePt t="74366" x="3382963" y="4597400"/>
          <p14:tracePt t="74556" x="3355975" y="4597400"/>
          <p14:tracePt t="74575" x="3348038" y="4589463"/>
          <p14:tracePt t="74591" x="3330575" y="4589463"/>
          <p14:tracePt t="74607" x="3322638" y="4579938"/>
          <p14:tracePt t="74613" x="3314700" y="4579938"/>
          <p14:tracePt t="74622" x="3305175" y="4579938"/>
          <p14:tracePt t="74635" x="3297238" y="4579938"/>
          <p14:tracePt t="74652" x="3289300" y="4572000"/>
          <p14:tracePt t="75206" x="3279775" y="4572000"/>
          <p14:tracePt t="75246" x="3289300" y="4579938"/>
          <p14:tracePt t="75285" x="3297238" y="4597400"/>
          <p14:tracePt t="75412" x="3305175" y="4605338"/>
          <p14:tracePt t="75516" x="3305175" y="4614863"/>
          <p14:tracePt t="75532" x="3314700" y="4614863"/>
          <p14:tracePt t="75574" x="3322638" y="4622800"/>
          <p14:tracePt t="75685" x="3340100" y="4622800"/>
          <p14:tracePt t="75710" x="3348038" y="4622800"/>
          <p14:tracePt t="75716" x="3355975" y="4622800"/>
          <p14:tracePt t="75742" x="3365500" y="4622800"/>
          <p14:tracePt t="75759" x="3373438" y="4622800"/>
          <p14:tracePt t="75765" x="3382963" y="4622800"/>
          <p14:tracePt t="75776" x="3390900" y="4622800"/>
          <p14:tracePt t="75791" x="3398838" y="4622800"/>
          <p14:tracePt t="75807" x="3416300" y="4622800"/>
          <p14:tracePt t="75830" x="3424238" y="4622800"/>
          <p14:tracePt t="75846" x="3433763" y="4622800"/>
          <p14:tracePt t="76013" x="3441700" y="4622800"/>
          <p14:tracePt t="76020" x="3449638" y="4622800"/>
          <p14:tracePt t="76077" x="3459163" y="4622800"/>
          <p14:tracePt t="76093" x="3467100" y="4622800"/>
          <p14:tracePt t="76101" x="3475038" y="4622800"/>
          <p14:tracePt t="76110" x="3484563" y="4622800"/>
          <p14:tracePt t="76117" x="3492500" y="4622800"/>
          <p14:tracePt t="76133" x="3502025" y="4622800"/>
          <p14:tracePt t="76165" x="3509963" y="4622800"/>
          <p14:tracePt t="76175" x="3527425" y="4622800"/>
          <p14:tracePt t="76197" x="3543300" y="4622800"/>
          <p14:tracePt t="76207" x="3552825" y="4622800"/>
          <p14:tracePt t="76219" x="3568700" y="4630738"/>
          <p14:tracePt t="76228" x="3578225" y="4630738"/>
          <p14:tracePt t="76237" x="3586163" y="4630738"/>
          <p14:tracePt t="76246" x="3603625" y="4630738"/>
          <p14:tracePt t="76253" x="3611563" y="4630738"/>
          <p14:tracePt t="76262" x="3619500" y="4630738"/>
          <p14:tracePt t="76268" x="3629025" y="4630738"/>
          <p14:tracePt t="76276" x="3636963" y="4640263"/>
          <p14:tracePt t="76285" x="3646488" y="4640263"/>
          <p14:tracePt t="76302" x="3662363" y="4640263"/>
          <p14:tracePt t="76318" x="3671888" y="4640263"/>
          <p14:tracePt t="76326" x="3679825" y="4640263"/>
          <p14:tracePt t="76344" x="3687763" y="4640263"/>
          <p14:tracePt t="76349" x="3697288" y="4648200"/>
          <p14:tracePt t="76359" x="3705225" y="4648200"/>
          <p14:tracePt t="76365" x="3713163" y="4648200"/>
          <p14:tracePt t="76375" x="3730625" y="4648200"/>
          <p14:tracePt t="76391" x="3738563" y="4648200"/>
          <p14:tracePt t="76397" x="3756025" y="4648200"/>
          <p14:tracePt t="76420" x="3763963" y="4648200"/>
          <p14:tracePt t="76460" x="3773488" y="4648200"/>
          <p14:tracePt t="76693" x="3773488" y="4657725"/>
          <p14:tracePt t="76710" x="3790950" y="4665663"/>
          <p14:tracePt t="76734" x="3798888" y="4673600"/>
          <p14:tracePt t="76830" x="3806825" y="4683125"/>
          <p14:tracePt t="76845" x="3816350" y="4691063"/>
          <p14:tracePt t="76853" x="3824288" y="4691063"/>
          <p14:tracePt t="76885" x="3832225" y="4691063"/>
          <p14:tracePt t="76893" x="3841750" y="4691063"/>
          <p14:tracePt t="76901" x="3849688" y="4691063"/>
          <p14:tracePt t="76910" x="3857625" y="4691063"/>
          <p14:tracePt t="76917" x="3875088" y="4699000"/>
          <p14:tracePt t="76933" x="3900488" y="4699000"/>
          <p14:tracePt t="76949" x="3925888" y="4708525"/>
          <p14:tracePt t="76959" x="3935413" y="4708525"/>
          <p14:tracePt t="76976" x="3943350" y="4708525"/>
          <p14:tracePt t="76987" x="3951288" y="4708525"/>
          <p14:tracePt t="76996" x="3960813" y="4708525"/>
          <p14:tracePt t="77004" x="3968750" y="4708525"/>
          <p14:tracePt t="77020" x="3976688" y="4708525"/>
          <p14:tracePt t="77037" x="3986213" y="4708525"/>
          <p14:tracePt t="77045" x="4002088" y="4708525"/>
          <p14:tracePt t="77062" x="4011613" y="4708525"/>
          <p14:tracePt t="77069" x="4019550" y="4708525"/>
          <p14:tracePt t="77076" x="4027488" y="4708525"/>
          <p14:tracePt t="77084" x="4037013" y="4708525"/>
          <p14:tracePt t="77102" x="4044950" y="4708525"/>
          <p14:tracePt t="77116" x="4052888" y="4708525"/>
          <p14:tracePt t="77126" x="4062413" y="4708525"/>
          <p14:tracePt t="77158" x="4070350" y="4708525"/>
          <p14:tracePt t="77175" x="4079875" y="4708525"/>
          <p14:tracePt t="77191" x="4087813" y="4708525"/>
          <p14:tracePt t="77221" x="4095750" y="4708525"/>
          <p14:tracePt t="77230" x="4105275" y="4708525"/>
          <p14:tracePt t="77262" x="4121150" y="4708525"/>
          <p14:tracePt t="77269" x="4130675" y="4708525"/>
          <p14:tracePt t="77310" x="4138613" y="4708525"/>
          <p14:tracePt t="77316" x="4146550" y="4708525"/>
          <p14:tracePt t="77342" x="4156075" y="4708525"/>
          <p14:tracePt t="77359" x="4164013" y="4708525"/>
          <p14:tracePt t="77364" x="4171950" y="4708525"/>
          <p14:tracePt t="77375" x="4181475" y="4708525"/>
          <p14:tracePt t="77381" x="4197350" y="4708525"/>
          <p14:tracePt t="77404" x="4214813" y="4708525"/>
          <p14:tracePt t="77412" x="4224338" y="4708525"/>
          <p14:tracePt t="77428" x="4232275" y="4708525"/>
          <p14:tracePt t="77438" x="4240213" y="4708525"/>
          <p14:tracePt t="77446" x="4249738" y="4708525"/>
          <p14:tracePt t="77462" x="4257675" y="4708525"/>
          <p14:tracePt t="77469" x="4265613" y="4708525"/>
          <p14:tracePt t="77476" x="4275138" y="4708525"/>
          <p14:tracePt t="77484" x="4291013" y="4716463"/>
          <p14:tracePt t="77493" x="4300538" y="4724400"/>
          <p14:tracePt t="77500" x="4316413" y="4724400"/>
          <p14:tracePt t="77511" x="4325938" y="4724400"/>
          <p14:tracePt t="77516" x="4333875" y="4724400"/>
          <p14:tracePt t="77526" x="4359275" y="4733925"/>
          <p14:tracePt t="77532" x="4376738" y="4733925"/>
          <p14:tracePt t="77550" x="4394200" y="4733925"/>
          <p14:tracePt t="77559" x="4410075" y="4733925"/>
          <p14:tracePt t="77565" x="4419600" y="4733925"/>
          <p14:tracePt t="77576" x="4435475" y="4733925"/>
          <p14:tracePt t="77587" x="4452938" y="4733925"/>
          <p14:tracePt t="77597" x="4460875" y="4733925"/>
          <p14:tracePt t="77604" x="4470400" y="4733925"/>
          <p14:tracePt t="77614" x="4478338" y="4733925"/>
          <p14:tracePt t="77620" x="4486275" y="4733925"/>
          <p14:tracePt t="77638" x="4495800" y="4733925"/>
          <p14:tracePt t="77652" x="4503738" y="4733925"/>
          <p14:tracePt t="77668" x="4513263" y="4733925"/>
          <p14:tracePt t="77677" x="4521200" y="4741863"/>
          <p14:tracePt t="77854" x="4538663" y="4741863"/>
          <p14:tracePt t="77862" x="4538663" y="4749800"/>
          <p14:tracePt t="78078" x="4546600" y="4749800"/>
          <p14:tracePt t="78095" x="4554538" y="4749800"/>
          <p14:tracePt t="78116" x="4564063" y="4749800"/>
          <p14:tracePt t="78126" x="4579938" y="4749800"/>
          <p14:tracePt t="78149" x="4597400" y="4749800"/>
          <p14:tracePt t="78159" x="4605338" y="4749800"/>
          <p14:tracePt t="78175" x="4614863" y="4749800"/>
          <p14:tracePt t="78181" x="4622800" y="4749800"/>
          <p14:tracePt t="78188" x="4630738" y="4749800"/>
          <p14:tracePt t="78196" x="4640263" y="4749800"/>
          <p14:tracePt t="78204" x="4648200" y="4749800"/>
          <p14:tracePt t="78213" x="4657725" y="4749800"/>
          <p14:tracePt t="78221" x="4673600" y="4749800"/>
          <p14:tracePt t="78238" x="4691063" y="4741863"/>
          <p14:tracePt t="78245" x="4699000" y="4741863"/>
          <p14:tracePt t="78253" x="4716463" y="4733925"/>
          <p14:tracePt t="78261" x="4724400" y="4733925"/>
          <p14:tracePt t="78269" x="4733925" y="4733925"/>
          <p14:tracePt t="78277" x="4741863" y="4733925"/>
          <p14:tracePt t="78286" x="4749800" y="4724400"/>
          <p14:tracePt t="78294" x="4759325" y="4724400"/>
          <p14:tracePt t="78302" x="4767263" y="4716463"/>
          <p14:tracePt t="78310" x="4784725" y="4716463"/>
          <p14:tracePt t="78317" x="4784725" y="4708525"/>
          <p14:tracePt t="78327" x="4802188" y="4708525"/>
          <p14:tracePt t="78333" x="4818063" y="4699000"/>
          <p14:tracePt t="78343" x="4835525" y="4691063"/>
          <p14:tracePt t="78349" x="4860925" y="4683125"/>
          <p14:tracePt t="78365" x="4868863" y="4673600"/>
          <p14:tracePt t="78373" x="4878388" y="4665663"/>
          <p14:tracePt t="78381" x="4894263" y="4665663"/>
          <p14:tracePt t="78388" x="4903788" y="4665663"/>
          <p14:tracePt t="78397" x="4911725" y="4665663"/>
          <p14:tracePt t="78405" x="4929188" y="4657725"/>
          <p14:tracePt t="78412" x="4937125" y="4657725"/>
          <p14:tracePt t="78422" x="4954588" y="4648200"/>
          <p14:tracePt t="78429" x="4962525" y="4648200"/>
          <p14:tracePt t="78438" x="4972050" y="4640263"/>
          <p14:tracePt t="78444" x="4997450" y="4630738"/>
          <p14:tracePt t="78453" x="5005388" y="4622800"/>
          <p14:tracePt t="78460" x="5013325" y="4622800"/>
          <p14:tracePt t="78469" x="5038725" y="4622800"/>
          <p14:tracePt t="78477" x="5048250" y="4622800"/>
          <p14:tracePt t="78486" x="5056188" y="4622800"/>
          <p14:tracePt t="78494" x="5073650" y="4614863"/>
          <p14:tracePt t="78502" x="5091113" y="4614863"/>
          <p14:tracePt t="78516" x="5099050" y="4605338"/>
          <p14:tracePt t="78527" x="5106988" y="4605338"/>
          <p14:tracePt t="78532" x="5116513" y="4605338"/>
          <p14:tracePt t="78575" x="5124450" y="4597400"/>
          <p14:tracePt t="78581" x="5132388" y="4597400"/>
          <p14:tracePt t="78604" x="5132388" y="4589463"/>
          <p14:tracePt t="78862" x="5141913" y="4589463"/>
          <p14:tracePt t="78894" x="5149850" y="4589463"/>
          <p14:tracePt t="79309" x="5157788" y="4589463"/>
          <p14:tracePt t="79327" x="5167313" y="4589463"/>
          <p14:tracePt t="79357" x="5183188" y="4589463"/>
          <p14:tracePt t="79389" x="5200650" y="4589463"/>
          <p14:tracePt t="79414" x="5208588" y="4597400"/>
          <p14:tracePt t="79430" x="5218113" y="4597400"/>
          <p14:tracePt t="79446" x="5226050" y="4597400"/>
          <p14:tracePt t="79461" x="5235575" y="4605338"/>
          <p14:tracePt t="79479" x="5243513" y="4614863"/>
          <p14:tracePt t="79493" x="5260975" y="4614863"/>
          <p14:tracePt t="79500" x="5268913" y="4614863"/>
          <p14:tracePt t="79510" x="5276850" y="4614863"/>
          <p14:tracePt t="79516" x="5294313" y="4622800"/>
          <p14:tracePt t="79527" x="5311775" y="4640263"/>
          <p14:tracePt t="79534" x="5319713" y="4640263"/>
          <p14:tracePt t="79548" x="5337175" y="4648200"/>
          <p14:tracePt t="79557" x="5345113" y="4657725"/>
          <p14:tracePt t="79565" x="5353050" y="4657725"/>
          <p14:tracePt t="79572" x="5362575" y="4657725"/>
          <p14:tracePt t="79581" x="5370513" y="4657725"/>
          <p14:tracePt t="79588" x="5380038" y="4665663"/>
          <p14:tracePt t="79597" x="5387975" y="4673600"/>
          <p14:tracePt t="79605" x="5395913" y="4683125"/>
          <p14:tracePt t="79629" x="5405438" y="4683125"/>
          <p14:tracePt t="79637" x="5413375" y="4683125"/>
          <p14:tracePt t="79645" x="5421313" y="4683125"/>
          <p14:tracePt t="79669" x="5430838" y="4683125"/>
          <p14:tracePt t="79702" x="5438775" y="4683125"/>
          <p14:tracePt t="79734" x="5446713" y="4683125"/>
          <p14:tracePt t="79743" x="5464175" y="4683125"/>
          <p14:tracePt t="79760" x="5481638" y="4683125"/>
          <p14:tracePt t="79764" x="5489575" y="4683125"/>
          <p14:tracePt t="79773" x="5507038" y="4683125"/>
          <p14:tracePt t="79781" x="5524500" y="4683125"/>
          <p14:tracePt t="79796" x="5549900" y="4683125"/>
          <p14:tracePt t="79805" x="5565775" y="4683125"/>
          <p14:tracePt t="79813" x="5575300" y="4691063"/>
          <p14:tracePt t="79822" x="5600700" y="4691063"/>
          <p14:tracePt t="79829" x="5616575" y="4691063"/>
          <p14:tracePt t="79837" x="5651500" y="4691063"/>
          <p14:tracePt t="79845" x="5676900" y="4691063"/>
          <p14:tracePt t="79853" x="5702300" y="4691063"/>
          <p14:tracePt t="79862" x="5727700" y="4691063"/>
          <p14:tracePt t="79869" x="5753100" y="4691063"/>
          <p14:tracePt t="79878" x="5770563" y="4691063"/>
          <p14:tracePt t="79886" x="5795963" y="4691063"/>
          <p14:tracePt t="79894" x="5829300" y="4691063"/>
          <p14:tracePt t="79901" x="5864225" y="4691063"/>
          <p14:tracePt t="79910" x="5880100" y="4691063"/>
          <p14:tracePt t="79917" x="5905500" y="4691063"/>
          <p14:tracePt t="79927" x="5932488" y="4691063"/>
          <p14:tracePt t="79934" x="5948363" y="4691063"/>
          <p14:tracePt t="79944" x="5973763" y="4691063"/>
          <p14:tracePt t="79949" x="6008688" y="4691063"/>
          <p14:tracePt t="79958" x="6034088" y="4691063"/>
          <p14:tracePt t="79966" x="6059488" y="4699000"/>
          <p14:tracePt t="79972" x="6092825" y="4699000"/>
          <p14:tracePt t="79990" x="6153150" y="4699000"/>
          <p14:tracePt t="79996" x="6186488" y="4699000"/>
          <p14:tracePt t="80006" x="6211888" y="4699000"/>
          <p14:tracePt t="80014" x="6229350" y="4699000"/>
          <p14:tracePt t="80022" x="6254750" y="4699000"/>
          <p14:tracePt t="80029" x="6280150" y="4699000"/>
          <p14:tracePt t="80037" x="6297613" y="4699000"/>
          <p14:tracePt t="80046" x="6313488" y="4699000"/>
          <p14:tracePt t="80052" x="6348413" y="4699000"/>
          <p14:tracePt t="80061" x="6365875" y="4699000"/>
          <p14:tracePt t="80069" x="6391275" y="4699000"/>
          <p14:tracePt t="80078" x="6416675" y="4699000"/>
          <p14:tracePt t="80084" x="6450013" y="4699000"/>
          <p14:tracePt t="80094" x="6467475" y="4699000"/>
          <p14:tracePt t="80102" x="6492875" y="4699000"/>
          <p14:tracePt t="80112" x="6535738" y="4699000"/>
          <p14:tracePt t="80116" x="6551613" y="4699000"/>
          <p14:tracePt t="80126" x="6577013" y="4699000"/>
          <p14:tracePt t="80133" x="6611938" y="4699000"/>
          <p14:tracePt t="80143" x="6637338" y="4699000"/>
          <p14:tracePt t="80148" x="6645275" y="4699000"/>
          <p14:tracePt t="80156" x="6670675" y="4699000"/>
          <p14:tracePt t="80165" x="6680200" y="4699000"/>
          <p14:tracePt t="80182" x="6696075" y="4699000"/>
          <p14:tracePt t="80189" x="6705600" y="4699000"/>
          <p14:tracePt t="80196" x="6713538" y="4699000"/>
          <p14:tracePt t="80206" x="6731000" y="4699000"/>
          <p14:tracePt t="80214" x="6746875" y="4708525"/>
          <p14:tracePt t="80221" x="6764338" y="4708525"/>
          <p14:tracePt t="80229" x="6789738" y="4708525"/>
          <p14:tracePt t="80237" x="6807200" y="4716463"/>
          <p14:tracePt t="80245" x="6832600" y="4716463"/>
          <p14:tracePt t="80253" x="6875463" y="4716463"/>
          <p14:tracePt t="80261" x="6900863" y="4724400"/>
          <p14:tracePt t="80269" x="6934200" y="4724400"/>
          <p14:tracePt t="80278" x="6969125" y="4724400"/>
          <p14:tracePt t="80286" x="7002463" y="4724400"/>
          <p14:tracePt t="80295" x="7027863" y="4733925"/>
          <p14:tracePt t="80301" x="7070725" y="4741863"/>
          <p14:tracePt t="80311" x="7096125" y="4741863"/>
          <p14:tracePt t="80317" x="7104063" y="4741863"/>
          <p14:tracePt t="80327" x="7129463" y="4749800"/>
          <p14:tracePt t="80333" x="7154863" y="4749800"/>
          <p14:tracePt t="80343" x="7172325" y="4749800"/>
          <p14:tracePt t="80349" x="7197725" y="4749800"/>
          <p14:tracePt t="80357" x="7215188" y="4749800"/>
          <p14:tracePt t="80364" x="7240588" y="4749800"/>
          <p14:tracePt t="80372" x="7258050" y="4749800"/>
          <p14:tracePt t="80381" x="7273925" y="4749800"/>
          <p14:tracePt t="80389" x="7299325" y="4749800"/>
          <p14:tracePt t="80396" x="7316788" y="4749800"/>
          <p14:tracePt t="80405" x="7342188" y="4749800"/>
          <p14:tracePt t="80412" x="7359650" y="4749800"/>
          <p14:tracePt t="80421" x="7367588" y="4749800"/>
          <p14:tracePt t="80428" x="7377113" y="4749800"/>
          <p14:tracePt t="80453" x="7385050" y="4749800"/>
          <p14:tracePt t="80470" x="7392988" y="4749800"/>
          <p14:tracePt t="80478" x="7402513" y="4749800"/>
          <p14:tracePt t="80485" x="7410450" y="4749800"/>
          <p14:tracePt t="80501" x="7427913" y="4749800"/>
          <p14:tracePt t="80564" x="7443788" y="4749800"/>
          <p14:tracePt t="80572" x="7453313" y="4749800"/>
          <p14:tracePt t="80596" x="7461250" y="4749800"/>
          <p14:tracePt t="80605" x="7469188" y="4749800"/>
          <p14:tracePt t="80636" x="7478713" y="4749800"/>
          <p14:tracePt t="80668" x="7486650" y="4749800"/>
          <p14:tracePt t="80677" x="7494588" y="4749800"/>
          <p14:tracePt t="80694" x="7504113" y="4749800"/>
          <p14:tracePt t="80702" x="7512050" y="4749800"/>
          <p14:tracePt t="80774" x="7521575" y="4749800"/>
          <p14:tracePt t="81077" x="7546975" y="4749800"/>
          <p14:tracePt t="81102" x="7554913" y="4749800"/>
          <p14:tracePt t="81111" x="7562850" y="4749800"/>
          <p14:tracePt t="81117" x="7572375" y="4749800"/>
          <p14:tracePt t="81127" x="7580313" y="4749800"/>
          <p14:tracePt t="81134" x="7588250" y="4749800"/>
          <p14:tracePt t="81143" x="7597775" y="4749800"/>
          <p14:tracePt t="81150" x="7605713" y="4749800"/>
          <p14:tracePt t="81188" x="7623175" y="4759325"/>
          <p14:tracePt t="81205" x="7639050" y="4767263"/>
          <p14:tracePt t="81213" x="7656513" y="4767263"/>
          <p14:tracePt t="81230" x="7666038" y="4767263"/>
          <p14:tracePt t="81237" x="7681913" y="4767263"/>
          <p14:tracePt t="81245" x="7691438" y="4767263"/>
          <p14:tracePt t="81254" x="7707313" y="4775200"/>
          <p14:tracePt t="81262" x="7732713" y="4784725"/>
          <p14:tracePt t="81278" x="7742238" y="4784725"/>
          <p14:tracePt t="81295" x="7750175" y="4784725"/>
          <p14:tracePt t="81302" x="7767638" y="4784725"/>
          <p14:tracePt t="81318" x="7783513" y="4784725"/>
          <p14:tracePt t="81327" x="7793038" y="4784725"/>
          <p14:tracePt t="81334" x="7800975" y="4784725"/>
          <p14:tracePt t="81342" x="7810500" y="4784725"/>
          <p14:tracePt t="81349" x="7818438" y="4784725"/>
          <p14:tracePt t="81356" x="7826375" y="4784725"/>
          <p14:tracePt t="81365" x="7835900" y="4784725"/>
          <p14:tracePt t="81372" x="7843838" y="4792663"/>
          <p14:tracePt t="81380" x="7861300" y="4802188"/>
          <p14:tracePt t="81389" x="7869238" y="4802188"/>
          <p14:tracePt t="81397" x="7877175" y="4802188"/>
          <p14:tracePt t="81414" x="7902575" y="4810125"/>
          <p14:tracePt t="81437" x="7920038" y="4810125"/>
          <p14:tracePt t="81445" x="7927975" y="4810125"/>
          <p14:tracePt t="81453" x="7937500" y="4810125"/>
          <p14:tracePt t="81462" x="7954963" y="4810125"/>
          <p14:tracePt t="81469" x="7962900" y="4810125"/>
          <p14:tracePt t="81479" x="7996238" y="4818063"/>
          <p14:tracePt t="81484" x="8013700" y="4818063"/>
          <p14:tracePt t="81496" x="8047038" y="4827588"/>
          <p14:tracePt t="81501" x="8074025" y="4827588"/>
          <p14:tracePt t="81511" x="8089900" y="4827588"/>
          <p14:tracePt t="81517" x="8115300" y="4827588"/>
          <p14:tracePt t="81527" x="8132763" y="4827588"/>
          <p14:tracePt t="81541" x="8150225" y="4827588"/>
          <p14:tracePt t="81548" x="8158163" y="4827588"/>
          <p14:tracePt t="81740" x="8166100" y="4827588"/>
          <p14:tracePt t="81821" x="8183563" y="4843463"/>
          <p14:tracePt t="81894" x="8191500" y="4852988"/>
          <p14:tracePt t="82078" x="8201025" y="4852988"/>
          <p14:tracePt t="82133" x="8218488" y="4860925"/>
          <p14:tracePt t="82302" x="8226425" y="4860925"/>
          <p14:tracePt t="82413" x="8234363" y="4860925"/>
          <p14:tracePt t="82620" x="8243888" y="4860925"/>
          <p14:tracePt t="82638" x="8251825" y="4860925"/>
          <p14:tracePt t="82645" x="8259763" y="4860925"/>
          <p14:tracePt t="82797" x="8277225" y="4860925"/>
          <p14:tracePt t="82805" x="8285163" y="4860925"/>
          <p14:tracePt t="82813" x="8294688" y="4860925"/>
          <p14:tracePt t="82828" x="8302625" y="4860925"/>
          <p14:tracePt t="82837" x="8310563" y="4860925"/>
          <p14:tracePt t="82861" x="8320088" y="4860925"/>
          <p14:tracePt t="82878" x="8335963" y="4860925"/>
          <p14:tracePt t="82896" x="8353425" y="4860925"/>
          <p14:tracePt t="82927" x="8362950" y="4860925"/>
          <p14:tracePt t="83005" x="8370888" y="4860925"/>
          <p14:tracePt t="83014" x="8378825" y="4860925"/>
          <p14:tracePt t="83037" x="8388350" y="4860925"/>
          <p14:tracePt t="83054" x="8396288" y="4860925"/>
          <p14:tracePt t="83174" x="8404225" y="4860925"/>
          <p14:tracePt t="83237" x="8413750" y="4860925"/>
          <p14:tracePt t="83245" x="8421688" y="4860925"/>
          <p14:tracePt t="83446" x="8429625" y="4860925"/>
          <p14:tracePt t="83494" x="8439150" y="4852988"/>
          <p14:tracePt t="83533" x="8439150" y="4843463"/>
          <p14:tracePt t="83539" x="8429625" y="4843463"/>
          <p14:tracePt t="83556" x="8413750" y="4843463"/>
          <p14:tracePt t="83566" x="8396288" y="4843463"/>
          <p14:tracePt t="83573" x="8388350" y="4843463"/>
          <p14:tracePt t="83580" x="8362950" y="4843463"/>
          <p14:tracePt t="83589" x="8328025" y="4843463"/>
          <p14:tracePt t="83596" x="8310563" y="4843463"/>
          <p14:tracePt t="83605" x="8269288" y="4843463"/>
          <p14:tracePt t="83613" x="8234363" y="4843463"/>
          <p14:tracePt t="83621" x="8201025" y="4843463"/>
          <p14:tracePt t="83630" x="8158163" y="4843463"/>
          <p14:tracePt t="83636" x="8115300" y="4843463"/>
          <p14:tracePt t="83646" x="8056563" y="4843463"/>
          <p14:tracePt t="83654" x="8013700" y="4843463"/>
          <p14:tracePt t="83663" x="7988300" y="4843463"/>
          <p14:tracePt t="83669" x="7945438" y="4843463"/>
          <p14:tracePt t="83680" x="7886700" y="4843463"/>
          <p14:tracePt t="83685" x="7851775" y="4843463"/>
          <p14:tracePt t="83695" x="7800975" y="4843463"/>
          <p14:tracePt t="83702" x="7758113" y="4843463"/>
          <p14:tracePt t="83710" x="7724775" y="4843463"/>
          <p14:tracePt t="83717" x="7666038" y="4843463"/>
          <p14:tracePt t="83724" x="7623175" y="4843463"/>
          <p14:tracePt t="83734" x="7597775" y="4843463"/>
          <p14:tracePt t="83740" x="7537450" y="4843463"/>
          <p14:tracePt t="83749" x="7494588" y="4852988"/>
          <p14:tracePt t="83757" x="7443788" y="4860925"/>
          <p14:tracePt t="83764" x="7402513" y="4860925"/>
          <p14:tracePt t="83774" x="7350125" y="4878388"/>
          <p14:tracePt t="83780" x="7291388" y="4903788"/>
          <p14:tracePt t="83788" x="7248525" y="4911725"/>
          <p14:tracePt t="83796" x="7197725" y="4919663"/>
          <p14:tracePt t="83805" x="7154863" y="4937125"/>
          <p14:tracePt t="83813" x="7104063" y="4937125"/>
          <p14:tracePt t="83821" x="7045325" y="4946650"/>
          <p14:tracePt t="83830" x="6985000" y="4972050"/>
          <p14:tracePt t="83837" x="6943725" y="4979988"/>
          <p14:tracePt t="83846" x="6883400" y="4987925"/>
          <p14:tracePt t="83853" x="6807200" y="4997450"/>
          <p14:tracePt t="83863" x="6746875" y="5005388"/>
          <p14:tracePt t="83869" x="6662738" y="5030788"/>
          <p14:tracePt t="83880" x="6577013" y="5038725"/>
          <p14:tracePt t="83885" x="6500813" y="5038725"/>
          <p14:tracePt t="83895" x="6399213" y="5064125"/>
          <p14:tracePt t="83901" x="6313488" y="5064125"/>
          <p14:tracePt t="83911" x="6211888" y="5073650"/>
          <p14:tracePt t="83917" x="6102350" y="5091113"/>
          <p14:tracePt t="83924" x="6016625" y="5106988"/>
          <p14:tracePt t="83933" x="5897563" y="5124450"/>
          <p14:tracePt t="83940" x="5813425" y="5132388"/>
          <p14:tracePt t="83948" x="5710238" y="5149850"/>
          <p14:tracePt t="83957" x="5608638" y="5167313"/>
          <p14:tracePt t="83965" x="5540375" y="5175250"/>
          <p14:tracePt t="83973" x="5438775" y="5183188"/>
          <p14:tracePt t="83991" x="5276850" y="5200650"/>
          <p14:tracePt t="83996" x="5175250" y="5218113"/>
          <p14:tracePt t="84005" x="5106988" y="5218113"/>
          <p14:tracePt t="84015" x="5048250" y="5226050"/>
          <p14:tracePt t="84022" x="4962525" y="5243513"/>
          <p14:tracePt t="84031" x="4868863" y="5251450"/>
          <p14:tracePt t="84037" x="4784725" y="5260975"/>
          <p14:tracePt t="84046" x="4699000" y="5268913"/>
          <p14:tracePt t="84054" x="4640263" y="5286375"/>
          <p14:tracePt t="84063" x="4554538" y="5286375"/>
          <p14:tracePt t="84070" x="4495800" y="5286375"/>
          <p14:tracePt t="84079" x="4452938" y="5294313"/>
          <p14:tracePt t="84085" x="4394200" y="5294313"/>
          <p14:tracePt t="84095" x="4351338" y="5302250"/>
          <p14:tracePt t="84101" x="4300538" y="5311775"/>
          <p14:tracePt t="84110" x="4275138" y="5311775"/>
          <p14:tracePt t="84117" x="4249738" y="5311775"/>
          <p14:tracePt t="84124" x="4224338" y="5319713"/>
          <p14:tracePt t="84133" x="4189413" y="5319713"/>
          <p14:tracePt t="84140" x="4181475" y="5319713"/>
          <p14:tracePt t="84149" x="4146550" y="5319713"/>
          <p14:tracePt t="84157" x="4121150" y="5319713"/>
          <p14:tracePt t="84165" x="4087813" y="5327650"/>
          <p14:tracePt t="84173" x="4062413" y="5327650"/>
          <p14:tracePt t="84181" x="4044950" y="5327650"/>
          <p14:tracePt t="84189" x="4027488" y="5327650"/>
          <p14:tracePt t="84196" x="4019550" y="5327650"/>
          <p14:tracePt t="84205" x="3994150" y="5337175"/>
          <p14:tracePt t="84214" x="3968750" y="5337175"/>
          <p14:tracePt t="84230" x="3951288" y="5337175"/>
          <p14:tracePt t="84453" x="3943350" y="5337175"/>
          <p14:tracePt t="84622" x="3935413" y="5337175"/>
          <p14:tracePt t="85150" x="3925888" y="5337175"/>
          <p14:tracePt t="85181" x="3935413" y="5337175"/>
          <p14:tracePt t="85189" x="3951288" y="5337175"/>
          <p14:tracePt t="85205" x="3968750" y="5327650"/>
          <p14:tracePt t="85214" x="3976688" y="5327650"/>
          <p14:tracePt t="85222" x="3986213" y="5319713"/>
          <p14:tracePt t="85230" x="3994150" y="5319713"/>
          <p14:tracePt t="85237" x="4011613" y="5319713"/>
          <p14:tracePt t="85246" x="4037013" y="5311775"/>
          <p14:tracePt t="85253" x="4044950" y="5311775"/>
          <p14:tracePt t="85263" x="4052888" y="5311775"/>
          <p14:tracePt t="85268" x="4079875" y="5302250"/>
          <p14:tracePt t="85278" x="4105275" y="5302250"/>
          <p14:tracePt t="85285" x="4130675" y="5302250"/>
          <p14:tracePt t="85295" x="4171950" y="5302250"/>
          <p14:tracePt t="85302" x="4197350" y="5294313"/>
          <p14:tracePt t="85308" x="4240213" y="5294313"/>
          <p14:tracePt t="85316" x="4283075" y="5294313"/>
          <p14:tracePt t="85324" x="4316413" y="5294313"/>
          <p14:tracePt t="85332" x="4341813" y="5286375"/>
          <p14:tracePt t="85341" x="4376738" y="5276850"/>
          <p14:tracePt t="85348" x="4384675" y="5276850"/>
          <p14:tracePt t="85356" x="4410075" y="5276850"/>
          <p14:tracePt t="85364" x="4419600" y="5276850"/>
          <p14:tracePt t="85372" x="4445000" y="5268913"/>
          <p14:tracePt t="85381" x="4470400" y="5268913"/>
          <p14:tracePt t="85388" x="4486275" y="5268913"/>
          <p14:tracePt t="85397" x="4521200" y="5268913"/>
          <p14:tracePt t="85404" x="4546600" y="5268913"/>
          <p14:tracePt t="85414" x="4597400" y="5268913"/>
          <p14:tracePt t="85420" x="4640263" y="5268913"/>
          <p14:tracePt t="85430" x="4699000" y="5268913"/>
          <p14:tracePt t="85436" x="4775200" y="5268913"/>
          <p14:tracePt t="85446" x="4835525" y="5260975"/>
          <p14:tracePt t="85454" x="4894263" y="5251450"/>
          <p14:tracePt t="85463" x="4937125" y="5243513"/>
          <p14:tracePt t="85469" x="4979988" y="5243513"/>
          <p14:tracePt t="85479" x="5030788" y="5235575"/>
          <p14:tracePt t="85486" x="5056188" y="5235575"/>
          <p14:tracePt t="85495" x="5091113" y="5226050"/>
          <p14:tracePt t="85501" x="5124450" y="5226050"/>
          <p14:tracePt t="85508" x="5132388" y="5226050"/>
          <p14:tracePt t="85516" x="5141913" y="5226050"/>
          <p14:tracePt t="85525" x="5157788" y="5226050"/>
          <p14:tracePt t="85541" x="5167313" y="5226050"/>
          <p14:tracePt t="85549" x="5183188" y="5226050"/>
          <p14:tracePt t="85558" x="5192713" y="5226050"/>
          <p14:tracePt t="85565" x="5208588" y="5226050"/>
          <p14:tracePt t="85573" x="5218113" y="5226050"/>
          <p14:tracePt t="85581" x="5243513" y="5226050"/>
          <p14:tracePt t="85588" x="5251450" y="5226050"/>
          <p14:tracePt t="85597" x="5260975" y="5226050"/>
          <p14:tracePt t="85606" x="5268913" y="5218113"/>
          <p14:tracePt t="86325" x="5276850" y="5218113"/>
          <p14:tracePt t="86477" x="5286375" y="5218113"/>
          <p14:tracePt t="86485" x="5294313" y="5218113"/>
          <p14:tracePt t="86495" x="5302250" y="5218113"/>
          <p14:tracePt t="86508" x="5311775" y="5218113"/>
          <p14:tracePt t="86516" x="5319713" y="5218113"/>
          <p14:tracePt t="86533" x="5327650" y="5208588"/>
          <p14:tracePt t="86549" x="5337175" y="5200650"/>
          <p14:tracePt t="86556" x="5345113" y="5200650"/>
          <p14:tracePt t="86573" x="5353050" y="5200650"/>
          <p14:tracePt t="86580" x="5370513" y="5200650"/>
          <p14:tracePt t="86597" x="5387975" y="5192713"/>
          <p14:tracePt t="86605" x="5395913" y="5192713"/>
          <p14:tracePt t="86613" x="5405438" y="5183188"/>
          <p14:tracePt t="86621" x="5413375" y="5183188"/>
          <p14:tracePt t="86632" x="5421313" y="5175250"/>
          <p14:tracePt t="86637" x="5438775" y="5175250"/>
          <p14:tracePt t="86647" x="5456238" y="5175250"/>
          <p14:tracePt t="86653" x="5472113" y="5167313"/>
          <p14:tracePt t="86663" x="5481638" y="5167313"/>
          <p14:tracePt t="86669" x="5507038" y="5167313"/>
          <p14:tracePt t="86677" x="5514975" y="5157788"/>
          <p14:tracePt t="86685" x="5532438" y="5157788"/>
          <p14:tracePt t="86691" x="5540375" y="5157788"/>
          <p14:tracePt t="86701" x="5565775" y="5149850"/>
          <p14:tracePt t="86708" x="5591175" y="5141913"/>
          <p14:tracePt t="86716" x="5608638" y="5141913"/>
          <p14:tracePt t="86726" x="5626100" y="5132388"/>
          <p14:tracePt t="86742" x="5668963" y="5116513"/>
          <p14:tracePt t="86752" x="5694363" y="5106988"/>
          <p14:tracePt t="86757" x="5710238" y="5099050"/>
          <p14:tracePt t="86766" x="5719763" y="5099050"/>
          <p14:tracePt t="86772" x="5745163" y="5099050"/>
          <p14:tracePt t="86781" x="5753100" y="5091113"/>
          <p14:tracePt t="86788" x="5761038" y="5091113"/>
          <p14:tracePt t="86797" x="5770563" y="5091113"/>
          <p14:tracePt t="86804" x="5788025" y="5081588"/>
          <p14:tracePt t="86813" x="5795963" y="5081588"/>
          <p14:tracePt t="86830" x="5813425" y="5081588"/>
          <p14:tracePt t="86836" x="5821363" y="5081588"/>
          <p14:tracePt t="86847" x="5829300" y="5081588"/>
          <p14:tracePt t="86852" x="5846763" y="5081588"/>
          <p14:tracePt t="86880" x="5864225" y="5081588"/>
          <p14:tracePt t="86973" x="5872163" y="5081588"/>
          <p14:tracePt t="86998" x="5880100" y="5081588"/>
          <p14:tracePt t="87014" x="5889625" y="5081588"/>
          <p14:tracePt t="87030" x="5897563" y="5081588"/>
          <p14:tracePt t="87093" x="5905500" y="5081588"/>
          <p14:tracePt t="87109" x="5915025" y="5081588"/>
          <p14:tracePt t="87124" x="5922963" y="5081588"/>
          <p14:tracePt t="87133" x="5932488" y="5081588"/>
          <p14:tracePt t="87150" x="5940425" y="5081588"/>
          <p14:tracePt t="87166" x="5948363" y="5081588"/>
          <p14:tracePt t="87173" x="5957888" y="5081588"/>
          <p14:tracePt t="87180" x="5965825" y="5081588"/>
          <p14:tracePt t="87198" x="5973763" y="5081588"/>
          <p14:tracePt t="87204" x="5983288" y="5081588"/>
          <p14:tracePt t="87215" x="5991225" y="5081588"/>
          <p14:tracePt t="87222" x="5999163" y="5081588"/>
          <p14:tracePt t="87230" x="6008688" y="5081588"/>
          <p14:tracePt t="87237" x="6016625" y="5081588"/>
          <p14:tracePt t="87247" x="6042025" y="5081588"/>
          <p14:tracePt t="87263" x="6059488" y="5081588"/>
          <p14:tracePt t="87269" x="6084888" y="5081588"/>
          <p14:tracePt t="87278" x="6092825" y="5081588"/>
          <p14:tracePt t="87286" x="6110288" y="5081588"/>
          <p14:tracePt t="87292" x="6118225" y="5081588"/>
          <p14:tracePt t="87301" x="6143625" y="5081588"/>
          <p14:tracePt t="87309" x="6161088" y="5081588"/>
          <p14:tracePt t="87325" x="6178550" y="5081588"/>
          <p14:tracePt t="87334" x="6186488" y="5081588"/>
          <p14:tracePt t="88014" x="6178550" y="5099050"/>
          <p14:tracePt t="88031" x="6161088" y="5099050"/>
          <p14:tracePt t="88047" x="6143625" y="5106988"/>
          <p14:tracePt t="88053" x="6118225" y="5116513"/>
          <p14:tracePt t="88069" x="6102350" y="5124450"/>
          <p14:tracePt t="88085" x="6076950" y="5124450"/>
          <p14:tracePt t="88102" x="6067425" y="5124450"/>
          <p14:tracePt t="88125" x="6049963" y="5124450"/>
          <p14:tracePt t="88150" x="6034088" y="5124450"/>
          <p14:tracePt t="88173" x="6016625" y="5124450"/>
          <p14:tracePt t="88189" x="6008688" y="5124450"/>
          <p14:tracePt t="88213" x="5999163" y="5124450"/>
          <p14:tracePt t="88221" x="5991225" y="5124450"/>
          <p14:tracePt t="88237" x="5991225" y="5132388"/>
          <p14:tracePt t="88268" x="5983288" y="5132388"/>
          <p14:tracePt t="88526" x="5973763" y="5132388"/>
          <p14:tracePt t="88548" x="5965825" y="5132388"/>
          <p14:tracePt t="88557" x="5965825" y="5124450"/>
          <p14:tracePt t="88582" x="5965825" y="5116513"/>
          <p14:tracePt t="88599" x="5957888" y="5116513"/>
          <p14:tracePt t="88615" x="5957888" y="5099050"/>
          <p14:tracePt t="88631" x="5948363" y="5091113"/>
          <p14:tracePt t="88662" x="5940425" y="5081588"/>
          <p14:tracePt t="88701" x="5940425" y="5073650"/>
          <p14:tracePt t="89013" x="5932488" y="5073650"/>
          <p14:tracePt t="89253" x="5932488" y="5056188"/>
          <p14:tracePt t="89510" x="5932488" y="5048250"/>
          <p14:tracePt t="91253" x="5932488" y="5038725"/>
          <p14:tracePt t="91596" x="5922963" y="5038725"/>
          <p14:tracePt t="91716" x="5915025" y="5038725"/>
          <p14:tracePt t="92637" x="5905500" y="5038725"/>
          <p14:tracePt t="92644" x="5897563" y="5038725"/>
          <p14:tracePt t="92709" x="5889625" y="5038725"/>
          <p14:tracePt t="94860" x="5880100" y="5038725"/>
          <p14:tracePt t="96916" x="5880100" y="5030788"/>
          <p14:tracePt t="96935" x="5872163" y="5022850"/>
          <p14:tracePt t="97550" x="5864225" y="5022850"/>
          <p14:tracePt t="97661" x="5854700" y="5022850"/>
          <p14:tracePt t="97702" x="5838825" y="5022850"/>
          <p14:tracePt t="97989" x="5821363" y="5022850"/>
          <p14:tracePt t="98270" x="5813425" y="5022850"/>
          <p14:tracePt t="99981" x="5803900" y="5022850"/>
          <p14:tracePt t="99989" x="5788025" y="5022850"/>
          <p14:tracePt t="99997" x="5778500" y="5022850"/>
          <p14:tracePt t="100013" x="5770563" y="5022850"/>
          <p14:tracePt t="100029" x="5761038" y="5022850"/>
          <p14:tracePt t="100046" x="5753100" y="5022850"/>
          <p14:tracePt t="100061" x="5745163" y="5022850"/>
          <p14:tracePt t="100071" x="5735638" y="5022850"/>
          <p14:tracePt t="100077" x="5719763" y="5022850"/>
          <p14:tracePt t="100086" x="5710238" y="5022850"/>
          <p14:tracePt t="100093" x="5702300" y="5022850"/>
          <p14:tracePt t="100103" x="5684838" y="5022850"/>
          <p14:tracePt t="100109" x="5676900" y="5022850"/>
          <p14:tracePt t="100120" x="5651500" y="5022850"/>
          <p14:tracePt t="100124" x="5641975" y="5022850"/>
          <p14:tracePt t="100134" x="5634038" y="5022850"/>
          <p14:tracePt t="100141" x="5626100" y="5022850"/>
          <p14:tracePt t="100148" x="5616575" y="5022850"/>
          <p14:tracePt t="100157" x="5608638" y="5022850"/>
          <p14:tracePt t="100197" x="5600700" y="5022850"/>
          <p14:tracePt t="100205" x="5591175" y="5022850"/>
          <p14:tracePt t="100286" x="5583238" y="5022850"/>
          <p14:tracePt t="100303" x="5575300" y="5022850"/>
          <p14:tracePt t="100893" x="5557838" y="5022850"/>
          <p14:tracePt t="100933" x="5540375" y="5013325"/>
          <p14:tracePt t="100964" x="5514975" y="5013325"/>
          <p14:tracePt t="100981" x="5507038" y="5013325"/>
          <p14:tracePt t="100989" x="5497513" y="5013325"/>
          <p14:tracePt t="100997" x="5489575" y="5005388"/>
          <p14:tracePt t="101006" x="5481638" y="5005388"/>
          <p14:tracePt t="101013" x="5481638" y="4997450"/>
          <p14:tracePt t="101022" x="5464175" y="4997450"/>
          <p14:tracePt t="101044" x="5446713" y="4997450"/>
          <p14:tracePt t="101054" x="5438775" y="4997450"/>
          <p14:tracePt t="101071" x="5438775" y="4987925"/>
          <p14:tracePt t="101086" x="5421313" y="4987925"/>
          <p14:tracePt t="101636" x="5421313" y="4997450"/>
          <p14:tracePt t="101645" x="5421313" y="5005388"/>
          <p14:tracePt t="101692" x="5421313" y="5013325"/>
          <p14:tracePt t="101749" x="5421313" y="5022850"/>
          <p14:tracePt t="102189" x="5413375" y="5022850"/>
          <p14:tracePt t="102204" x="5413375" y="5013325"/>
          <p14:tracePt t="102236" x="5405438" y="5005388"/>
          <p14:tracePt t="102254" x="5405438" y="4997450"/>
          <p14:tracePt t="102272" x="5405438" y="4987925"/>
          <p14:tracePt t="102294" x="5405438" y="4972050"/>
          <p14:tracePt t="102445" x="5395913" y="4962525"/>
          <p14:tracePt t="102477" x="5387975" y="4962525"/>
          <p14:tracePt t="102487" x="5380038" y="4962525"/>
          <p14:tracePt t="102494" x="5370513" y="4962525"/>
          <p14:tracePt t="102509" x="5362575" y="4962525"/>
          <p14:tracePt t="102518" x="5353050" y="4962525"/>
          <p14:tracePt t="102525" x="5345113" y="4962525"/>
          <p14:tracePt t="102782" x="5337175" y="4972050"/>
          <p14:tracePt t="102838" x="5327650" y="4979988"/>
          <p14:tracePt t="103036" x="5311775" y="4979988"/>
          <p14:tracePt t="103055" x="5302250" y="4979988"/>
          <p14:tracePt t="103086" x="5286375" y="4979988"/>
          <p14:tracePt t="103116" x="5276850" y="4979988"/>
          <p14:tracePt t="103221" x="5268913" y="4979988"/>
          <p14:tracePt t="103252" x="5260975" y="4979988"/>
          <p14:tracePt t="103271" x="5251450" y="4979988"/>
          <p14:tracePt t="103294" x="5243513" y="4979988"/>
          <p14:tracePt t="103303" x="5226050" y="4979988"/>
          <p14:tracePt t="103326" x="5208588" y="4979988"/>
          <p14:tracePt t="103332" x="5200650" y="4979988"/>
          <p14:tracePt t="103341" x="5192713" y="4979988"/>
          <p14:tracePt t="103349" x="5183188" y="4979988"/>
          <p14:tracePt t="103357" x="5175250" y="4979988"/>
          <p14:tracePt t="103366" x="5167313" y="4979988"/>
          <p14:tracePt t="103373" x="5157788" y="4979988"/>
          <p14:tracePt t="103389" x="5149850" y="4979988"/>
          <p14:tracePt t="103397" x="5141913" y="4979988"/>
          <p14:tracePt t="103404" x="5132388" y="4979988"/>
          <p14:tracePt t="103422" x="5124450" y="4979988"/>
          <p14:tracePt t="103646" x="5116513" y="4979988"/>
          <p14:tracePt t="103660" x="5106988" y="4979988"/>
          <p14:tracePt t="103671" x="5081588" y="4979988"/>
          <p14:tracePt t="103676" x="5056188" y="4979988"/>
          <p14:tracePt t="103687" x="5030788" y="4979988"/>
          <p14:tracePt t="103694" x="4987925" y="4979988"/>
          <p14:tracePt t="103700" x="4962525" y="4979988"/>
          <p14:tracePt t="103709" x="4911725" y="4987925"/>
          <p14:tracePt t="103716" x="4860925" y="4997450"/>
          <p14:tracePt t="103725" x="4802188" y="4997450"/>
          <p14:tracePt t="103732" x="4716463" y="4997450"/>
          <p14:tracePt t="103741" x="4648200" y="4997450"/>
          <p14:tracePt t="103749" x="4572000" y="5013325"/>
          <p14:tracePt t="103756" x="4486275" y="5030788"/>
          <p14:tracePt t="103765" x="4427538" y="5030788"/>
          <p14:tracePt t="103773" x="4359275" y="5030788"/>
          <p14:tracePt t="103781" x="4283075" y="5030788"/>
          <p14:tracePt t="103789" x="4240213" y="5030788"/>
          <p14:tracePt t="103797" x="4171950" y="5038725"/>
          <p14:tracePt t="103804" x="4121150" y="5048250"/>
          <p14:tracePt t="103813" x="4062413" y="5048250"/>
          <p14:tracePt t="103821" x="4002088" y="5056188"/>
          <p14:tracePt t="103829" x="3960813" y="5056188"/>
          <p14:tracePt t="103838" x="3900488" y="5064125"/>
          <p14:tracePt t="103846" x="3824288" y="5091113"/>
          <p14:tracePt t="103855" x="3773488" y="5091113"/>
          <p14:tracePt t="103862" x="3713163" y="5091113"/>
          <p14:tracePt t="103871" x="3636963" y="5106988"/>
          <p14:tracePt t="103877" x="3594100" y="5106988"/>
          <p14:tracePt t="103885" x="3535363" y="5124450"/>
          <p14:tracePt t="103892" x="3475038" y="5124450"/>
          <p14:tracePt t="103900" x="3416300" y="5124450"/>
          <p14:tracePt t="103908" x="3355975" y="5132388"/>
          <p14:tracePt t="103916" x="3314700" y="5132388"/>
          <p14:tracePt t="103924" x="3254375" y="5132388"/>
          <p14:tracePt t="103933" x="3228975" y="5132388"/>
          <p14:tracePt t="103940" x="3195638" y="5132388"/>
          <p14:tracePt t="103949" x="3160713" y="5141913"/>
          <p14:tracePt t="103956" x="3135313" y="5141913"/>
          <p14:tracePt t="103964" x="3119438" y="5141913"/>
          <p14:tracePt t="103972" x="3094038" y="5141913"/>
          <p14:tracePt t="103984" x="3067050" y="5141913"/>
          <p14:tracePt t="103989" x="3059113" y="5141913"/>
          <p14:tracePt t="103996" x="3033713" y="5141913"/>
          <p14:tracePt t="104007" x="3025775" y="5141913"/>
          <p14:tracePt t="104062" x="3016250" y="5141913"/>
          <p14:tracePt t="104076" x="3008313" y="5141913"/>
          <p14:tracePt t="104094" x="3008313" y="5124450"/>
          <p14:tracePt t="104116" x="3008313" y="5106988"/>
          <p14:tracePt t="104126" x="3008313" y="5099050"/>
          <p14:tracePt t="104132" x="3025775" y="5081588"/>
          <p14:tracePt t="104141" x="3051175" y="5056188"/>
          <p14:tracePt t="104150" x="3059113" y="5048250"/>
          <p14:tracePt t="104157" x="3084513" y="5030788"/>
          <p14:tracePt t="104165" x="3109913" y="5022850"/>
          <p14:tracePt t="104173" x="3135313" y="5013325"/>
          <p14:tracePt t="104181" x="3144838" y="5005388"/>
          <p14:tracePt t="104189" x="3195638" y="4987925"/>
          <p14:tracePt t="104196" x="3221038" y="4979988"/>
          <p14:tracePt t="104205" x="3271838" y="4979988"/>
          <p14:tracePt t="104214" x="3297238" y="4972050"/>
          <p14:tracePt t="104222" x="3365500" y="4946650"/>
          <p14:tracePt t="104229" x="3408363" y="4946650"/>
          <p14:tracePt t="104238" x="3467100" y="4946650"/>
          <p14:tracePt t="104244" x="3517900" y="4946650"/>
          <p14:tracePt t="104256" x="3594100" y="4946650"/>
          <p14:tracePt t="104261" x="3654425" y="4946650"/>
          <p14:tracePt t="104272" x="3722688" y="4946650"/>
          <p14:tracePt t="104276" x="3781425" y="4946650"/>
          <p14:tracePt t="104284" x="3841750" y="4946650"/>
          <p14:tracePt t="104294" x="3892550" y="4946650"/>
          <p14:tracePt t="104302" x="3968750" y="4946650"/>
          <p14:tracePt t="104309" x="4019550" y="4946650"/>
          <p14:tracePt t="104316" x="4052888" y="4937125"/>
          <p14:tracePt t="104325" x="4087813" y="4937125"/>
          <p14:tracePt t="104333" x="4121150" y="4929188"/>
          <p14:tracePt t="104341" x="4146550" y="4929188"/>
          <p14:tracePt t="104349" x="4164013" y="4929188"/>
          <p14:tracePt t="104356" x="4189413" y="4929188"/>
          <p14:tracePt t="104365" x="4214813" y="4929188"/>
          <p14:tracePt t="104373" x="4224338" y="4929188"/>
          <p14:tracePt t="104381" x="4257675" y="4929188"/>
          <p14:tracePt t="104389" x="4275138" y="4929188"/>
          <p14:tracePt t="104396" x="4300538" y="4929188"/>
          <p14:tracePt t="104405" x="4333875" y="4929188"/>
          <p14:tracePt t="104413" x="4368800" y="4929188"/>
          <p14:tracePt t="104421" x="4402138" y="4919663"/>
          <p14:tracePt t="104429" x="4445000" y="4919663"/>
          <p14:tracePt t="104438" x="4486275" y="4911725"/>
          <p14:tracePt t="104446" x="4521200" y="4911725"/>
          <p14:tracePt t="104454" x="4554538" y="4911725"/>
          <p14:tracePt t="104462" x="4597400" y="4911725"/>
          <p14:tracePt t="104471" x="4622800" y="4911725"/>
          <p14:tracePt t="104476" x="4648200" y="4911725"/>
          <p14:tracePt t="104487" x="4691063" y="4911725"/>
          <p14:tracePt t="104494" x="4716463" y="4911725"/>
          <p14:tracePt t="104500" x="4733925" y="4911725"/>
          <p14:tracePt t="104509" x="4767263" y="4911725"/>
          <p14:tracePt t="104516" x="4792663" y="4911725"/>
          <p14:tracePt t="104525" x="4810125" y="4911725"/>
          <p14:tracePt t="104533" x="4835525" y="4911725"/>
          <p14:tracePt t="104541" x="4868863" y="4911725"/>
          <p14:tracePt t="104549" x="4903788" y="4911725"/>
          <p14:tracePt t="104557" x="4919663" y="4911725"/>
          <p14:tracePt t="104565" x="4946650" y="4911725"/>
          <p14:tracePt t="104573" x="4979988" y="4911725"/>
          <p14:tracePt t="104581" x="4997450" y="4919663"/>
          <p14:tracePt t="104590" x="5022850" y="4919663"/>
          <p14:tracePt t="104598" x="5056188" y="4929188"/>
          <p14:tracePt t="104605" x="5073650" y="4937125"/>
          <p14:tracePt t="104614" x="5091113" y="4937125"/>
          <p14:tracePt t="104623" x="5106988" y="4937125"/>
          <p14:tracePt t="104629" x="5132388" y="4946650"/>
          <p14:tracePt t="104645" x="5167313" y="4946650"/>
          <p14:tracePt t="104655" x="5175250" y="4946650"/>
          <p14:tracePt t="104661" x="5192713" y="4946650"/>
          <p14:tracePt t="104671" x="5218113" y="4954588"/>
          <p14:tracePt t="104687" x="5235575" y="4954588"/>
          <p14:tracePt t="104694" x="5260975" y="4954588"/>
          <p14:tracePt t="104700" x="5268913" y="4954588"/>
          <p14:tracePt t="104709" x="5286375" y="4954588"/>
          <p14:tracePt t="104717" x="5294313" y="4954588"/>
          <p14:tracePt t="104725" x="5319713" y="4954588"/>
          <p14:tracePt t="104733" x="5337175" y="4954588"/>
          <p14:tracePt t="104741" x="5370513" y="4946650"/>
          <p14:tracePt t="104750" x="5387975" y="4946650"/>
          <p14:tracePt t="104756" x="5413375" y="4929188"/>
          <p14:tracePt t="104764" x="5446713" y="4911725"/>
          <p14:tracePt t="104773" x="5481638" y="4903788"/>
          <p14:tracePt t="104781" x="5489575" y="4903788"/>
          <p14:tracePt t="104788" x="5524500" y="4886325"/>
          <p14:tracePt t="104797" x="5557838" y="4878388"/>
          <p14:tracePt t="104806" x="5591175" y="4868863"/>
          <p14:tracePt t="104814" x="5616575" y="4860925"/>
          <p14:tracePt t="104823" x="5641975" y="4843463"/>
          <p14:tracePt t="104830" x="5676900" y="4843463"/>
          <p14:tracePt t="104838" x="5719763" y="4818063"/>
          <p14:tracePt t="104846" x="5745163" y="4810125"/>
          <p14:tracePt t="104856" x="5788025" y="4792663"/>
          <p14:tracePt t="104862" x="5803900" y="4784725"/>
          <p14:tracePt t="104871" x="5846763" y="4775200"/>
          <p14:tracePt t="104877" x="5897563" y="4759325"/>
          <p14:tracePt t="104884" x="5915025" y="4759325"/>
          <p14:tracePt t="104894" x="5948363" y="4741863"/>
          <p14:tracePt t="104900" x="5999163" y="4733925"/>
          <p14:tracePt t="104909" x="6034088" y="4716463"/>
          <p14:tracePt t="104916" x="6059488" y="4708525"/>
          <p14:tracePt t="104925" x="6084888" y="4708525"/>
          <p14:tracePt t="104933" x="6110288" y="4699000"/>
          <p14:tracePt t="104941" x="6135688" y="4699000"/>
          <p14:tracePt t="104949" x="6161088" y="4691063"/>
          <p14:tracePt t="104956" x="6178550" y="4673600"/>
          <p14:tracePt t="104965" x="6194425" y="4673600"/>
          <p14:tracePt t="104973" x="6221413" y="4673600"/>
          <p14:tracePt t="104984" x="6229350" y="4665663"/>
          <p14:tracePt t="104990" x="6254750" y="4665663"/>
          <p14:tracePt t="104996" x="6272213" y="4665663"/>
          <p14:tracePt t="105007" x="6280150" y="4657725"/>
          <p14:tracePt t="105014" x="6288088" y="4657725"/>
          <p14:tracePt t="105022" x="6313488" y="4657725"/>
          <p14:tracePt t="105028" x="6323013" y="4657725"/>
          <p14:tracePt t="105040" x="6330950" y="4657725"/>
          <p14:tracePt t="105044" x="6356350" y="4657725"/>
          <p14:tracePt t="105056" x="6381750" y="4657725"/>
          <p14:tracePt t="105060" x="6416675" y="4657725"/>
          <p14:tracePt t="105071" x="6432550" y="4657725"/>
          <p14:tracePt t="105076" x="6467475" y="4665663"/>
          <p14:tracePt t="105085" x="6492875" y="4673600"/>
          <p14:tracePt t="105093" x="6518275" y="4673600"/>
          <p14:tracePt t="105100" x="6535738" y="4673600"/>
          <p14:tracePt t="105109" x="6569075" y="4691063"/>
          <p14:tracePt t="105116" x="6611938" y="4691063"/>
          <p14:tracePt t="105126" x="6637338" y="4691063"/>
          <p14:tracePt t="105133" x="6670675" y="4691063"/>
          <p14:tracePt t="105141" x="6721475" y="4699000"/>
          <p14:tracePt t="105149" x="6772275" y="4716463"/>
          <p14:tracePt t="105157" x="6832600" y="4724400"/>
          <p14:tracePt t="105165" x="6875463" y="4724400"/>
          <p14:tracePt t="105173" x="6908800" y="4733925"/>
          <p14:tracePt t="105181" x="6951663" y="4733925"/>
          <p14:tracePt t="105189" x="6994525" y="4733925"/>
          <p14:tracePt t="105196" x="7035800" y="4733925"/>
          <p14:tracePt t="105206" x="7070725" y="4741863"/>
          <p14:tracePt t="105212" x="7113588" y="4741863"/>
          <p14:tracePt t="105223" x="7146925" y="4741863"/>
          <p14:tracePt t="105229" x="7180263" y="4741863"/>
          <p14:tracePt t="105240" x="7223125" y="4741863"/>
          <p14:tracePt t="105246" x="7248525" y="4741863"/>
          <p14:tracePt t="105255" x="7283450" y="4741863"/>
          <p14:tracePt t="105262" x="7316788" y="4741863"/>
          <p14:tracePt t="105272" x="7359650" y="4741863"/>
          <p14:tracePt t="105276" x="7377113" y="4741863"/>
          <p14:tracePt t="105284" x="7410450" y="4741863"/>
          <p14:tracePt t="105293" x="7435850" y="4741863"/>
          <p14:tracePt t="105300" x="7453313" y="4741863"/>
          <p14:tracePt t="105309" x="7469188" y="4741863"/>
          <p14:tracePt t="105317" x="7478713" y="4741863"/>
          <p14:tracePt t="105325" x="7486650" y="4741863"/>
          <p14:tracePt t="105334" x="7494588" y="4741863"/>
          <p14:tracePt t="105405" x="7504113" y="4741863"/>
          <p14:tracePt t="105423" x="7504113" y="4749800"/>
          <p14:tracePt t="105454" x="7504113" y="4767263"/>
          <p14:tracePt t="105461" x="7494588" y="4767263"/>
          <p14:tracePt t="105471" x="7486650" y="4775200"/>
          <p14:tracePt t="105477" x="7461250" y="4784725"/>
          <p14:tracePt t="105486" x="7443788" y="4784725"/>
          <p14:tracePt t="105493" x="7410450" y="4802188"/>
          <p14:tracePt t="105500" x="7385050" y="4802188"/>
          <p14:tracePt t="105509" x="7324725" y="4810125"/>
          <p14:tracePt t="105517" x="7283450" y="4810125"/>
          <p14:tracePt t="105526" x="7223125" y="4818063"/>
          <p14:tracePt t="105533" x="7138988" y="4835525"/>
          <p14:tracePt t="105540" x="7035800" y="4835525"/>
          <p14:tracePt t="105549" x="6908800" y="4843463"/>
          <p14:tracePt t="105556" x="6815138" y="4843463"/>
          <p14:tracePt t="105565" x="6670675" y="4852988"/>
          <p14:tracePt t="105573" x="6518275" y="4868863"/>
          <p14:tracePt t="105581" x="6373813" y="4868863"/>
          <p14:tracePt t="105589" x="6186488" y="4868863"/>
          <p14:tracePt t="105596" x="5983288" y="4911725"/>
          <p14:tracePt t="105606" x="5761038" y="4954588"/>
          <p14:tracePt t="105613" x="5489575" y="4987925"/>
          <p14:tracePt t="105623" x="5370513" y="4997450"/>
          <p14:tracePt t="105629" x="5157788" y="4997450"/>
          <p14:tracePt t="105639" x="4997450" y="5022850"/>
          <p14:tracePt t="105645" x="4886325" y="5030788"/>
          <p14:tracePt t="105655" x="4724400" y="5056188"/>
          <p14:tracePt t="105662" x="4579938" y="5073650"/>
          <p14:tracePt t="105671" x="4470400" y="5073650"/>
          <p14:tracePt t="105677" x="4341813" y="5081588"/>
          <p14:tracePt t="105685" x="4240213" y="5091113"/>
          <p14:tracePt t="105692" x="4164013" y="5106988"/>
          <p14:tracePt t="105700" x="4079875" y="5106988"/>
          <p14:tracePt t="105708" x="4037013" y="5116513"/>
          <p14:tracePt t="105717" x="3976688" y="5116513"/>
          <p14:tracePt t="105724" x="3935413" y="5116513"/>
          <p14:tracePt t="105733" x="3875088" y="5132388"/>
          <p14:tracePt t="105740" x="3832225" y="5132388"/>
          <p14:tracePt t="105748" x="3806825" y="5141913"/>
          <p14:tracePt t="105756" x="3763963" y="5149850"/>
          <p14:tracePt t="105765" x="3713163" y="5157788"/>
          <p14:tracePt t="105773" x="3697288" y="5167313"/>
          <p14:tracePt t="105780" x="3671888" y="5167313"/>
          <p14:tracePt t="105791" x="3654425" y="5167313"/>
          <p14:tracePt t="105797" x="3636963" y="5167313"/>
          <p14:tracePt t="105806" x="3603625" y="5183188"/>
          <p14:tracePt t="105812" x="3578225" y="5183188"/>
          <p14:tracePt t="105823" x="3552825" y="5192713"/>
          <p14:tracePt t="105828" x="3509963" y="5192713"/>
          <p14:tracePt t="105840" x="3467100" y="5192713"/>
          <p14:tracePt t="105845" x="3382963" y="5200650"/>
          <p14:tracePt t="105855" x="3279775" y="5226050"/>
          <p14:tracePt t="105861" x="3203575" y="5235575"/>
          <p14:tracePt t="105869" x="3076575" y="5243513"/>
          <p14:tracePt t="105876" x="2965450" y="5268913"/>
          <p14:tracePt t="105884" x="2863850" y="5302250"/>
          <p14:tracePt t="105892" x="2762250" y="5319713"/>
          <p14:tracePt t="105900" x="2676525" y="5337175"/>
          <p14:tracePt t="105909" x="2582863" y="5370513"/>
          <p14:tracePt t="105917" x="2506663" y="5405438"/>
          <p14:tracePt t="105926" x="2455863" y="5430838"/>
          <p14:tracePt t="105933" x="2397125" y="5456238"/>
          <p14:tracePt t="105941" x="2336800" y="5472113"/>
          <p14:tracePt t="105948" x="2303463" y="5489575"/>
          <p14:tracePt t="105956" x="2268538" y="5497513"/>
          <p14:tracePt t="105965" x="2260600" y="5507038"/>
          <p14:tracePt t="105974" x="2252663" y="5514975"/>
          <p14:tracePt t="106806" x="2252663" y="5524500"/>
          <p14:tracePt t="106823" x="2252663" y="5532438"/>
          <p14:tracePt t="106829" x="2260600" y="5532438"/>
          <p14:tracePt t="106893" x="2268538" y="5532438"/>
          <p14:tracePt t="106941" x="2286000" y="5532438"/>
          <p14:tracePt t="106949" x="2293938" y="5532438"/>
          <p14:tracePt t="106973" x="2311400" y="5532438"/>
          <p14:tracePt t="106996" x="2328863" y="5532438"/>
          <p14:tracePt t="107006" x="2344738" y="5532438"/>
          <p14:tracePt t="107023" x="2354263" y="5532438"/>
          <p14:tracePt t="107030" x="2371725" y="5532438"/>
          <p14:tracePt t="107039" x="2379663" y="5532438"/>
          <p14:tracePt t="107046" x="2387600" y="5532438"/>
          <p14:tracePt t="107055" x="2397125" y="5532438"/>
          <p14:tracePt t="107062" x="2405063" y="5532438"/>
          <p14:tracePt t="107068" x="2413000" y="5532438"/>
          <p14:tracePt t="107076" x="2422525" y="5532438"/>
          <p14:tracePt t="107084" x="2430463" y="5532438"/>
          <p14:tracePt t="107092" x="2438400" y="5532438"/>
          <p14:tracePt t="107101" x="2447925" y="5532438"/>
          <p14:tracePt t="107108" x="2463800" y="5532438"/>
          <p14:tracePt t="107133" x="2473325" y="5532438"/>
          <p14:tracePt t="107141" x="2481263" y="5532438"/>
          <p14:tracePt t="107437" x="2489200" y="5540375"/>
          <p14:tracePt t="107445" x="2489200" y="5557838"/>
          <p14:tracePt t="107471" x="2489200" y="5565775"/>
          <p14:tracePt t="107476" x="2489200" y="5575300"/>
          <p14:tracePt t="107484" x="2489200" y="5583238"/>
          <p14:tracePt t="107492" x="2489200" y="5591175"/>
          <p14:tracePt t="107501" x="2489200" y="5600700"/>
          <p14:tracePt t="107613" x="2489200" y="5608638"/>
          <p14:tracePt t="107622" x="2489200" y="5616575"/>
          <p14:tracePt t="107628" x="2481263" y="5626100"/>
          <p14:tracePt t="107645" x="2473325" y="5634038"/>
          <p14:tracePt t="107655" x="2473325" y="5641975"/>
          <p14:tracePt t="107667" x="2473325" y="5651500"/>
          <p14:tracePt t="107677" x="2455863" y="5676900"/>
          <p14:tracePt t="107684" x="2455863" y="5684838"/>
          <p14:tracePt t="107693" x="2438400" y="5702300"/>
          <p14:tracePt t="107701" x="2438400" y="5710238"/>
          <p14:tracePt t="107718" x="2430463" y="5727700"/>
          <p14:tracePt t="107724" x="2413000" y="5745163"/>
          <p14:tracePt t="107733" x="2397125" y="5761038"/>
          <p14:tracePt t="107748" x="2371725" y="5788025"/>
          <p14:tracePt t="107757" x="2344738" y="5803900"/>
          <p14:tracePt t="107766" x="2328863" y="5813425"/>
          <p14:tracePt t="107773" x="2319338" y="5813425"/>
          <p14:tracePt t="107782" x="2278063" y="5829300"/>
          <p14:tracePt t="107791" x="2268538" y="5829300"/>
          <p14:tracePt t="107796" x="2252663" y="5838825"/>
          <p14:tracePt t="107808" x="2227263" y="5846763"/>
          <p14:tracePt t="107813" x="2184400" y="5854700"/>
          <p14:tracePt t="107823" x="2166938" y="5872163"/>
          <p14:tracePt t="107829" x="2141538" y="5872163"/>
          <p14:tracePt t="107839" x="2116138" y="5880100"/>
          <p14:tracePt t="107845" x="2090738" y="5889625"/>
          <p14:tracePt t="107854" x="2055813" y="5905500"/>
          <p14:tracePt t="107861" x="2039938" y="5905500"/>
          <p14:tracePt t="107868" x="2005013" y="5905500"/>
          <p14:tracePt t="107877" x="1979613" y="5922963"/>
          <p14:tracePt t="107885" x="1946275" y="5922963"/>
          <p14:tracePt t="107893" x="1938338" y="5932488"/>
          <p14:tracePt t="107901" x="1911350" y="5932488"/>
          <p14:tracePt t="107925" x="1903413" y="5932488"/>
          <p14:tracePt t="108157" x="1903413" y="5957888"/>
          <p14:tracePt t="108166" x="1911350" y="5973763"/>
          <p14:tracePt t="108175" x="1928813" y="5983288"/>
          <p14:tracePt t="108181" x="1954213" y="5999163"/>
          <p14:tracePt t="108190" x="1963738" y="6008688"/>
          <p14:tracePt t="108197" x="1989138" y="6024563"/>
          <p14:tracePt t="108207" x="2014538" y="6034088"/>
          <p14:tracePt t="108214" x="2039938" y="6034088"/>
          <p14:tracePt t="108223" x="2047875" y="6034088"/>
          <p14:tracePt t="108229" x="2065338" y="6034088"/>
          <p14:tracePt t="108237" x="2073275" y="6034088"/>
          <p14:tracePt t="108246" x="2073275" y="6042025"/>
          <p14:tracePt t="108253" x="2082800" y="6042025"/>
          <p14:tracePt t="108261" x="2090738" y="6042025"/>
          <p14:tracePt t="108509" x="2108200" y="6042025"/>
          <p14:tracePt t="108525" x="2124075" y="6042025"/>
          <p14:tracePt t="108533" x="2133600" y="6042025"/>
          <p14:tracePt t="108541" x="2141538" y="6042025"/>
          <p14:tracePt t="108549" x="2149475" y="6049963"/>
          <p14:tracePt t="108556" x="2166938" y="6049963"/>
          <p14:tracePt t="108566" x="2174875" y="6049963"/>
          <p14:tracePt t="108574" x="2184400" y="6049963"/>
          <p14:tracePt t="108582" x="2192338" y="6049963"/>
          <p14:tracePt t="108590" x="2200275" y="6049963"/>
          <p14:tracePt t="108606" x="2209800" y="6049963"/>
          <p14:tracePt t="108614" x="2227263" y="6049963"/>
          <p14:tracePt t="108646" x="2235200" y="6049963"/>
          <p14:tracePt t="108661" x="2243138" y="6049963"/>
          <p14:tracePt t="108668" x="2252663" y="6049963"/>
          <p14:tracePt t="108700" x="2260600" y="6049963"/>
          <p14:tracePt t="108764" x="2268538" y="6049963"/>
          <p14:tracePt t="108781" x="2278063" y="6049963"/>
          <p14:tracePt t="108796" x="2286000" y="6049963"/>
          <p14:tracePt t="108807" x="2293938" y="6049963"/>
          <p14:tracePt t="108823" x="2303463" y="6049963"/>
          <p14:tracePt t="108974" x="2311400" y="6049963"/>
          <p14:tracePt t="108981" x="2319338" y="6059488"/>
          <p14:tracePt t="108991" x="2319338" y="6067425"/>
          <p14:tracePt t="109024" x="2319338" y="6084888"/>
          <p14:tracePt t="109039" x="2328863" y="6084888"/>
          <p14:tracePt t="109054" x="2328863" y="6092825"/>
          <p14:tracePt t="109061" x="2336800" y="6110288"/>
          <p14:tracePt t="109076" x="2336800" y="6118225"/>
          <p14:tracePt t="109110" x="2336800" y="6127750"/>
          <p14:tracePt t="109116" x="2344738" y="6135688"/>
          <p14:tracePt t="109141" x="2362200" y="6161088"/>
          <p14:tracePt t="109174" x="2371725" y="6178550"/>
          <p14:tracePt t="109191" x="2379663" y="6186488"/>
          <p14:tracePt t="109197" x="2387600" y="6194425"/>
          <p14:tracePt t="109212" x="2397125" y="6194425"/>
          <p14:tracePt t="109228" x="2413000" y="6203950"/>
          <p14:tracePt t="109237" x="2422525" y="6203950"/>
          <p14:tracePt t="109244" x="2430463" y="6203950"/>
          <p14:tracePt t="109252" x="2447925" y="6211888"/>
          <p14:tracePt t="109262" x="2473325" y="6221413"/>
          <p14:tracePt t="109269" x="2489200" y="6221413"/>
          <p14:tracePt t="109276" x="2516188" y="6221413"/>
          <p14:tracePt t="109286" x="2532063" y="6229350"/>
          <p14:tracePt t="109293" x="2541588" y="6229350"/>
          <p14:tracePt t="109302" x="2566988" y="6229350"/>
          <p14:tracePt t="109308" x="2582863" y="6229350"/>
          <p14:tracePt t="109326" x="2608263" y="6229350"/>
          <p14:tracePt t="109333" x="2617788" y="6229350"/>
          <p14:tracePt t="109342" x="2633663" y="6229350"/>
          <p14:tracePt t="109350" x="2660650" y="6229350"/>
          <p14:tracePt t="109358" x="2668588" y="6229350"/>
          <p14:tracePt t="109366" x="2693988" y="6229350"/>
          <p14:tracePt t="109375" x="2719388" y="6229350"/>
          <p14:tracePt t="109382" x="2736850" y="6229350"/>
          <p14:tracePt t="109391" x="2752725" y="6229350"/>
          <p14:tracePt t="109396" x="2778125" y="6229350"/>
          <p14:tracePt t="109413" x="2805113" y="6229350"/>
          <p14:tracePt t="109423" x="2820988" y="6229350"/>
          <p14:tracePt t="109430" x="2846388" y="6229350"/>
          <p14:tracePt t="109437" x="2863850" y="6229350"/>
          <p14:tracePt t="109445" x="2871788" y="6229350"/>
          <p14:tracePt t="109452" x="2897188" y="6229350"/>
          <p14:tracePt t="109460" x="2906713" y="6229350"/>
          <p14:tracePt t="109469" x="2932113" y="6229350"/>
          <p14:tracePt t="109476" x="2965450" y="6229350"/>
          <p14:tracePt t="109485" x="2974975" y="6229350"/>
          <p14:tracePt t="109493" x="3008313" y="6229350"/>
          <p14:tracePt t="109501" x="3051175" y="6229350"/>
          <p14:tracePt t="109509" x="3101975" y="6229350"/>
          <p14:tracePt t="109517" x="3127375" y="6229350"/>
          <p14:tracePt t="109525" x="3170238" y="6221413"/>
          <p14:tracePt t="109533" x="3203575" y="6221413"/>
          <p14:tracePt t="109541" x="3238500" y="6211888"/>
          <p14:tracePt t="109549" x="3271838" y="6211888"/>
          <p14:tracePt t="109558" x="3289300" y="6211888"/>
          <p14:tracePt t="109565" x="3314700" y="6211888"/>
          <p14:tracePt t="109574" x="3340100" y="6211888"/>
          <p14:tracePt t="109581" x="3355975" y="6211888"/>
          <p14:tracePt t="109591" x="3382963" y="6211888"/>
          <p14:tracePt t="109597" x="3408363" y="6211888"/>
          <p14:tracePt t="109607" x="3424238" y="6211888"/>
          <p14:tracePt t="109614" x="3449638" y="6211888"/>
          <p14:tracePt t="109623" x="3467100" y="6211888"/>
          <p14:tracePt t="109629" x="3484563" y="6203950"/>
          <p14:tracePt t="109638" x="3502025" y="6203950"/>
          <p14:tracePt t="109645" x="3517900" y="6203950"/>
          <p14:tracePt t="109652" x="3535363" y="6194425"/>
          <p14:tracePt t="109662" x="3560763" y="6194425"/>
          <p14:tracePt t="109668" x="3586163" y="6194425"/>
          <p14:tracePt t="109677" x="3603625" y="6194425"/>
          <p14:tracePt t="109685" x="3636963" y="6194425"/>
          <p14:tracePt t="109693" x="3671888" y="6194425"/>
          <p14:tracePt t="109701" x="3705225" y="6194425"/>
          <p14:tracePt t="109709" x="3730625" y="6194425"/>
          <p14:tracePt t="109717" x="3763963" y="6194425"/>
          <p14:tracePt t="109725" x="3790950" y="6194425"/>
          <p14:tracePt t="109733" x="3806825" y="6194425"/>
          <p14:tracePt t="109741" x="3841750" y="6194425"/>
          <p14:tracePt t="109749" x="3867150" y="6194425"/>
          <p14:tracePt t="109757" x="3883025" y="6186488"/>
          <p14:tracePt t="109765" x="3892550" y="6186488"/>
          <p14:tracePt t="109775" x="3908425" y="6186488"/>
          <p14:tracePt t="109780" x="3935413" y="6178550"/>
          <p14:tracePt t="109814" x="3943350" y="6169025"/>
          <p14:tracePt t="109822" x="3951288" y="6169025"/>
          <p14:tracePt t="109829" x="3951288" y="6161088"/>
          <p14:tracePt t="109845" x="3960813" y="6161088"/>
          <p14:tracePt t="109852" x="3968750" y="6161088"/>
          <p14:tracePt t="109861" x="3976688" y="6153150"/>
          <p14:tracePt t="109894" x="3986213" y="6153150"/>
          <p14:tracePt t="109909" x="3994150" y="6153150"/>
          <p14:tracePt t="109925" x="4002088" y="6153150"/>
          <p14:tracePt t="109941" x="4011613" y="6143625"/>
          <p14:tracePt t="109949" x="4019550" y="6143625"/>
          <p14:tracePt t="109982" x="4037013" y="6143625"/>
          <p14:tracePt t="109997" x="4044950" y="6135688"/>
          <p14:tracePt t="110030" x="4052888" y="6135688"/>
          <p14:tracePt t="110039" x="4062413" y="6135688"/>
          <p14:tracePt t="110046" x="4070350" y="6135688"/>
          <p14:tracePt t="110077" x="4079875" y="6135688"/>
          <p14:tracePt t="110116" x="4087813" y="6135688"/>
          <p14:tracePt t="110148" x="4095750" y="6127750"/>
          <p14:tracePt t="110180" x="4105275" y="6118225"/>
          <p14:tracePt t="110191" x="4113213" y="6118225"/>
          <p14:tracePt t="110208" x="4121150" y="6110288"/>
          <p14:tracePt t="110236" x="4130675" y="6110288"/>
          <p14:tracePt t="110405" x="4138613" y="6110288"/>
          <p14:tracePt t="111757" x="4156075" y="6110288"/>
          <p14:tracePt t="111765" x="4164013" y="6110288"/>
          <p14:tracePt t="111775" x="4171950" y="6110288"/>
          <p14:tracePt t="111782" x="4206875" y="6092825"/>
          <p14:tracePt t="111791" x="4224338" y="6092825"/>
          <p14:tracePt t="111796" x="4249738" y="6084888"/>
          <p14:tracePt t="111805" x="4265613" y="6084888"/>
          <p14:tracePt t="111813" x="4275138" y="6084888"/>
          <p14:tracePt t="111820" x="4291013" y="6067425"/>
          <p14:tracePt t="111830" x="4308475" y="6067425"/>
          <p14:tracePt t="111836" x="4325938" y="6067425"/>
          <p14:tracePt t="111844" x="4341813" y="6067425"/>
          <p14:tracePt t="111853" x="4359275" y="6059488"/>
          <p14:tracePt t="111869" x="4368800" y="6059488"/>
          <p14:tracePt t="111876" x="4376738" y="6059488"/>
          <p14:tracePt t="111884" x="4384675" y="6059488"/>
          <p14:tracePt t="111894" x="4394200" y="6059488"/>
          <p14:tracePt t="111901" x="4402138" y="6059488"/>
          <p14:tracePt t="111909" x="4410075" y="6049963"/>
          <p14:tracePt t="111958" x="4419600" y="6049963"/>
          <p14:tracePt t="112077" x="4427538" y="6049963"/>
          <p14:tracePt t="112101" x="4435475" y="6049963"/>
          <p14:tracePt t="112109" x="4452938" y="6049963"/>
          <p14:tracePt t="112126" x="4460875" y="6049963"/>
          <p14:tracePt t="112134" x="4478338" y="6059488"/>
          <p14:tracePt t="112142" x="4495800" y="6076950"/>
          <p14:tracePt t="112149" x="4503738" y="6076950"/>
          <p14:tracePt t="112159" x="4521200" y="6076950"/>
          <p14:tracePt t="112166" x="4529138" y="6084888"/>
          <p14:tracePt t="112175" x="4546600" y="6092825"/>
          <p14:tracePt t="112182" x="4572000" y="6102350"/>
          <p14:tracePt t="112191" x="4579938" y="6102350"/>
          <p14:tracePt t="112197" x="4597400" y="6102350"/>
          <p14:tracePt t="112208" x="4622800" y="6110288"/>
          <p14:tracePt t="112213" x="4640263" y="6110288"/>
          <p14:tracePt t="112220" x="4648200" y="6118225"/>
          <p14:tracePt t="112229" x="4657725" y="6118225"/>
          <p14:tracePt t="112236" x="4665663" y="6118225"/>
          <p14:tracePt t="112246" x="4683125" y="6118225"/>
          <p14:tracePt t="112261" x="4691063" y="6118225"/>
          <p14:tracePt t="112276" x="4708525" y="6118225"/>
          <p14:tracePt t="112284" x="4716463" y="6127750"/>
          <p14:tracePt t="112301" x="4724400" y="6127750"/>
          <p14:tracePt t="112308" x="4733925" y="6127750"/>
          <p14:tracePt t="112316" x="4741863" y="6127750"/>
          <p14:tracePt t="112326" x="4749800" y="6127750"/>
          <p14:tracePt t="112333" x="4767263" y="6127750"/>
          <p14:tracePt t="112350" x="4784725" y="6127750"/>
          <p14:tracePt t="112358" x="4792663" y="6135688"/>
          <p14:tracePt t="112380" x="4802188" y="6135688"/>
          <p14:tracePt t="112407" x="4810125" y="6135688"/>
          <p14:tracePt t="112413" x="4818063" y="6135688"/>
          <p14:tracePt t="112429" x="4835525" y="6143625"/>
          <p14:tracePt t="112436" x="4843463" y="6143625"/>
          <p14:tracePt t="112445" x="4852988" y="6143625"/>
          <p14:tracePt t="112453" x="4860925" y="6143625"/>
          <p14:tracePt t="112461" x="4868863" y="6143625"/>
          <p14:tracePt t="112468" x="4878388" y="6143625"/>
          <p14:tracePt t="112477" x="4894263" y="6143625"/>
          <p14:tracePt t="112493" x="4911725" y="6143625"/>
          <p14:tracePt t="112501" x="4919663" y="6143625"/>
          <p14:tracePt t="112510" x="4937125" y="6143625"/>
          <p14:tracePt t="112517" x="4946650" y="6143625"/>
          <p14:tracePt t="112526" x="4954588" y="6143625"/>
          <p14:tracePt t="112533" x="4972050" y="6143625"/>
          <p14:tracePt t="112543" x="4987925" y="6143625"/>
          <p14:tracePt t="112549" x="5013325" y="6143625"/>
          <p14:tracePt t="112559" x="5030788" y="6143625"/>
          <p14:tracePt t="112566" x="5056188" y="6143625"/>
          <p14:tracePt t="112575" x="5081588" y="6143625"/>
          <p14:tracePt t="112581" x="5116513" y="6143625"/>
          <p14:tracePt t="112591" x="5149850" y="6143625"/>
          <p14:tracePt t="112597" x="5175250" y="6143625"/>
          <p14:tracePt t="112607" x="5208588" y="6143625"/>
          <p14:tracePt t="112614" x="5251450" y="6143625"/>
          <p14:tracePt t="112620" x="5276850" y="6143625"/>
          <p14:tracePt t="112629" x="5302250" y="6143625"/>
          <p14:tracePt t="112637" x="5327650" y="6143625"/>
          <p14:tracePt t="112646" x="5353050" y="6143625"/>
          <p14:tracePt t="112653" x="5362575" y="6143625"/>
          <p14:tracePt t="112661" x="5370513" y="6143625"/>
          <p14:tracePt t="112669" x="5387975" y="6143625"/>
          <p14:tracePt t="112676" x="5395913" y="6143625"/>
          <p14:tracePt t="112685" x="5430838" y="6143625"/>
          <p14:tracePt t="112693" x="5438775" y="6143625"/>
          <p14:tracePt t="112701" x="5456238" y="6135688"/>
          <p14:tracePt t="112709" x="5481638" y="6135688"/>
          <p14:tracePt t="112717" x="5497513" y="6135688"/>
          <p14:tracePt t="112726" x="5524500" y="6135688"/>
          <p14:tracePt t="112733" x="5565775" y="6127750"/>
          <p14:tracePt t="112742" x="5591175" y="6127750"/>
          <p14:tracePt t="112749" x="5616575" y="6127750"/>
          <p14:tracePt t="112759" x="5651500" y="6127750"/>
          <p14:tracePt t="112765" x="5676900" y="6127750"/>
          <p14:tracePt t="112775" x="5702300" y="6118225"/>
          <p14:tracePt t="112781" x="5719763" y="6118225"/>
          <p14:tracePt t="112791" x="5735638" y="6118225"/>
          <p14:tracePt t="112797" x="5761038" y="6118225"/>
          <p14:tracePt t="112803" x="5778500" y="6110288"/>
          <p14:tracePt t="112813" x="5803900" y="6110288"/>
          <p14:tracePt t="112820" x="5829300" y="6110288"/>
          <p14:tracePt t="112829" x="5872163" y="6110288"/>
          <p14:tracePt t="112837" x="5889625" y="6110288"/>
          <p14:tracePt t="112844" x="5922963" y="6110288"/>
          <p14:tracePt t="112854" x="5957888" y="6110288"/>
          <p14:tracePt t="112862" x="5973763" y="6110288"/>
          <p14:tracePt t="112868" x="6016625" y="6110288"/>
          <p14:tracePt t="112877" x="6042025" y="6102350"/>
          <p14:tracePt t="112884" x="6067425" y="6102350"/>
          <p14:tracePt t="112893" x="6084888" y="6102350"/>
          <p14:tracePt t="112900" x="6110288" y="6102350"/>
          <p14:tracePt t="112910" x="6135688" y="6102350"/>
          <p14:tracePt t="112916" x="6143625" y="6102350"/>
          <p14:tracePt t="112926" x="6161088" y="6102350"/>
          <p14:tracePt t="112933" x="6178550" y="6102350"/>
          <p14:tracePt t="112943" x="6194425" y="6102350"/>
          <p14:tracePt t="112950" x="6221413" y="6102350"/>
          <p14:tracePt t="112958" x="6246813" y="6102350"/>
          <p14:tracePt t="112966" x="6262688" y="6102350"/>
          <p14:tracePt t="112975" x="6288088" y="6102350"/>
          <p14:tracePt t="112986" x="6297613" y="6092825"/>
          <p14:tracePt t="112988" x="6305550" y="6092825"/>
          <p14:tracePt t="112996" x="6313488" y="6092825"/>
          <p14:tracePt t="113003" x="6323013" y="6092825"/>
          <p14:tracePt t="113036" x="6338888" y="6092825"/>
          <p14:tracePt t="113045" x="6348413" y="6084888"/>
          <p14:tracePt t="113069" x="6356350" y="6084888"/>
          <p14:tracePt t="113077" x="6365875" y="6084888"/>
          <p14:tracePt t="113085" x="6373813" y="6084888"/>
          <p14:tracePt t="113101" x="6381750" y="6084888"/>
          <p14:tracePt t="113149" x="6391275" y="6076950"/>
          <p14:tracePt t="113159" x="6399213" y="6076950"/>
          <p14:tracePt t="113191" x="6416675" y="6067425"/>
          <p14:tracePt t="113220" x="6424613" y="6067425"/>
          <p14:tracePt t="113253" x="6442075" y="6067425"/>
          <p14:tracePt t="113285" x="6450013" y="6059488"/>
          <p14:tracePt t="113294" x="6457950" y="6059488"/>
          <p14:tracePt t="113325" x="6457950" y="6049963"/>
          <p14:tracePt t="113343" x="6467475" y="6049963"/>
          <p14:tracePt t="113358" x="6475413" y="6049963"/>
          <p14:tracePt t="113375" x="6483350" y="6049963"/>
          <p14:tracePt t="113429" x="6483350" y="6042025"/>
          <p14:tracePt t="113445" x="6492875" y="6042025"/>
          <p14:tracePt t="113453" x="6500813" y="6034088"/>
          <p14:tracePt t="113461" x="6500813" y="6024563"/>
          <p14:tracePt t="113476" x="6510338" y="6024563"/>
          <p14:tracePt t="113493" x="6526213" y="6024563"/>
          <p14:tracePt t="113516" x="6535738" y="6016625"/>
          <p14:tracePt t="113526" x="6551613" y="6008688"/>
          <p14:tracePt t="113532" x="6551613" y="5999163"/>
          <p14:tracePt t="113550" x="6561138" y="5999163"/>
          <p14:tracePt t="113564" x="6569075" y="5991225"/>
          <p14:tracePt t="113575" x="6577013" y="5991225"/>
          <p14:tracePt t="113596" x="6586538" y="5983288"/>
          <p14:tracePt t="113615" x="6602413" y="5973763"/>
          <p14:tracePt t="113629" x="6611938" y="5973763"/>
          <p14:tracePt t="113646" x="6627813" y="5973763"/>
          <p14:tracePt t="113661" x="6627813" y="5965825"/>
          <p14:tracePt t="113669" x="6637338" y="5965825"/>
          <p14:tracePt t="113676" x="6645275" y="5957888"/>
          <p14:tracePt t="113782" x="6654800" y="5957888"/>
          <p14:tracePt t="113981" x="6662738" y="5957888"/>
          <p14:tracePt t="114036" x="6680200" y="5957888"/>
          <p14:tracePt t="114068" x="6688138" y="5957888"/>
          <p14:tracePt t="114102" x="6696075" y="5957888"/>
          <p14:tracePt t="114109" x="6713538" y="5957888"/>
          <p14:tracePt t="114117" x="6731000" y="5957888"/>
          <p14:tracePt t="114126" x="6746875" y="5957888"/>
          <p14:tracePt t="114133" x="6756400" y="5957888"/>
          <p14:tracePt t="114144" x="6781800" y="5957888"/>
          <p14:tracePt t="114148" x="6799263" y="5957888"/>
          <p14:tracePt t="114165" x="6807200" y="5957888"/>
          <p14:tracePt t="114175" x="6815138" y="5965825"/>
          <p14:tracePt t="114181" x="6824663" y="5965825"/>
          <p14:tracePt t="114188" x="6840538" y="5965825"/>
          <p14:tracePt t="114198" x="6850063" y="5965825"/>
          <p14:tracePt t="114212" x="6858000" y="5965825"/>
          <p14:tracePt t="114221" x="6875463" y="5973763"/>
          <p14:tracePt t="114228" x="6883400" y="5973763"/>
          <p14:tracePt t="114238" x="6900863" y="5973763"/>
          <p14:tracePt t="114245" x="6916738" y="5973763"/>
          <p14:tracePt t="114253" x="6943725" y="5973763"/>
          <p14:tracePt t="114261" x="6959600" y="5983288"/>
          <p14:tracePt t="114277" x="6985000" y="5983288"/>
          <p14:tracePt t="114285" x="6994525" y="5983288"/>
          <p14:tracePt t="114294" x="7002463" y="5983288"/>
          <p14:tracePt t="114302" x="7019925" y="5983288"/>
          <p14:tracePt t="114310" x="7035800" y="5983288"/>
          <p14:tracePt t="114317" x="7053263" y="5983288"/>
          <p14:tracePt t="114326" x="7070725" y="5983288"/>
          <p14:tracePt t="114333" x="7078663" y="5983288"/>
          <p14:tracePt t="114344" x="7104063" y="5991225"/>
          <p14:tracePt t="114349" x="7113588" y="5991225"/>
          <p14:tracePt t="114359" x="7138988" y="5991225"/>
          <p14:tracePt t="114365" x="7146925" y="5991225"/>
          <p14:tracePt t="114375" x="7154863" y="5991225"/>
          <p14:tracePt t="114381" x="7164388" y="5991225"/>
          <p14:tracePt t="114388" x="7180263" y="5991225"/>
          <p14:tracePt t="114396" x="7189788" y="5991225"/>
          <p14:tracePt t="114404" x="7205663" y="5991225"/>
          <p14:tracePt t="114412" x="7215188" y="5991225"/>
          <p14:tracePt t="114421" x="7248525" y="5999163"/>
          <p14:tracePt t="114429" x="7283450" y="5999163"/>
          <p14:tracePt t="114438" x="7316788" y="6008688"/>
          <p14:tracePt t="114445" x="7350125" y="6008688"/>
          <p14:tracePt t="114453" x="7377113" y="6008688"/>
          <p14:tracePt t="114460" x="7418388" y="6008688"/>
          <p14:tracePt t="114469" x="7461250" y="6008688"/>
          <p14:tracePt t="114476" x="7486650" y="6016625"/>
          <p14:tracePt t="114485" x="7512050" y="6016625"/>
          <p14:tracePt t="114493" x="7537450" y="6016625"/>
          <p14:tracePt t="114501" x="7546975" y="6016625"/>
          <p14:tracePt t="114511" x="7554913" y="6016625"/>
          <p14:tracePt t="114517" x="7562850" y="6016625"/>
          <p14:tracePt t="114534" x="7572375" y="6016625"/>
          <p14:tracePt t="114543" x="7588250" y="6016625"/>
          <p14:tracePt t="114560" x="7613650" y="6016625"/>
          <p14:tracePt t="114565" x="7623175" y="6016625"/>
          <p14:tracePt t="114575" x="7648575" y="6016625"/>
          <p14:tracePt t="114581" x="7673975" y="6016625"/>
          <p14:tracePt t="114587" x="7681913" y="6016625"/>
          <p14:tracePt t="114597" x="7699375" y="6016625"/>
          <p14:tracePt t="114629" x="7707313" y="6016625"/>
          <p14:tracePt t="114988" x="7716838" y="6016625"/>
          <p14:tracePt t="115004" x="7724775" y="6016625"/>
          <p14:tracePt t="115093" x="7724775" y="6008688"/>
          <p14:tracePt t="115109" x="7724775" y="5999163"/>
          <p14:tracePt t="115141" x="7724775" y="5991225"/>
          <p14:tracePt t="115160" x="7724775" y="5973763"/>
          <p14:tracePt t="115176" x="7724775" y="5965825"/>
          <p14:tracePt t="115181" x="7742238" y="5948363"/>
          <p14:tracePt t="115187" x="7750175" y="5932488"/>
          <p14:tracePt t="115196" x="7767638" y="5922963"/>
          <p14:tracePt t="115204" x="7783513" y="5915025"/>
          <p14:tracePt t="115213" x="7793038" y="5897563"/>
          <p14:tracePt t="115221" x="7818438" y="5880100"/>
          <p14:tracePt t="115229" x="7843838" y="5864225"/>
          <p14:tracePt t="115238" x="7869238" y="5846763"/>
          <p14:tracePt t="115245" x="7886700" y="5829300"/>
          <p14:tracePt t="115252" x="7894638" y="5803900"/>
          <p14:tracePt t="115260" x="7912100" y="5753100"/>
          <p14:tracePt t="115268" x="7920038" y="5745163"/>
          <p14:tracePt t="115285" x="7937500" y="5735638"/>
          <p14:tracePt t="115293" x="7945438" y="5727700"/>
          <p14:tracePt t="115302" x="7945438" y="5719763"/>
          <p14:tracePt t="115309" x="7954963" y="5702300"/>
          <p14:tracePt t="115318" x="7954963" y="5676900"/>
          <p14:tracePt t="115326" x="7962900" y="5659438"/>
          <p14:tracePt t="115343" x="7962900" y="5641975"/>
          <p14:tracePt t="115350" x="7962900" y="5634038"/>
          <p14:tracePt t="115360" x="7962900" y="5616575"/>
          <p14:tracePt t="115366" x="7962900" y="5600700"/>
          <p14:tracePt t="115382" x="7962900" y="5591175"/>
          <p14:tracePt t="115388" x="7962900" y="5583238"/>
          <p14:tracePt t="115396" x="7962900" y="5557838"/>
          <p14:tracePt t="115414" x="7962900" y="5549900"/>
          <p14:tracePt t="115421" x="7954963" y="5540375"/>
          <p14:tracePt t="115572" x="7945438" y="5540375"/>
          <p14:tracePt t="120197" x="7920038" y="5456238"/>
          <p14:tracePt t="120205" x="7861300" y="5345113"/>
          <p14:tracePt t="120213" x="7835900" y="5099050"/>
          <p14:tracePt t="120221" x="7800975" y="4878388"/>
          <p14:tracePt t="120231" x="7767638" y="4605338"/>
          <p14:tracePt t="120237" x="7742238" y="4419600"/>
          <p14:tracePt t="120245" x="7724775" y="4275138"/>
          <p14:tracePt t="120253" x="7681913" y="4171950"/>
          <p14:tracePt t="120263" x="7639050" y="4095750"/>
          <p14:tracePt t="120269" x="7588250" y="4052888"/>
          <p14:tracePt t="120280" x="7529513" y="4027488"/>
          <p14:tracePt t="120285" x="7469188" y="3994150"/>
          <p14:tracePt t="120295" x="7418388" y="3960813"/>
          <p14:tracePt t="120302" x="7410450" y="3960813"/>
          <p14:tracePt t="120398" x="7402513" y="3960813"/>
          <p14:tracePt t="120414" x="7427913" y="4019550"/>
          <p14:tracePt t="120421" x="7521575" y="4130675"/>
          <p14:tracePt t="120430" x="7639050" y="4249738"/>
          <p14:tracePt t="120437" x="7732713" y="4333875"/>
          <p14:tracePt t="120445" x="7851775" y="4419600"/>
          <p14:tracePt t="120454" x="8013700" y="4521200"/>
          <p14:tracePt t="120462" x="8132763" y="4622800"/>
          <p14:tracePt t="120470" x="8226425" y="4691063"/>
          <p14:tracePt t="120479" x="8269288" y="4724400"/>
          <p14:tracePt t="120485" x="8277225" y="4724400"/>
          <p14:tracePt t="120496" x="8310563" y="4741863"/>
          <p14:tracePt t="120502" x="8345488" y="4759325"/>
          <p14:tracePt t="120511" x="8396288" y="4775200"/>
          <p14:tracePt t="120517" x="8429625" y="4784725"/>
          <p14:tracePt t="120524" x="8464550" y="4784725"/>
          <p14:tracePt t="120534" x="8480425" y="4784725"/>
          <p14:tracePt t="120540" x="8497888" y="4784725"/>
          <p14:tracePt t="120548" x="8515350" y="4759325"/>
          <p14:tracePt t="120557" x="8515350" y="4724400"/>
          <p14:tracePt t="120566" x="8515350" y="4699000"/>
          <p14:tracePt t="120573" x="8515350" y="4683125"/>
          <p14:tracePt t="120581" x="8515350" y="4673600"/>
          <p14:tracePt t="120589" x="8515350" y="4657725"/>
          <p14:tracePt t="120596" x="8515350" y="4640263"/>
          <p14:tracePt t="120614" x="8497888" y="4622800"/>
          <p14:tracePt t="120621" x="8439150" y="4589463"/>
          <p14:tracePt t="120630" x="8378825" y="4572000"/>
          <p14:tracePt t="120637" x="8277225" y="4529138"/>
          <p14:tracePt t="120645" x="8166100" y="4513263"/>
          <p14:tracePt t="120653" x="8031163" y="4486275"/>
          <p14:tracePt t="120663" x="7894638" y="4460875"/>
          <p14:tracePt t="120670" x="7716838" y="4460875"/>
          <p14:tracePt t="120679" x="7494588" y="4419600"/>
          <p14:tracePt t="120686" x="7308850" y="4394200"/>
          <p14:tracePt t="120695" x="6951663" y="4376738"/>
          <p14:tracePt t="120701" x="6764338" y="4341813"/>
          <p14:tracePt t="120709" x="6407150" y="4325938"/>
          <p14:tracePt t="120717" x="6178550" y="4325938"/>
          <p14:tracePt t="120724" x="5829300" y="4325938"/>
          <p14:tracePt t="120732" x="5626100" y="4325938"/>
          <p14:tracePt t="120741" x="5421313" y="4325938"/>
          <p14:tracePt t="120749" x="5268913" y="4325938"/>
          <p14:tracePt t="120757" x="5124450" y="4308475"/>
          <p14:tracePt t="120765" x="5022850" y="4283075"/>
          <p14:tracePt t="120773" x="4919663" y="4257675"/>
          <p14:tracePt t="120781" x="4903788" y="4240213"/>
          <p14:tracePt t="120789" x="4878388" y="4206875"/>
          <p14:tracePt t="120796" x="4818063" y="4130675"/>
          <p14:tracePt t="120805" x="4784725" y="4052888"/>
          <p14:tracePt t="120813" x="4749800" y="4019550"/>
          <p14:tracePt t="120822" x="4657725" y="3960813"/>
          <p14:tracePt t="120829" x="4597400" y="3925888"/>
          <p14:tracePt t="120837" x="4495800" y="3892550"/>
          <p14:tracePt t="120845" x="4470400" y="3883025"/>
          <p14:tracePt t="120853" x="4460875" y="3883025"/>
          <p14:tracePt t="121078" x="4452938" y="3883025"/>
          <p14:tracePt t="121085" x="4316413" y="3908425"/>
          <p14:tracePt t="121096" x="4113213" y="3968750"/>
          <p14:tracePt t="121100" x="3883025" y="4011613"/>
          <p14:tracePt t="121111" x="3697288" y="4095750"/>
          <p14:tracePt t="121116" x="3527425" y="4138613"/>
          <p14:tracePt t="121123" x="3398838" y="4197350"/>
          <p14:tracePt t="121132" x="3279775" y="4240213"/>
          <p14:tracePt t="121140" x="3178175" y="4291013"/>
          <p14:tracePt t="121149" x="3059113" y="4333875"/>
          <p14:tracePt t="121157" x="2957513" y="4368800"/>
          <p14:tracePt t="121166" x="2863850" y="4402138"/>
          <p14:tracePt t="121174" x="2805113" y="4435475"/>
          <p14:tracePt t="121181" x="2701925" y="4470400"/>
          <p14:tracePt t="121188" x="2625725" y="4503738"/>
          <p14:tracePt t="121197" x="2541588" y="4521200"/>
          <p14:tracePt t="121205" x="2489200" y="4546600"/>
          <p14:tracePt t="121214" x="2413000" y="4554538"/>
          <p14:tracePt t="121221" x="2397125" y="4554538"/>
          <p14:tracePt t="121229" x="2387600" y="4554538"/>
          <p14:tracePt t="121236" x="2379663" y="4554538"/>
          <p14:tracePt t="121263" x="2371725" y="4554538"/>
          <p14:tracePt t="121279" x="2354263" y="4554538"/>
          <p14:tracePt t="121285" x="2344738" y="4554538"/>
          <p14:tracePt t="121295" x="2328863" y="4554538"/>
          <p14:tracePt t="121301" x="2319338" y="4554538"/>
          <p14:tracePt t="121310" x="2293938" y="4554538"/>
          <p14:tracePt t="121453" x="2293938" y="4546600"/>
          <p14:tracePt t="121469" x="2293938" y="4538663"/>
          <p14:tracePt t="121501" x="2303463" y="4521200"/>
          <p14:tracePt t="121509" x="2344738" y="4513263"/>
          <p14:tracePt t="121517" x="2447925" y="4478338"/>
          <p14:tracePt t="121524" x="2592388" y="4445000"/>
          <p14:tracePt t="121533" x="2795588" y="4419600"/>
          <p14:tracePt t="121541" x="2922588" y="4368800"/>
          <p14:tracePt t="121549" x="2990850" y="4325938"/>
          <p14:tracePt t="121557" x="3008313" y="4316413"/>
          <p14:tracePt t="121564" x="3008313" y="4308475"/>
          <p14:tracePt t="121572" x="3008313" y="4283075"/>
          <p14:tracePt t="121581" x="3008313" y="4240213"/>
          <p14:tracePt t="121589" x="2990850" y="4171950"/>
          <p14:tracePt t="121596" x="2974975" y="4113213"/>
          <p14:tracePt t="121605" x="2957513" y="4052888"/>
          <p14:tracePt t="121613" x="2957513" y="3986213"/>
          <p14:tracePt t="121621" x="2949575" y="3883025"/>
          <p14:tracePt t="121630" x="2949575" y="3756025"/>
          <p14:tracePt t="121636" x="2949575" y="3646488"/>
          <p14:tracePt t="121646" x="2949575" y="3527425"/>
          <p14:tracePt t="121654" x="2965450" y="3398838"/>
          <p14:tracePt t="121663" x="2965450" y="3186113"/>
          <p14:tracePt t="121669" x="2965450" y="2982913"/>
          <p14:tracePt t="121680" x="2965450" y="2838450"/>
          <p14:tracePt t="121685" x="2965450" y="2701925"/>
          <p14:tracePt t="121695" x="2965450" y="2600325"/>
          <p14:tracePt t="121700" x="2965450" y="2473325"/>
          <p14:tracePt t="121708" x="2965450" y="2387600"/>
          <p14:tracePt t="121716" x="2949575" y="2260600"/>
          <p14:tracePt t="121724" x="2922588" y="2149475"/>
          <p14:tracePt t="121732" x="2897188" y="2030413"/>
          <p14:tracePt t="121741" x="2863850" y="1928813"/>
          <p14:tracePt t="121748" x="2820988" y="1827213"/>
          <p14:tracePt t="121757" x="2778125" y="1758950"/>
          <p14:tracePt t="121764" x="2744788" y="1708150"/>
          <p14:tracePt t="121772" x="2719388" y="1674813"/>
          <p14:tracePt t="121780" x="2693988" y="1639888"/>
          <p14:tracePt t="121788" x="2651125" y="1571625"/>
          <p14:tracePt t="121797" x="2608263" y="1538288"/>
          <p14:tracePt t="121804" x="2574925" y="1487488"/>
          <p14:tracePt t="121814" x="2506663" y="1419225"/>
          <p14:tracePt t="121820" x="2463800" y="1350963"/>
          <p14:tracePt t="121830" x="2422525" y="1292225"/>
          <p14:tracePt t="121836" x="2362200" y="1223963"/>
          <p14:tracePt t="121846" x="2319338" y="1147763"/>
          <p14:tracePt t="121852" x="2278063" y="1069975"/>
          <p14:tracePt t="121863" x="2235200" y="1011238"/>
          <p14:tracePt t="121868" x="2192338" y="925513"/>
          <p14:tracePt t="121879" x="2174875" y="884238"/>
          <p14:tracePt t="121884" x="2116138" y="808038"/>
          <p14:tracePt t="121895" x="2073275" y="765175"/>
          <p14:tracePt t="121900" x="2030413" y="704850"/>
          <p14:tracePt t="121909" x="1997075" y="663575"/>
          <p14:tracePt t="121916" x="1954213" y="628650"/>
          <p14:tracePt t="121924" x="1920875" y="585788"/>
          <p14:tracePt t="121932" x="1885950" y="569913"/>
          <p14:tracePt t="121941" x="1860550" y="544513"/>
          <p14:tracePt t="121948" x="1844675" y="534988"/>
          <p14:tracePt t="121957" x="1801813" y="509588"/>
          <p14:tracePt t="121964" x="1776413" y="492125"/>
          <p14:tracePt t="121972" x="1751013" y="476250"/>
          <p14:tracePt t="121991" x="1725613" y="466725"/>
          <p14:tracePt t="121997" x="1708150" y="466725"/>
          <p14:tracePt t="122165" x="1716088" y="466725"/>
          <p14:tracePt t="122173" x="1725613" y="466725"/>
          <p14:tracePt t="122181" x="1751013" y="466725"/>
          <p14:tracePt t="122189" x="1784350" y="476250"/>
          <p14:tracePt t="122196" x="1819275" y="476250"/>
          <p14:tracePt t="122205" x="1852613" y="484188"/>
          <p14:tracePt t="122214" x="1895475" y="492125"/>
          <p14:tracePt t="122222" x="1938338" y="501650"/>
          <p14:tracePt t="122230" x="1989138" y="501650"/>
          <p14:tracePt t="122237" x="2030413" y="509588"/>
          <p14:tracePt t="122246" x="2108200" y="527050"/>
          <p14:tracePt t="122254" x="2149475" y="534988"/>
          <p14:tracePt t="122263" x="2192338" y="534988"/>
          <p14:tracePt t="122269" x="2243138" y="544513"/>
          <p14:tracePt t="122279" x="2260600" y="552450"/>
          <p14:tracePt t="122285" x="2286000" y="552450"/>
          <p14:tracePt t="122294" x="2293938" y="552450"/>
          <p14:tracePt t="122302" x="2311400" y="560388"/>
          <p14:tracePt t="122307" x="2319338" y="560388"/>
          <p14:tracePt t="122317" x="2328863" y="560388"/>
          <p14:tracePt t="122540" x="2328863" y="569913"/>
          <p14:tracePt t="122564" x="2328863" y="577850"/>
          <p14:tracePt t="122661" x="2319338" y="585788"/>
          <p14:tracePt t="122679" x="2311400" y="585788"/>
          <p14:tracePt t="122701" x="2303463" y="603250"/>
          <p14:tracePt t="122717" x="2293938" y="603250"/>
          <p14:tracePt t="122733" x="2286000" y="611188"/>
          <p14:tracePt t="122741" x="2286000" y="620713"/>
          <p14:tracePt t="122750" x="2278063" y="628650"/>
          <p14:tracePt t="122765" x="2268538" y="628650"/>
          <p14:tracePt t="122773" x="2268538" y="636588"/>
          <p14:tracePt t="122781" x="2268538" y="646113"/>
          <p14:tracePt t="122804" x="2268538" y="654050"/>
          <p14:tracePt t="122814" x="2268538" y="663575"/>
          <p14:tracePt t="122837" x="2268538" y="671513"/>
          <p14:tracePt t="122864" x="2278063" y="671513"/>
          <p14:tracePt t="122869" x="2293938" y="679450"/>
          <p14:tracePt t="122885" x="2311400" y="679450"/>
          <p14:tracePt t="122901" x="2319338" y="679450"/>
          <p14:tracePt t="122909" x="2336800" y="679450"/>
          <p14:tracePt t="122917" x="2344738" y="688975"/>
          <p14:tracePt t="122925" x="2354263" y="696913"/>
          <p14:tracePt t="122933" x="2362200" y="696913"/>
          <p14:tracePt t="122941" x="2371725" y="696913"/>
          <p14:tracePt t="122950" x="2387600" y="704850"/>
          <p14:tracePt t="122956" x="2397125" y="714375"/>
          <p14:tracePt t="122966" x="2405063" y="722313"/>
          <p14:tracePt t="122976" x="2422525" y="722313"/>
          <p14:tracePt t="122981" x="2430463" y="722313"/>
          <p14:tracePt t="122989" x="2438400" y="739775"/>
          <p14:tracePt t="122999" x="2455863" y="739775"/>
          <p14:tracePt t="123006" x="2463800" y="747713"/>
          <p14:tracePt t="123037" x="2473325" y="755650"/>
          <p14:tracePt t="123053" x="2481263" y="755650"/>
          <p14:tracePt t="123064" x="2498725" y="765175"/>
          <p14:tracePt t="123069" x="2506663" y="773113"/>
          <p14:tracePt t="123080" x="2516188" y="781050"/>
          <p14:tracePt t="123086" x="2541588" y="790575"/>
          <p14:tracePt t="123096" x="2566988" y="798513"/>
          <p14:tracePt t="123100" x="2582863" y="815975"/>
          <p14:tracePt t="123108" x="2600325" y="823913"/>
          <p14:tracePt t="123116" x="2633663" y="849313"/>
          <p14:tracePt t="123125" x="2651125" y="866775"/>
          <p14:tracePt t="123133" x="2668588" y="874713"/>
          <p14:tracePt t="123141" x="2693988" y="900113"/>
          <p14:tracePt t="123149" x="2744788" y="942975"/>
          <p14:tracePt t="123157" x="2762250" y="952500"/>
          <p14:tracePt t="123165" x="2820988" y="1003300"/>
          <p14:tracePt t="123173" x="2914650" y="1087438"/>
          <p14:tracePt t="123181" x="3041650" y="1181100"/>
          <p14:tracePt t="123189" x="3271838" y="1333500"/>
          <p14:tracePt t="123196" x="3492500" y="1462088"/>
          <p14:tracePt t="123206" x="3773488" y="1614488"/>
          <p14:tracePt t="123215" x="4130675" y="1766888"/>
          <p14:tracePt t="123221" x="4435475" y="1801813"/>
          <p14:tracePt t="123230" x="4648200" y="1819275"/>
          <p14:tracePt t="123237" x="4919663" y="1844675"/>
          <p14:tracePt t="123247" x="5056188" y="1844675"/>
          <p14:tracePt t="123254" x="5132388" y="1870075"/>
          <p14:tracePt t="123263" x="5167313" y="1870075"/>
          <p14:tracePt t="123269" x="5175250" y="1870075"/>
          <p14:tracePt t="123598" x="5175250" y="1885950"/>
          <p14:tracePt t="123604" x="5167313" y="1911350"/>
          <p14:tracePt t="123614" x="5149850" y="1920875"/>
          <p14:tracePt t="123621" x="5141913" y="1928813"/>
          <p14:tracePt t="123637" x="5132388" y="1928813"/>
          <p14:tracePt t="123647" x="5116513" y="1938338"/>
          <p14:tracePt t="123663" x="5106988" y="1946275"/>
          <p14:tracePt t="123670" x="5099050" y="1954213"/>
          <p14:tracePt t="123686" x="5081588" y="1979613"/>
          <p14:tracePt t="123691" x="5064125" y="2005013"/>
          <p14:tracePt t="123701" x="5064125" y="2022475"/>
          <p14:tracePt t="123709" x="5064125" y="2055813"/>
          <p14:tracePt t="123716" x="5030788" y="2108200"/>
          <p14:tracePt t="123725" x="5005388" y="2124075"/>
          <p14:tracePt t="123733" x="4997450" y="2133600"/>
          <p14:tracePt t="123757" x="5013325" y="2149475"/>
          <p14:tracePt t="123765" x="5038725" y="2166938"/>
          <p14:tracePt t="123773" x="5081588" y="2192338"/>
          <p14:tracePt t="123782" x="5141913" y="2227263"/>
          <p14:tracePt t="123789" x="5183188" y="2252663"/>
          <p14:tracePt t="123798" x="5226050" y="2268538"/>
          <p14:tracePt t="123806" x="5251450" y="2278063"/>
          <p14:tracePt t="123814" x="5286375" y="2303463"/>
          <p14:tracePt t="123821" x="5337175" y="2336800"/>
          <p14:tracePt t="123831" x="5387975" y="2362200"/>
          <p14:tracePt t="123837" x="5430838" y="2387600"/>
          <p14:tracePt t="123847" x="5481638" y="2405063"/>
          <p14:tracePt t="123853" x="5532438" y="2422525"/>
          <p14:tracePt t="123863" x="5575300" y="2438400"/>
          <p14:tracePt t="123868" x="5626100" y="2463800"/>
          <p14:tracePt t="123880" x="5684838" y="2481263"/>
          <p14:tracePt t="123884" x="5753100" y="2516188"/>
          <p14:tracePt t="123892" x="5813425" y="2532063"/>
          <p14:tracePt t="123902" x="5872163" y="2566988"/>
          <p14:tracePt t="123908" x="5922963" y="2574925"/>
          <p14:tracePt t="123916" x="5983288" y="2592388"/>
          <p14:tracePt t="123925" x="6024563" y="2600325"/>
          <p14:tracePt t="123933" x="6084888" y="2625725"/>
          <p14:tracePt t="123941" x="6135688" y="2651125"/>
          <p14:tracePt t="123950" x="6211888" y="2676525"/>
          <p14:tracePt t="123957" x="6272213" y="2693988"/>
          <p14:tracePt t="123966" x="6338888" y="2727325"/>
          <p14:tracePt t="123973" x="6416675" y="2762250"/>
          <p14:tracePt t="123992" x="6535738" y="2820988"/>
          <p14:tracePt t="123998" x="6602413" y="2855913"/>
          <p14:tracePt t="124005" x="6662738" y="2906713"/>
          <p14:tracePt t="124016" x="6738938" y="2940050"/>
          <p14:tracePt t="124021" x="6815138" y="2982913"/>
          <p14:tracePt t="124031" x="6908800" y="3025775"/>
          <p14:tracePt t="124037" x="6985000" y="3059113"/>
          <p14:tracePt t="124047" x="7061200" y="3101975"/>
          <p14:tracePt t="124053" x="7146925" y="3135313"/>
          <p14:tracePt t="124063" x="7205663" y="3135313"/>
          <p14:tracePt t="124069" x="7291388" y="3135313"/>
          <p14:tracePt t="124077" x="7367588" y="3101975"/>
          <p14:tracePt t="124084" x="7453313" y="3051175"/>
          <p14:tracePt t="124091" x="7494588" y="3025775"/>
          <p14:tracePt t="124100" x="7613650" y="2965450"/>
          <p14:tracePt t="124108" x="7681913" y="2889250"/>
          <p14:tracePt t="124116" x="7699375" y="2863850"/>
          <p14:tracePt t="124125" x="7724775" y="2830513"/>
          <p14:tracePt t="124132" x="7724775" y="2820988"/>
          <p14:tracePt t="124390" x="7716838" y="2830513"/>
          <p14:tracePt t="124396" x="7673975" y="2855913"/>
          <p14:tracePt t="124405" x="7656513" y="2889250"/>
          <p14:tracePt t="124415" x="7639050" y="2949575"/>
          <p14:tracePt t="124422" x="7639050" y="2982913"/>
          <p14:tracePt t="124431" x="7639050" y="3025775"/>
          <p14:tracePt t="124437" x="7656513" y="3067050"/>
          <p14:tracePt t="124448" x="7699375" y="3119438"/>
          <p14:tracePt t="124453" x="7742238" y="3152775"/>
          <p14:tracePt t="124463" x="7775575" y="3195638"/>
          <p14:tracePt t="124469" x="7818438" y="3228975"/>
          <p14:tracePt t="124477" x="7835900" y="3254375"/>
          <p14:tracePt t="124485" x="7851775" y="3263900"/>
          <p14:tracePt t="124492" x="7886700" y="3279775"/>
          <p14:tracePt t="124502" x="7920038" y="3289300"/>
          <p14:tracePt t="124508" x="7980363" y="3322638"/>
          <p14:tracePt t="124516" x="8013700" y="3322638"/>
          <p14:tracePt t="124525" x="8064500" y="3348038"/>
          <p14:tracePt t="124534" x="8124825" y="3355975"/>
          <p14:tracePt t="124541" x="8166100" y="3365500"/>
          <p14:tracePt t="124549" x="8269288" y="3373438"/>
          <p14:tracePt t="124557" x="8345488" y="3390900"/>
          <p14:tracePt t="124565" x="8472488" y="3408363"/>
          <p14:tracePt t="124573" x="8634413" y="3433763"/>
          <p14:tracePt t="124580" x="8769350" y="3459163"/>
          <p14:tracePt t="124589" x="8931275" y="3484563"/>
          <p14:tracePt t="124599" x="9101138" y="35179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9DB65-FDBD-42C8-B443-5EEB4FD184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933" y="855762"/>
            <a:ext cx="8569647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직원채용 절차에 대한 기능모형 작성 실습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▶ 주요 기능과 세부 기능 추출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채용공고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직원채용 요청서 접수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직원채용 계획수립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직원채용 공고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지원서 처리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지원서 접수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지원자명부 작성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지원서 기재사항 및 제출서류 검토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면접실시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면접조서 작성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면접결과표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채용결정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경력자 조회 접수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종합토의 및 결정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채용결정 통보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B2840A38-4882-47BF-8CE2-FC7758506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BED1B-62F0-4BE4-9F9B-B5E68184479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84372-2A01-4F54-835F-F48FB268BFB2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28"/>
    </mc:Choice>
    <mc:Fallback xmlns="">
      <p:transition spd="slow" advTm="89128"/>
    </mc:Fallback>
  </mc:AlternateContent>
  <p:extLst>
    <p:ext uri="{3A86A75C-4F4B-4683-9AE1-C65F6400EC91}">
      <p14:laserTraceLst xmlns:p14="http://schemas.microsoft.com/office/powerpoint/2010/main">
        <p14:tracePtLst>
          <p14:tracePt t="848" x="8956675" y="3424238"/>
          <p14:tracePt t="856" x="8804275" y="3424238"/>
          <p14:tracePt t="867" x="8651875" y="3408363"/>
          <p14:tracePt t="874" x="8489950" y="3408363"/>
          <p14:tracePt t="884" x="8302625" y="3408363"/>
          <p14:tracePt t="895" x="8150225" y="3408363"/>
          <p14:tracePt t="899" x="7927975" y="3408363"/>
          <p14:tracePt t="906" x="7800975" y="3398838"/>
          <p14:tracePt t="912" x="7673975" y="3373438"/>
          <p14:tracePt t="921" x="7613650" y="3340100"/>
          <p14:tracePt t="928" x="7546975" y="3289300"/>
          <p14:tracePt t="937" x="7521575" y="3263900"/>
          <p14:tracePt t="945" x="7521575" y="3246438"/>
          <p14:tracePt t="954" x="7494588" y="3195638"/>
          <p14:tracePt t="961" x="7478713" y="3178175"/>
          <p14:tracePt t="970" x="7453313" y="3152775"/>
          <p14:tracePt t="977" x="7443788" y="3135313"/>
          <p14:tracePt t="1266" x="7469188" y="3144838"/>
          <p14:tracePt t="1273" x="7486650" y="3152775"/>
          <p14:tracePt t="1283" x="7504113" y="3152775"/>
          <p14:tracePt t="1289" x="7512050" y="3144838"/>
          <p14:tracePt t="1299" x="7512050" y="3135313"/>
          <p14:tracePt t="1305" x="7512050" y="3127375"/>
          <p14:tracePt t="1313" x="7512050" y="3101975"/>
          <p14:tracePt t="1321" x="7486650" y="3094038"/>
          <p14:tracePt t="1328" x="7443788" y="3076575"/>
          <p14:tracePt t="1337" x="7350125" y="3051175"/>
          <p14:tracePt t="1345" x="7265988" y="3033713"/>
          <p14:tracePt t="1353" x="7164388" y="3000375"/>
          <p14:tracePt t="1362" x="7045325" y="2949575"/>
          <p14:tracePt t="1369" x="6943725" y="2914650"/>
          <p14:tracePt t="1377" x="6858000" y="2889250"/>
          <p14:tracePt t="1385" x="6781800" y="2871788"/>
          <p14:tracePt t="1393" x="6680200" y="2846388"/>
          <p14:tracePt t="1402" x="6619875" y="2838450"/>
          <p14:tracePt t="1409" x="6526213" y="2805113"/>
          <p14:tracePt t="1419" x="6475413" y="2805113"/>
          <p14:tracePt t="1424" x="6416675" y="2795588"/>
          <p14:tracePt t="1435" x="6338888" y="2778125"/>
          <p14:tracePt t="1440" x="6280150" y="2778125"/>
          <p14:tracePt t="1450" x="6203950" y="2762250"/>
          <p14:tracePt t="1456" x="6118225" y="2744788"/>
          <p14:tracePt t="1467" x="6042025" y="2727325"/>
          <p14:tracePt t="1472" x="5983288" y="2719388"/>
          <p14:tracePt t="1483" x="5897563" y="2711450"/>
          <p14:tracePt t="1488" x="5821363" y="2693988"/>
          <p14:tracePt t="1499" x="5761038" y="2676525"/>
          <p14:tracePt t="1505" x="5702300" y="2660650"/>
          <p14:tracePt t="1514" x="5659438" y="2660650"/>
          <p14:tracePt t="1521" x="5608638" y="2643188"/>
          <p14:tracePt t="1528" x="5583238" y="2633663"/>
          <p14:tracePt t="1537" x="5524500" y="2625725"/>
          <p14:tracePt t="1545" x="5472113" y="2625725"/>
          <p14:tracePt t="1554" x="5405438" y="2600325"/>
          <p14:tracePt t="1562" x="5286375" y="2600325"/>
          <p14:tracePt t="1570" x="5175250" y="2574925"/>
          <p14:tracePt t="1577" x="5073650" y="2566988"/>
          <p14:tracePt t="1586" x="4946650" y="2541588"/>
          <p14:tracePt t="1593" x="4827588" y="2532063"/>
          <p14:tracePt t="1601" x="4699000" y="2524125"/>
          <p14:tracePt t="1610" x="4605338" y="2524125"/>
          <p14:tracePt t="1618" x="4503738" y="2506663"/>
          <p14:tracePt t="1626" x="4427538" y="2498725"/>
          <p14:tracePt t="1634" x="4359275" y="2481263"/>
          <p14:tracePt t="1642" x="4300538" y="2481263"/>
          <p14:tracePt t="1651" x="4240213" y="2455863"/>
          <p14:tracePt t="1658" x="4189413" y="2447925"/>
          <p14:tracePt t="1668" x="4146550" y="2438400"/>
          <p14:tracePt t="1674" x="4113213" y="2422525"/>
          <p14:tracePt t="1684" x="4079875" y="2413000"/>
          <p14:tracePt t="1689" x="4011613" y="2397125"/>
          <p14:tracePt t="1700" x="3994150" y="2387600"/>
          <p14:tracePt t="1705" x="3935413" y="2362200"/>
          <p14:tracePt t="1713" x="3875088" y="2354263"/>
          <p14:tracePt t="1721" x="3832225" y="2336800"/>
          <p14:tracePt t="1728" x="3756025" y="2328863"/>
          <p14:tracePt t="1737" x="3705225" y="2319338"/>
          <p14:tracePt t="1745" x="3662363" y="2286000"/>
          <p14:tracePt t="1754" x="3611563" y="2278063"/>
          <p14:tracePt t="1762" x="3568700" y="2268538"/>
          <p14:tracePt t="1769" x="3535363" y="2260600"/>
          <p14:tracePt t="1777" x="3484563" y="2243138"/>
          <p14:tracePt t="1785" x="3467100" y="2235200"/>
          <p14:tracePt t="1793" x="3408363" y="2227263"/>
          <p14:tracePt t="1801" x="3382963" y="2217738"/>
          <p14:tracePt t="1810" x="3340100" y="2209800"/>
          <p14:tracePt t="1818" x="3297238" y="2192338"/>
          <p14:tracePt t="1826" x="3246438" y="2174875"/>
          <p14:tracePt t="1834" x="3211513" y="2174875"/>
          <p14:tracePt t="1842" x="3186113" y="2174875"/>
          <p14:tracePt t="1851" x="3135313" y="2166938"/>
          <p14:tracePt t="1858" x="3094038" y="2159000"/>
          <p14:tracePt t="1867" x="3051175" y="2149475"/>
          <p14:tracePt t="1874" x="3000375" y="2149475"/>
          <p14:tracePt t="1884" x="2974975" y="2141538"/>
          <p14:tracePt t="1890" x="2922588" y="2141538"/>
          <p14:tracePt t="1900" x="2906713" y="2141538"/>
          <p14:tracePt t="1906" x="2881313" y="2133600"/>
          <p14:tracePt t="1912" x="2855913" y="2133600"/>
          <p14:tracePt t="1921" x="2830513" y="2133600"/>
          <p14:tracePt t="1929" x="2795588" y="2133600"/>
          <p14:tracePt t="1938" x="2770188" y="2133600"/>
          <p14:tracePt t="1945" x="2752725" y="2133600"/>
          <p14:tracePt t="1953" x="2719388" y="2133600"/>
          <p14:tracePt t="1962" x="2701925" y="2133600"/>
          <p14:tracePt t="1969" x="2693988" y="2133600"/>
          <p14:tracePt t="1977" x="2686050" y="2133600"/>
          <p14:tracePt t="1985" x="2676525" y="2133600"/>
          <p14:tracePt t="1993" x="2668588" y="2133600"/>
          <p14:tracePt t="2217" x="2676525" y="2124075"/>
          <p14:tracePt t="2226" x="2701925" y="2124075"/>
          <p14:tracePt t="2234" x="2719388" y="2124075"/>
          <p14:tracePt t="2242" x="2752725" y="2124075"/>
          <p14:tracePt t="2250" x="2787650" y="2124075"/>
          <p14:tracePt t="2258" x="2838450" y="2124075"/>
          <p14:tracePt t="2268" x="2906713" y="2124075"/>
          <p14:tracePt t="2274" x="2965450" y="2124075"/>
          <p14:tracePt t="2284" x="3051175" y="2124075"/>
          <p14:tracePt t="2290" x="3152775" y="2124075"/>
          <p14:tracePt t="2298" x="3263900" y="2124075"/>
          <p14:tracePt t="2306" x="3382963" y="2124075"/>
          <p14:tracePt t="2312" x="3517900" y="2124075"/>
          <p14:tracePt t="2322" x="3662363" y="2124075"/>
          <p14:tracePt t="2328" x="3773488" y="2124075"/>
          <p14:tracePt t="2338" x="3883025" y="2124075"/>
          <p14:tracePt t="2346" x="3986213" y="2124075"/>
          <p14:tracePt t="2354" x="4079875" y="2124075"/>
          <p14:tracePt t="2362" x="4113213" y="2124075"/>
          <p14:tracePt t="2369" x="4138613" y="2124075"/>
          <p14:tracePt t="2377" x="4146550" y="2124075"/>
          <p14:tracePt t="3002" x="4156075" y="2124075"/>
          <p14:tracePt t="3025" x="4146550" y="2124075"/>
          <p14:tracePt t="3035" x="4130675" y="2124075"/>
          <p14:tracePt t="3041" x="4113213" y="2124075"/>
          <p14:tracePt t="3051" x="4079875" y="2124075"/>
          <p14:tracePt t="3058" x="4044950" y="2124075"/>
          <p14:tracePt t="3067" x="4011613" y="2124075"/>
          <p14:tracePt t="3073" x="3960813" y="2124075"/>
          <p14:tracePt t="3084" x="3917950" y="2124075"/>
          <p14:tracePt t="3090" x="3883025" y="2141538"/>
          <p14:tracePt t="3097" x="3832225" y="2149475"/>
          <p14:tracePt t="3106" x="3806825" y="2149475"/>
          <p14:tracePt t="3113" x="3773488" y="2166938"/>
          <p14:tracePt t="3121" x="3748088" y="2174875"/>
          <p14:tracePt t="3129" x="3722688" y="2184400"/>
          <p14:tracePt t="3138" x="3687763" y="2200275"/>
          <p14:tracePt t="3146" x="3654425" y="2209800"/>
          <p14:tracePt t="3154" x="3611563" y="2217738"/>
          <p14:tracePt t="3161" x="3552825" y="2235200"/>
          <p14:tracePt t="3170" x="3475038" y="2268538"/>
          <p14:tracePt t="3178" x="3416300" y="2268538"/>
          <p14:tracePt t="3186" x="3365500" y="2286000"/>
          <p14:tracePt t="3193" x="3289300" y="2311400"/>
          <p14:tracePt t="3201" x="3246438" y="2328863"/>
          <p14:tracePt t="3209" x="3186113" y="2336800"/>
          <p14:tracePt t="3218" x="3160713" y="2354263"/>
          <p14:tracePt t="3226" x="3119438" y="2362200"/>
          <p14:tracePt t="3236" x="3094038" y="2371725"/>
          <p14:tracePt t="3241" x="3067050" y="2379663"/>
          <p14:tracePt t="3251" x="3051175" y="2379663"/>
          <p14:tracePt t="3257" x="3041650" y="2387600"/>
          <p14:tracePt t="3267" x="3025775" y="2397125"/>
          <p14:tracePt t="3274" x="3000375" y="2397125"/>
          <p14:tracePt t="3284" x="2974975" y="2397125"/>
          <p14:tracePt t="3290" x="2949575" y="2405063"/>
          <p14:tracePt t="3298" x="2932113" y="2405063"/>
          <p14:tracePt t="3304" x="2906713" y="2413000"/>
          <p14:tracePt t="3313" x="2881313" y="2413000"/>
          <p14:tracePt t="3321" x="2863850" y="2413000"/>
          <p14:tracePt t="3331" x="2838450" y="2422525"/>
          <p14:tracePt t="3338" x="2813050" y="2422525"/>
          <p14:tracePt t="3346" x="2795588" y="2430463"/>
          <p14:tracePt t="3354" x="2778125" y="2430463"/>
          <p14:tracePt t="3361" x="2752725" y="2438400"/>
          <p14:tracePt t="3369" x="2727325" y="2438400"/>
          <p14:tracePt t="3377" x="2701925" y="2438400"/>
          <p14:tracePt t="3385" x="2676525" y="2447925"/>
          <p14:tracePt t="3393" x="2651125" y="2447925"/>
          <p14:tracePt t="3403" x="2625725" y="2455863"/>
          <p14:tracePt t="3409" x="2608263" y="2463800"/>
          <p14:tracePt t="3418" x="2582863" y="2463800"/>
          <p14:tracePt t="3425" x="2557463" y="2463800"/>
          <p14:tracePt t="3435" x="2541588" y="2463800"/>
          <p14:tracePt t="3441" x="2516188" y="2463800"/>
          <p14:tracePt t="3451" x="2489200" y="2463800"/>
          <p14:tracePt t="3457" x="2481263" y="2463800"/>
          <p14:tracePt t="3468" x="2463800" y="2463800"/>
          <p14:tracePt t="3472" x="2455863" y="2463800"/>
          <p14:tracePt t="3483" x="2438400" y="2463800"/>
          <p14:tracePt t="3489" x="2413000" y="2473325"/>
          <p14:tracePt t="3497" x="2405063" y="2473325"/>
          <p14:tracePt t="3506" x="2379663" y="2481263"/>
          <p14:tracePt t="3513" x="2344738" y="2489200"/>
          <p14:tracePt t="3521" x="2311400" y="2489200"/>
          <p14:tracePt t="3529" x="2293938" y="2489200"/>
          <p14:tracePt t="3537" x="2252663" y="2489200"/>
          <p14:tracePt t="3546" x="2217738" y="2489200"/>
          <p14:tracePt t="3554" x="2184400" y="2489200"/>
          <p14:tracePt t="3561" x="2159000" y="2489200"/>
          <p14:tracePt t="3570" x="2133600" y="2498725"/>
          <p14:tracePt t="3577" x="2116138" y="2498725"/>
          <p14:tracePt t="3586" x="2098675" y="2498725"/>
          <p14:tracePt t="3594" x="2090738" y="2498725"/>
          <p14:tracePt t="3601" x="2065338" y="2506663"/>
          <p14:tracePt t="3610" x="2047875" y="2506663"/>
          <p14:tracePt t="3625" x="2022475" y="2516188"/>
          <p14:tracePt t="3634" x="2014538" y="2516188"/>
          <p14:tracePt t="3652" x="2005013" y="2524125"/>
          <p14:tracePt t="3658" x="1997075" y="2524125"/>
          <p14:tracePt t="3667" x="1997075" y="2532063"/>
          <p14:tracePt t="3673" x="1989138" y="2532063"/>
          <p14:tracePt t="3683" x="1979613" y="2532063"/>
          <p14:tracePt t="3690" x="1971675" y="2532063"/>
          <p14:tracePt t="3706" x="1963738" y="2532063"/>
          <p14:tracePt t="3713" x="1954213" y="2532063"/>
          <p14:tracePt t="3721" x="1954213" y="2541588"/>
          <p14:tracePt t="3729" x="1938338" y="2541588"/>
          <p14:tracePt t="3737" x="1928813" y="2549525"/>
          <p14:tracePt t="3746" x="1920875" y="2549525"/>
          <p14:tracePt t="3753" x="1911350" y="2549525"/>
          <p14:tracePt t="3761" x="1903413" y="2557463"/>
          <p14:tracePt t="3769" x="1895475" y="2566988"/>
          <p14:tracePt t="3777" x="1878013" y="2566988"/>
          <p14:tracePt t="3793" x="1852613" y="2566988"/>
          <p14:tracePt t="3803" x="1844675" y="2574925"/>
          <p14:tracePt t="3809" x="1827213" y="2582863"/>
          <p14:tracePt t="3820" x="1801813" y="2582863"/>
          <p14:tracePt t="3826" x="1784350" y="2582863"/>
          <p14:tracePt t="3836" x="1758950" y="2582863"/>
          <p14:tracePt t="3841" x="1725613" y="2582863"/>
          <p14:tracePt t="3851" x="1690688" y="2582863"/>
          <p14:tracePt t="3858" x="1649413" y="2582863"/>
          <p14:tracePt t="3867" x="1606550" y="2582863"/>
          <p14:tracePt t="3873" x="1571625" y="2582863"/>
          <p14:tracePt t="3882" x="1520825" y="2582863"/>
          <p14:tracePt t="3890" x="1462088" y="2582863"/>
          <p14:tracePt t="3896" x="1401763" y="2582863"/>
          <p14:tracePt t="3906" x="1350963" y="2582863"/>
          <p14:tracePt t="3913" x="1292225" y="2582863"/>
          <p14:tracePt t="3934" x="1173163" y="2582863"/>
          <p14:tracePt t="3938" x="1122363" y="2582863"/>
          <p14:tracePt t="3946" x="1062038" y="2582863"/>
          <p14:tracePt t="3955" x="1019175" y="2566988"/>
          <p14:tracePt t="3961" x="968375" y="2566988"/>
          <p14:tracePt t="3970" x="917575" y="2557463"/>
          <p14:tracePt t="3977" x="874713" y="2549525"/>
          <p14:tracePt t="3986" x="841375" y="2541588"/>
          <p14:tracePt t="3993" x="798513" y="2541588"/>
          <p14:tracePt t="4002" x="765175" y="2532063"/>
          <p14:tracePt t="4009" x="739775" y="2524125"/>
          <p14:tracePt t="4018" x="714375" y="2516188"/>
          <p14:tracePt t="4025" x="704850" y="2506663"/>
          <p14:tracePt t="4035" x="688975" y="2498725"/>
          <p14:tracePt t="4041" x="679450" y="2498725"/>
          <p14:tracePt t="4051" x="671513" y="2489200"/>
          <p14:tracePt t="4058" x="654050" y="2473325"/>
          <p14:tracePt t="4067" x="654050" y="2463800"/>
          <p14:tracePt t="4082" x="646113" y="2463800"/>
          <p14:tracePt t="4090" x="646113" y="2455863"/>
          <p14:tracePt t="4096" x="636588" y="2447925"/>
          <p14:tracePt t="4105" x="636588" y="2438400"/>
          <p14:tracePt t="4113" x="636588" y="2430463"/>
          <p14:tracePt t="4121" x="636588" y="2422525"/>
          <p14:tracePt t="4130" x="636588" y="2413000"/>
          <p14:tracePt t="4138" x="636588" y="2397125"/>
          <p14:tracePt t="4146" x="646113" y="2379663"/>
          <p14:tracePt t="4154" x="654050" y="2371725"/>
          <p14:tracePt t="4161" x="671513" y="2344738"/>
          <p14:tracePt t="4170" x="688975" y="2328863"/>
          <p14:tracePt t="4178" x="696913" y="2311400"/>
          <p14:tracePt t="4187" x="714375" y="2303463"/>
          <p14:tracePt t="4193" x="730250" y="2286000"/>
          <p14:tracePt t="4201" x="747713" y="2278063"/>
          <p14:tracePt t="4209" x="755650" y="2268538"/>
          <p14:tracePt t="4219" x="781050" y="2260600"/>
          <p14:tracePt t="4225" x="798513" y="2252663"/>
          <p14:tracePt t="4235" x="833438" y="2243138"/>
          <p14:tracePt t="4241" x="849313" y="2235200"/>
          <p14:tracePt t="4252" x="884238" y="2227263"/>
          <p14:tracePt t="4256" x="917575" y="2227263"/>
          <p14:tracePt t="4267" x="952500" y="2227263"/>
          <p14:tracePt t="4272" x="993775" y="2227263"/>
          <p14:tracePt t="4281" x="1036638" y="2227263"/>
          <p14:tracePt t="4290" x="1079500" y="2227263"/>
          <p14:tracePt t="4296" x="1122363" y="2227263"/>
          <p14:tracePt t="4306" x="1163638" y="2227263"/>
          <p14:tracePt t="4313" x="1189038" y="2227263"/>
          <p14:tracePt t="4321" x="1216025" y="2227263"/>
          <p14:tracePt t="4330" x="1223963" y="2227263"/>
          <p14:tracePt t="4338" x="1231900" y="2227263"/>
          <p14:tracePt t="4345" x="1241425" y="2227263"/>
          <p14:tracePt t="4354" x="1249363" y="2227263"/>
          <p14:tracePt t="4361" x="1257300" y="2227263"/>
          <p14:tracePt t="4369" x="1274763" y="2227263"/>
          <p14:tracePt t="4386" x="1282700" y="2227263"/>
          <p14:tracePt t="4393" x="1292225" y="2227263"/>
          <p14:tracePt t="4402" x="1300163" y="2235200"/>
          <p14:tracePt t="4409" x="1317625" y="2252663"/>
          <p14:tracePt t="4419" x="1325563" y="2252663"/>
          <p14:tracePt t="4425" x="1333500" y="2260600"/>
          <p14:tracePt t="4435" x="1333500" y="2268538"/>
          <p14:tracePt t="4442" x="1333500" y="2278063"/>
          <p14:tracePt t="4452" x="1343025" y="2293938"/>
          <p14:tracePt t="4457" x="1343025" y="2303463"/>
          <p14:tracePt t="4468" x="1350963" y="2303463"/>
          <p14:tracePt t="4474" x="1350963" y="2311400"/>
          <p14:tracePt t="4484" x="1350963" y="2328863"/>
          <p14:tracePt t="4489" x="1350963" y="2336800"/>
          <p14:tracePt t="4496" x="1350963" y="2344738"/>
          <p14:tracePt t="4506" x="1360488" y="2354263"/>
          <p14:tracePt t="4666" x="1360488" y="2362200"/>
          <p14:tracePt t="4721" x="1368425" y="2371725"/>
          <p14:tracePt t="4737" x="1385888" y="2379663"/>
          <p14:tracePt t="4769" x="1393825" y="2387600"/>
          <p14:tracePt t="4776" x="1411288" y="2405063"/>
          <p14:tracePt t="4801" x="1419225" y="2405063"/>
          <p14:tracePt t="4808" x="1436688" y="2413000"/>
          <p14:tracePt t="4819" x="1444625" y="2422525"/>
          <p14:tracePt t="4826" x="1452563" y="2422525"/>
          <p14:tracePt t="4835" x="1477963" y="2430463"/>
          <p14:tracePt t="4841" x="1495425" y="2438400"/>
          <p14:tracePt t="4852" x="1530350" y="2447925"/>
          <p14:tracePt t="4857" x="1555750" y="2447925"/>
          <p14:tracePt t="4868" x="1589088" y="2455863"/>
          <p14:tracePt t="4874" x="1631950" y="2463800"/>
          <p14:tracePt t="4882" x="1690688" y="2473325"/>
          <p14:tracePt t="4890" x="1751013" y="2473325"/>
          <p14:tracePt t="4897" x="1819275" y="2473325"/>
          <p14:tracePt t="4906" x="1903413" y="2481263"/>
          <p14:tracePt t="4913" x="1979613" y="2489200"/>
          <p14:tracePt t="4921" x="2055813" y="2506663"/>
          <p14:tracePt t="4930" x="2108200" y="2506663"/>
          <p14:tracePt t="4937" x="2166938" y="2506663"/>
          <p14:tracePt t="4945" x="2200275" y="2516188"/>
          <p14:tracePt t="4954" x="2227263" y="2516188"/>
          <p14:tracePt t="4961" x="2243138" y="2516188"/>
          <p14:tracePt t="4969" x="2260600" y="2516188"/>
          <p14:tracePt t="4978" x="2278063" y="2516188"/>
          <p14:tracePt t="4994" x="2293938" y="2516188"/>
          <p14:tracePt t="5010" x="2303463" y="2516188"/>
          <p14:tracePt t="5018" x="2311400" y="2516188"/>
          <p14:tracePt t="5024" x="2319338" y="2516188"/>
          <p14:tracePt t="5035" x="2336800" y="2516188"/>
          <p14:tracePt t="5041" x="2344738" y="2516188"/>
          <p14:tracePt t="5052" x="2354263" y="2516188"/>
          <p14:tracePt t="5058" x="2362200" y="2516188"/>
          <p14:tracePt t="5074" x="2379663" y="2516188"/>
          <p14:tracePt t="5130" x="2397125" y="2516188"/>
          <p14:tracePt t="5137" x="2405063" y="2516188"/>
          <p14:tracePt t="5153" x="2413000" y="2516188"/>
          <p14:tracePt t="5161" x="2430463" y="2516188"/>
          <p14:tracePt t="5178" x="2447925" y="2516188"/>
          <p14:tracePt t="5194" x="2455863" y="2516188"/>
          <p14:tracePt t="5202" x="2473325" y="2516188"/>
          <p14:tracePt t="5220" x="2481263" y="2516188"/>
          <p14:tracePt t="5226" x="2489200" y="2516188"/>
          <p14:tracePt t="5236" x="2498725" y="2516188"/>
          <p14:tracePt t="5241" x="2506663" y="2516188"/>
          <p14:tracePt t="5250" x="2532063" y="2516188"/>
          <p14:tracePt t="5257" x="2549525" y="2516188"/>
          <p14:tracePt t="5267" x="2574925" y="2516188"/>
          <p14:tracePt t="5274" x="2600325" y="2516188"/>
          <p14:tracePt t="5281" x="2617788" y="2516188"/>
          <p14:tracePt t="5290" x="2643188" y="2516188"/>
          <p14:tracePt t="5297" x="2668588" y="2524125"/>
          <p14:tracePt t="5306" x="2686050" y="2524125"/>
          <p14:tracePt t="5313" x="2719388" y="2524125"/>
          <p14:tracePt t="5321" x="2744788" y="2524125"/>
          <p14:tracePt t="5330" x="2770188" y="2524125"/>
          <p14:tracePt t="5337" x="2787650" y="2524125"/>
          <p14:tracePt t="5345" x="2813050" y="2524125"/>
          <p14:tracePt t="5353" x="2838450" y="2524125"/>
          <p14:tracePt t="5361" x="2855913" y="2524125"/>
          <p14:tracePt t="5370" x="2881313" y="2524125"/>
          <p14:tracePt t="5378" x="2922588" y="2524125"/>
          <p14:tracePt t="5385" x="2949575" y="2524125"/>
          <p14:tracePt t="5394" x="2965450" y="2524125"/>
          <p14:tracePt t="5403" x="3000375" y="2524125"/>
          <p14:tracePt t="5410" x="3033713" y="2524125"/>
          <p14:tracePt t="5419" x="3059113" y="2524125"/>
          <p14:tracePt t="5425" x="3101975" y="2524125"/>
          <p14:tracePt t="5435" x="3178175" y="2524125"/>
          <p14:tracePt t="5441" x="3221038" y="2524125"/>
          <p14:tracePt t="5451" x="3263900" y="2524125"/>
          <p14:tracePt t="5458" x="3322638" y="2541588"/>
          <p14:tracePt t="5466" x="3365500" y="2541588"/>
          <p14:tracePt t="5474" x="3398838" y="2541588"/>
          <p14:tracePt t="5481" x="3441700" y="2541588"/>
          <p14:tracePt t="5490" x="3492500" y="2541588"/>
          <p14:tracePt t="5497" x="3517900" y="2541588"/>
          <p14:tracePt t="5505" x="3543300" y="2541588"/>
          <p14:tracePt t="5514" x="3586163" y="2541588"/>
          <p14:tracePt t="5521" x="3619500" y="2549525"/>
          <p14:tracePt t="5530" x="3654425" y="2549525"/>
          <p14:tracePt t="5537" x="3705225" y="2549525"/>
          <p14:tracePt t="5545" x="3748088" y="2549525"/>
          <p14:tracePt t="5553" x="3781425" y="2549525"/>
          <p14:tracePt t="5561" x="3824288" y="2549525"/>
          <p14:tracePt t="5569" x="3867150" y="2549525"/>
          <p14:tracePt t="5578" x="3900488" y="2549525"/>
          <p14:tracePt t="5585" x="3925888" y="2549525"/>
          <p14:tracePt t="5594" x="3951288" y="2549525"/>
          <p14:tracePt t="5603" x="3986213" y="2549525"/>
          <p14:tracePt t="5610" x="3994150" y="2549525"/>
          <p14:tracePt t="5619" x="4019550" y="2557463"/>
          <p14:tracePt t="6194" x="4019550" y="2574925"/>
          <p14:tracePt t="6225" x="4011613" y="2582863"/>
          <p14:tracePt t="6236" x="3994150" y="2582863"/>
          <p14:tracePt t="6241" x="3968750" y="2592388"/>
          <p14:tracePt t="6251" x="3935413" y="2592388"/>
          <p14:tracePt t="6258" x="3892550" y="2600325"/>
          <p14:tracePt t="6268" x="3832225" y="2600325"/>
          <p14:tracePt t="6273" x="3781425" y="2600325"/>
          <p14:tracePt t="6280" x="3730625" y="2600325"/>
          <p14:tracePt t="6289" x="3679825" y="2600325"/>
          <p14:tracePt t="6297" x="3619500" y="2600325"/>
          <p14:tracePt t="6305" x="3560763" y="2600325"/>
          <p14:tracePt t="6314" x="3502025" y="2600325"/>
          <p14:tracePt t="6321" x="3433763" y="2600325"/>
          <p14:tracePt t="6329" x="3373438" y="2600325"/>
          <p14:tracePt t="6338" x="3305175" y="2600325"/>
          <p14:tracePt t="6345" x="3228975" y="2600325"/>
          <p14:tracePt t="6354" x="3160713" y="2600325"/>
          <p14:tracePt t="6361" x="3101975" y="2600325"/>
          <p14:tracePt t="6369" x="3067050" y="2600325"/>
          <p14:tracePt t="6377" x="3025775" y="2608263"/>
          <p14:tracePt t="6387" x="3008313" y="2608263"/>
          <p14:tracePt t="6393" x="2982913" y="2608263"/>
          <p14:tracePt t="6404" x="2957513" y="2608263"/>
          <p14:tracePt t="6409" x="2940050" y="2608263"/>
          <p14:tracePt t="6420" x="2932113" y="2617788"/>
          <p14:tracePt t="6426" x="2906713" y="2617788"/>
          <p14:tracePt t="6436" x="2897188" y="2617788"/>
          <p14:tracePt t="6441" x="2889250" y="2617788"/>
          <p14:tracePt t="6450" x="2881313" y="2617788"/>
          <p14:tracePt t="6490" x="2871788" y="2617788"/>
          <p14:tracePt t="6738" x="2881313" y="2617788"/>
          <p14:tracePt t="6745" x="2897188" y="2617788"/>
          <p14:tracePt t="6760" x="2914650" y="2617788"/>
          <p14:tracePt t="6786" x="2932113" y="2617788"/>
          <p14:tracePt t="6793" x="2940050" y="2617788"/>
          <p14:tracePt t="6803" x="2949575" y="2617788"/>
          <p14:tracePt t="6809" x="2957513" y="2617788"/>
          <p14:tracePt t="6820" x="2965450" y="2617788"/>
          <p14:tracePt t="6825" x="2982913" y="2617788"/>
          <p14:tracePt t="6834" x="3000375" y="2617788"/>
          <p14:tracePt t="6841" x="3008313" y="2617788"/>
          <p14:tracePt t="6849" x="3033713" y="2617788"/>
          <p14:tracePt t="6857" x="3051175" y="2617788"/>
          <p14:tracePt t="6864" x="3059113" y="2617788"/>
          <p14:tracePt t="6873" x="3076575" y="2617788"/>
          <p14:tracePt t="6881" x="3084513" y="2617788"/>
          <p14:tracePt t="6890" x="3101975" y="2617788"/>
          <p14:tracePt t="6898" x="3119438" y="2617788"/>
          <p14:tracePt t="6906" x="3119438" y="2608263"/>
          <p14:tracePt t="6914" x="3135313" y="2608263"/>
          <p14:tracePt t="6931" x="3144838" y="2608263"/>
          <p14:tracePt t="6938" x="3152775" y="2608263"/>
          <p14:tracePt t="6946" x="3170238" y="2600325"/>
          <p14:tracePt t="6971" x="3186113" y="2600325"/>
          <p14:tracePt t="6978" x="3203575" y="2592388"/>
          <p14:tracePt t="6993" x="3228975" y="2592388"/>
          <p14:tracePt t="7003" x="3238500" y="2592388"/>
          <p14:tracePt t="7009" x="3254375" y="2592388"/>
          <p14:tracePt t="7020" x="3279775" y="2592388"/>
          <p14:tracePt t="7025" x="3297238" y="2592388"/>
          <p14:tracePt t="7036" x="3322638" y="2592388"/>
          <p14:tracePt t="7041" x="3348038" y="2592388"/>
          <p14:tracePt t="7052" x="3365500" y="2582863"/>
          <p14:tracePt t="7057" x="3424238" y="2582863"/>
          <p14:tracePt t="7064" x="3459163" y="2574925"/>
          <p14:tracePt t="7073" x="3527425" y="2574925"/>
          <p14:tracePt t="7081" x="3586163" y="2566988"/>
          <p14:tracePt t="7090" x="3654425" y="2566988"/>
          <p14:tracePt t="7098" x="3713163" y="2566988"/>
          <p14:tracePt t="7105" x="3773488" y="2566988"/>
          <p14:tracePt t="7113" x="3806825" y="2566988"/>
          <p14:tracePt t="7121" x="3832225" y="2566988"/>
          <p14:tracePt t="7129" x="3841750" y="2566988"/>
          <p14:tracePt t="7729" x="3841750" y="2574925"/>
          <p14:tracePt t="7746" x="3832225" y="2574925"/>
          <p14:tracePt t="7762" x="3824288" y="2582863"/>
          <p14:tracePt t="7770" x="3824288" y="2592388"/>
          <p14:tracePt t="7786" x="3816350" y="2592388"/>
          <p14:tracePt t="7938" x="3806825" y="2600325"/>
          <p14:tracePt t="7985" x="3806825" y="2608263"/>
          <p14:tracePt t="8018" x="3806825" y="2617788"/>
          <p14:tracePt t="8050" x="3816350" y="2625725"/>
          <p14:tracePt t="8058" x="3824288" y="2633663"/>
          <p14:tracePt t="8065" x="3849688" y="2633663"/>
          <p14:tracePt t="8074" x="3875088" y="2633663"/>
          <p14:tracePt t="8081" x="3892550" y="2633663"/>
          <p14:tracePt t="8089" x="3925888" y="2633663"/>
          <p14:tracePt t="8097" x="3960813" y="2633663"/>
          <p14:tracePt t="8105" x="3994150" y="2633663"/>
          <p14:tracePt t="8113" x="4019550" y="2633663"/>
          <p14:tracePt t="8121" x="4062413" y="2633663"/>
          <p14:tracePt t="8129" x="4121150" y="2633663"/>
          <p14:tracePt t="8137" x="4164013" y="2633663"/>
          <p14:tracePt t="8146" x="4206875" y="2633663"/>
          <p14:tracePt t="8154" x="4265613" y="2633663"/>
          <p14:tracePt t="8161" x="4308475" y="2633663"/>
          <p14:tracePt t="8170" x="4368800" y="2633663"/>
          <p14:tracePt t="8177" x="4410075" y="2633663"/>
          <p14:tracePt t="8187" x="4470400" y="2633663"/>
          <p14:tracePt t="8194" x="4513263" y="2633663"/>
          <p14:tracePt t="8203" x="4572000" y="2633663"/>
          <p14:tracePt t="8210" x="4630738" y="2633663"/>
          <p14:tracePt t="8219" x="4691063" y="2633663"/>
          <p14:tracePt t="8226" x="4759325" y="2633663"/>
          <p14:tracePt t="8236" x="4843463" y="2633663"/>
          <p14:tracePt t="8241" x="4903788" y="2633663"/>
          <p14:tracePt t="8248" x="4946650" y="2633663"/>
          <p14:tracePt t="8258" x="5013325" y="2633663"/>
          <p14:tracePt t="8265" x="5073650" y="2633663"/>
          <p14:tracePt t="8274" x="5132388" y="2633663"/>
          <p14:tracePt t="8282" x="5175250" y="2633663"/>
          <p14:tracePt t="8290" x="5218113" y="2633663"/>
          <p14:tracePt t="8298" x="5243513" y="2633663"/>
          <p14:tracePt t="8306" x="5276850" y="2633663"/>
          <p14:tracePt t="8313" x="5302250" y="2633663"/>
          <p14:tracePt t="8321" x="5327650" y="2633663"/>
          <p14:tracePt t="8328" x="5353050" y="2633663"/>
          <p14:tracePt t="8338" x="5362575" y="2633663"/>
          <p14:tracePt t="8345" x="5380038" y="2633663"/>
          <p14:tracePt t="8355" x="5395913" y="2633663"/>
          <p14:tracePt t="8361" x="5413375" y="2633663"/>
          <p14:tracePt t="8370" x="5430838" y="2633663"/>
          <p14:tracePt t="8378" x="5456238" y="2633663"/>
          <p14:tracePt t="8388" x="5464175" y="2633663"/>
          <p14:tracePt t="8394" x="5489575" y="2633663"/>
          <p14:tracePt t="8404" x="5497513" y="2633663"/>
          <p14:tracePt t="8409" x="5532438" y="2625725"/>
          <p14:tracePt t="8420" x="5557838" y="2617788"/>
          <p14:tracePt t="8426" x="5583238" y="2617788"/>
          <p14:tracePt t="8436" x="5600700" y="2617788"/>
          <p14:tracePt t="8441" x="5626100" y="2617788"/>
          <p14:tracePt t="8448" x="5651500" y="2608263"/>
          <p14:tracePt t="8458" x="5659438" y="2608263"/>
          <p14:tracePt t="8465" x="5676900" y="2600325"/>
          <p14:tracePt t="8474" x="5684838" y="2600325"/>
          <p14:tracePt t="8482" x="5694363" y="2600325"/>
          <p14:tracePt t="8554" x="5710238" y="2592388"/>
          <p14:tracePt t="8571" x="5719763" y="2582863"/>
          <p14:tracePt t="8587" x="5719763" y="2574925"/>
          <p14:tracePt t="8603" x="5735638" y="2574925"/>
          <p14:tracePt t="8626" x="5745163" y="2566988"/>
          <p14:tracePt t="8635" x="5753100" y="2566988"/>
          <p14:tracePt t="8650" x="5761038" y="2557463"/>
          <p14:tracePt t="8664" x="5778500" y="2549525"/>
          <p14:tracePt t="8674" x="5788025" y="2541588"/>
          <p14:tracePt t="8707" x="5795963" y="2541588"/>
          <p14:tracePt t="8770" x="5803900" y="2532063"/>
          <p14:tracePt t="8963" x="5813425" y="2524125"/>
          <p14:tracePt t="9121" x="5821363" y="2524125"/>
          <p14:tracePt t="9810" x="5829300" y="2524125"/>
          <p14:tracePt t="9833" x="5838825" y="2524125"/>
          <p14:tracePt t="9872" x="5854700" y="2524125"/>
          <p14:tracePt t="9897" x="5864225" y="2524125"/>
          <p14:tracePt t="9904" x="5880100" y="2532063"/>
          <p14:tracePt t="9923" x="5889625" y="2532063"/>
          <p14:tracePt t="9928" x="5897563" y="2532063"/>
          <p14:tracePt t="9939" x="5915025" y="2541588"/>
          <p14:tracePt t="9944" x="5922963" y="2541588"/>
          <p14:tracePt t="9955" x="5932488" y="2541588"/>
          <p14:tracePt t="9961" x="5948363" y="2549525"/>
          <p14:tracePt t="9977" x="5957888" y="2549525"/>
          <p14:tracePt t="9988" x="5965825" y="2549525"/>
          <p14:tracePt t="9994" x="5973763" y="2549525"/>
          <p14:tracePt t="10004" x="5991225" y="2549525"/>
          <p14:tracePt t="10010" x="5999163" y="2549525"/>
          <p14:tracePt t="10017" x="6016625" y="2549525"/>
          <p14:tracePt t="10026" x="6034088" y="2549525"/>
          <p14:tracePt t="10032" x="6042025" y="2549525"/>
          <p14:tracePt t="10041" x="6049963" y="2549525"/>
          <p14:tracePt t="10049" x="6067425" y="2549525"/>
          <p14:tracePt t="10058" x="6092825" y="2549525"/>
          <p14:tracePt t="10066" x="6102350" y="2549525"/>
          <p14:tracePt t="10074" x="6118225" y="2549525"/>
          <p14:tracePt t="10081" x="6143625" y="2549525"/>
          <p14:tracePt t="10090" x="6161088" y="2549525"/>
          <p14:tracePt t="10097" x="6186488" y="2549525"/>
          <p14:tracePt t="10106" x="6229350" y="2549525"/>
          <p14:tracePt t="10114" x="6262688" y="2549525"/>
          <p14:tracePt t="10121" x="6288088" y="2549525"/>
          <p14:tracePt t="10129" x="6348413" y="2549525"/>
          <p14:tracePt t="10138" x="6391275" y="2549525"/>
          <p14:tracePt t="10146" x="6432550" y="2549525"/>
          <p14:tracePt t="10154" x="6467475" y="2549525"/>
          <p14:tracePt t="10162" x="6510338" y="2549525"/>
          <p14:tracePt t="10171" x="6543675" y="2549525"/>
          <p14:tracePt t="10177" x="6561138" y="2549525"/>
          <p14:tracePt t="10188" x="6619875" y="2549525"/>
          <p14:tracePt t="10194" x="6645275" y="2549525"/>
          <p14:tracePt t="10204" x="6688138" y="2549525"/>
          <p14:tracePt t="10210" x="6731000" y="2549525"/>
          <p14:tracePt t="10218" x="6789738" y="2549525"/>
          <p14:tracePt t="10226" x="6832600" y="2549525"/>
          <p14:tracePt t="10232" x="6891338" y="2549525"/>
          <p14:tracePt t="10241" x="6969125" y="2549525"/>
          <p14:tracePt t="10249" x="7010400" y="2549525"/>
          <p14:tracePt t="10258" x="7070725" y="2549525"/>
          <p14:tracePt t="10265" x="7121525" y="2549525"/>
          <p14:tracePt t="10274" x="7180263" y="2549525"/>
          <p14:tracePt t="10281" x="7223125" y="2549525"/>
          <p14:tracePt t="10290" x="7283450" y="2549525"/>
          <p14:tracePt t="10297" x="7359650" y="2532063"/>
          <p14:tracePt t="10305" x="7418388" y="2532063"/>
          <p14:tracePt t="10314" x="7461250" y="2524125"/>
          <p14:tracePt t="10321" x="7494588" y="2524125"/>
          <p14:tracePt t="10329" x="7529513" y="2516188"/>
          <p14:tracePt t="10338" x="7572375" y="2516188"/>
          <p14:tracePt t="10346" x="7588250" y="2506663"/>
          <p14:tracePt t="10355" x="7613650" y="2506663"/>
          <p14:tracePt t="10361" x="7631113" y="2506663"/>
          <p14:tracePt t="10377" x="7639050" y="2506663"/>
          <p14:tracePt t="10388" x="7648575" y="2506663"/>
          <p14:tracePt t="10538" x="7656513" y="2506663"/>
          <p14:tracePt t="10545" x="7656513" y="2498725"/>
          <p14:tracePt t="10554" x="7666038" y="2498725"/>
          <p14:tracePt t="10561" x="7673975" y="2489200"/>
          <p14:tracePt t="10577" x="7691438" y="2489200"/>
          <p14:tracePt t="10587" x="7699375" y="2481263"/>
          <p14:tracePt t="10593" x="7707313" y="2481263"/>
          <p14:tracePt t="10603" x="7724775" y="2481263"/>
          <p14:tracePt t="10610" x="7742238" y="2473325"/>
          <p14:tracePt t="10617" x="7750175" y="2473325"/>
          <p14:tracePt t="10625" x="7767638" y="2473325"/>
          <p14:tracePt t="10657" x="7775575" y="2463800"/>
          <p14:tracePt t="10681" x="7716838" y="2463800"/>
          <p14:tracePt t="10689" x="7631113" y="2463800"/>
          <p14:tracePt t="10697" x="7529513" y="2438400"/>
          <p14:tracePt t="10706" x="7418388" y="2438400"/>
          <p14:tracePt t="10714" x="7291388" y="2438400"/>
          <p14:tracePt t="10723" x="7164388" y="2438400"/>
          <p14:tracePt t="10729" x="7053263" y="2438400"/>
          <p14:tracePt t="10739" x="6926263" y="2438400"/>
          <p14:tracePt t="10745" x="6824663" y="2438400"/>
          <p14:tracePt t="10755" x="6731000" y="2438400"/>
          <p14:tracePt t="10761" x="6627813" y="2438400"/>
          <p14:tracePt t="10771" x="6526213" y="2438400"/>
          <p14:tracePt t="10777" x="6475413" y="2438400"/>
          <p14:tracePt t="10787" x="6407150" y="2455863"/>
          <p14:tracePt t="10794" x="6365875" y="2463800"/>
          <p14:tracePt t="10804" x="6330950" y="2473325"/>
          <p14:tracePt t="10810" x="6323013" y="2473325"/>
          <p14:tracePt t="10816" x="6297613" y="2481263"/>
          <p14:tracePt t="10825" x="6272213" y="2489200"/>
          <p14:tracePt t="10833" x="6254750" y="2498725"/>
          <p14:tracePt t="10849" x="6237288" y="2498725"/>
          <p14:tracePt t="10986" x="6229350" y="2498725"/>
          <p14:tracePt t="11003" x="6229350" y="2506663"/>
          <p14:tracePt t="11010" x="6211888" y="2516188"/>
          <p14:tracePt t="11017" x="6203950" y="2524125"/>
          <p14:tracePt t="11761" x="6211888" y="2524125"/>
          <p14:tracePt t="11771" x="6221413" y="2524125"/>
          <p14:tracePt t="11787" x="6237288" y="2524125"/>
          <p14:tracePt t="11802" x="6262688" y="2516188"/>
          <p14:tracePt t="11810" x="6272213" y="2516188"/>
          <p14:tracePt t="11826" x="6297613" y="2516188"/>
          <p14:tracePt t="11842" x="6313488" y="2516188"/>
          <p14:tracePt t="11849" x="6323013" y="2516188"/>
          <p14:tracePt t="11858" x="6338888" y="2516188"/>
          <p14:tracePt t="11865" x="6365875" y="2516188"/>
          <p14:tracePt t="11874" x="6381750" y="2516188"/>
          <p14:tracePt t="11881" x="6416675" y="2516188"/>
          <p14:tracePt t="11889" x="6457950" y="2506663"/>
          <p14:tracePt t="11900" x="6500813" y="2506663"/>
          <p14:tracePt t="11906" x="6577013" y="2498725"/>
          <p14:tracePt t="11914" x="6654800" y="2489200"/>
          <p14:tracePt t="11924" x="6721475" y="2489200"/>
          <p14:tracePt t="11930" x="6781800" y="2489200"/>
          <p14:tracePt t="11940" x="6883400" y="2473325"/>
          <p14:tracePt t="11946" x="6969125" y="2473325"/>
          <p14:tracePt t="11957" x="7061200" y="2473325"/>
          <p14:tracePt t="11962" x="7146925" y="2473325"/>
          <p14:tracePt t="11972" x="7223125" y="2473325"/>
          <p14:tracePt t="11976" x="7291388" y="2473325"/>
          <p14:tracePt t="11987" x="7367588" y="2473325"/>
          <p14:tracePt t="11994" x="7418388" y="2473325"/>
          <p14:tracePt t="12001" x="7469188" y="2473325"/>
          <p14:tracePt t="12010" x="7512050" y="2473325"/>
          <p14:tracePt t="12016" x="7537450" y="2473325"/>
          <p14:tracePt t="12026" x="7562850" y="2473325"/>
          <p14:tracePt t="12033" x="7580313" y="2473325"/>
          <p14:tracePt t="12041" x="7597775" y="2473325"/>
          <p14:tracePt t="12050" x="7613650" y="2473325"/>
          <p14:tracePt t="12058" x="7631113" y="2473325"/>
          <p14:tracePt t="12459" x="7639050" y="2473325"/>
          <p14:tracePt t="12481" x="7648575" y="2481263"/>
          <p14:tracePt t="12497" x="7656513" y="2489200"/>
          <p14:tracePt t="12514" x="7656513" y="2506663"/>
          <p14:tracePt t="12530" x="7656513" y="2516188"/>
          <p14:tracePt t="12539" x="7666038" y="2516188"/>
          <p14:tracePt t="12561" x="7673975" y="2532063"/>
          <p14:tracePt t="12571" x="7681913" y="2541588"/>
          <p14:tracePt t="12594" x="7691438" y="2541588"/>
          <p14:tracePt t="12602" x="7699375" y="2541588"/>
          <p14:tracePt t="12616" x="7707313" y="2541588"/>
          <p14:tracePt t="12633" x="7716838" y="2541588"/>
          <p14:tracePt t="12641" x="7724775" y="2541588"/>
          <p14:tracePt t="12650" x="7732713" y="2549525"/>
          <p14:tracePt t="12665" x="7750175" y="2549525"/>
          <p14:tracePt t="12681" x="7758113" y="2557463"/>
          <p14:tracePt t="12698" x="7767638" y="2557463"/>
          <p14:tracePt t="12714" x="7775575" y="2557463"/>
          <p14:tracePt t="12722" x="7783513" y="2557463"/>
          <p14:tracePt t="12739" x="7793038" y="2557463"/>
          <p14:tracePt t="12746" x="7800975" y="2557463"/>
          <p14:tracePt t="12788" x="7810500" y="2566988"/>
          <p14:tracePt t="13058" x="7818438" y="2566988"/>
          <p14:tracePt t="13105" x="7826375" y="2566988"/>
          <p14:tracePt t="13114" x="7843838" y="2566988"/>
          <p14:tracePt t="13146" x="7861300" y="2566988"/>
          <p14:tracePt t="13161" x="7869238" y="2566988"/>
          <p14:tracePt t="13193" x="7877175" y="2566988"/>
          <p14:tracePt t="13209" x="7886700" y="2566988"/>
          <p14:tracePt t="13226" x="7894638" y="2566988"/>
          <p14:tracePt t="13265" x="7902575" y="2566988"/>
          <p14:tracePt t="13282" x="7920038" y="2566988"/>
          <p14:tracePt t="13314" x="7927975" y="2566988"/>
          <p14:tracePt t="13321" x="7937500" y="2566988"/>
          <p14:tracePt t="13586" x="7945438" y="2566988"/>
          <p14:tracePt t="13618" x="7954963" y="2566988"/>
          <p14:tracePt t="13626" x="7962900" y="2566988"/>
          <p14:tracePt t="13633" x="7970838" y="2566988"/>
          <p14:tracePt t="13641" x="7988300" y="2566988"/>
          <p14:tracePt t="13658" x="8005763" y="2566988"/>
          <p14:tracePt t="13665" x="8013700" y="2566988"/>
          <p14:tracePt t="13673" x="8021638" y="2566988"/>
          <p14:tracePt t="13681" x="8039100" y="2566988"/>
          <p14:tracePt t="13737" x="8056563" y="2566988"/>
          <p14:tracePt t="13794" x="8064500" y="2566988"/>
          <p14:tracePt t="13842" x="8074025" y="2566988"/>
          <p14:tracePt t="13858" x="8081963" y="2566988"/>
          <p14:tracePt t="13946" x="8089900" y="2566988"/>
          <p14:tracePt t="13978" x="8099425" y="2566988"/>
          <p14:tracePt t="14001" x="8099425" y="2549525"/>
          <p14:tracePt t="14025" x="8099425" y="2541588"/>
          <p14:tracePt t="14034" x="8099425" y="2532063"/>
          <p14:tracePt t="14049" x="8099425" y="2524125"/>
          <p14:tracePt t="14065" x="8099425" y="2516188"/>
          <p14:tracePt t="14113" x="8099425" y="2506663"/>
          <p14:tracePt t="14171" x="8099425" y="2498725"/>
          <p14:tracePt t="14258" x="8099425" y="2489200"/>
          <p14:tracePt t="14265" x="8074025" y="2489200"/>
          <p14:tracePt t="14273" x="8064500" y="2489200"/>
          <p14:tracePt t="14281" x="8039100" y="2489200"/>
          <p14:tracePt t="14291" x="8005763" y="2489200"/>
          <p14:tracePt t="14297" x="7988300" y="2489200"/>
          <p14:tracePt t="14307" x="7945438" y="2489200"/>
          <p14:tracePt t="14313" x="7912100" y="2489200"/>
          <p14:tracePt t="14323" x="7869238" y="2489200"/>
          <p14:tracePt t="14329" x="7843838" y="2489200"/>
          <p14:tracePt t="14339" x="7810500" y="2489200"/>
          <p14:tracePt t="14345" x="7793038" y="2489200"/>
          <p14:tracePt t="14356" x="7758113" y="2489200"/>
          <p14:tracePt t="14361" x="7724775" y="2498725"/>
          <p14:tracePt t="14371" x="7681913" y="2498725"/>
          <p14:tracePt t="14377" x="7656513" y="2498725"/>
          <p14:tracePt t="14384" x="7613650" y="2498725"/>
          <p14:tracePt t="14394" x="7588250" y="2498725"/>
          <p14:tracePt t="14401" x="7554913" y="2498725"/>
          <p14:tracePt t="14409" x="7521575" y="2498725"/>
          <p14:tracePt t="14418" x="7478713" y="2506663"/>
          <p14:tracePt t="14425" x="7443788" y="2506663"/>
          <p14:tracePt t="14433" x="7392988" y="2506663"/>
          <p14:tracePt t="14441" x="7334250" y="2506663"/>
          <p14:tracePt t="14449" x="7273925" y="2506663"/>
          <p14:tracePt t="14458" x="7189788" y="2516188"/>
          <p14:tracePt t="14465" x="7121525" y="2532063"/>
          <p14:tracePt t="14473" x="7061200" y="2532063"/>
          <p14:tracePt t="14482" x="6959600" y="2532063"/>
          <p14:tracePt t="14491" x="6900863" y="2532063"/>
          <p14:tracePt t="14498" x="6815138" y="2532063"/>
          <p14:tracePt t="14508" x="6721475" y="2532063"/>
          <p14:tracePt t="14514" x="6637338" y="2532063"/>
          <p14:tracePt t="14523" x="6543675" y="2541588"/>
          <p14:tracePt t="14530" x="6457950" y="2549525"/>
          <p14:tracePt t="14539" x="6391275" y="2557463"/>
          <p14:tracePt t="14545" x="6305550" y="2557463"/>
          <p14:tracePt t="14555" x="6246813" y="2557463"/>
          <p14:tracePt t="14561" x="6161088" y="2557463"/>
          <p14:tracePt t="14569" x="6084888" y="2557463"/>
          <p14:tracePt t="14577" x="6034088" y="2557463"/>
          <p14:tracePt t="14584" x="5973763" y="2557463"/>
          <p14:tracePt t="14593" x="5897563" y="2557463"/>
          <p14:tracePt t="14601" x="5854700" y="2557463"/>
          <p14:tracePt t="14609" x="5795963" y="2557463"/>
          <p14:tracePt t="14618" x="5727700" y="2557463"/>
          <p14:tracePt t="14625" x="5659438" y="2557463"/>
          <p14:tracePt t="14633" x="5583238" y="2557463"/>
          <p14:tracePt t="14641" x="5489575" y="2557463"/>
          <p14:tracePt t="14649" x="5405438" y="2557463"/>
          <p14:tracePt t="14657" x="5327650" y="2557463"/>
          <p14:tracePt t="14666" x="5243513" y="2557463"/>
          <p14:tracePt t="14675" x="5157788" y="2557463"/>
          <p14:tracePt t="14681" x="5073650" y="2557463"/>
          <p14:tracePt t="14691" x="4987925" y="2557463"/>
          <p14:tracePt t="14697" x="4929188" y="2557463"/>
          <p14:tracePt t="14706" x="4843463" y="2557463"/>
          <p14:tracePt t="14713" x="4759325" y="2557463"/>
          <p14:tracePt t="14723" x="4673600" y="2557463"/>
          <p14:tracePt t="14728" x="4605338" y="2557463"/>
          <p14:tracePt t="14739" x="4503738" y="2557463"/>
          <p14:tracePt t="14745" x="4419600" y="2557463"/>
          <p14:tracePt t="14755" x="4333875" y="2557463"/>
          <p14:tracePt t="14761" x="4232275" y="2557463"/>
          <p14:tracePt t="14769" x="4146550" y="2557463"/>
          <p14:tracePt t="14777" x="4062413" y="2557463"/>
          <p14:tracePt t="14784" x="3994150" y="2557463"/>
          <p14:tracePt t="14793" x="3908425" y="2557463"/>
          <p14:tracePt t="14801" x="3832225" y="2557463"/>
          <p14:tracePt t="14810" x="3763963" y="2557463"/>
          <p14:tracePt t="14818" x="3679825" y="2557463"/>
          <p14:tracePt t="14826" x="3611563" y="2557463"/>
          <p14:tracePt t="14833" x="3552825" y="2557463"/>
          <p14:tracePt t="14841" x="3475038" y="2557463"/>
          <p14:tracePt t="14849" x="3424238" y="2557463"/>
          <p14:tracePt t="14858" x="3365500" y="2557463"/>
          <p14:tracePt t="14866" x="3289300" y="2557463"/>
          <p14:tracePt t="14874" x="3246438" y="2557463"/>
          <p14:tracePt t="14881" x="3186113" y="2574925"/>
          <p14:tracePt t="14901" x="3101975" y="2574925"/>
          <p14:tracePt t="14908" x="3051175" y="2574925"/>
          <p14:tracePt t="14913" x="3008313" y="2574925"/>
          <p14:tracePt t="14925" x="2965450" y="2574925"/>
          <p14:tracePt t="14929" x="2922588" y="2574925"/>
          <p14:tracePt t="14940" x="2881313" y="2574925"/>
          <p14:tracePt t="14945" x="2855913" y="2574925"/>
          <p14:tracePt t="14955" x="2813050" y="2574925"/>
          <p14:tracePt t="14961" x="2795588" y="2574925"/>
          <p14:tracePt t="14970" x="2762250" y="2574925"/>
          <p14:tracePt t="14977" x="2727325" y="2574925"/>
          <p14:tracePt t="14984" x="2701925" y="2574925"/>
          <p14:tracePt t="14992" x="2676525" y="2574925"/>
          <p14:tracePt t="15001" x="2643188" y="2574925"/>
          <p14:tracePt t="15009" x="2617788" y="2574925"/>
          <p14:tracePt t="15018" x="2582863" y="2574925"/>
          <p14:tracePt t="15024" x="2557463" y="2574925"/>
          <p14:tracePt t="15032" x="2516188" y="2574925"/>
          <p14:tracePt t="15041" x="2473325" y="2574925"/>
          <p14:tracePt t="15048" x="2422525" y="2574925"/>
          <p14:tracePt t="15057" x="2371725" y="2574925"/>
          <p14:tracePt t="15064" x="2311400" y="2574925"/>
          <p14:tracePt t="15074" x="2268538" y="2574925"/>
          <p14:tracePt t="15081" x="2227263" y="2574925"/>
          <p14:tracePt t="15090" x="2192338" y="2574925"/>
          <p14:tracePt t="15096" x="2149475" y="2574925"/>
          <p14:tracePt t="15107" x="2108200" y="2574925"/>
          <p14:tracePt t="15113" x="2073275" y="2574925"/>
          <p14:tracePt t="15123" x="2039938" y="2574925"/>
          <p14:tracePt t="15129" x="2005013" y="2582863"/>
          <p14:tracePt t="15139" x="1963738" y="2582863"/>
          <p14:tracePt t="15144" x="1920875" y="2582863"/>
          <p14:tracePt t="15155" x="1885950" y="2582863"/>
          <p14:tracePt t="15161" x="1844675" y="2592388"/>
          <p14:tracePt t="15169" x="1801813" y="2608263"/>
          <p14:tracePt t="15177" x="1741488" y="2608263"/>
          <p14:tracePt t="15184" x="1708150" y="2617788"/>
          <p14:tracePt t="15193" x="1649413" y="2617788"/>
          <p14:tracePt t="15201" x="1622425" y="2617788"/>
          <p14:tracePt t="15209" x="1589088" y="2617788"/>
          <p14:tracePt t="15217" x="1546225" y="2617788"/>
          <p14:tracePt t="15225" x="1487488" y="2625725"/>
          <p14:tracePt t="15233" x="1452563" y="2625725"/>
          <p14:tracePt t="15241" x="1385888" y="2625725"/>
          <p14:tracePt t="15249" x="1343025" y="2633663"/>
          <p14:tracePt t="15258" x="1300163" y="2633663"/>
          <p14:tracePt t="15266" x="1257300" y="2633663"/>
          <p14:tracePt t="15274" x="1223963" y="2643188"/>
          <p14:tracePt t="15281" x="1206500" y="2643188"/>
          <p14:tracePt t="15291" x="1189038" y="2643188"/>
          <p14:tracePt t="15298" x="1163638" y="2643188"/>
          <p14:tracePt t="15307" x="1155700" y="2643188"/>
          <p14:tracePt t="15314" x="1147763" y="2643188"/>
          <p14:tracePt t="15324" x="1138238" y="2643188"/>
          <p14:tracePt t="15330" x="1122363" y="2643188"/>
          <p14:tracePt t="15340" x="1104900" y="2651125"/>
          <p14:tracePt t="15346" x="1079500" y="2651125"/>
          <p14:tracePt t="15356" x="1054100" y="2651125"/>
          <p14:tracePt t="15361" x="1036638" y="2651125"/>
          <p14:tracePt t="15372" x="1003300" y="2651125"/>
          <p14:tracePt t="15377" x="977900" y="2651125"/>
          <p14:tracePt t="15384" x="960438" y="2651125"/>
          <p14:tracePt t="15393" x="942975" y="2651125"/>
          <p14:tracePt t="15401" x="925513" y="2651125"/>
          <p14:tracePt t="15418" x="917575" y="2651125"/>
          <p14:tracePt t="15425" x="909638" y="2651125"/>
          <p14:tracePt t="15433" x="900113" y="2651125"/>
          <p14:tracePt t="15625" x="892175" y="2651125"/>
          <p14:tracePt t="15633" x="884238" y="2651125"/>
          <p14:tracePt t="15641" x="884238" y="2643188"/>
          <p14:tracePt t="15650" x="874713" y="2633663"/>
          <p14:tracePt t="15657" x="866775" y="2625725"/>
          <p14:tracePt t="15666" x="858838" y="2617788"/>
          <p14:tracePt t="15682" x="858838" y="2600325"/>
          <p14:tracePt t="15691" x="849313" y="2592388"/>
          <p14:tracePt t="15698" x="841375" y="2582863"/>
          <p14:tracePt t="15708" x="841375" y="2566988"/>
          <p14:tracePt t="15724" x="823913" y="2549525"/>
          <p14:tracePt t="15738" x="823913" y="2541588"/>
          <p14:tracePt t="15745" x="823913" y="2524125"/>
          <p14:tracePt t="15761" x="823913" y="2506663"/>
          <p14:tracePt t="15770" x="815975" y="2498725"/>
          <p14:tracePt t="15778" x="808038" y="2481263"/>
          <p14:tracePt t="15785" x="808038" y="2463800"/>
          <p14:tracePt t="15793" x="798513" y="2455863"/>
          <p14:tracePt t="15802" x="798513" y="2447925"/>
          <p14:tracePt t="15810" x="798513" y="2438400"/>
          <p14:tracePt t="15818" x="798513" y="2422525"/>
          <p14:tracePt t="15826" x="798513" y="2397125"/>
          <p14:tracePt t="15841" x="798513" y="2387600"/>
          <p14:tracePt t="15857" x="798513" y="2379663"/>
          <p14:tracePt t="15866" x="798513" y="2371725"/>
          <p14:tracePt t="15874" x="798513" y="2362200"/>
          <p14:tracePt t="15890" x="798513" y="2354263"/>
          <p14:tracePt t="15902" x="798513" y="2344738"/>
          <p14:tracePt t="15914" x="798513" y="2336800"/>
          <p14:tracePt t="15925" x="798513" y="2328863"/>
          <p14:tracePt t="15940" x="798513" y="2311400"/>
          <p14:tracePt t="15946" x="798513" y="2303463"/>
          <p14:tracePt t="15972" x="798513" y="2293938"/>
          <p14:tracePt t="15978" x="798513" y="2286000"/>
          <p14:tracePt t="15994" x="798513" y="2268538"/>
          <p14:tracePt t="16010" x="798513" y="2260600"/>
          <p14:tracePt t="16025" x="798513" y="2252663"/>
          <p14:tracePt t="16033" x="798513" y="2243138"/>
          <p14:tracePt t="16041" x="798513" y="2227263"/>
          <p14:tracePt t="16050" x="808038" y="2227263"/>
          <p14:tracePt t="16057" x="808038" y="2217738"/>
          <p14:tracePt t="16066" x="815975" y="2209800"/>
          <p14:tracePt t="16081" x="833438" y="2200275"/>
          <p14:tracePt t="16097" x="841375" y="2200275"/>
          <p14:tracePt t="16108" x="841375" y="2192338"/>
          <p14:tracePt t="16114" x="866775" y="2184400"/>
          <p14:tracePt t="16123" x="874713" y="2184400"/>
          <p14:tracePt t="16130" x="884238" y="2184400"/>
          <p14:tracePt t="16140" x="909638" y="2174875"/>
          <p14:tracePt t="16146" x="942975" y="2166938"/>
          <p14:tracePt t="16155" x="960438" y="2166938"/>
          <p14:tracePt t="16161" x="1003300" y="2159000"/>
          <p14:tracePt t="16168" x="1028700" y="2159000"/>
          <p14:tracePt t="16178" x="1069975" y="2159000"/>
          <p14:tracePt t="16185" x="1104900" y="2159000"/>
          <p14:tracePt t="16194" x="1138238" y="2149475"/>
          <p14:tracePt t="16202" x="1181100" y="2149475"/>
          <p14:tracePt t="16210" x="1216025" y="2149475"/>
          <p14:tracePt t="16218" x="1241425" y="2149475"/>
          <p14:tracePt t="16226" x="1300163" y="2141538"/>
          <p14:tracePt t="16233" x="1343025" y="2141538"/>
          <p14:tracePt t="16241" x="1385888" y="2141538"/>
          <p14:tracePt t="16250" x="1444625" y="2141538"/>
          <p14:tracePt t="16258" x="1504950" y="2141538"/>
          <p14:tracePt t="16265" x="1546225" y="2141538"/>
          <p14:tracePt t="16274" x="1606550" y="2141538"/>
          <p14:tracePt t="16281" x="1631950" y="2141538"/>
          <p14:tracePt t="16291" x="1657350" y="2141538"/>
          <p14:tracePt t="16297" x="1682750" y="2141538"/>
          <p14:tracePt t="16307" x="1700213" y="2141538"/>
          <p14:tracePt t="16312" x="1716088" y="2141538"/>
          <p14:tracePt t="16323" x="1741488" y="2141538"/>
          <p14:tracePt t="16340" x="1766888" y="2141538"/>
          <p14:tracePt t="16345" x="1784350" y="2141538"/>
          <p14:tracePt t="16353" x="1809750" y="2133600"/>
          <p14:tracePt t="16361" x="1835150" y="2133600"/>
          <p14:tracePt t="16368" x="1852613" y="2133600"/>
          <p14:tracePt t="16378" x="1895475" y="2133600"/>
          <p14:tracePt t="16385" x="1928813" y="2133600"/>
          <p14:tracePt t="16394" x="1963738" y="2133600"/>
          <p14:tracePt t="16402" x="2005013" y="2133600"/>
          <p14:tracePt t="16409" x="2030413" y="2133600"/>
          <p14:tracePt t="16417" x="2055813" y="2133600"/>
          <p14:tracePt t="16426" x="2090738" y="2133600"/>
          <p14:tracePt t="16433" x="2098675" y="2133600"/>
          <p14:tracePt t="16441" x="2124075" y="2133600"/>
          <p14:tracePt t="16449" x="2149475" y="2133600"/>
          <p14:tracePt t="16458" x="2166938" y="2133600"/>
          <p14:tracePt t="16465" x="2192338" y="2133600"/>
          <p14:tracePt t="16474" x="2217738" y="2133600"/>
          <p14:tracePt t="16481" x="2235200" y="2133600"/>
          <p14:tracePt t="16491" x="2278063" y="2133600"/>
          <p14:tracePt t="16497" x="2303463" y="2133600"/>
          <p14:tracePt t="16507" x="2336800" y="2133600"/>
          <p14:tracePt t="16513" x="2379663" y="2133600"/>
          <p14:tracePt t="16523" x="2397125" y="2133600"/>
          <p14:tracePt t="16530" x="2455863" y="2133600"/>
          <p14:tracePt t="16540" x="2489200" y="2133600"/>
          <p14:tracePt t="16545" x="2541588" y="2133600"/>
          <p14:tracePt t="16552" x="2600325" y="2133600"/>
          <p14:tracePt t="16561" x="2625725" y="2133600"/>
          <p14:tracePt t="16568" x="2668588" y="2133600"/>
          <p14:tracePt t="16578" x="2727325" y="2133600"/>
          <p14:tracePt t="16585" x="2762250" y="2133600"/>
          <p14:tracePt t="16594" x="2813050" y="2133600"/>
          <p14:tracePt t="16602" x="2871788" y="2133600"/>
          <p14:tracePt t="16610" x="2932113" y="2133600"/>
          <p14:tracePt t="16617" x="3016250" y="2133600"/>
          <p14:tracePt t="16626" x="3084513" y="2133600"/>
          <p14:tracePt t="16633" x="3160713" y="2133600"/>
          <p14:tracePt t="16642" x="3254375" y="2133600"/>
          <p14:tracePt t="16650" x="3330575" y="2133600"/>
          <p14:tracePt t="16658" x="3424238" y="2133600"/>
          <p14:tracePt t="16666" x="3502025" y="2133600"/>
          <p14:tracePt t="16675" x="3586163" y="2133600"/>
          <p14:tracePt t="16681" x="3679825" y="2133600"/>
          <p14:tracePt t="16691" x="3738563" y="2133600"/>
          <p14:tracePt t="16697" x="3824288" y="2133600"/>
          <p14:tracePt t="16707" x="3900488" y="2133600"/>
          <p14:tracePt t="16713" x="3968750" y="2133600"/>
          <p14:tracePt t="16723" x="4052888" y="2133600"/>
          <p14:tracePt t="16729" x="4113213" y="2133600"/>
          <p14:tracePt t="16739" x="4171950" y="2133600"/>
          <p14:tracePt t="16746" x="4240213" y="2133600"/>
          <p14:tracePt t="16753" x="4325938" y="2133600"/>
          <p14:tracePt t="16761" x="4384675" y="2133600"/>
          <p14:tracePt t="16769" x="4445000" y="2133600"/>
          <p14:tracePt t="16778" x="4513263" y="2133600"/>
          <p14:tracePt t="16785" x="4572000" y="2133600"/>
          <p14:tracePt t="16794" x="4614863" y="2133600"/>
          <p14:tracePt t="16802" x="4673600" y="2133600"/>
          <p14:tracePt t="16810" x="4741863" y="2133600"/>
          <p14:tracePt t="16817" x="4784725" y="2133600"/>
          <p14:tracePt t="16826" x="4860925" y="2133600"/>
          <p14:tracePt t="16833" x="4919663" y="2133600"/>
          <p14:tracePt t="16841" x="4962525" y="2133600"/>
          <p14:tracePt t="16849" x="5013325" y="2133600"/>
          <p14:tracePt t="16858" x="5073650" y="2133600"/>
          <p14:tracePt t="16865" x="5116513" y="2133600"/>
          <p14:tracePt t="16875" x="5175250" y="2133600"/>
          <p14:tracePt t="16881" x="5235575" y="2133600"/>
          <p14:tracePt t="16894" x="5294313" y="2133600"/>
          <p14:tracePt t="16908" x="5405438" y="2133600"/>
          <p14:tracePt t="16914" x="5464175" y="2133600"/>
          <p14:tracePt t="16929" x="5507038" y="2133600"/>
          <p14:tracePt t="16936" x="5626100" y="2133600"/>
          <p14:tracePt t="16948" x="5668963" y="2133600"/>
          <p14:tracePt t="16952" x="5710238" y="2133600"/>
          <p14:tracePt t="16961" x="5753100" y="2133600"/>
          <p14:tracePt t="16969" x="5788025" y="2133600"/>
          <p14:tracePt t="16977" x="5829300" y="2133600"/>
          <p14:tracePt t="16985" x="5889625" y="2133600"/>
          <p14:tracePt t="16992" x="5922963" y="2133600"/>
          <p14:tracePt t="17001" x="5973763" y="2133600"/>
          <p14:tracePt t="17008" x="6016625" y="2133600"/>
          <p14:tracePt t="17017" x="6049963" y="2133600"/>
          <p14:tracePt t="17024" x="6092825" y="2133600"/>
          <p14:tracePt t="17032" x="6135688" y="2133600"/>
          <p14:tracePt t="17041" x="6161088" y="2133600"/>
          <p14:tracePt t="17049" x="6186488" y="2133600"/>
          <p14:tracePt t="17057" x="6211888" y="2133600"/>
          <p14:tracePt t="17064" x="6254750" y="2133600"/>
          <p14:tracePt t="17075" x="6288088" y="2133600"/>
          <p14:tracePt t="17081" x="6313488" y="2133600"/>
          <p14:tracePt t="17091" x="6348413" y="2133600"/>
          <p14:tracePt t="17097" x="6391275" y="2124075"/>
          <p14:tracePt t="17108" x="6432550" y="2124075"/>
          <p14:tracePt t="17114" x="6492875" y="2124075"/>
          <p14:tracePt t="17124" x="6526213" y="2124075"/>
          <p14:tracePt t="17129" x="6569075" y="2116138"/>
          <p14:tracePt t="17140" x="6611938" y="2116138"/>
          <p14:tracePt t="17145" x="6645275" y="2116138"/>
          <p14:tracePt t="17152" x="6688138" y="2116138"/>
          <p14:tracePt t="17161" x="6721475" y="2116138"/>
          <p14:tracePt t="17169" x="6746875" y="2116138"/>
          <p14:tracePt t="17178" x="6781800" y="2108200"/>
          <p14:tracePt t="17186" x="6807200" y="2108200"/>
          <p14:tracePt t="17194" x="6840538" y="2108200"/>
          <p14:tracePt t="17202" x="6883400" y="2108200"/>
          <p14:tracePt t="17210" x="6908800" y="2108200"/>
          <p14:tracePt t="17217" x="6959600" y="2098675"/>
          <p14:tracePt t="17225" x="7002463" y="2098675"/>
          <p14:tracePt t="17233" x="7045325" y="2098675"/>
          <p14:tracePt t="17241" x="7104063" y="2090738"/>
          <p14:tracePt t="17249" x="7129463" y="2090738"/>
          <p14:tracePt t="17258" x="7172325" y="2090738"/>
          <p14:tracePt t="17266" x="7197725" y="2082800"/>
          <p14:tracePt t="17275" x="7215188" y="2082800"/>
          <p14:tracePt t="17281" x="7248525" y="2073275"/>
          <p14:tracePt t="17291" x="7273925" y="2073275"/>
          <p14:tracePt t="17297" x="7291388" y="2065338"/>
          <p14:tracePt t="17308" x="7324725" y="2065338"/>
          <p14:tracePt t="17312" x="7350125" y="2065338"/>
          <p14:tracePt t="17324" x="7367588" y="2055813"/>
          <p14:tracePt t="17330" x="7402513" y="2055813"/>
          <p14:tracePt t="17339" x="7427913" y="2055813"/>
          <p14:tracePt t="17346" x="7461250" y="2055813"/>
          <p14:tracePt t="17352" x="7478713" y="2055813"/>
          <p14:tracePt t="17361" x="7504113" y="2047875"/>
          <p14:tracePt t="17369" x="7529513" y="2047875"/>
          <p14:tracePt t="17378" x="7537450" y="2047875"/>
          <p14:tracePt t="17386" x="7572375" y="2047875"/>
          <p14:tracePt t="17394" x="7580313" y="2047875"/>
          <p14:tracePt t="17401" x="7588250" y="2047875"/>
          <p14:tracePt t="17410" x="7605713" y="2047875"/>
          <p14:tracePt t="17418" x="7613650" y="2047875"/>
          <p14:tracePt t="17426" x="7639050" y="2047875"/>
          <p14:tracePt t="17434" x="7656513" y="2047875"/>
          <p14:tracePt t="17441" x="7666038" y="2047875"/>
          <p14:tracePt t="17450" x="7691438" y="2047875"/>
          <p14:tracePt t="17459" x="7707313" y="2047875"/>
          <p14:tracePt t="17475" x="7724775" y="2047875"/>
          <p14:tracePt t="17481" x="7732713" y="2047875"/>
          <p14:tracePt t="17491" x="7758113" y="2047875"/>
          <p14:tracePt t="17498" x="7775575" y="2047875"/>
          <p14:tracePt t="17507" x="7783513" y="2047875"/>
          <p14:tracePt t="17513" x="7800975" y="2047875"/>
          <p14:tracePt t="17523" x="7826375" y="2047875"/>
          <p14:tracePt t="17530" x="7835900" y="2047875"/>
          <p14:tracePt t="17537" x="7861300" y="2047875"/>
          <p14:tracePt t="17546" x="7877175" y="2047875"/>
          <p14:tracePt t="17552" x="7886700" y="2047875"/>
          <p14:tracePt t="17561" x="7894638" y="2047875"/>
          <p14:tracePt t="17569" x="7902575" y="2047875"/>
          <p14:tracePt t="17586" x="7920038" y="2047875"/>
          <p14:tracePt t="17594" x="7927975" y="2047875"/>
          <p14:tracePt t="17601" x="7937500" y="2047875"/>
          <p14:tracePt t="17610" x="7962900" y="2047875"/>
          <p14:tracePt t="17617" x="7970838" y="2047875"/>
          <p14:tracePt t="17626" x="8013700" y="2047875"/>
          <p14:tracePt t="17634" x="8039100" y="2047875"/>
          <p14:tracePt t="17641" x="8064500" y="2047875"/>
          <p14:tracePt t="17649" x="8099425" y="2047875"/>
          <p14:tracePt t="17658" x="8115300" y="2047875"/>
          <p14:tracePt t="17666" x="8132763" y="2047875"/>
          <p14:tracePt t="17675" x="8158163" y="2047875"/>
          <p14:tracePt t="17681" x="8158163" y="2055813"/>
          <p14:tracePt t="17691" x="8175625" y="2055813"/>
          <p14:tracePt t="17724" x="8175625" y="2065338"/>
          <p14:tracePt t="17753" x="8175625" y="2073275"/>
          <p14:tracePt t="17762" x="8175625" y="2082800"/>
          <p14:tracePt t="17769" x="8175625" y="2090738"/>
          <p14:tracePt t="17778" x="8175625" y="2098675"/>
          <p14:tracePt t="17786" x="8175625" y="2116138"/>
          <p14:tracePt t="17793" x="8175625" y="2124075"/>
          <p14:tracePt t="17801" x="8175625" y="2141538"/>
          <p14:tracePt t="17810" x="8175625" y="2159000"/>
          <p14:tracePt t="17817" x="8175625" y="2174875"/>
          <p14:tracePt t="17826" x="8175625" y="2200275"/>
          <p14:tracePt t="17833" x="8175625" y="2209800"/>
          <p14:tracePt t="17842" x="8175625" y="2227263"/>
          <p14:tracePt t="17849" x="8175625" y="2235200"/>
          <p14:tracePt t="17858" x="8175625" y="2260600"/>
          <p14:tracePt t="17865" x="8175625" y="2278063"/>
          <p14:tracePt t="17885" x="8175625" y="2293938"/>
          <p14:tracePt t="17893" x="8175625" y="2303463"/>
          <p14:tracePt t="17897" x="8175625" y="2319338"/>
          <p14:tracePt t="17907" x="8175625" y="2336800"/>
          <p14:tracePt t="17914" x="8175625" y="2344738"/>
          <p14:tracePt t="17924" x="8175625" y="2354263"/>
          <p14:tracePt t="17928" x="8175625" y="2371725"/>
          <p14:tracePt t="17937" x="8175625" y="2379663"/>
          <p14:tracePt t="17946" x="8175625" y="2397125"/>
          <p14:tracePt t="17952" x="8175625" y="2413000"/>
          <p14:tracePt t="17961" x="8175625" y="2430463"/>
          <p14:tracePt t="17969" x="8175625" y="2438400"/>
          <p14:tracePt t="17986" x="8175625" y="2447925"/>
          <p14:tracePt t="17994" x="8175625" y="2455863"/>
          <p14:tracePt t="18074" x="8175625" y="2473325"/>
          <p14:tracePt t="18082" x="8175625" y="2481263"/>
          <p14:tracePt t="18098" x="8183563" y="2481263"/>
          <p14:tracePt t="18108" x="8183563" y="2489200"/>
          <p14:tracePt t="18113" x="8191500" y="2498725"/>
          <p14:tracePt t="18290" x="8191500" y="2506663"/>
          <p14:tracePt t="18307" x="8191500" y="2516188"/>
          <p14:tracePt t="18314" x="8183563" y="2524125"/>
          <p14:tracePt t="18324" x="8175625" y="2524125"/>
          <p14:tracePt t="18329" x="8166100" y="2532063"/>
          <p14:tracePt t="18337" x="8166100" y="2541588"/>
          <p14:tracePt t="18346" x="8140700" y="2541588"/>
          <p14:tracePt t="18353" x="8132763" y="2541588"/>
          <p14:tracePt t="18361" x="8132763" y="2549525"/>
          <p14:tracePt t="18370" x="8107363" y="2549525"/>
          <p14:tracePt t="18378" x="8081963" y="2557463"/>
          <p14:tracePt t="18401" x="8064500" y="2557463"/>
          <p14:tracePt t="18416" x="8056563" y="2557463"/>
          <p14:tracePt t="18426" x="8039100" y="2557463"/>
          <p14:tracePt t="18433" x="8031163" y="2566988"/>
          <p14:tracePt t="18441" x="8021638" y="2566988"/>
          <p14:tracePt t="18460" x="8013700" y="2566988"/>
          <p14:tracePt t="18713" x="8005763" y="2574925"/>
          <p14:tracePt t="18817" x="7996238" y="2582863"/>
          <p14:tracePt t="19074" x="7996238" y="2574925"/>
          <p14:tracePt t="19091" x="8005763" y="2566988"/>
          <p14:tracePt t="19108" x="8005763" y="2549525"/>
          <p14:tracePt t="19114" x="8013700" y="2541588"/>
          <p14:tracePt t="19130" x="8021638" y="2532063"/>
          <p14:tracePt t="19209" x="8013700" y="2541588"/>
          <p14:tracePt t="19225" x="7988300" y="2574925"/>
          <p14:tracePt t="19234" x="7980363" y="2592388"/>
          <p14:tracePt t="19242" x="7970838" y="2600325"/>
          <p14:tracePt t="19258" x="7962900" y="2592388"/>
          <p14:tracePt t="19266" x="7962900" y="2574925"/>
          <p14:tracePt t="19276" x="7962900" y="2557463"/>
          <p14:tracePt t="19281" x="7962900" y="2549525"/>
          <p14:tracePt t="19291" x="7920038" y="2524125"/>
          <p14:tracePt t="19298" x="7886700" y="2524125"/>
          <p14:tracePt t="19514" x="7886700" y="2516188"/>
          <p14:tracePt t="19522" x="7886700" y="2506663"/>
          <p14:tracePt t="19530" x="7886700" y="2498725"/>
          <p14:tracePt t="19546" x="7869238" y="2481263"/>
          <p14:tracePt t="19553" x="7851775" y="2473325"/>
          <p14:tracePt t="19561" x="7826375" y="2455863"/>
          <p14:tracePt t="19570" x="7793038" y="2447925"/>
          <p14:tracePt t="19578" x="7742238" y="2438400"/>
          <p14:tracePt t="19585" x="7716838" y="2430463"/>
          <p14:tracePt t="19593" x="7613650" y="2413000"/>
          <p14:tracePt t="19601" x="7521575" y="2397125"/>
          <p14:tracePt t="19610" x="7435850" y="2387600"/>
          <p14:tracePt t="19618" x="7324725" y="2354263"/>
          <p14:tracePt t="19626" x="7223125" y="2344738"/>
          <p14:tracePt t="19634" x="7138988" y="2328863"/>
          <p14:tracePt t="19642" x="7045325" y="2319338"/>
          <p14:tracePt t="19650" x="6977063" y="2319338"/>
          <p14:tracePt t="19659" x="6908800" y="2319338"/>
          <p14:tracePt t="19666" x="6832600" y="2319338"/>
          <p14:tracePt t="19675" x="6746875" y="2319338"/>
          <p14:tracePt t="19681" x="6688138" y="2344738"/>
          <p14:tracePt t="19692" x="6627813" y="2344738"/>
          <p14:tracePt t="19698" x="6569075" y="2354263"/>
          <p14:tracePt t="19708" x="6510338" y="2371725"/>
          <p14:tracePt t="19714" x="6416675" y="2397125"/>
          <p14:tracePt t="19720" x="6356350" y="2405063"/>
          <p14:tracePt t="19730" x="6297613" y="2413000"/>
          <p14:tracePt t="19737" x="6237288" y="2422525"/>
          <p14:tracePt t="19746" x="6169025" y="2447925"/>
          <p14:tracePt t="19753" x="6092825" y="2447925"/>
          <p14:tracePt t="19761" x="6016625" y="2463800"/>
          <p14:tracePt t="19770" x="5948363" y="2481263"/>
          <p14:tracePt t="19778" x="5889625" y="2481263"/>
          <p14:tracePt t="19785" x="5813425" y="2498725"/>
          <p14:tracePt t="19794" x="5753100" y="2506663"/>
          <p14:tracePt t="19801" x="5694363" y="2506663"/>
          <p14:tracePt t="19810" x="5626100" y="2524125"/>
          <p14:tracePt t="19818" x="5565775" y="2524125"/>
          <p14:tracePt t="19826" x="5507038" y="2532063"/>
          <p14:tracePt t="19833" x="5464175" y="2532063"/>
          <p14:tracePt t="19843" x="5405438" y="2541588"/>
          <p14:tracePt t="19849" x="5370513" y="2541588"/>
          <p14:tracePt t="19859" x="5319713" y="2557463"/>
          <p14:tracePt t="19865" x="5286375" y="2566988"/>
          <p14:tracePt t="19875" x="5243513" y="2566988"/>
          <p14:tracePt t="19881" x="5218113" y="2566988"/>
          <p14:tracePt t="19891" x="5192713" y="2566988"/>
          <p14:tracePt t="19904" x="5149850" y="2574925"/>
          <p14:tracePt t="19913" x="5124450" y="2582863"/>
          <p14:tracePt t="19921" x="5091113" y="2592388"/>
          <p14:tracePt t="19929" x="5048250" y="2592388"/>
          <p14:tracePt t="19936" x="5013325" y="2592388"/>
          <p14:tracePt t="19945" x="4979988" y="2600325"/>
          <p14:tracePt t="19954" x="4937125" y="2617788"/>
          <p14:tracePt t="19961" x="4903788" y="2617788"/>
          <p14:tracePt t="19969" x="4868863" y="2617788"/>
          <p14:tracePt t="19976" x="4852988" y="2625725"/>
          <p14:tracePt t="19985" x="4827588" y="2633663"/>
          <p14:tracePt t="19993" x="4810125" y="2633663"/>
          <p14:tracePt t="20058" x="4792663" y="2633663"/>
          <p14:tracePt t="20076" x="4775200" y="2633663"/>
          <p14:tracePt t="20121" x="4759325" y="2633663"/>
          <p14:tracePt t="20130" x="4749800" y="2633663"/>
          <p14:tracePt t="20144" x="4733925" y="2633663"/>
          <p14:tracePt t="20153" x="4733925" y="2643188"/>
          <p14:tracePt t="20160" x="4716463" y="2643188"/>
          <p14:tracePt t="20169" x="4708525" y="2643188"/>
          <p14:tracePt t="20177" x="4699000" y="2643188"/>
          <p14:tracePt t="20184" x="4691063" y="2643188"/>
          <p14:tracePt t="20193" x="4665663" y="2651125"/>
          <p14:tracePt t="20200" x="4640263" y="2651125"/>
          <p14:tracePt t="20209" x="4605338" y="2651125"/>
          <p14:tracePt t="20216" x="4554538" y="2651125"/>
          <p14:tracePt t="20227" x="4486275" y="2651125"/>
          <p14:tracePt t="20232" x="4402138" y="2651125"/>
          <p14:tracePt t="20242" x="4300538" y="2660650"/>
          <p14:tracePt t="20248" x="4214813" y="2676525"/>
          <p14:tracePt t="20259" x="4095750" y="2686050"/>
          <p14:tracePt t="20264" x="3994150" y="2711450"/>
          <p14:tracePt t="20275" x="3925888" y="2719388"/>
          <p14:tracePt t="20281" x="3867150" y="2727325"/>
          <p14:tracePt t="20291" x="3832225" y="2727325"/>
          <p14:tracePt t="20297" x="3798888" y="2736850"/>
          <p14:tracePt t="20307" x="3781425" y="2744788"/>
          <p14:tracePt t="20321" x="3763963" y="2744788"/>
          <p14:tracePt t="20328" x="3756025" y="2744788"/>
          <p14:tracePt t="20337" x="3756025" y="2752725"/>
          <p14:tracePt t="20346" x="3738563" y="2752725"/>
          <p14:tracePt t="20449" x="3730625" y="2752725"/>
          <p14:tracePt t="20475" x="3722688" y="2752725"/>
          <p14:tracePt t="20481" x="3713163" y="2752725"/>
          <p14:tracePt t="20507" x="3705225" y="2752725"/>
          <p14:tracePt t="20514" x="3697288" y="2752725"/>
          <p14:tracePt t="20520" x="3687763" y="2752725"/>
          <p14:tracePt t="20553" x="3671888" y="2752725"/>
          <p14:tracePt t="20561" x="3662363" y="2752725"/>
          <p14:tracePt t="20569" x="3654425" y="2752725"/>
          <p14:tracePt t="20585" x="3646488" y="2752725"/>
          <p14:tracePt t="20602" x="3636963" y="2752725"/>
          <p14:tracePt t="20609" x="3629025" y="2762250"/>
          <p14:tracePt t="20618" x="3611563" y="2762250"/>
          <p14:tracePt t="20627" x="3603625" y="2762250"/>
          <p14:tracePt t="20634" x="3586163" y="2762250"/>
          <p14:tracePt t="20643" x="3568700" y="2762250"/>
          <p14:tracePt t="20650" x="3552825" y="2762250"/>
          <p14:tracePt t="20660" x="3527425" y="2762250"/>
          <p14:tracePt t="20666" x="3509963" y="2762250"/>
          <p14:tracePt t="20676" x="3484563" y="2762250"/>
          <p14:tracePt t="20681" x="3459163" y="2762250"/>
          <p14:tracePt t="20691" x="3449638" y="2762250"/>
          <p14:tracePt t="20697" x="3424238" y="2762250"/>
          <p14:tracePt t="20707" x="3408363" y="2762250"/>
          <p14:tracePt t="20713" x="3390900" y="2762250"/>
          <p14:tracePt t="20721" x="3373438" y="2762250"/>
          <p14:tracePt t="20729" x="3365500" y="2762250"/>
          <p14:tracePt t="20737" x="3340100" y="2762250"/>
          <p14:tracePt t="20746" x="3322638" y="2762250"/>
          <p14:tracePt t="20754" x="3297238" y="2762250"/>
          <p14:tracePt t="20761" x="3289300" y="2762250"/>
          <p14:tracePt t="20769" x="3254375" y="2752725"/>
          <p14:tracePt t="20777" x="3228975" y="2752725"/>
          <p14:tracePt t="20785" x="3211513" y="2744788"/>
          <p14:tracePt t="20794" x="3170238" y="2744788"/>
          <p14:tracePt t="20801" x="3127375" y="2744788"/>
          <p14:tracePt t="20809" x="3076575" y="2744788"/>
          <p14:tracePt t="20818" x="3016250" y="2736850"/>
          <p14:tracePt t="20826" x="2990850" y="2736850"/>
          <p14:tracePt t="20834" x="2957513" y="2736850"/>
          <p14:tracePt t="20844" x="2922588" y="2736850"/>
          <p14:tracePt t="20849" x="2897188" y="2727325"/>
          <p14:tracePt t="20860" x="2871788" y="2727325"/>
          <p14:tracePt t="20865" x="2855913" y="2727325"/>
          <p14:tracePt t="20876" x="2820988" y="2719388"/>
          <p14:tracePt t="20881" x="2813050" y="2719388"/>
          <p14:tracePt t="20892" x="2787650" y="2719388"/>
          <p14:tracePt t="20897" x="2762250" y="2719388"/>
          <p14:tracePt t="20904" x="2736850" y="2719388"/>
          <p14:tracePt t="20913" x="2701925" y="2719388"/>
          <p14:tracePt t="20921" x="2668588" y="2719388"/>
          <p14:tracePt t="20929" x="2625725" y="2719388"/>
          <p14:tracePt t="20937" x="2592388" y="2719388"/>
          <p14:tracePt t="20945" x="2549525" y="2719388"/>
          <p14:tracePt t="20954" x="2506663" y="2719388"/>
          <p14:tracePt t="20961" x="2463800" y="2719388"/>
          <p14:tracePt t="20969" x="2430463" y="2719388"/>
          <p14:tracePt t="20977" x="2405063" y="2719388"/>
          <p14:tracePt t="20985" x="2387600" y="2719388"/>
          <p14:tracePt t="20993" x="2362200" y="2719388"/>
          <p14:tracePt t="21001" x="2344738" y="2719388"/>
          <p14:tracePt t="21010" x="2328863" y="2719388"/>
          <p14:tracePt t="21018" x="2311400" y="2719388"/>
          <p14:tracePt t="21026" x="2303463" y="2719388"/>
          <p14:tracePt t="21034" x="2278063" y="2719388"/>
          <p14:tracePt t="21044" x="2252663" y="2719388"/>
          <p14:tracePt t="21050" x="2243138" y="2719388"/>
          <p14:tracePt t="21060" x="2209800" y="2719388"/>
          <p14:tracePt t="21067" x="2184400" y="2727325"/>
          <p14:tracePt t="21075" x="2166938" y="2727325"/>
          <p14:tracePt t="21081" x="2133600" y="2736850"/>
          <p14:tracePt t="21090" x="2108200" y="2736850"/>
          <p14:tracePt t="21098" x="2082800" y="2736850"/>
          <p14:tracePt t="21105" x="2065338" y="2744788"/>
          <p14:tracePt t="21114" x="2039938" y="2752725"/>
          <p14:tracePt t="21120" x="2022475" y="2752725"/>
          <p14:tracePt t="21130" x="2014538" y="2752725"/>
          <p14:tracePt t="21137" x="1989138" y="2762250"/>
          <p14:tracePt t="21146" x="1954213" y="2762250"/>
          <p14:tracePt t="21154" x="1938338" y="2770188"/>
          <p14:tracePt t="21161" x="1920875" y="2778125"/>
          <p14:tracePt t="21169" x="1903413" y="2778125"/>
          <p14:tracePt t="21177" x="1878013" y="2778125"/>
          <p14:tracePt t="21193" x="1860550" y="2778125"/>
          <p14:tracePt t="21202" x="1860550" y="2787650"/>
          <p14:tracePt t="21218" x="1852613" y="2795588"/>
          <p14:tracePt t="21227" x="1835150" y="2805113"/>
          <p14:tracePt t="21250" x="1819275" y="2820988"/>
          <p14:tracePt t="21259" x="1809750" y="2830513"/>
          <p14:tracePt t="21264" x="1801813" y="2830513"/>
          <p14:tracePt t="21275" x="1784350" y="2846388"/>
          <p14:tracePt t="21281" x="1776413" y="2855913"/>
          <p14:tracePt t="21292" x="1766888" y="2871788"/>
          <p14:tracePt t="21298" x="1758950" y="2871788"/>
          <p14:tracePt t="21305" x="1751013" y="2889250"/>
          <p14:tracePt t="21314" x="1733550" y="2914650"/>
          <p14:tracePt t="21330" x="1716088" y="2940050"/>
          <p14:tracePt t="21337" x="1700213" y="2965450"/>
          <p14:tracePt t="21346" x="1690688" y="2974975"/>
          <p14:tracePt t="21354" x="1674813" y="2990850"/>
          <p14:tracePt t="21361" x="1674813" y="3008313"/>
          <p14:tracePt t="21369" x="1665288" y="3025775"/>
          <p14:tracePt t="21377" x="1657350" y="3033713"/>
          <p14:tracePt t="21385" x="1649413" y="3041650"/>
          <p14:tracePt t="21393" x="1649413" y="3051175"/>
          <p14:tracePt t="21410" x="1649413" y="3059113"/>
          <p14:tracePt t="21459" x="1649413" y="3067050"/>
          <p14:tracePt t="21569" x="1649413" y="3076575"/>
          <p14:tracePt t="21577" x="1639888" y="3076575"/>
          <p14:tracePt t="21585" x="1639888" y="3094038"/>
          <p14:tracePt t="21594" x="1631950" y="3101975"/>
          <p14:tracePt t="21610" x="1622425" y="3101975"/>
          <p14:tracePt t="21618" x="1614488" y="3119438"/>
          <p14:tracePt t="21626" x="1597025" y="3135313"/>
          <p14:tracePt t="21643" x="1581150" y="3144838"/>
          <p14:tracePt t="21660" x="1571625" y="3152775"/>
          <p14:tracePt t="21676" x="1546225" y="3170238"/>
          <p14:tracePt t="21682" x="1538288" y="3170238"/>
          <p14:tracePt t="21692" x="1530350" y="3178175"/>
          <p14:tracePt t="21698" x="1504950" y="3178175"/>
          <p14:tracePt t="21704" x="1477963" y="3186113"/>
          <p14:tracePt t="21713" x="1452563" y="3186113"/>
          <p14:tracePt t="21721" x="1427163" y="3195638"/>
          <p14:tracePt t="21730" x="1393825" y="3203575"/>
          <p14:tracePt t="21737" x="1368425" y="3203575"/>
          <p14:tracePt t="21745" x="1333500" y="3221038"/>
          <p14:tracePt t="21753" x="1325563" y="3221038"/>
          <p14:tracePt t="21761" x="1292225" y="3221038"/>
          <p14:tracePt t="21769" x="1266825" y="3238500"/>
          <p14:tracePt t="21778" x="1257300" y="3238500"/>
          <p14:tracePt t="21786" x="1249363" y="3238500"/>
          <p14:tracePt t="21793" x="1241425" y="3238500"/>
          <p14:tracePt t="21801" x="1241425" y="3246438"/>
          <p14:tracePt t="21810" x="1231900" y="3246438"/>
          <p14:tracePt t="21882" x="1223963" y="3246438"/>
          <p14:tracePt t="22026" x="1216025" y="3254375"/>
          <p14:tracePt t="22050" x="1231900" y="3254375"/>
          <p14:tracePt t="22059" x="1257300" y="3254375"/>
          <p14:tracePt t="22066" x="1274763" y="3254375"/>
          <p14:tracePt t="22076" x="1292225" y="3254375"/>
          <p14:tracePt t="22081" x="1300163" y="3254375"/>
          <p14:tracePt t="22091" x="1308100" y="3254375"/>
          <p14:tracePt t="22098" x="1317625" y="3254375"/>
          <p14:tracePt t="22104" x="1325563" y="3254375"/>
          <p14:tracePt t="22114" x="1343025" y="3254375"/>
          <p14:tracePt t="22130" x="1360488" y="3254375"/>
          <p14:tracePt t="22138" x="1368425" y="3254375"/>
          <p14:tracePt t="22146" x="1376363" y="3254375"/>
          <p14:tracePt t="22153" x="1393825" y="3254375"/>
          <p14:tracePt t="22161" x="1411288" y="3254375"/>
          <p14:tracePt t="22169" x="1427163" y="3254375"/>
          <p14:tracePt t="22177" x="1452563" y="3254375"/>
          <p14:tracePt t="22185" x="1504950" y="3254375"/>
          <p14:tracePt t="22194" x="1546225" y="3263900"/>
          <p14:tracePt t="22201" x="1589088" y="3263900"/>
          <p14:tracePt t="22210" x="1639888" y="3263900"/>
          <p14:tracePt t="22217" x="1665288" y="3263900"/>
          <p14:tracePt t="22228" x="1708150" y="3263900"/>
          <p14:tracePt t="22233" x="1733550" y="3263900"/>
          <p14:tracePt t="22244" x="1758950" y="3263900"/>
          <p14:tracePt t="22248" x="1784350" y="3263900"/>
          <p14:tracePt t="22259" x="1801813" y="3263900"/>
          <p14:tracePt t="22266" x="1827213" y="3263900"/>
          <p14:tracePt t="22281" x="1844675" y="3263900"/>
          <p14:tracePt t="22289" x="1852613" y="3263900"/>
          <p14:tracePt t="22321" x="1860550" y="3263900"/>
          <p14:tracePt t="22353" x="1870075" y="3263900"/>
          <p14:tracePt t="22386" x="1878013" y="3263900"/>
          <p14:tracePt t="22858" x="1895475" y="3263900"/>
          <p14:tracePt t="22865" x="1903413" y="3263900"/>
          <p14:tracePt t="22898" x="1911350" y="3263900"/>
          <p14:tracePt t="23114" x="1920875" y="3263900"/>
          <p14:tracePt t="23121" x="1928813" y="3263900"/>
          <p14:tracePt t="23153" x="1938338" y="3263900"/>
          <p14:tracePt t="23226" x="1946275" y="3263900"/>
          <p14:tracePt t="23321" x="1954213" y="3263900"/>
          <p14:tracePt t="23849" x="1963738" y="3263900"/>
          <p14:tracePt t="24714" x="1971675" y="3263900"/>
          <p14:tracePt t="24721" x="1979613" y="3263900"/>
          <p14:tracePt t="24737" x="1989138" y="3263900"/>
          <p14:tracePt t="24746" x="1997075" y="3263900"/>
          <p14:tracePt t="24761" x="2005013" y="3263900"/>
          <p14:tracePt t="24768" x="2014538" y="3263900"/>
          <p14:tracePt t="25226" x="2022475" y="3263900"/>
          <p14:tracePt t="25234" x="2039938" y="3263900"/>
          <p14:tracePt t="25244" x="2055813" y="3263900"/>
          <p14:tracePt t="25249" x="2073275" y="3263900"/>
          <p14:tracePt t="25258" x="2098675" y="3263900"/>
          <p14:tracePt t="25266" x="2116138" y="3263900"/>
          <p14:tracePt t="25272" x="2141538" y="3263900"/>
          <p14:tracePt t="25281" x="2184400" y="3263900"/>
          <p14:tracePt t="25289" x="2209800" y="3263900"/>
          <p14:tracePt t="25298" x="2235200" y="3263900"/>
          <p14:tracePt t="25306" x="2268538" y="3263900"/>
          <p14:tracePt t="25312" x="2303463" y="3254375"/>
          <p14:tracePt t="25321" x="2328863" y="3254375"/>
          <p14:tracePt t="25329" x="2354263" y="3246438"/>
          <p14:tracePt t="25337" x="2387600" y="3246438"/>
          <p14:tracePt t="25345" x="2422525" y="3246438"/>
          <p14:tracePt t="25352" x="2447925" y="3238500"/>
          <p14:tracePt t="25361" x="2463800" y="3238500"/>
          <p14:tracePt t="25368" x="2489200" y="3238500"/>
          <p14:tracePt t="25379" x="2516188" y="3228975"/>
          <p14:tracePt t="25385" x="2532063" y="3228975"/>
          <p14:tracePt t="25396" x="2549525" y="3221038"/>
          <p14:tracePt t="25401" x="2566988" y="3221038"/>
          <p14:tracePt t="25411" x="2582863" y="3211513"/>
          <p14:tracePt t="25417" x="2600325" y="3211513"/>
          <p14:tracePt t="25427" x="2625725" y="3211513"/>
          <p14:tracePt t="25432" x="2633663" y="3211513"/>
          <p14:tracePt t="25442" x="2651125" y="3203575"/>
          <p14:tracePt t="25448" x="2668588" y="3203575"/>
          <p14:tracePt t="25457" x="2686050" y="3203575"/>
          <p14:tracePt t="25464" x="2693988" y="3203575"/>
          <p14:tracePt t="25472" x="2701925" y="3203575"/>
          <p14:tracePt t="25497" x="2719388" y="3203575"/>
          <p14:tracePt t="25512" x="2727325" y="3203575"/>
          <p14:tracePt t="25528" x="2744788" y="3195638"/>
          <p14:tracePt t="25536" x="2752725" y="3195638"/>
          <p14:tracePt t="25544" x="2762250" y="3195638"/>
          <p14:tracePt t="25552" x="2778125" y="3195638"/>
          <p14:tracePt t="25570" x="2805113" y="3195638"/>
          <p14:tracePt t="25579" x="2830513" y="3186113"/>
          <p14:tracePt t="25595" x="2846388" y="3178175"/>
          <p14:tracePt t="25601" x="2871788" y="3170238"/>
          <p14:tracePt t="25618" x="2889250" y="3170238"/>
          <p14:tracePt t="25786" x="2897188" y="3170238"/>
          <p14:tracePt t="25794" x="2906713" y="3170238"/>
          <p14:tracePt t="25801" x="2914650" y="3170238"/>
          <p14:tracePt t="25811" x="2932113" y="3160713"/>
          <p14:tracePt t="25818" x="2949575" y="3160713"/>
          <p14:tracePt t="25827" x="2957513" y="3160713"/>
          <p14:tracePt t="25834" x="2982913" y="3160713"/>
          <p14:tracePt t="25843" x="3008313" y="3152775"/>
          <p14:tracePt t="25850" x="3016250" y="3152775"/>
          <p14:tracePt t="25857" x="3041650" y="3152775"/>
          <p14:tracePt t="25865" x="3059113" y="3152775"/>
          <p14:tracePt t="25873" x="3084513" y="3152775"/>
          <p14:tracePt t="25881" x="3109913" y="3152775"/>
          <p14:tracePt t="25889" x="3127375" y="3152775"/>
          <p14:tracePt t="25909" x="3152775" y="3152775"/>
          <p14:tracePt t="25921" x="3170238" y="3152775"/>
          <p14:tracePt t="25931" x="3178175" y="3152775"/>
          <p14:tracePt t="25937" x="3186113" y="3152775"/>
          <p14:tracePt t="25954" x="3195638" y="3152775"/>
          <p14:tracePt t="25963" x="3203575" y="3144838"/>
          <p14:tracePt t="25979" x="3221038" y="3135313"/>
          <p14:tracePt t="25985" x="3238500" y="3135313"/>
          <p14:tracePt t="26001" x="3246438" y="3135313"/>
          <p14:tracePt t="26011" x="3254375" y="3135313"/>
          <p14:tracePt t="26018" x="3271838" y="3127375"/>
          <p14:tracePt t="26034" x="3279775" y="3127375"/>
          <p14:tracePt t="26043" x="3297238" y="3119438"/>
          <p14:tracePt t="26056" x="3297238" y="3109913"/>
          <p14:tracePt t="26073" x="3305175" y="3109913"/>
          <p14:tracePt t="26081" x="3322638" y="3109913"/>
          <p14:tracePt t="26097" x="3348038" y="3109913"/>
          <p14:tracePt t="26105" x="3355975" y="3101975"/>
          <p14:tracePt t="26113" x="3365500" y="3101975"/>
          <p14:tracePt t="26121" x="3373438" y="3101975"/>
          <p14:tracePt t="26129" x="3382963" y="3101975"/>
          <p14:tracePt t="26136" x="3398838" y="3094038"/>
          <p14:tracePt t="26153" x="3408363" y="3094038"/>
          <p14:tracePt t="26290" x="3416300" y="3094038"/>
          <p14:tracePt t="26786" x="3416300" y="3101975"/>
          <p14:tracePt t="26801" x="3416300" y="3109913"/>
          <p14:tracePt t="26828" x="3416300" y="3119438"/>
          <p14:tracePt t="26834" x="3416300" y="3127375"/>
          <p14:tracePt t="26841" x="3416300" y="3135313"/>
          <p14:tracePt t="26866" x="3424238" y="3144838"/>
          <p14:tracePt t="26873" x="3433763" y="3152775"/>
          <p14:tracePt t="26890" x="3433763" y="3160713"/>
          <p14:tracePt t="26898" x="3441700" y="3170238"/>
          <p14:tracePt t="26921" x="3459163" y="3178175"/>
          <p14:tracePt t="26946" x="3475038" y="3186113"/>
          <p14:tracePt t="26954" x="3484563" y="3186113"/>
          <p14:tracePt t="26961" x="3502025" y="3186113"/>
          <p14:tracePt t="26970" x="3509963" y="3186113"/>
          <p14:tracePt t="26979" x="3527425" y="3186113"/>
          <p14:tracePt t="26986" x="3543300" y="3186113"/>
          <p14:tracePt t="26995" x="3560763" y="3186113"/>
          <p14:tracePt t="27001" x="3578225" y="3195638"/>
          <p14:tracePt t="27010" x="3611563" y="3203575"/>
          <p14:tracePt t="27016" x="3629025" y="3203575"/>
          <p14:tracePt t="27025" x="3654425" y="3203575"/>
          <p14:tracePt t="27034" x="3679825" y="3211513"/>
          <p14:tracePt t="27041" x="3705225" y="3211513"/>
          <p14:tracePt t="27049" x="3748088" y="3211513"/>
          <p14:tracePt t="27056" x="3781425" y="3221038"/>
          <p14:tracePt t="27066" x="3806825" y="3221038"/>
          <p14:tracePt t="27073" x="3832225" y="3221038"/>
          <p14:tracePt t="27081" x="3875088" y="3228975"/>
          <p14:tracePt t="27090" x="3900488" y="3228975"/>
          <p14:tracePt t="27098" x="3935413" y="3228975"/>
          <p14:tracePt t="27105" x="3951288" y="3228975"/>
          <p14:tracePt t="27113" x="3976688" y="3228975"/>
          <p14:tracePt t="27121" x="4002088" y="3228975"/>
          <p14:tracePt t="27129" x="4019550" y="3228975"/>
          <p14:tracePt t="27138" x="4037013" y="3228975"/>
          <p14:tracePt t="27146" x="4044950" y="3228975"/>
          <p14:tracePt t="27154" x="4052888" y="3228975"/>
          <p14:tracePt t="27162" x="4062413" y="3228975"/>
          <p14:tracePt t="27170" x="4070350" y="3228975"/>
          <p14:tracePt t="27179" x="4079875" y="3228975"/>
          <p14:tracePt t="27186" x="4095750" y="3228975"/>
          <p14:tracePt t="27201" x="4105275" y="3228975"/>
          <p14:tracePt t="27218" x="4113213" y="3228975"/>
          <p14:tracePt t="27225" x="4130675" y="3228975"/>
          <p14:tracePt t="27233" x="4156075" y="3228975"/>
          <p14:tracePt t="27242" x="4171950" y="3228975"/>
          <p14:tracePt t="27249" x="4189413" y="3228975"/>
          <p14:tracePt t="27257" x="4206875" y="3228975"/>
          <p14:tracePt t="27266" x="4232275" y="3228975"/>
          <p14:tracePt t="27273" x="4257675" y="3228975"/>
          <p14:tracePt t="27281" x="4275138" y="3228975"/>
          <p14:tracePt t="27290" x="4300538" y="3228975"/>
          <p14:tracePt t="27298" x="4316413" y="3228975"/>
          <p14:tracePt t="27305" x="4333875" y="3228975"/>
          <p14:tracePt t="27314" x="4351338" y="3228975"/>
          <p14:tracePt t="27321" x="4368800" y="3228975"/>
          <p14:tracePt t="27329" x="4384675" y="3228975"/>
          <p14:tracePt t="27337" x="4394200" y="3228975"/>
          <p14:tracePt t="27346" x="4410075" y="3228975"/>
          <p14:tracePt t="27354" x="4419600" y="3228975"/>
          <p14:tracePt t="27362" x="4427538" y="3228975"/>
          <p14:tracePt t="27369" x="4445000" y="3228975"/>
          <p14:tracePt t="27386" x="4470400" y="3228975"/>
          <p14:tracePt t="27396" x="4478338" y="3228975"/>
          <p14:tracePt t="27401" x="4486275" y="3228975"/>
          <p14:tracePt t="27412" x="4513263" y="3221038"/>
          <p14:tracePt t="27417" x="4521200" y="3211513"/>
          <p14:tracePt t="27425" x="4529138" y="3211513"/>
          <p14:tracePt t="27434" x="4538663" y="3211513"/>
          <p14:tracePt t="27448" x="4546600" y="3211513"/>
          <p14:tracePt t="27456" x="4554538" y="3211513"/>
          <p14:tracePt t="27466" x="4564063" y="3211513"/>
          <p14:tracePt t="27473" x="4572000" y="3211513"/>
          <p14:tracePt t="27490" x="4589463" y="3211513"/>
          <p14:tracePt t="27505" x="4597400" y="3211513"/>
          <p14:tracePt t="27514" x="4614863" y="3211513"/>
          <p14:tracePt t="27521" x="4630738" y="3195638"/>
          <p14:tracePt t="27538" x="4648200" y="3195638"/>
          <p14:tracePt t="27545" x="4665663" y="3195638"/>
          <p14:tracePt t="27553" x="4673600" y="3195638"/>
          <p14:tracePt t="27563" x="4699000" y="3186113"/>
          <p14:tracePt t="27571" x="4716463" y="3186113"/>
          <p14:tracePt t="27586" x="4741863" y="3186113"/>
          <p14:tracePt t="27596" x="4759325" y="3186113"/>
          <p14:tracePt t="27602" x="4784725" y="3186113"/>
          <p14:tracePt t="27612" x="4810125" y="3186113"/>
          <p14:tracePt t="27617" x="4827588" y="3178175"/>
          <p14:tracePt t="27628" x="4852988" y="3170238"/>
          <p14:tracePt t="27634" x="4894263" y="3160713"/>
          <p14:tracePt t="27640" x="4929188" y="3160713"/>
          <p14:tracePt t="27650" x="4987925" y="3152775"/>
          <p14:tracePt t="27657" x="5005388" y="3144838"/>
          <p14:tracePt t="27665" x="5048250" y="3135313"/>
          <p14:tracePt t="27673" x="5073650" y="3135313"/>
          <p14:tracePt t="27681" x="5091113" y="3135313"/>
          <p14:tracePt t="27931" x="5091113" y="3127375"/>
          <p14:tracePt t="27947" x="5099050" y="3109913"/>
          <p14:tracePt t="27963" x="5099050" y="3094038"/>
          <p14:tracePt t="27970" x="5106988" y="3084513"/>
          <p14:tracePt t="27979" x="5116513" y="3084513"/>
          <p14:tracePt t="27986" x="5116513" y="3076575"/>
          <p14:tracePt t="27995" x="5116513" y="3067050"/>
          <p14:tracePt t="28002" x="5116513" y="3059113"/>
          <p14:tracePt t="28226" x="5124450" y="3059113"/>
          <p14:tracePt t="28481" x="5132388" y="3059113"/>
          <p14:tracePt t="28497" x="5132388" y="3067050"/>
          <p14:tracePt t="28505" x="5132388" y="3076575"/>
          <p14:tracePt t="28522" x="5132388" y="3084513"/>
          <p14:tracePt t="28530" x="5132388" y="3094038"/>
          <p14:tracePt t="28538" x="5132388" y="3101975"/>
          <p14:tracePt t="28570" x="5132388" y="3109913"/>
          <p14:tracePt t="28602" x="5132388" y="3119438"/>
          <p14:tracePt t="28626" x="5132388" y="3127375"/>
          <p14:tracePt t="28658" x="5132388" y="3135313"/>
          <p14:tracePt t="28673" x="5132388" y="3144838"/>
          <p14:tracePt t="28883" x="5132388" y="3152775"/>
          <p14:tracePt t="28889" x="5132388" y="3160713"/>
          <p14:tracePt t="28914" x="5132388" y="3170238"/>
          <p14:tracePt t="28930" x="5132388" y="3178175"/>
          <p14:tracePt t="29353" x="5124450" y="3186113"/>
          <p14:tracePt t="29363" x="5081588" y="3186113"/>
          <p14:tracePt t="29369" x="5038725" y="3186113"/>
          <p14:tracePt t="29379" x="4979988" y="3186113"/>
          <p14:tracePt t="29386" x="4929188" y="3186113"/>
          <p14:tracePt t="29395" x="4868863" y="3186113"/>
          <p14:tracePt t="29401" x="4810125" y="3186113"/>
          <p14:tracePt t="29411" x="4749800" y="3186113"/>
          <p14:tracePt t="29418" x="4691063" y="3186113"/>
          <p14:tracePt t="29424" x="4648200" y="3186113"/>
          <p14:tracePt t="29434" x="4614863" y="3186113"/>
          <p14:tracePt t="29441" x="4572000" y="3195638"/>
          <p14:tracePt t="29450" x="4538663" y="3203575"/>
          <p14:tracePt t="29458" x="4513263" y="3211513"/>
          <p14:tracePt t="29465" x="4478338" y="3221038"/>
          <p14:tracePt t="29473" x="4427538" y="3238500"/>
          <p14:tracePt t="29481" x="4394200" y="3238500"/>
          <p14:tracePt t="29489" x="4376738" y="3254375"/>
          <p14:tracePt t="29498" x="4351338" y="3263900"/>
          <p14:tracePt t="29505" x="4325938" y="3271838"/>
          <p14:tracePt t="29514" x="4300538" y="3271838"/>
          <p14:tracePt t="29521" x="4283075" y="3271838"/>
          <p14:tracePt t="29530" x="4249738" y="3289300"/>
          <p14:tracePt t="29538" x="4224338" y="3297238"/>
          <p14:tracePt t="29547" x="4197350" y="3297238"/>
          <p14:tracePt t="29552" x="4171950" y="3314700"/>
          <p14:tracePt t="29564" x="4164013" y="3322638"/>
          <p14:tracePt t="29569" x="4156075" y="3322638"/>
          <p14:tracePt t="29580" x="4138613" y="3330575"/>
          <p14:tracePt t="29585" x="4121150" y="3348038"/>
          <p14:tracePt t="29595" x="4113213" y="3348038"/>
          <p14:tracePt t="29601" x="4087813" y="3355975"/>
          <p14:tracePt t="29609" x="4070350" y="3365500"/>
          <p14:tracePt t="29618" x="4052888" y="3373438"/>
          <p14:tracePt t="29624" x="4027488" y="3382963"/>
          <p14:tracePt t="29634" x="4002088" y="3398838"/>
          <p14:tracePt t="29641" x="3976688" y="3408363"/>
          <p14:tracePt t="29649" x="3960813" y="3424238"/>
          <p14:tracePt t="29658" x="3935413" y="3433763"/>
          <p14:tracePt t="29666" x="3908425" y="3441700"/>
          <p14:tracePt t="29673" x="3900488" y="3449638"/>
          <p14:tracePt t="29681" x="3875088" y="3467100"/>
          <p14:tracePt t="29689" x="3849688" y="3475038"/>
          <p14:tracePt t="29697" x="3824288" y="3484563"/>
          <p14:tracePt t="29706" x="3798888" y="3502025"/>
          <p14:tracePt t="29714" x="3790950" y="3502025"/>
          <p14:tracePt t="29722" x="3773488" y="3517900"/>
          <p14:tracePt t="29731" x="3738563" y="3527425"/>
          <p14:tracePt t="29738" x="3730625" y="3535363"/>
          <p14:tracePt t="29748" x="3722688" y="3535363"/>
          <p14:tracePt t="29754" x="3713163" y="3535363"/>
          <p14:tracePt t="29763" x="3697288" y="3552825"/>
          <p14:tracePt t="29769" x="3687763" y="3568700"/>
          <p14:tracePt t="29785" x="3679825" y="3578225"/>
          <p14:tracePt t="29796" x="3671888" y="3578225"/>
          <p14:tracePt t="29801" x="3671888" y="3594100"/>
          <p14:tracePt t="29834" x="3662363" y="3619500"/>
          <p14:tracePt t="29866" x="3662363" y="3629025"/>
          <p14:tracePt t="29938" x="3662363" y="3636963"/>
          <p14:tracePt t="29954" x="3654425" y="3646488"/>
          <p14:tracePt t="30026" x="3654425" y="3654425"/>
          <p14:tracePt t="30041" x="3671888" y="3654425"/>
          <p14:tracePt t="30049" x="3697288" y="3654425"/>
          <p14:tracePt t="30058" x="3713163" y="3654425"/>
          <p14:tracePt t="30065" x="3748088" y="3654425"/>
          <p14:tracePt t="30073" x="3773488" y="3654425"/>
          <p14:tracePt t="30081" x="3806825" y="3654425"/>
          <p14:tracePt t="30097" x="3832225" y="3654425"/>
          <p14:tracePt t="30106" x="3841750" y="3654425"/>
          <p14:tracePt t="30113" x="3867150" y="3654425"/>
          <p14:tracePt t="30122" x="3875088" y="3654425"/>
          <p14:tracePt t="30131" x="3892550" y="3654425"/>
          <p14:tracePt t="30138" x="3908425" y="3654425"/>
          <p14:tracePt t="30147" x="3917950" y="3654425"/>
          <p14:tracePt t="30154" x="3943350" y="3654425"/>
          <p14:tracePt t="30164" x="3968750" y="3654425"/>
          <p14:tracePt t="30170" x="3986213" y="3654425"/>
          <p14:tracePt t="30180" x="4019550" y="3654425"/>
          <p14:tracePt t="30186" x="4044950" y="3654425"/>
          <p14:tracePt t="30196" x="4062413" y="3654425"/>
          <p14:tracePt t="30201" x="4095750" y="3654425"/>
          <p14:tracePt t="30210" x="4130675" y="3654425"/>
          <p14:tracePt t="30217" x="4164013" y="3654425"/>
          <p14:tracePt t="30225" x="4189413" y="3654425"/>
          <p14:tracePt t="30234" x="4224338" y="3654425"/>
          <p14:tracePt t="30241" x="4249738" y="3654425"/>
          <p14:tracePt t="30250" x="4275138" y="3654425"/>
          <p14:tracePt t="30258" x="4308475" y="3654425"/>
          <p14:tracePt t="30265" x="4368800" y="3654425"/>
          <p14:tracePt t="30273" x="4394200" y="3662363"/>
          <p14:tracePt t="30281" x="4452938" y="3662363"/>
          <p14:tracePt t="30289" x="4486275" y="3671888"/>
          <p14:tracePt t="30297" x="4521200" y="3671888"/>
          <p14:tracePt t="30306" x="4564063" y="3671888"/>
          <p14:tracePt t="30314" x="4597400" y="3679825"/>
          <p14:tracePt t="30322" x="4630738" y="3679825"/>
          <p14:tracePt t="30331" x="4657725" y="3679825"/>
          <p14:tracePt t="30338" x="4683125" y="3679825"/>
          <p14:tracePt t="30347" x="4716463" y="3679825"/>
          <p14:tracePt t="30353" x="4749800" y="3679825"/>
          <p14:tracePt t="30364" x="4802188" y="3679825"/>
          <p14:tracePt t="30370" x="4827588" y="3679825"/>
          <p14:tracePt t="30379" x="4878388" y="3679825"/>
          <p14:tracePt t="30386" x="4937125" y="3679825"/>
          <p14:tracePt t="30394" x="5005388" y="3679825"/>
          <p14:tracePt t="30402" x="5073650" y="3679825"/>
          <p14:tracePt t="30408" x="5132388" y="3679825"/>
          <p14:tracePt t="30418" x="5218113" y="3679825"/>
          <p14:tracePt t="30425" x="5268913" y="3697288"/>
          <p14:tracePt t="30433" x="5311775" y="3705225"/>
          <p14:tracePt t="30442" x="5337175" y="3705225"/>
          <p14:tracePt t="30450" x="5380038" y="3705225"/>
          <p14:tracePt t="30466" x="5405438" y="3705225"/>
          <p14:tracePt t="30473" x="5421313" y="3705225"/>
          <p14:tracePt t="30488" x="5438775" y="3705225"/>
          <p14:tracePt t="30504" x="5456238" y="3705225"/>
          <p14:tracePt t="30514" x="5472113" y="3705225"/>
          <p14:tracePt t="30530" x="5497513" y="3705225"/>
          <p14:tracePt t="30547" x="5514975" y="3705225"/>
          <p14:tracePt t="30553" x="5524500" y="3705225"/>
          <p14:tracePt t="30564" x="5532438" y="3705225"/>
          <p14:tracePt t="30618" x="5549900" y="3705225"/>
          <p14:tracePt t="30633" x="5557838" y="3705225"/>
          <p14:tracePt t="30641" x="5575300" y="3705225"/>
          <p14:tracePt t="30657" x="5591175" y="3705225"/>
          <p14:tracePt t="30665" x="5616575" y="3705225"/>
          <p14:tracePt t="30681" x="5641975" y="3713163"/>
          <p14:tracePt t="30697" x="5651500" y="3713163"/>
          <p14:tracePt t="30736" x="5659438" y="3713163"/>
          <p14:tracePt t="30747" x="5668963" y="3713163"/>
          <p14:tracePt t="30768" x="5684838" y="3713163"/>
          <p14:tracePt t="31882" x="5694363" y="3722688"/>
          <p14:tracePt t="32313" x="5676900" y="3722688"/>
          <p14:tracePt t="32320" x="5659438" y="3722688"/>
          <p14:tracePt t="32331" x="5641975" y="3722688"/>
          <p14:tracePt t="32337" x="5608638" y="3722688"/>
          <p14:tracePt t="32348" x="5600700" y="3722688"/>
          <p14:tracePt t="32352" x="5583238" y="3722688"/>
          <p14:tracePt t="32380" x="5583238" y="3705225"/>
          <p14:tracePt t="32386" x="5608638" y="3687763"/>
          <p14:tracePt t="32392" x="5641975" y="3679825"/>
          <p14:tracePt t="32401" x="5668963" y="3654425"/>
          <p14:tracePt t="32409" x="5684838" y="3636963"/>
          <p14:tracePt t="32418" x="5702300" y="3629025"/>
          <p14:tracePt t="32426" x="5735638" y="3586163"/>
          <p14:tracePt t="32434" x="5745163" y="3586163"/>
          <p14:tracePt t="32777" x="5735638" y="3586163"/>
          <p14:tracePt t="32784" x="5710238" y="3594100"/>
          <p14:tracePt t="32792" x="5676900" y="3619500"/>
          <p14:tracePt t="32800" x="5668963" y="3629025"/>
          <p14:tracePt t="32809" x="5651500" y="3636963"/>
          <p14:tracePt t="32818" x="5626100" y="3646488"/>
          <p14:tracePt t="32825" x="5616575" y="3654425"/>
          <p14:tracePt t="32833" x="5608638" y="3654425"/>
          <p14:tracePt t="32841" x="5591175" y="3662363"/>
          <p14:tracePt t="32850" x="5575300" y="3679825"/>
          <p14:tracePt t="32857" x="5557838" y="3687763"/>
          <p14:tracePt t="32866" x="5540375" y="3697288"/>
          <p14:tracePt t="32872" x="5514975" y="3705225"/>
          <p14:tracePt t="32882" x="5489575" y="3713163"/>
          <p14:tracePt t="32890" x="5472113" y="3713163"/>
          <p14:tracePt t="32899" x="5446713" y="3722688"/>
          <p14:tracePt t="32910" x="5421313" y="3722688"/>
          <p14:tracePt t="32915" x="5405438" y="3722688"/>
          <p14:tracePt t="32922" x="5395913" y="3722688"/>
          <p14:tracePt t="32978" x="5387975" y="3722688"/>
          <p14:tracePt t="32993" x="5380038" y="3722688"/>
          <p14:tracePt t="33009" x="5380038" y="3730625"/>
          <p14:tracePt t="33025" x="5387975" y="3738563"/>
          <p14:tracePt t="33041" x="5395913" y="3748088"/>
          <p14:tracePt t="33050" x="5405438" y="3748088"/>
          <p14:tracePt t="33074" x="5421313" y="3756025"/>
          <p14:tracePt t="33106" x="5438775" y="3756025"/>
          <p14:tracePt t="33131" x="5446713" y="3756025"/>
          <p14:tracePt t="33148" x="5456238" y="3756025"/>
          <p14:tracePt t="33298" x="5464175" y="3756025"/>
          <p14:tracePt t="33361" x="5472113" y="3756025"/>
          <p14:tracePt t="33369" x="5472113" y="3748088"/>
          <p14:tracePt t="33401" x="5481638" y="3738563"/>
          <p14:tracePt t="33418" x="5489575" y="3730625"/>
          <p14:tracePt t="33450" x="5497513" y="3722688"/>
          <p14:tracePt t="33465" x="5497513" y="3713163"/>
          <p14:tracePt t="33553" x="5497513" y="3705225"/>
          <p14:tracePt t="33569" x="5489575" y="3697288"/>
          <p14:tracePt t="33578" x="5446713" y="3697288"/>
          <p14:tracePt t="33585" x="5405438" y="3697288"/>
          <p14:tracePt t="33593" x="5362575" y="3697288"/>
          <p14:tracePt t="33602" x="5319713" y="3697288"/>
          <p14:tracePt t="33610" x="5243513" y="3713163"/>
          <p14:tracePt t="33617" x="5183188" y="3722688"/>
          <p14:tracePt t="33626" x="5091113" y="3738563"/>
          <p14:tracePt t="33633" x="5005388" y="3773488"/>
          <p14:tracePt t="33641" x="4946650" y="3798888"/>
          <p14:tracePt t="33649" x="4868863" y="3816350"/>
          <p14:tracePt t="33658" x="4810125" y="3841750"/>
          <p14:tracePt t="33665" x="4741863" y="3857625"/>
          <p14:tracePt t="33673" x="4657725" y="3892550"/>
          <p14:tracePt t="33684" x="4597400" y="3900488"/>
          <p14:tracePt t="33690" x="4538663" y="3908425"/>
          <p14:tracePt t="33699" x="4460875" y="3935413"/>
          <p14:tracePt t="33706" x="4394200" y="3943350"/>
          <p14:tracePt t="33716" x="4316413" y="3968750"/>
          <p14:tracePt t="33721" x="4240213" y="3976688"/>
          <p14:tracePt t="33732" x="4138613" y="3994150"/>
          <p14:tracePt t="33738" x="4052888" y="4019550"/>
          <p14:tracePt t="33747" x="3951288" y="4044950"/>
          <p14:tracePt t="33754" x="3892550" y="4062413"/>
          <p14:tracePt t="33763" x="3790950" y="4070350"/>
          <p14:tracePt t="33770" x="3705225" y="4095750"/>
          <p14:tracePt t="33776" x="3629025" y="4105275"/>
          <p14:tracePt t="33785" x="3527425" y="4130675"/>
          <p14:tracePt t="33793" x="3441700" y="4146550"/>
          <p14:tracePt t="33801" x="3348038" y="4171950"/>
          <p14:tracePt t="33810" x="3246438" y="4197350"/>
          <p14:tracePt t="33818" x="3160713" y="4206875"/>
          <p14:tracePt t="33825" x="3076575" y="4214813"/>
          <p14:tracePt t="33834" x="3000375" y="4240213"/>
          <p14:tracePt t="33841" x="2940050" y="4257675"/>
          <p14:tracePt t="33849" x="2863850" y="4265613"/>
          <p14:tracePt t="33858" x="2813050" y="4265613"/>
          <p14:tracePt t="33867" x="2762250" y="4291013"/>
          <p14:tracePt t="33874" x="2701925" y="4300538"/>
          <p14:tracePt t="33894" x="2608263" y="4316413"/>
          <p14:tracePt t="33899" x="2557463" y="4325938"/>
          <p14:tracePt t="33906" x="2532063" y="4333875"/>
          <p14:tracePt t="33916" x="2481263" y="4341813"/>
          <p14:tracePt t="33921" x="2438400" y="4351338"/>
          <p14:tracePt t="33932" x="2405063" y="4351338"/>
          <p14:tracePt t="33938" x="2379663" y="4359275"/>
          <p14:tracePt t="33947" x="2362200" y="4359275"/>
          <p14:tracePt t="33954" x="2336800" y="4368800"/>
          <p14:tracePt t="33963" x="2328863" y="4368800"/>
          <p14:tracePt t="33969" x="2319338" y="4376738"/>
          <p14:tracePt t="34050" x="2311400" y="4376738"/>
          <p14:tracePt t="34058" x="2293938" y="4376738"/>
          <p14:tracePt t="34090" x="2278063" y="4376738"/>
          <p14:tracePt t="34098" x="2268538" y="4376738"/>
          <p14:tracePt t="34114" x="2260600" y="4376738"/>
          <p14:tracePt t="34121" x="2252663" y="4376738"/>
          <p14:tracePt t="34131" x="2243138" y="4376738"/>
          <p14:tracePt t="34137" x="2227263" y="4376738"/>
          <p14:tracePt t="34147" x="2217738" y="4376738"/>
          <p14:tracePt t="34169" x="2209800" y="4376738"/>
          <p14:tracePt t="34176" x="2200275" y="4376738"/>
          <p14:tracePt t="34369" x="2192338" y="4376738"/>
          <p14:tracePt t="34385" x="2184400" y="4376738"/>
          <p14:tracePt t="34916" x="2184400" y="4368800"/>
          <p14:tracePt t="34970" x="2192338" y="4368800"/>
          <p14:tracePt t="35042" x="2200275" y="4368800"/>
          <p14:tracePt t="35074" x="2209800" y="4368800"/>
          <p14:tracePt t="35121" x="2217738" y="4368800"/>
          <p14:tracePt t="35770" x="2217738" y="4351338"/>
          <p14:tracePt t="36737" x="2209800" y="4351338"/>
          <p14:tracePt t="36744" x="2200275" y="4351338"/>
          <p14:tracePt t="36753" x="2192338" y="4351338"/>
          <p14:tracePt t="36761" x="2174875" y="4351338"/>
          <p14:tracePt t="36769" x="2159000" y="4351338"/>
          <p14:tracePt t="36778" x="2141538" y="4351338"/>
          <p14:tracePt t="36785" x="2124075" y="4351338"/>
          <p14:tracePt t="36793" x="2108200" y="4351338"/>
          <p14:tracePt t="36801" x="2082800" y="4351338"/>
          <p14:tracePt t="36809" x="2073275" y="4351338"/>
          <p14:tracePt t="36818" x="2055813" y="4351338"/>
          <p14:tracePt t="36826" x="2039938" y="4351338"/>
          <p14:tracePt t="36834" x="2014538" y="4351338"/>
          <p14:tracePt t="36842" x="2005013" y="4359275"/>
          <p14:tracePt t="36850" x="1979613" y="4359275"/>
          <p14:tracePt t="36858" x="1971675" y="4359275"/>
          <p14:tracePt t="36867" x="1954213" y="4359275"/>
          <p14:tracePt t="36873" x="1946275" y="4359275"/>
          <p14:tracePt t="36884" x="1938338" y="4359275"/>
          <p14:tracePt t="36915" x="1920875" y="4359275"/>
          <p14:tracePt t="36947" x="1911350" y="4359275"/>
          <p14:tracePt t="37018" x="1895475" y="4359275"/>
          <p14:tracePt t="37161" x="1911350" y="4359275"/>
          <p14:tracePt t="37177" x="1920875" y="4359275"/>
          <p14:tracePt t="37186" x="1928813" y="4359275"/>
          <p14:tracePt t="37193" x="1954213" y="4359275"/>
          <p14:tracePt t="37201" x="1971675" y="4359275"/>
          <p14:tracePt t="37209" x="1997075" y="4359275"/>
          <p14:tracePt t="37218" x="2030413" y="4359275"/>
          <p14:tracePt t="37225" x="2047875" y="4359275"/>
          <p14:tracePt t="37234" x="2065338" y="4359275"/>
          <p14:tracePt t="37241" x="2090738" y="4359275"/>
          <p14:tracePt t="37250" x="2108200" y="4359275"/>
          <p14:tracePt t="37258" x="2133600" y="4359275"/>
          <p14:tracePt t="37268" x="2141538" y="4359275"/>
          <p14:tracePt t="37273" x="2149475" y="4359275"/>
          <p14:tracePt t="37284" x="2159000" y="4359275"/>
          <p14:tracePt t="37300" x="2166938" y="4359275"/>
          <p14:tracePt t="37313" x="2166938" y="4368800"/>
          <p14:tracePt t="37403" x="2174875" y="4368800"/>
          <p14:tracePt t="37450" x="2184400" y="4368800"/>
          <p14:tracePt t="37456" x="2192338" y="4376738"/>
          <p14:tracePt t="37474" x="2192338" y="4394200"/>
          <p14:tracePt t="37554" x="2209800" y="4410075"/>
          <p14:tracePt t="37561" x="2217738" y="4410075"/>
          <p14:tracePt t="37570" x="2235200" y="4419600"/>
          <p14:tracePt t="37577" x="2243138" y="4419600"/>
          <p14:tracePt t="37586" x="2252663" y="4419600"/>
          <p14:tracePt t="37593" x="2268538" y="4419600"/>
          <p14:tracePt t="37602" x="2293938" y="4419600"/>
          <p14:tracePt t="37609" x="2303463" y="4419600"/>
          <p14:tracePt t="37618" x="2319338" y="4419600"/>
          <p14:tracePt t="37626" x="2344738" y="4419600"/>
          <p14:tracePt t="37635" x="2362200" y="4419600"/>
          <p14:tracePt t="37641" x="2379663" y="4419600"/>
          <p14:tracePt t="37650" x="2387600" y="4419600"/>
          <p14:tracePt t="37667" x="2397125" y="4419600"/>
          <p14:tracePt t="37754" x="2405063" y="4419600"/>
          <p14:tracePt t="37769" x="2413000" y="4419600"/>
          <p14:tracePt t="37802" x="2422525" y="4419600"/>
          <p14:tracePt t="37834" x="2430463" y="4419600"/>
          <p14:tracePt t="37841" x="2447925" y="4419600"/>
          <p14:tracePt t="37858" x="2455863" y="4419600"/>
          <p14:tracePt t="37874" x="2473325" y="4419600"/>
          <p14:tracePt t="37890" x="2481263" y="4419600"/>
          <p14:tracePt t="37901" x="2489200" y="4419600"/>
          <p14:tracePt t="37906" x="2516188" y="4419600"/>
          <p14:tracePt t="37913" x="2524125" y="4419600"/>
          <p14:tracePt t="37921" x="2532063" y="4419600"/>
          <p14:tracePt t="37928" x="2541588" y="4419600"/>
          <p14:tracePt t="37938" x="2549525" y="4419600"/>
          <p14:tracePt t="37945" x="2566988" y="4419600"/>
          <p14:tracePt t="37954" x="2574925" y="4419600"/>
          <p14:tracePt t="37961" x="2592388" y="4410075"/>
          <p14:tracePt t="37970" x="2608263" y="4410075"/>
          <p14:tracePt t="37985" x="2625725" y="4410075"/>
          <p14:tracePt t="37993" x="2633663" y="4410075"/>
          <p14:tracePt t="38001" x="2643188" y="4402138"/>
          <p14:tracePt t="38057" x="2651125" y="4402138"/>
          <p14:tracePt t="38082" x="2660650" y="4402138"/>
          <p14:tracePt t="38505" x="2668588" y="4402138"/>
          <p14:tracePt t="38674" x="2668588" y="4410075"/>
          <p14:tracePt t="38691" x="2651125" y="4410075"/>
          <p14:tracePt t="38762" x="2643188" y="4419600"/>
          <p14:tracePt t="40386" x="2633663" y="4419600"/>
          <p14:tracePt t="40394" x="2625725" y="4419600"/>
          <p14:tracePt t="40434" x="2608263" y="4419600"/>
          <p14:tracePt t="40451" x="2600325" y="4419600"/>
          <p14:tracePt t="40468" x="2592388" y="4419600"/>
          <p14:tracePt t="40484" x="2582863" y="4419600"/>
          <p14:tracePt t="40490" x="2574925" y="4419600"/>
          <p14:tracePt t="40577" x="2557463" y="4419600"/>
          <p14:tracePt t="40626" x="2549525" y="4419600"/>
          <p14:tracePt t="40698" x="2549525" y="4410075"/>
          <p14:tracePt t="40705" x="2549525" y="4402138"/>
          <p14:tracePt t="40712" x="2549525" y="4394200"/>
          <p14:tracePt t="40729" x="2549525" y="4384675"/>
          <p14:tracePt t="40745" x="2549525" y="4368800"/>
          <p14:tracePt t="40800" x="2549525" y="4359275"/>
          <p14:tracePt t="40904" x="2549525" y="4351338"/>
          <p14:tracePt t="40921" x="2541588" y="4341813"/>
          <p14:tracePt t="40936" x="2532063" y="4341813"/>
          <p14:tracePt t="40953" x="2524125" y="4341813"/>
          <p14:tracePt t="40969" x="2516188" y="4341813"/>
          <p14:tracePt t="40985" x="2506663" y="4341813"/>
          <p14:tracePt t="40994" x="2498725" y="4341813"/>
          <p14:tracePt t="41010" x="2489200" y="4341813"/>
          <p14:tracePt t="41018" x="2473325" y="4341813"/>
          <p14:tracePt t="41026" x="2473325" y="4351338"/>
          <p14:tracePt t="41042" x="2463800" y="4359275"/>
          <p14:tracePt t="41169" x="2463800" y="4333875"/>
          <p14:tracePt t="41178" x="2473325" y="4316413"/>
          <p14:tracePt t="41186" x="2481263" y="4300538"/>
          <p14:tracePt t="41193" x="2489200" y="4265613"/>
          <p14:tracePt t="41202" x="2506663" y="4232275"/>
          <p14:tracePt t="41211" x="2516188" y="4197350"/>
          <p14:tracePt t="41218" x="2541588" y="4164013"/>
          <p14:tracePt t="41226" x="2549525" y="4138613"/>
          <p14:tracePt t="41235" x="2566988" y="4121150"/>
          <p14:tracePt t="41242" x="2582863" y="4087813"/>
          <p14:tracePt t="41252" x="2582863" y="4079875"/>
          <p14:tracePt t="41258" x="2592388" y="4079875"/>
          <p14:tracePt t="41394" x="2592388" y="4087813"/>
          <p14:tracePt t="41401" x="2592388" y="4095750"/>
          <p14:tracePt t="41513" x="2592388" y="4105275"/>
          <p14:tracePt t="41570" x="2592388" y="4113213"/>
          <p14:tracePt t="41618" x="2600325" y="4121150"/>
          <p14:tracePt t="41777" x="2600325" y="4130675"/>
          <p14:tracePt t="41809" x="2608263" y="4138613"/>
          <p14:tracePt t="41841" x="2617788" y="4156075"/>
          <p14:tracePt t="41858" x="2625725" y="4164013"/>
          <p14:tracePt t="41890" x="2633663" y="4171950"/>
          <p14:tracePt t="41906" x="2643188" y="4171950"/>
          <p14:tracePt t="41913" x="2651125" y="4171950"/>
          <p14:tracePt t="41923" x="2676525" y="4181475"/>
          <p14:tracePt t="41929" x="2686050" y="4181475"/>
          <p14:tracePt t="41937" x="2693988" y="4189413"/>
          <p14:tracePt t="41945" x="2701925" y="4189413"/>
          <p14:tracePt t="41953" x="2719388" y="4197350"/>
          <p14:tracePt t="41969" x="2736850" y="4206875"/>
          <p14:tracePt t="41978" x="2744788" y="4206875"/>
          <p14:tracePt t="41986" x="2744788" y="4214813"/>
          <p14:tracePt t="41993" x="2762250" y="4224338"/>
          <p14:tracePt t="42004" x="2770188" y="4224338"/>
          <p14:tracePt t="42009" x="2770188" y="4232275"/>
          <p14:tracePt t="42019" x="2787650" y="4249738"/>
          <p14:tracePt t="42025" x="2805113" y="4257675"/>
          <p14:tracePt t="42035" x="2813050" y="4257675"/>
          <p14:tracePt t="42041" x="2820988" y="4265613"/>
          <p14:tracePt t="42051" x="2838450" y="4275138"/>
          <p14:tracePt t="42067" x="2863850" y="4283075"/>
          <p14:tracePt t="42074" x="2871788" y="4283075"/>
          <p14:tracePt t="42080" x="2881313" y="4291013"/>
          <p14:tracePt t="42090" x="2897188" y="4291013"/>
          <p14:tracePt t="42097" x="2922588" y="4291013"/>
          <p14:tracePt t="42106" x="2940050" y="4291013"/>
          <p14:tracePt t="42113" x="2957513" y="4291013"/>
          <p14:tracePt t="42121" x="2974975" y="4291013"/>
          <p14:tracePt t="42130" x="3000375" y="4291013"/>
          <p14:tracePt t="42137" x="3016250" y="4291013"/>
          <p14:tracePt t="42145" x="3033713" y="4291013"/>
          <p14:tracePt t="42153" x="3051175" y="4291013"/>
          <p14:tracePt t="42161" x="3059113" y="4291013"/>
          <p14:tracePt t="42169" x="3067050" y="4291013"/>
          <p14:tracePt t="42177" x="3076575" y="4291013"/>
          <p14:tracePt t="42186" x="3084513" y="4291013"/>
          <p14:tracePt t="42193" x="3101975" y="4300538"/>
          <p14:tracePt t="42203" x="3119438" y="4300538"/>
          <p14:tracePt t="42225" x="3135313" y="4300538"/>
          <p14:tracePt t="42236" x="3152775" y="4300538"/>
          <p14:tracePt t="42267" x="3160713" y="4300538"/>
          <p14:tracePt t="42281" x="3170238" y="4300538"/>
          <p14:tracePt t="42306" x="3178175" y="4300538"/>
          <p14:tracePt t="42313" x="3195638" y="4300538"/>
          <p14:tracePt t="42329" x="3211513" y="4300538"/>
          <p14:tracePt t="42338" x="3221038" y="4300538"/>
          <p14:tracePt t="42345" x="3238500" y="4300538"/>
          <p14:tracePt t="42353" x="3263900" y="4300538"/>
          <p14:tracePt t="42370" x="3279775" y="4283075"/>
          <p14:tracePt t="42387" x="3297238" y="4275138"/>
          <p14:tracePt t="42394" x="3314700" y="4257675"/>
          <p14:tracePt t="42409" x="3322638" y="4249738"/>
          <p14:tracePt t="42420" x="3340100" y="4240213"/>
          <p14:tracePt t="42905" x="3348038" y="4240213"/>
          <p14:tracePt t="42978" x="3365500" y="4240213"/>
          <p14:tracePt t="43178" x="3365500" y="4257675"/>
          <p14:tracePt t="43186" x="3365500" y="4265613"/>
          <p14:tracePt t="43204" x="3365500" y="4275138"/>
          <p14:tracePt t="43220" x="3365500" y="4283075"/>
          <p14:tracePt t="43235" x="3365500" y="4291013"/>
          <p14:tracePt t="43251" x="3365500" y="4300538"/>
          <p14:tracePt t="43258" x="3365500" y="4308475"/>
          <p14:tracePt t="43281" x="3365500" y="4316413"/>
          <p14:tracePt t="43297" x="3373438" y="4333875"/>
          <p14:tracePt t="43337" x="3373438" y="4341813"/>
          <p14:tracePt t="43344" x="3382963" y="4351338"/>
          <p14:tracePt t="43354" x="3390900" y="4359275"/>
          <p14:tracePt t="43369" x="3398838" y="4359275"/>
          <p14:tracePt t="43378" x="3408363" y="4359275"/>
          <p14:tracePt t="43386" x="3416300" y="4359275"/>
          <p14:tracePt t="43394" x="3433763" y="4359275"/>
          <p14:tracePt t="43404" x="3459163" y="4359275"/>
          <p14:tracePt t="43411" x="3475038" y="4368800"/>
          <p14:tracePt t="43420" x="3492500" y="4368800"/>
          <p14:tracePt t="43426" x="3517900" y="4368800"/>
          <p14:tracePt t="43433" x="3535363" y="4376738"/>
          <p14:tracePt t="43442" x="3552825" y="4376738"/>
          <p14:tracePt t="43452" x="3568700" y="4376738"/>
          <p14:tracePt t="43457" x="3586163" y="4376738"/>
          <p14:tracePt t="43465" x="3611563" y="4384675"/>
          <p14:tracePt t="43474" x="3636963" y="4384675"/>
          <p14:tracePt t="43481" x="3654425" y="4384675"/>
          <p14:tracePt t="43490" x="3671888" y="4384675"/>
          <p14:tracePt t="43497" x="3687763" y="4384675"/>
          <p14:tracePt t="43505" x="3705225" y="4394200"/>
          <p14:tracePt t="43514" x="3722688" y="4394200"/>
          <p14:tracePt t="43521" x="3748088" y="4394200"/>
          <p14:tracePt t="43529" x="3756025" y="4402138"/>
          <p14:tracePt t="43537" x="3781425" y="4402138"/>
          <p14:tracePt t="43545" x="3806825" y="4410075"/>
          <p14:tracePt t="43554" x="3832225" y="4410075"/>
          <p14:tracePt t="43561" x="3857625" y="4410075"/>
          <p14:tracePt t="43569" x="3883025" y="4410075"/>
          <p14:tracePt t="43578" x="3917950" y="4410075"/>
          <p14:tracePt t="43587" x="3943350" y="4410075"/>
          <p14:tracePt t="43594" x="3976688" y="4410075"/>
          <p14:tracePt t="43604" x="4002088" y="4410075"/>
          <p14:tracePt t="43610" x="4019550" y="4410075"/>
          <p14:tracePt t="43619" x="4052888" y="4410075"/>
          <p14:tracePt t="43625" x="4079875" y="4410075"/>
          <p14:tracePt t="43635" x="4087813" y="4410075"/>
          <p14:tracePt t="43641" x="4113213" y="4410075"/>
          <p14:tracePt t="43652" x="4130675" y="4410075"/>
          <p14:tracePt t="43658" x="4138613" y="4410075"/>
          <p14:tracePt t="43666" x="4164013" y="4410075"/>
          <p14:tracePt t="43673" x="4189413" y="4410075"/>
          <p14:tracePt t="43681" x="4197350" y="4410075"/>
          <p14:tracePt t="43689" x="4232275" y="4410075"/>
          <p14:tracePt t="43698" x="4257675" y="4410075"/>
          <p14:tracePt t="43705" x="4275138" y="4410075"/>
          <p14:tracePt t="43714" x="4300538" y="4410075"/>
          <p14:tracePt t="43721" x="4325938" y="4410075"/>
          <p14:tracePt t="43737" x="4351338" y="4402138"/>
          <p14:tracePt t="43746" x="4359275" y="4402138"/>
          <p14:tracePt t="43753" x="4368800" y="4402138"/>
          <p14:tracePt t="43761" x="4384675" y="4402138"/>
          <p14:tracePt t="43778" x="4402138" y="4402138"/>
          <p14:tracePt t="43803" x="4410075" y="4402138"/>
          <p14:tracePt t="43810" x="4419600" y="4402138"/>
          <p14:tracePt t="43820" x="4435475" y="4394200"/>
          <p14:tracePt t="43826" x="4452938" y="4394200"/>
          <p14:tracePt t="43835" x="4460875" y="4384675"/>
          <p14:tracePt t="43851" x="4470400" y="4384675"/>
          <p14:tracePt t="43858" x="4478338" y="4376738"/>
          <p14:tracePt t="43865" x="4486275" y="4376738"/>
          <p14:tracePt t="43913" x="4495800" y="4376738"/>
          <p14:tracePt t="44178" x="4503738" y="4376738"/>
          <p14:tracePt t="44202" x="4513263" y="4376738"/>
          <p14:tracePt t="44219" x="4521200" y="4376738"/>
          <p14:tracePt t="44236" x="4529138" y="4376738"/>
          <p14:tracePt t="44265" x="4546600" y="4376738"/>
          <p14:tracePt t="44297" x="4554538" y="4376738"/>
          <p14:tracePt t="44329" x="4564063" y="4376738"/>
          <p14:tracePt t="44354" x="4572000" y="4376738"/>
          <p14:tracePt t="44402" x="4579938" y="4376738"/>
          <p14:tracePt t="44419" x="4589463" y="4376738"/>
          <p14:tracePt t="44513" x="4597400" y="4384675"/>
          <p14:tracePt t="44529" x="4614863" y="4394200"/>
          <p14:tracePt t="44537" x="4630738" y="4394200"/>
          <p14:tracePt t="44554" x="4648200" y="4394200"/>
          <p14:tracePt t="44561" x="4665663" y="4394200"/>
          <p14:tracePt t="44570" x="4673600" y="4402138"/>
          <p14:tracePt t="44578" x="4699000" y="4410075"/>
          <p14:tracePt t="44587" x="4724400" y="4410075"/>
          <p14:tracePt t="44593" x="4733925" y="4419600"/>
          <p14:tracePt t="44604" x="4759325" y="4427538"/>
          <p14:tracePt t="44610" x="4784725" y="4427538"/>
          <p14:tracePt t="44619" x="4810125" y="4435475"/>
          <p14:tracePt t="44625" x="4827588" y="4435475"/>
          <p14:tracePt t="44633" x="4843463" y="4435475"/>
          <p14:tracePt t="44641" x="4860925" y="4445000"/>
          <p14:tracePt t="44818" x="4868863" y="4445000"/>
          <p14:tracePt t="44826" x="4878388" y="4452938"/>
          <p14:tracePt t="45081" x="4886325" y="4452938"/>
          <p14:tracePt t="45138" x="4894263" y="4452938"/>
          <p14:tracePt t="45155" x="4903788" y="4452938"/>
          <p14:tracePt t="45193" x="4911725" y="4445000"/>
          <p14:tracePt t="45204" x="4919663" y="4445000"/>
          <p14:tracePt t="45209" x="4929188" y="4435475"/>
          <p14:tracePt t="45226" x="4929188" y="4427538"/>
          <p14:tracePt t="45241" x="4929188" y="4419600"/>
          <p14:tracePt t="45249" x="4937125" y="4419600"/>
          <p14:tracePt t="45290" x="4937125" y="4410075"/>
          <p14:tracePt t="45354" x="4937125" y="4394200"/>
          <p14:tracePt t="45706" x="4937125" y="4402138"/>
          <p14:tracePt t="45761" x="4946650" y="4410075"/>
          <p14:tracePt t="45841" x="4946650" y="4419600"/>
          <p14:tracePt t="46066" x="4946650" y="4427538"/>
          <p14:tracePt t="46097" x="4937125" y="4427538"/>
          <p14:tracePt t="46113" x="4919663" y="4427538"/>
          <p14:tracePt t="46130" x="4911725" y="4427538"/>
          <p14:tracePt t="46139" x="4903788" y="4427538"/>
          <p14:tracePt t="46170" x="4894263" y="4427538"/>
          <p14:tracePt t="46188" x="4886325" y="4427538"/>
          <p14:tracePt t="46194" x="4878388" y="4419600"/>
          <p14:tracePt t="46203" x="4868863" y="4410075"/>
          <p14:tracePt t="46219" x="4860925" y="4410075"/>
          <p14:tracePt t="46251" x="4852988" y="4410075"/>
          <p14:tracePt t="46434" x="4843463" y="4410075"/>
          <p14:tracePt t="46490" x="4843463" y="4419600"/>
          <p14:tracePt t="46506" x="4852988" y="4419600"/>
          <p14:tracePt t="46521" x="4860925" y="4419600"/>
          <p14:tracePt t="46530" x="4878388" y="4427538"/>
          <p14:tracePt t="46546" x="4903788" y="4427538"/>
          <p14:tracePt t="46562" x="4919663" y="4427538"/>
          <p14:tracePt t="46571" x="4929188" y="4427538"/>
          <p14:tracePt t="46578" x="4937125" y="4427538"/>
          <p14:tracePt t="46594" x="4962525" y="4427538"/>
          <p14:tracePt t="46603" x="4972050" y="4427538"/>
          <p14:tracePt t="46620" x="4987925" y="4427538"/>
          <p14:tracePt t="46625" x="4997450" y="4427538"/>
          <p14:tracePt t="46632" x="5005388" y="4427538"/>
          <p14:tracePt t="46641" x="5030788" y="4419600"/>
          <p14:tracePt t="46650" x="5038725" y="4419600"/>
          <p14:tracePt t="46666" x="5056188" y="4419600"/>
          <p14:tracePt t="46673" x="5064125" y="4410075"/>
          <p14:tracePt t="46681" x="5073650" y="4410075"/>
          <p14:tracePt t="46689" x="5081588" y="4410075"/>
          <p14:tracePt t="46697" x="5091113" y="4410075"/>
          <p14:tracePt t="46705" x="5091113" y="4402138"/>
          <p14:tracePt t="46713" x="5099050" y="4394200"/>
          <p14:tracePt t="46729" x="5116513" y="4394200"/>
          <p14:tracePt t="46746" x="5124450" y="4384675"/>
          <p14:tracePt t="46771" x="5141913" y="4384675"/>
          <p14:tracePt t="46921" x="5124450" y="4394200"/>
          <p14:tracePt t="46930" x="5091113" y="4394200"/>
          <p14:tracePt t="46939" x="5038725" y="4394200"/>
          <p14:tracePt t="46945" x="5013325" y="4394200"/>
          <p14:tracePt t="46955" x="4987925" y="4394200"/>
          <p14:tracePt t="46961" x="4962525" y="4394200"/>
          <p14:tracePt t="46971" x="4954588" y="4384675"/>
          <p14:tracePt t="46987" x="4954588" y="4368800"/>
          <p14:tracePt t="46994" x="4972050" y="4325938"/>
          <p14:tracePt t="47003" x="4979988" y="4316413"/>
          <p14:tracePt t="47009" x="4987925" y="4308475"/>
          <p14:tracePt t="47019" x="5022850" y="4291013"/>
          <p14:tracePt t="47026" x="5048250" y="4265613"/>
          <p14:tracePt t="47041" x="5073650" y="4249738"/>
          <p14:tracePt t="47049" x="5081588" y="4249738"/>
          <p14:tracePt t="47057" x="5106988" y="4249738"/>
          <p14:tracePt t="47066" x="5132388" y="4232275"/>
          <p14:tracePt t="47201" x="5149850" y="4232275"/>
          <p14:tracePt t="47210" x="5175250" y="4232275"/>
          <p14:tracePt t="47219" x="5200650" y="4224338"/>
          <p14:tracePt t="47226" x="5208588" y="4224338"/>
          <p14:tracePt t="47233" x="5218113" y="4224338"/>
          <p14:tracePt t="47258" x="5226050" y="4224338"/>
          <p14:tracePt t="47281" x="5200650" y="4232275"/>
          <p14:tracePt t="47290" x="5175250" y="4232275"/>
          <p14:tracePt t="47297" x="5141913" y="4232275"/>
          <p14:tracePt t="47305" x="5099050" y="4232275"/>
          <p14:tracePt t="47314" x="5038725" y="4232275"/>
          <p14:tracePt t="47321" x="4972050" y="4232275"/>
          <p14:tracePt t="47329" x="4946650" y="4214813"/>
          <p14:tracePt t="47338" x="4929188" y="4206875"/>
          <p14:tracePt t="47345" x="4903788" y="4189413"/>
          <p14:tracePt t="47356" x="4903788" y="4181475"/>
          <p14:tracePt t="47361" x="4894263" y="4181475"/>
          <p14:tracePt t="47378" x="4886325" y="4181475"/>
          <p14:tracePt t="47394" x="4868863" y="4171950"/>
          <p14:tracePt t="47403" x="4860925" y="4171950"/>
          <p14:tracePt t="47410" x="4843463" y="4171950"/>
          <p14:tracePt t="47425" x="4827588" y="4171950"/>
          <p14:tracePt t="47433" x="4818063" y="4171950"/>
          <p14:tracePt t="47441" x="4810125" y="4171950"/>
          <p14:tracePt t="47449" x="4784725" y="4171950"/>
          <p14:tracePt t="47458" x="4767263" y="4171950"/>
          <p14:tracePt t="47466" x="4749800" y="4171950"/>
          <p14:tracePt t="47472" x="4724400" y="4171950"/>
          <p14:tracePt t="47481" x="4716463" y="4171950"/>
          <p14:tracePt t="47489" x="4691063" y="4171950"/>
          <p14:tracePt t="47497" x="4665663" y="4171950"/>
          <p14:tracePt t="47505" x="4648200" y="4181475"/>
          <p14:tracePt t="47514" x="4614863" y="4181475"/>
          <p14:tracePt t="47522" x="4579938" y="4197350"/>
          <p14:tracePt t="47529" x="4554538" y="4214813"/>
          <p14:tracePt t="47539" x="4521200" y="4224338"/>
          <p14:tracePt t="47545" x="4470400" y="4249738"/>
          <p14:tracePt t="47555" x="4452938" y="4257675"/>
          <p14:tracePt t="47561" x="4427538" y="4275138"/>
          <p14:tracePt t="47571" x="4402138" y="4291013"/>
          <p14:tracePt t="47577" x="4394200" y="4291013"/>
          <p14:tracePt t="47587" x="4376738" y="4308475"/>
          <p14:tracePt t="47594" x="4368800" y="4316413"/>
          <p14:tracePt t="47604" x="4351338" y="4325938"/>
          <p14:tracePt t="47609" x="4333875" y="4341813"/>
          <p14:tracePt t="47618" x="4316413" y="4359275"/>
          <p14:tracePt t="47626" x="4275138" y="4384675"/>
          <p14:tracePt t="47633" x="4224338" y="4419600"/>
          <p14:tracePt t="47641" x="4189413" y="4435475"/>
          <p14:tracePt t="47649" x="4171950" y="4435475"/>
          <p14:tracePt t="47657" x="4164013" y="4435475"/>
          <p14:tracePt t="47666" x="4164013" y="4410075"/>
          <p14:tracePt t="47673" x="4171950" y="4376738"/>
          <p14:tracePt t="47681" x="4197350" y="4316413"/>
          <p14:tracePt t="47690" x="4224338" y="4275138"/>
          <p14:tracePt t="47697" x="4232275" y="4232275"/>
          <p14:tracePt t="47706" x="4257675" y="4197350"/>
          <p14:tracePt t="47714" x="4257675" y="4189413"/>
          <p14:tracePt t="47921" x="4257675" y="4181475"/>
          <p14:tracePt t="47930" x="4257675" y="4171950"/>
          <p14:tracePt t="47946" x="4257675" y="4164013"/>
          <p14:tracePt t="47956" x="4232275" y="4146550"/>
          <p14:tracePt t="47961" x="4206875" y="4146550"/>
          <p14:tracePt t="47971" x="4164013" y="4146550"/>
          <p14:tracePt t="47976" x="4087813" y="4146550"/>
          <p14:tracePt t="47986" x="4002088" y="4146550"/>
          <p14:tracePt t="47994" x="3917950" y="4146550"/>
          <p14:tracePt t="48002" x="3832225" y="4146550"/>
          <p14:tracePt t="48010" x="3705225" y="4146550"/>
          <p14:tracePt t="48016" x="3568700" y="4146550"/>
          <p14:tracePt t="48024" x="3467100" y="4146550"/>
          <p14:tracePt t="48033" x="3382963" y="4146550"/>
          <p14:tracePt t="48041" x="3348038" y="4146550"/>
          <p14:tracePt t="48050" x="3305175" y="4138613"/>
          <p14:tracePt t="48058" x="3279775" y="4138613"/>
          <p14:tracePt t="48065" x="3271838" y="4138613"/>
          <p14:tracePt t="48074" x="3254375" y="4138613"/>
          <p14:tracePt t="48081" x="3228975" y="4130675"/>
          <p14:tracePt t="48098" x="3211513" y="4130675"/>
          <p14:tracePt t="48105" x="3195638" y="4130675"/>
          <p14:tracePt t="48114" x="3160713" y="4130675"/>
          <p14:tracePt t="48121" x="3144838" y="4130675"/>
          <p14:tracePt t="48131" x="3127375" y="4130675"/>
          <p14:tracePt t="48138" x="3084513" y="4130675"/>
          <p14:tracePt t="48146" x="3051175" y="4130675"/>
          <p14:tracePt t="48156" x="3016250" y="4130675"/>
          <p14:tracePt t="48161" x="2957513" y="4130675"/>
          <p14:tracePt t="48172" x="2914650" y="4138613"/>
          <p14:tracePt t="48178" x="2855913" y="4156075"/>
          <p14:tracePt t="48187" x="2795588" y="4156075"/>
          <p14:tracePt t="48194" x="2736850" y="4164013"/>
          <p14:tracePt t="48201" x="2660650" y="4171950"/>
          <p14:tracePt t="48210" x="2608263" y="4171950"/>
          <p14:tracePt t="48217" x="2549525" y="4181475"/>
          <p14:tracePt t="48227" x="2498725" y="4189413"/>
          <p14:tracePt t="48233" x="2455863" y="4197350"/>
          <p14:tracePt t="48241" x="2422525" y="4206875"/>
          <p14:tracePt t="48250" x="2387600" y="4224338"/>
          <p14:tracePt t="48258" x="2336800" y="4232275"/>
          <p14:tracePt t="48266" x="2303463" y="4249738"/>
          <p14:tracePt t="48273" x="2278063" y="4257675"/>
          <p14:tracePt t="48281" x="2243138" y="4275138"/>
          <p14:tracePt t="48289" x="2217738" y="4283075"/>
          <p14:tracePt t="48298" x="2166938" y="4291013"/>
          <p14:tracePt t="48305" x="2133600" y="4325938"/>
          <p14:tracePt t="48314" x="2082800" y="4341813"/>
          <p14:tracePt t="48322" x="2030413" y="4368800"/>
          <p14:tracePt t="48330" x="1997075" y="4376738"/>
          <p14:tracePt t="48339" x="1954213" y="4402138"/>
          <p14:tracePt t="48346" x="1920875" y="4410075"/>
          <p14:tracePt t="48355" x="1885950" y="4427538"/>
          <p14:tracePt t="48361" x="1860550" y="4435475"/>
          <p14:tracePt t="48371" x="1835150" y="4445000"/>
          <p14:tracePt t="48378" x="1819275" y="4452938"/>
          <p14:tracePt t="48388" x="1793875" y="4470400"/>
          <p14:tracePt t="48394" x="1776413" y="4470400"/>
          <p14:tracePt t="48402" x="1758950" y="4486275"/>
          <p14:tracePt t="48410" x="1751013" y="4503738"/>
          <p14:tracePt t="48416" x="1741488" y="4513263"/>
          <p14:tracePt t="48426" x="1733550" y="4513263"/>
          <p14:tracePt t="48433" x="1725613" y="4521200"/>
          <p14:tracePt t="48594" x="1733550" y="4521200"/>
          <p14:tracePt t="48604" x="1741488" y="4521200"/>
          <p14:tracePt t="48617" x="1751013" y="4521200"/>
          <p14:tracePt t="48626" x="1766888" y="4513263"/>
          <p14:tracePt t="48641" x="1793875" y="4513263"/>
          <p14:tracePt t="48649" x="1801813" y="4503738"/>
          <p14:tracePt t="48657" x="1819275" y="4495800"/>
          <p14:tracePt t="48689" x="1827213" y="4495800"/>
          <p14:tracePt t="48714" x="1835150" y="4495800"/>
          <p14:tracePt t="48721" x="1844675" y="4486275"/>
          <p14:tracePt t="48730" x="1852613" y="4486275"/>
          <p14:tracePt t="48881" x="1860550" y="4486275"/>
          <p14:tracePt t="48946" x="1870075" y="4486275"/>
          <p14:tracePt t="48985" x="1878013" y="4486275"/>
          <p14:tracePt t="49002" x="1885950" y="4486275"/>
          <p14:tracePt t="49016" x="1895475" y="4486275"/>
          <p14:tracePt t="49049" x="1903413" y="4486275"/>
          <p14:tracePt t="49057" x="1911350" y="4486275"/>
          <p14:tracePt t="49065" x="1911350" y="4495800"/>
          <p14:tracePt t="49074" x="1920875" y="4503738"/>
          <p14:tracePt t="49090" x="1928813" y="4503738"/>
          <p14:tracePt t="49107" x="1938338" y="4513263"/>
          <p14:tracePt t="49123" x="1938338" y="4521200"/>
          <p14:tracePt t="49155" x="1946275" y="4521200"/>
          <p14:tracePt t="49226" x="1954213" y="4529138"/>
          <p14:tracePt t="49233" x="1963738" y="4546600"/>
          <p14:tracePt t="49265" x="1963738" y="4554538"/>
          <p14:tracePt t="49274" x="1963738" y="4564063"/>
          <p14:tracePt t="49281" x="1963738" y="4572000"/>
          <p14:tracePt t="49290" x="1963738" y="4589463"/>
          <p14:tracePt t="49298" x="1963738" y="4597400"/>
          <p14:tracePt t="49306" x="1963738" y="4605338"/>
          <p14:tracePt t="49323" x="1963738" y="4622800"/>
          <p14:tracePt t="49330" x="1963738" y="4640263"/>
          <p14:tracePt t="49339" x="1963738" y="4648200"/>
          <p14:tracePt t="49346" x="1946275" y="4665663"/>
          <p14:tracePt t="49356" x="1938338" y="4683125"/>
          <p14:tracePt t="49361" x="1928813" y="4691063"/>
          <p14:tracePt t="49378" x="1920875" y="4699000"/>
          <p14:tracePt t="49388" x="1920875" y="4708525"/>
          <p14:tracePt t="49394" x="1920875" y="4716463"/>
          <p14:tracePt t="49401" x="1911350" y="4724400"/>
          <p14:tracePt t="49410" x="1903413" y="4741863"/>
          <p14:tracePt t="49417" x="1895475" y="4741863"/>
          <p14:tracePt t="49426" x="1895475" y="4767263"/>
          <p14:tracePt t="49433" x="1885950" y="4767263"/>
          <p14:tracePt t="49441" x="1878013" y="4784725"/>
          <p14:tracePt t="49450" x="1870075" y="4802188"/>
          <p14:tracePt t="49458" x="1852613" y="4818063"/>
          <p14:tracePt t="49465" x="1852613" y="4827588"/>
          <p14:tracePt t="49473" x="1852613" y="4843463"/>
          <p14:tracePt t="49481" x="1852613" y="4852988"/>
          <p14:tracePt t="49489" x="1852613" y="4860925"/>
          <p14:tracePt t="49498" x="1852613" y="4868863"/>
          <p14:tracePt t="49506" x="1852613" y="4878388"/>
          <p14:tracePt t="49513" x="1844675" y="4886325"/>
          <p14:tracePt t="49522" x="1844675" y="4903788"/>
          <p14:tracePt t="49528" x="1835150" y="4903788"/>
          <p14:tracePt t="49540" x="1835150" y="4911725"/>
          <p14:tracePt t="49546" x="1835150" y="4919663"/>
          <p14:tracePt t="49561" x="1835150" y="4937125"/>
          <p14:tracePt t="49577" x="1835150" y="4954588"/>
          <p14:tracePt t="49602" x="1835150" y="4962525"/>
          <p14:tracePt t="49610" x="1835150" y="4972050"/>
          <p14:tracePt t="49641" x="1835150" y="4979988"/>
          <p14:tracePt t="49650" x="1835150" y="4987925"/>
          <p14:tracePt t="49658" x="1835150" y="4997450"/>
          <p14:tracePt t="49682" x="1835150" y="5005388"/>
          <p14:tracePt t="49690" x="1827213" y="5013325"/>
          <p14:tracePt t="49722" x="1819275" y="5022850"/>
          <p14:tracePt t="49730" x="1809750" y="5030788"/>
          <p14:tracePt t="49744" x="1801813" y="5030788"/>
          <p14:tracePt t="49755" x="1784350" y="5030788"/>
          <p14:tracePt t="49761" x="1776413" y="5030788"/>
          <p14:tracePt t="49772" x="1751013" y="5048250"/>
          <p14:tracePt t="49778" x="1733550" y="5056188"/>
          <p14:tracePt t="49785" x="1725613" y="5056188"/>
          <p14:tracePt t="49793" x="1700213" y="5064125"/>
          <p14:tracePt t="49800" x="1674813" y="5073650"/>
          <p14:tracePt t="49810" x="1649413" y="5081588"/>
          <p14:tracePt t="49817" x="1631950" y="5091113"/>
          <p14:tracePt t="49826" x="1606550" y="5099050"/>
          <p14:tracePt t="49833" x="1581150" y="5106988"/>
          <p14:tracePt t="49841" x="1563688" y="5106988"/>
          <p14:tracePt t="49850" x="1504950" y="5106988"/>
          <p14:tracePt t="49858" x="1487488" y="5106988"/>
          <p14:tracePt t="49865" x="1452563" y="5106988"/>
          <p14:tracePt t="49873" x="1427163" y="5106988"/>
          <p14:tracePt t="49882" x="1385888" y="5106988"/>
          <p14:tracePt t="49901" x="1343025" y="5106988"/>
          <p14:tracePt t="49907" x="1325563" y="5106988"/>
          <p14:tracePt t="49913" x="1317625" y="5106988"/>
          <p14:tracePt t="49929" x="1308100" y="5106988"/>
          <p14:tracePt t="49956" x="1300163" y="5106988"/>
          <p14:tracePt t="49971" x="1300163" y="5099050"/>
          <p14:tracePt t="49988" x="1300163" y="5091113"/>
          <p14:tracePt t="49993" x="1300163" y="5081588"/>
          <p14:tracePt t="50000" x="1300163" y="5073650"/>
          <p14:tracePt t="50009" x="1300163" y="5064125"/>
          <p14:tracePt t="50017" x="1300163" y="5056188"/>
          <p14:tracePt t="50024" x="1300163" y="5048250"/>
          <p14:tracePt t="50041" x="1300163" y="5038725"/>
          <p14:tracePt t="50049" x="1300163" y="5022850"/>
          <p14:tracePt t="50074" x="1300163" y="5013325"/>
          <p14:tracePt t="50082" x="1300163" y="5005388"/>
          <p14:tracePt t="50090" x="1300163" y="4997450"/>
          <p14:tracePt t="50107" x="1300163" y="4987925"/>
          <p14:tracePt t="50114" x="1300163" y="4979988"/>
          <p14:tracePt t="50124" x="1308100" y="4979988"/>
          <p14:tracePt t="50129" x="1308100" y="4972050"/>
          <p14:tracePt t="50145" x="1317625" y="4962525"/>
          <p14:tracePt t="50161" x="1325563" y="4962525"/>
          <p14:tracePt t="50172" x="1333500" y="4954588"/>
          <p14:tracePt t="50210" x="1343025" y="4954588"/>
          <p14:tracePt t="50226" x="1350963" y="4946650"/>
          <p14:tracePt t="50241" x="1360488" y="4946650"/>
          <p14:tracePt t="50249" x="1376363" y="4946650"/>
          <p14:tracePt t="50265" x="1393825" y="4946650"/>
          <p14:tracePt t="50274" x="1401763" y="4946650"/>
          <p14:tracePt t="50281" x="1419225" y="4946650"/>
          <p14:tracePt t="50289" x="1436688" y="4946650"/>
          <p14:tracePt t="50298" x="1444625" y="4946650"/>
          <p14:tracePt t="50307" x="1452563" y="4946650"/>
          <p14:tracePt t="50314" x="1470025" y="4946650"/>
          <p14:tracePt t="50345" x="1487488" y="4946650"/>
          <p14:tracePt t="50372" x="1495425" y="4946650"/>
          <p14:tracePt t="50377" x="1512888" y="4946650"/>
          <p14:tracePt t="50393" x="1530350" y="4946650"/>
          <p14:tracePt t="50400" x="1538288" y="4946650"/>
          <p14:tracePt t="50417" x="1546225" y="4946650"/>
          <p14:tracePt t="50465" x="1571625" y="4946650"/>
          <p14:tracePt t="50482" x="1581150" y="4954588"/>
          <p14:tracePt t="50491" x="1589088" y="4962525"/>
          <p14:tracePt t="50507" x="1597025" y="4962525"/>
          <p14:tracePt t="50523" x="1606550" y="4962525"/>
          <p14:tracePt t="50529" x="1614488" y="4972050"/>
          <p14:tracePt t="50539" x="1622425" y="4979988"/>
          <p14:tracePt t="50545" x="1631950" y="4979988"/>
          <p14:tracePt t="50555" x="1649413" y="4979988"/>
          <p14:tracePt t="50561" x="1657350" y="4979988"/>
          <p14:tracePt t="50572" x="1674813" y="4979988"/>
          <p14:tracePt t="50577" x="1700213" y="4979988"/>
          <p14:tracePt t="50585" x="1716088" y="4979988"/>
          <p14:tracePt t="50594" x="1751013" y="4979988"/>
          <p14:tracePt t="50600" x="1776413" y="4979988"/>
          <p14:tracePt t="50610" x="1809750" y="4979988"/>
          <p14:tracePt t="50617" x="1835150" y="4979988"/>
          <p14:tracePt t="50626" x="1878013" y="4979988"/>
          <p14:tracePt t="50634" x="1911350" y="4979988"/>
          <p14:tracePt t="50641" x="1963738" y="4979988"/>
          <p14:tracePt t="50649" x="2022475" y="4979988"/>
          <p14:tracePt t="50657" x="2065338" y="4979988"/>
          <p14:tracePt t="50665" x="2124075" y="4979988"/>
          <p14:tracePt t="50674" x="2166938" y="4979988"/>
          <p14:tracePt t="50681" x="2209800" y="4979988"/>
          <p14:tracePt t="50691" x="2260600" y="4979988"/>
          <p14:tracePt t="50698" x="2286000" y="4979988"/>
          <p14:tracePt t="50706" x="2328863" y="4979988"/>
          <p14:tracePt t="50714" x="2354263" y="4979988"/>
          <p14:tracePt t="50724" x="2362200" y="4979988"/>
          <p14:tracePt t="50730" x="2371725" y="4979988"/>
          <p14:tracePt t="50740" x="2379663" y="4979988"/>
          <p14:tracePt t="50746" x="2387600" y="4979988"/>
          <p14:tracePt t="50756" x="2397125" y="4979988"/>
          <p14:tracePt t="50761" x="2405063" y="4972050"/>
          <p14:tracePt t="50769" x="2413000" y="4972050"/>
          <p14:tracePt t="50785" x="2438400" y="4962525"/>
          <p14:tracePt t="50793" x="2447925" y="4946650"/>
          <p14:tracePt t="50801" x="2463800" y="4937125"/>
          <p14:tracePt t="50809" x="2498725" y="4929188"/>
          <p14:tracePt t="50818" x="2516188" y="4919663"/>
          <p14:tracePt t="50825" x="2532063" y="4911725"/>
          <p14:tracePt t="50833" x="2557463" y="4903788"/>
          <p14:tracePt t="50841" x="2566988" y="4894263"/>
          <p14:tracePt t="50849" x="2582863" y="4886325"/>
          <p14:tracePt t="50857" x="2592388" y="4868863"/>
          <p14:tracePt t="50874" x="2600325" y="4868863"/>
          <p14:tracePt t="50881" x="2600325" y="4860925"/>
          <p14:tracePt t="50900" x="2608263" y="4852988"/>
          <p14:tracePt t="50907" x="2617788" y="4843463"/>
          <p14:tracePt t="50913" x="2625725" y="4843463"/>
          <p14:tracePt t="50924" x="2633663" y="4835525"/>
          <p14:tracePt t="50928" x="2643188" y="4827588"/>
          <p14:tracePt t="50941" x="2660650" y="4818063"/>
          <p14:tracePt t="50946" x="2668588" y="4818063"/>
          <p14:tracePt t="50955" x="2693988" y="4810125"/>
          <p14:tracePt t="50961" x="2719388" y="4802188"/>
          <p14:tracePt t="50970" x="2752725" y="4802188"/>
          <p14:tracePt t="50977" x="2787650" y="4784725"/>
          <p14:tracePt t="50986" x="2813050" y="4775200"/>
          <p14:tracePt t="50994" x="2906713" y="4749800"/>
          <p14:tracePt t="51001" x="2990850" y="4749800"/>
          <p14:tracePt t="51009" x="3101975" y="4741863"/>
          <p14:tracePt t="51018" x="3228975" y="4724400"/>
          <p14:tracePt t="51025" x="3348038" y="4716463"/>
          <p14:tracePt t="51033" x="3484563" y="4691063"/>
          <p14:tracePt t="51041" x="3629025" y="4683125"/>
          <p14:tracePt t="51049" x="3756025" y="4665663"/>
          <p14:tracePt t="51057" x="3875088" y="4657725"/>
          <p14:tracePt t="51064" x="3976688" y="4630738"/>
          <p14:tracePt t="51073" x="4044950" y="4622800"/>
          <p14:tracePt t="51081" x="4105275" y="4614863"/>
          <p14:tracePt t="51090" x="4164013" y="4605338"/>
          <p14:tracePt t="51096" x="4189413" y="4597400"/>
          <p14:tracePt t="51106" x="4214813" y="4589463"/>
          <p14:tracePt t="51112" x="4232275" y="4579938"/>
          <p14:tracePt t="51124" x="4240213" y="4579938"/>
          <p14:tracePt t="51128" x="4257675" y="4579938"/>
          <p14:tracePt t="51140" x="4265613" y="4564063"/>
          <p14:tracePt t="51145" x="4300538" y="4554538"/>
          <p14:tracePt t="51155" x="4316413" y="4554538"/>
          <p14:tracePt t="51161" x="4341813" y="4546600"/>
          <p14:tracePt t="51169" x="4359275" y="4546600"/>
          <p14:tracePt t="51177" x="4384675" y="4538663"/>
          <p14:tracePt t="51185" x="4410075" y="4529138"/>
          <p14:tracePt t="51192" x="4419600" y="4521200"/>
          <p14:tracePt t="51208" x="4427538" y="4521200"/>
          <p14:tracePt t="51217" x="4435475" y="4521200"/>
          <p14:tracePt t="51273" x="4445000" y="4521200"/>
          <p14:tracePt t="51290" x="4452938" y="4521200"/>
          <p14:tracePt t="51307" x="4460875" y="4521200"/>
          <p14:tracePt t="51881" x="4470400" y="4521200"/>
          <p14:tracePt t="51970" x="4460875" y="4529138"/>
          <p14:tracePt t="51984" x="4452938" y="4529138"/>
          <p14:tracePt t="51994" x="4419600" y="4538663"/>
          <p14:tracePt t="52001" x="4384675" y="4538663"/>
          <p14:tracePt t="52010" x="4359275" y="4538663"/>
          <p14:tracePt t="52018" x="4316413" y="4538663"/>
          <p14:tracePt t="52025" x="4265613" y="4538663"/>
          <p14:tracePt t="52033" x="4224338" y="4538663"/>
          <p14:tracePt t="52041" x="4189413" y="4538663"/>
          <p14:tracePt t="52049" x="4138613" y="4538663"/>
          <p14:tracePt t="52057" x="4105275" y="4538663"/>
          <p14:tracePt t="52065" x="4079875" y="4546600"/>
          <p14:tracePt t="52074" x="4052888" y="4546600"/>
          <p14:tracePt t="52081" x="4019550" y="4546600"/>
          <p14:tracePt t="52090" x="3960813" y="4564063"/>
          <p14:tracePt t="52097" x="3900488" y="4564063"/>
          <p14:tracePt t="52107" x="3841750" y="4572000"/>
          <p14:tracePt t="52113" x="3756025" y="4579938"/>
          <p14:tracePt t="52124" x="3679825" y="4589463"/>
          <p14:tracePt t="52130" x="3619500" y="4614863"/>
          <p14:tracePt t="52139" x="3552825" y="4622800"/>
          <p14:tracePt t="52146" x="3459163" y="4630738"/>
          <p14:tracePt t="52155" x="3390900" y="4630738"/>
          <p14:tracePt t="52161" x="3305175" y="4665663"/>
          <p14:tracePt t="52169" x="3246438" y="4673600"/>
          <p14:tracePt t="52178" x="3170238" y="4699000"/>
          <p14:tracePt t="52185" x="3094038" y="4699000"/>
          <p14:tracePt t="52194" x="3051175" y="4716463"/>
          <p14:tracePt t="52201" x="3000375" y="4724400"/>
          <p14:tracePt t="52209" x="2965450" y="4733925"/>
          <p14:tracePt t="52218" x="2922588" y="4749800"/>
          <p14:tracePt t="52226" x="2906713" y="4759325"/>
          <p14:tracePt t="52233" x="2881313" y="4775200"/>
          <p14:tracePt t="52241" x="2846388" y="4784725"/>
          <p14:tracePt t="52249" x="2846388" y="4792663"/>
          <p14:tracePt t="52258" x="2830513" y="4802188"/>
          <p14:tracePt t="52266" x="2805113" y="4810125"/>
          <p14:tracePt t="52273" x="2795588" y="4818063"/>
          <p14:tracePt t="52281" x="2770188" y="4835525"/>
          <p14:tracePt t="52291" x="2744788" y="4852988"/>
          <p14:tracePt t="52297" x="2727325" y="4860925"/>
          <p14:tracePt t="52307" x="2719388" y="4868863"/>
          <p14:tracePt t="52313" x="2701925" y="4886325"/>
          <p14:tracePt t="52323" x="2693988" y="4886325"/>
          <p14:tracePt t="52330" x="2686050" y="4886325"/>
          <p14:tracePt t="52339" x="2686050" y="4894263"/>
          <p14:tracePt t="52346" x="2676525" y="4903788"/>
          <p14:tracePt t="52355" x="2668588" y="4911725"/>
          <p14:tracePt t="52361" x="2660650" y="4929188"/>
          <p14:tracePt t="52369" x="2660650" y="4937125"/>
          <p14:tracePt t="52378" x="2651125" y="4946650"/>
          <p14:tracePt t="52385" x="2651125" y="4954588"/>
          <p14:tracePt t="52393" x="2643188" y="4972050"/>
          <p14:tracePt t="52402" x="2633663" y="4979988"/>
          <p14:tracePt t="52410" x="2625725" y="4997450"/>
          <p14:tracePt t="52417" x="2608263" y="5013325"/>
          <p14:tracePt t="52426" x="2600325" y="5030788"/>
          <p14:tracePt t="52433" x="2582863" y="5048250"/>
          <p14:tracePt t="52441" x="2574925" y="5056188"/>
          <p14:tracePt t="52465" x="2592388" y="5056188"/>
          <p14:tracePt t="52473" x="2592388" y="5048250"/>
          <p14:tracePt t="52481" x="2600325" y="5013325"/>
          <p14:tracePt t="52491" x="2617788" y="4997450"/>
          <p14:tracePt t="52497" x="2633663" y="4997450"/>
          <p14:tracePt t="52508" x="2660650" y="4972050"/>
          <p14:tracePt t="52514" x="2693988" y="4954588"/>
          <p14:tracePt t="52524" x="2719388" y="4937125"/>
          <p14:tracePt t="52530" x="2744788" y="4903788"/>
          <p14:tracePt t="52539" x="2744788" y="4894263"/>
          <p14:tracePt t="52545" x="2752725" y="4852988"/>
          <p14:tracePt t="52554" x="2752725" y="4835525"/>
          <p14:tracePt t="52561" x="2752725" y="4810125"/>
          <p14:tracePt t="52568" x="2752725" y="4784725"/>
          <p14:tracePt t="52578" x="2752725" y="4759325"/>
          <p14:tracePt t="52585" x="2752725" y="4749800"/>
          <p14:tracePt t="52713" x="2701925" y="4741863"/>
          <p14:tracePt t="52723" x="2633663" y="4733925"/>
          <p14:tracePt t="52729" x="2557463" y="4724400"/>
          <p14:tracePt t="52739" x="2498725" y="4699000"/>
          <p14:tracePt t="52746" x="2438400" y="4699000"/>
          <p14:tracePt t="52753" x="2397125" y="4699000"/>
          <p14:tracePt t="52761" x="2319338" y="4683125"/>
          <p14:tracePt t="52768" x="2278063" y="4683125"/>
          <p14:tracePt t="52778" x="2235200" y="4683125"/>
          <p14:tracePt t="52785" x="2184400" y="4691063"/>
          <p14:tracePt t="52794" x="2166938" y="4691063"/>
          <p14:tracePt t="52802" x="2149475" y="4699000"/>
          <p14:tracePt t="52810" x="2141538" y="4716463"/>
          <p14:tracePt t="52818" x="2133600" y="4716463"/>
          <p14:tracePt t="52826" x="2133600" y="4724400"/>
          <p14:tracePt t="52962" x="2133600" y="4741863"/>
          <p14:tracePt t="52977" x="2159000" y="4749800"/>
          <p14:tracePt t="52993" x="2184400" y="4759325"/>
          <p14:tracePt t="53001" x="2200275" y="4767263"/>
          <p14:tracePt t="53010" x="2217738" y="4775200"/>
          <p14:tracePt t="53017" x="2235200" y="4784725"/>
          <p14:tracePt t="53026" x="2260600" y="4802188"/>
          <p14:tracePt t="53033" x="2268538" y="4802188"/>
          <p14:tracePt t="53041" x="2286000" y="4810125"/>
          <p14:tracePt t="53050" x="2303463" y="4818063"/>
          <p14:tracePt t="53058" x="2328863" y="4835525"/>
          <p14:tracePt t="53066" x="2336800" y="4843463"/>
          <p14:tracePt t="53075" x="2362200" y="4868863"/>
          <p14:tracePt t="53081" x="2379663" y="4878388"/>
          <p14:tracePt t="53091" x="2405063" y="4894263"/>
          <p14:tracePt t="53097" x="2430463" y="4903788"/>
          <p14:tracePt t="53108" x="2430463" y="4911725"/>
          <p14:tracePt t="53113" x="2455863" y="4929188"/>
          <p14:tracePt t="53123" x="2473325" y="4946650"/>
          <p14:tracePt t="53130" x="2481263" y="4954588"/>
          <p14:tracePt t="53140" x="2498725" y="4972050"/>
          <p14:tracePt t="53146" x="2516188" y="4987925"/>
          <p14:tracePt t="53154" x="2524125" y="4997450"/>
          <p14:tracePt t="53161" x="2532063" y="5005388"/>
          <p14:tracePt t="53168" x="2541588" y="5013325"/>
          <p14:tracePt t="53177" x="2549525" y="5022850"/>
          <p14:tracePt t="53193" x="2557463" y="5030788"/>
          <p14:tracePt t="53202" x="2566988" y="5038725"/>
          <p14:tracePt t="53217" x="2566988" y="5048250"/>
          <p14:tracePt t="53250" x="2574925" y="5048250"/>
          <p14:tracePt t="53314" x="2582863" y="5048250"/>
          <p14:tracePt t="53369" x="2592388" y="5048250"/>
          <p14:tracePt t="53401" x="2600325" y="5048250"/>
          <p14:tracePt t="53409" x="2608263" y="5048250"/>
          <p14:tracePt t="53433" x="2625725" y="5048250"/>
          <p14:tracePt t="53450" x="2633663" y="5048250"/>
          <p14:tracePt t="53466" x="2643188" y="5048250"/>
          <p14:tracePt t="53475" x="2651125" y="5048250"/>
          <p14:tracePt t="53491" x="2660650" y="5048250"/>
          <p14:tracePt t="53593" x="2668588" y="5038725"/>
          <p14:tracePt t="53601" x="2676525" y="5038725"/>
          <p14:tracePt t="53609" x="2686050" y="5038725"/>
          <p14:tracePt t="53617" x="2686050" y="5030788"/>
          <p14:tracePt t="53650" x="2693988" y="5030788"/>
          <p14:tracePt t="53953" x="2701925" y="5030788"/>
          <p14:tracePt t="53969" x="2711450" y="5030788"/>
          <p14:tracePt t="53977" x="2727325" y="5022850"/>
          <p14:tracePt t="53994" x="2727325" y="5013325"/>
          <p14:tracePt t="54010" x="2736850" y="5013325"/>
          <p14:tracePt t="54026" x="2744788" y="5013325"/>
          <p14:tracePt t="54041" x="2752725" y="5013325"/>
          <p14:tracePt t="54057" x="2770188" y="5005388"/>
          <p14:tracePt t="54090" x="2778125" y="4997450"/>
          <p14:tracePt t="54098" x="2787650" y="4997450"/>
          <p14:tracePt t="54114" x="2795588" y="4997450"/>
          <p14:tracePt t="54124" x="2795588" y="4987925"/>
          <p14:tracePt t="54146" x="2805113" y="4987925"/>
          <p14:tracePt t="54266" x="2813050" y="4979988"/>
          <p14:tracePt t="54346" x="2820988" y="4979988"/>
          <p14:tracePt t="54353" x="2830513" y="4979988"/>
          <p14:tracePt t="55051" x="2838450" y="4979988"/>
          <p14:tracePt t="55081" x="2830513" y="4979988"/>
          <p14:tracePt t="56841" x="2838450" y="4979988"/>
          <p14:tracePt t="56859" x="2846388" y="4979988"/>
          <p14:tracePt t="56866" x="2863850" y="4979988"/>
          <p14:tracePt t="56881" x="2871788" y="4979988"/>
          <p14:tracePt t="56890" x="2881313" y="4979988"/>
          <p14:tracePt t="56906" x="2889250" y="4979988"/>
          <p14:tracePt t="56914" x="2897188" y="4979988"/>
          <p14:tracePt t="56920" x="2906713" y="4979988"/>
          <p14:tracePt t="56937" x="2914650" y="4979988"/>
          <p14:tracePt t="56945" x="2922588" y="4979988"/>
          <p14:tracePt t="56993" x="2932113" y="4979988"/>
          <p14:tracePt t="57041" x="2940050" y="4979988"/>
          <p14:tracePt t="57049" x="2949575" y="4979988"/>
          <p14:tracePt t="57385" x="2957513" y="4972050"/>
          <p14:tracePt t="57393" x="2965450" y="4962525"/>
          <p14:tracePt t="57427" x="2965450" y="4954588"/>
          <p14:tracePt t="57434" x="2974975" y="4946650"/>
          <p14:tracePt t="57443" x="2982913" y="4946650"/>
          <p14:tracePt t="57449" x="2990850" y="4929188"/>
          <p14:tracePt t="57465" x="2990850" y="4919663"/>
          <p14:tracePt t="57482" x="3000375" y="4919663"/>
          <p14:tracePt t="57491" x="3008313" y="4911725"/>
          <p14:tracePt t="57514" x="3025775" y="4894263"/>
          <p14:tracePt t="57521" x="3033713" y="4894263"/>
          <p14:tracePt t="57537" x="3041650" y="4894263"/>
          <p14:tracePt t="57545" x="3051175" y="4894263"/>
          <p14:tracePt t="57554" x="3059113" y="4886325"/>
          <p14:tracePt t="57561" x="3059113" y="4878388"/>
          <p14:tracePt t="57569" x="3067050" y="4878388"/>
          <p14:tracePt t="57577" x="3076575" y="4868863"/>
          <p14:tracePt t="57593" x="3084513" y="4868863"/>
          <p14:tracePt t="57601" x="3094038" y="4860925"/>
          <p14:tracePt t="57618" x="3101975" y="4860925"/>
          <p14:tracePt t="57649" x="3109913" y="4860925"/>
          <p14:tracePt t="57666" x="3127375" y="4852988"/>
          <p14:tracePt t="57682" x="3135313" y="4852988"/>
          <p14:tracePt t="57691" x="3144838" y="4852988"/>
          <p14:tracePt t="57698" x="3152775" y="4852988"/>
          <p14:tracePt t="57707" x="3170238" y="4852988"/>
          <p14:tracePt t="57714" x="3178175" y="4852988"/>
          <p14:tracePt t="57721" x="3186113" y="4852988"/>
          <p14:tracePt t="57730" x="3203575" y="4852988"/>
          <p14:tracePt t="57737" x="3211513" y="4852988"/>
          <p14:tracePt t="57746" x="3221038" y="4852988"/>
          <p14:tracePt t="57754" x="3228975" y="4852988"/>
          <p14:tracePt t="57761" x="3246438" y="4852988"/>
          <p14:tracePt t="57769" x="3263900" y="4852988"/>
          <p14:tracePt t="57778" x="3271838" y="4852988"/>
          <p14:tracePt t="57785" x="3289300" y="4852988"/>
          <p14:tracePt t="57793" x="3314700" y="4852988"/>
          <p14:tracePt t="57802" x="3330575" y="4860925"/>
          <p14:tracePt t="57809" x="3355975" y="4860925"/>
          <p14:tracePt t="57818" x="3382963" y="4860925"/>
          <p14:tracePt t="57826" x="3390900" y="4860925"/>
          <p14:tracePt t="57833" x="3398838" y="4860925"/>
          <p14:tracePt t="57843" x="3416300" y="4860925"/>
          <p14:tracePt t="57861" x="3433763" y="4860925"/>
          <p14:tracePt t="57892" x="3441700" y="4868863"/>
          <p14:tracePt t="57920" x="3449638" y="4868863"/>
          <p14:tracePt t="57937" x="3449638" y="4878388"/>
          <p14:tracePt t="57946" x="3449638" y="4894263"/>
          <p14:tracePt t="57978" x="3449638" y="4903788"/>
          <p14:tracePt t="57985" x="3449638" y="4911725"/>
          <p14:tracePt t="57994" x="3449638" y="4919663"/>
          <p14:tracePt t="58009" x="3441700" y="4919663"/>
          <p14:tracePt t="58017" x="3433763" y="4937125"/>
          <p14:tracePt t="58025" x="3416300" y="4946650"/>
          <p14:tracePt t="58043" x="3408363" y="4946650"/>
          <p14:tracePt t="58050" x="3382963" y="4954588"/>
          <p14:tracePt t="58060" x="3365500" y="4962525"/>
          <p14:tracePt t="58065" x="3348038" y="4962525"/>
          <p14:tracePt t="58076" x="3322638" y="4979988"/>
          <p14:tracePt t="58082" x="3305175" y="4987925"/>
          <p14:tracePt t="58089" x="3279775" y="4987925"/>
          <p14:tracePt t="58098" x="3263900" y="5005388"/>
          <p14:tracePt t="58105" x="3254375" y="5005388"/>
          <p14:tracePt t="58114" x="3228975" y="5013325"/>
          <p14:tracePt t="58130" x="3221038" y="5013325"/>
          <p14:tracePt t="58138" x="3211513" y="5013325"/>
          <p14:tracePt t="58146" x="3203575" y="5013325"/>
          <p14:tracePt t="58154" x="3195638" y="5013325"/>
          <p14:tracePt t="58161" x="3186113" y="5013325"/>
          <p14:tracePt t="58169" x="3170238" y="5022850"/>
          <p14:tracePt t="58178" x="3160713" y="5022850"/>
          <p14:tracePt t="58193" x="3152775" y="5022850"/>
          <p14:tracePt t="58202" x="3144838" y="5022850"/>
          <p14:tracePt t="58482" x="3160713" y="5022850"/>
          <p14:tracePt t="58492" x="3178175" y="5022850"/>
          <p14:tracePt t="58498" x="3186113" y="5013325"/>
          <p14:tracePt t="58504" x="3203575" y="5013325"/>
          <p14:tracePt t="58514" x="3211513" y="5013325"/>
          <p14:tracePt t="58521" x="3228975" y="5005388"/>
          <p14:tracePt t="58530" x="3254375" y="5005388"/>
          <p14:tracePt t="58538" x="3263900" y="5005388"/>
          <p14:tracePt t="58546" x="3271838" y="4997450"/>
          <p14:tracePt t="58553" x="3289300" y="4987925"/>
          <p14:tracePt t="58569" x="3305175" y="4987925"/>
          <p14:tracePt t="58578" x="3314700" y="4987925"/>
          <p14:tracePt t="58585" x="3322638" y="4987925"/>
          <p14:tracePt t="58593" x="3348038" y="4987925"/>
          <p14:tracePt t="58602" x="3355975" y="4987925"/>
          <p14:tracePt t="58610" x="3382963" y="4987925"/>
          <p14:tracePt t="58618" x="3398838" y="4987925"/>
          <p14:tracePt t="58626" x="3416300" y="4987925"/>
          <p14:tracePt t="58634" x="3433763" y="4987925"/>
          <p14:tracePt t="58643" x="3459163" y="4987925"/>
          <p14:tracePt t="58650" x="3475038" y="4987925"/>
          <p14:tracePt t="58660" x="3502025" y="4987925"/>
          <p14:tracePt t="58664" x="3527425" y="4987925"/>
          <p14:tracePt t="58676" x="3543300" y="4987925"/>
          <p14:tracePt t="58681" x="3560763" y="4987925"/>
          <p14:tracePt t="58690" x="3578225" y="4987925"/>
          <p14:tracePt t="58698" x="3586163" y="4987925"/>
          <p14:tracePt t="58704" x="3611563" y="4987925"/>
          <p14:tracePt t="58713" x="3619500" y="4987925"/>
          <p14:tracePt t="58721" x="3646488" y="4987925"/>
          <p14:tracePt t="58728" x="3671888" y="4987925"/>
          <p14:tracePt t="58737" x="3687763" y="4987925"/>
          <p14:tracePt t="58744" x="3705225" y="4987925"/>
          <p14:tracePt t="58753" x="3730625" y="4987925"/>
          <p14:tracePt t="58761" x="3748088" y="4987925"/>
          <p14:tracePt t="58769" x="3773488" y="4987925"/>
          <p14:tracePt t="58778" x="3798888" y="4987925"/>
          <p14:tracePt t="58786" x="3816350" y="4987925"/>
          <p14:tracePt t="58793" x="3832225" y="4987925"/>
          <p14:tracePt t="58801" x="3857625" y="4987925"/>
          <p14:tracePt t="58810" x="3875088" y="4987925"/>
          <p14:tracePt t="58818" x="3900488" y="4987925"/>
          <p14:tracePt t="58826" x="3925888" y="4987925"/>
          <p14:tracePt t="58834" x="3935413" y="4987925"/>
          <p14:tracePt t="58843" x="3960813" y="4987925"/>
          <p14:tracePt t="58848" x="3976688" y="4987925"/>
          <p14:tracePt t="58859" x="3986213" y="4987925"/>
          <p14:tracePt t="58866" x="4002088" y="4987925"/>
          <p14:tracePt t="58881" x="4019550" y="4987925"/>
          <p14:tracePt t="58892" x="4037013" y="4987925"/>
          <p14:tracePt t="58905" x="4052888" y="4987925"/>
          <p14:tracePt t="58922" x="4079875" y="4987925"/>
          <p14:tracePt t="58930" x="4087813" y="4987925"/>
          <p14:tracePt t="58938" x="4095750" y="4987925"/>
          <p14:tracePt t="58946" x="4121150" y="4987925"/>
          <p14:tracePt t="58953" x="4138613" y="4987925"/>
          <p14:tracePt t="58961" x="4156075" y="4987925"/>
          <p14:tracePt t="58969" x="4164013" y="4987925"/>
          <p14:tracePt t="58977" x="4181475" y="4987925"/>
          <p14:tracePt t="58985" x="4206875" y="4987925"/>
          <p14:tracePt t="58994" x="4214813" y="4987925"/>
          <p14:tracePt t="59154" x="4224338" y="4987925"/>
          <p14:tracePt t="59162" x="4232275" y="4987925"/>
          <p14:tracePt t="59169" x="4240213" y="4987925"/>
          <p14:tracePt t="59186" x="4257675" y="4987925"/>
          <p14:tracePt t="59201" x="4265613" y="4987925"/>
          <p14:tracePt t="59217" x="4275138" y="4987925"/>
          <p14:tracePt t="59227" x="4283075" y="4987925"/>
          <p14:tracePt t="59260" x="4291013" y="4987925"/>
          <p14:tracePt t="59266" x="4300538" y="4987925"/>
          <p14:tracePt t="59276" x="4308475" y="4987925"/>
          <p14:tracePt t="59289" x="4316413" y="4987925"/>
          <p14:tracePt t="59305" x="4333875" y="4987925"/>
          <p14:tracePt t="59322" x="4333875" y="4997450"/>
          <p14:tracePt t="59329" x="4341813" y="4997450"/>
          <p14:tracePt t="59338" x="4359275" y="4997450"/>
          <p14:tracePt t="59345" x="4359275" y="5005388"/>
          <p14:tracePt t="59353" x="4376738" y="5005388"/>
          <p14:tracePt t="59361" x="4384675" y="5005388"/>
          <p14:tracePt t="59377" x="4402138" y="5005388"/>
          <p14:tracePt t="59385" x="4410075" y="5005388"/>
          <p14:tracePt t="59394" x="4427538" y="5005388"/>
          <p14:tracePt t="59401" x="4435475" y="5005388"/>
          <p14:tracePt t="59410" x="4445000" y="5005388"/>
          <p14:tracePt t="59418" x="4452938" y="5005388"/>
          <p14:tracePt t="59427" x="4460875" y="5005388"/>
          <p14:tracePt t="59433" x="4470400" y="5005388"/>
          <p14:tracePt t="59443" x="4478338" y="5005388"/>
          <p14:tracePt t="59450" x="4486275" y="5005388"/>
          <p14:tracePt t="59459" x="4495800" y="5005388"/>
          <p14:tracePt t="59466" x="4513263" y="5005388"/>
          <p14:tracePt t="59473" x="4521200" y="5005388"/>
          <p14:tracePt t="59482" x="4529138" y="5005388"/>
          <p14:tracePt t="59488" x="4538663" y="5005388"/>
          <p14:tracePt t="59497" x="4554538" y="5013325"/>
          <p14:tracePt t="59505" x="4572000" y="5013325"/>
          <p14:tracePt t="59514" x="4579938" y="5013325"/>
          <p14:tracePt t="59521" x="4589463" y="5013325"/>
          <p14:tracePt t="59530" x="4605338" y="5022850"/>
          <p14:tracePt t="59546" x="4630738" y="5022850"/>
          <p14:tracePt t="59553" x="4640263" y="5030788"/>
          <p14:tracePt t="59561" x="4648200" y="5030788"/>
          <p14:tracePt t="59569" x="4657725" y="5030788"/>
          <p14:tracePt t="59578" x="4665663" y="5030788"/>
          <p14:tracePt t="59585" x="4665663" y="5038725"/>
          <p14:tracePt t="59593" x="4683125" y="5038725"/>
          <p14:tracePt t="59601" x="4691063" y="5038725"/>
          <p14:tracePt t="59611" x="4699000" y="5038725"/>
          <p14:tracePt t="59618" x="4708525" y="5038725"/>
          <p14:tracePt t="59627" x="4716463" y="5038725"/>
          <p14:tracePt t="59634" x="4724400" y="5038725"/>
          <p14:tracePt t="59650" x="4733925" y="5038725"/>
          <p14:tracePt t="59666" x="4741863" y="5038725"/>
          <p14:tracePt t="59681" x="4759325" y="5038725"/>
          <p14:tracePt t="59696" x="4767263" y="5038725"/>
          <p14:tracePt t="59712" x="4775200" y="5038725"/>
          <p14:tracePt t="59729" x="4784725" y="5038725"/>
          <p14:tracePt t="59744" x="4792663" y="5038725"/>
          <p14:tracePt t="59752" x="4802188" y="5038725"/>
          <p14:tracePt t="59801" x="4818063" y="5038725"/>
          <p14:tracePt t="59833" x="4835525" y="5038725"/>
          <p14:tracePt t="59858" x="4852988" y="5038725"/>
          <p14:tracePt t="59865" x="4860925" y="5038725"/>
          <p14:tracePt t="59875" x="4868863" y="5038725"/>
          <p14:tracePt t="59888" x="4886325" y="5048250"/>
          <p14:tracePt t="59898" x="4894263" y="5048250"/>
          <p14:tracePt t="59905" x="4903788" y="5048250"/>
          <p14:tracePt t="59913" x="4929188" y="5056188"/>
          <p14:tracePt t="59922" x="4937125" y="5056188"/>
          <p14:tracePt t="59938" x="4946650" y="5056188"/>
          <p14:tracePt t="59953" x="4962525" y="5056188"/>
          <p14:tracePt t="59970" x="4972050" y="5056188"/>
          <p14:tracePt t="59978" x="4972050" y="5064125"/>
          <p14:tracePt t="59986" x="4979988" y="5064125"/>
          <p14:tracePt t="59995" x="4987925" y="5064125"/>
          <p14:tracePt t="60011" x="5005388" y="5064125"/>
          <p14:tracePt t="60018" x="5022850" y="5064125"/>
          <p14:tracePt t="60027" x="5030788" y="5064125"/>
          <p14:tracePt t="60033" x="5048250" y="5064125"/>
          <p14:tracePt t="60049" x="5064125" y="5064125"/>
          <p14:tracePt t="60059" x="5073650" y="5064125"/>
          <p14:tracePt t="60066" x="5081588" y="5064125"/>
          <p14:tracePt t="60073" x="5099050" y="5064125"/>
          <p14:tracePt t="60088" x="5106988" y="5064125"/>
          <p14:tracePt t="60097" x="5124450" y="5064125"/>
          <p14:tracePt t="60104" x="5132388" y="5064125"/>
          <p14:tracePt t="60114" x="5141913" y="5064125"/>
          <p14:tracePt t="60122" x="5157788" y="5064125"/>
          <p14:tracePt t="60138" x="5175250" y="5064125"/>
          <p14:tracePt t="60145" x="5192713" y="5064125"/>
          <p14:tracePt t="60153" x="5208588" y="5064125"/>
          <p14:tracePt t="60161" x="5226050" y="5064125"/>
          <p14:tracePt t="60170" x="5243513" y="5064125"/>
          <p14:tracePt t="60178" x="5260975" y="5064125"/>
          <p14:tracePt t="60186" x="5286375" y="5064125"/>
          <p14:tracePt t="60201" x="5311775" y="5064125"/>
          <p14:tracePt t="60211" x="5319713" y="5064125"/>
          <p14:tracePt t="60218" x="5337175" y="5064125"/>
          <p14:tracePt t="60228" x="5345113" y="5064125"/>
          <p14:tracePt t="60234" x="5370513" y="5064125"/>
          <p14:tracePt t="60244" x="5387975" y="5064125"/>
          <p14:tracePt t="60250" x="5395913" y="5064125"/>
          <p14:tracePt t="60258" x="5405438" y="5064125"/>
          <p14:tracePt t="60265" x="5421313" y="5064125"/>
          <p14:tracePt t="60281" x="5438775" y="5064125"/>
          <p14:tracePt t="60298" x="5446713" y="5064125"/>
          <p14:tracePt t="60305" x="5464175" y="5064125"/>
          <p14:tracePt t="60322" x="5472113" y="5064125"/>
          <p14:tracePt t="60330" x="5481638" y="5064125"/>
          <p14:tracePt t="60337" x="5489575" y="5064125"/>
          <p14:tracePt t="60346" x="5497513" y="5064125"/>
          <p14:tracePt t="60353" x="5514975" y="5064125"/>
          <p14:tracePt t="60370" x="5532438" y="5064125"/>
          <p14:tracePt t="60378" x="5540375" y="5064125"/>
          <p14:tracePt t="60386" x="5565775" y="5064125"/>
          <p14:tracePt t="60395" x="5600700" y="5056188"/>
          <p14:tracePt t="60401" x="5608638" y="5056188"/>
          <p14:tracePt t="60411" x="5634038" y="5056188"/>
          <p14:tracePt t="60418" x="5651500" y="5056188"/>
          <p14:tracePt t="60434" x="5676900" y="5056188"/>
          <p14:tracePt t="60443" x="5684838" y="5056188"/>
          <p14:tracePt t="60449" x="5694363" y="5056188"/>
          <p14:tracePt t="60460" x="5710238" y="5056188"/>
          <p14:tracePt t="60473" x="5735638" y="5056188"/>
          <p14:tracePt t="60481" x="5745163" y="5056188"/>
          <p14:tracePt t="60489" x="5753100" y="5056188"/>
          <p14:tracePt t="60497" x="5761038" y="5056188"/>
          <p14:tracePt t="60505" x="5778500" y="5056188"/>
          <p14:tracePt t="60513" x="5795963" y="5056188"/>
          <p14:tracePt t="60530" x="5803900" y="5056188"/>
          <p14:tracePt t="60537" x="5813425" y="5056188"/>
          <p14:tracePt t="60546" x="5821363" y="5056188"/>
          <p14:tracePt t="60603" x="5829300" y="5056188"/>
          <p14:tracePt t="60618" x="5838825" y="5056188"/>
          <p14:tracePt t="60634" x="5846763" y="5056188"/>
          <p14:tracePt t="60644" x="5854700" y="5056188"/>
          <p14:tracePt t="60659" x="5864225" y="5056188"/>
          <p14:tracePt t="60673" x="5872163" y="5056188"/>
          <p14:tracePt t="60738" x="5880100" y="5056188"/>
          <p14:tracePt t="60753" x="5889625" y="5056188"/>
          <p14:tracePt t="60794" x="5897563" y="5056188"/>
          <p14:tracePt t="60811" x="5905500" y="5056188"/>
          <p14:tracePt t="60841" x="5915025" y="5056188"/>
          <p14:tracePt t="60888" x="5922963" y="5056188"/>
          <p14:tracePt t="60913" x="5932488" y="5056188"/>
          <p14:tracePt t="61186" x="5940425" y="5048250"/>
          <p14:tracePt t="61210" x="5940425" y="5038725"/>
          <p14:tracePt t="61228" x="5940425" y="5030788"/>
          <p14:tracePt t="61314" x="5940425" y="5022850"/>
          <p14:tracePt t="61346" x="5940425" y="5013325"/>
          <p14:tracePt t="61393" x="5948363" y="5013325"/>
          <p14:tracePt t="61411" x="5948363" y="5005388"/>
          <p14:tracePt t="61464" x="5948363" y="4997450"/>
          <p14:tracePt t="61578" x="5948363" y="4987925"/>
          <p14:tracePt t="64649" x="5948363" y="4979988"/>
          <p14:tracePt t="64698" x="5940425" y="4972050"/>
          <p14:tracePt t="66024" x="5948363" y="4972050"/>
          <p14:tracePt t="66033" x="5948363" y="4962525"/>
          <p14:tracePt t="66041" x="5957888" y="4962525"/>
          <p14:tracePt t="66050" x="5965825" y="4962525"/>
          <p14:tracePt t="66058" x="5973763" y="4962525"/>
          <p14:tracePt t="66065" x="5983288" y="4962525"/>
          <p14:tracePt t="66073" x="5999163" y="4962525"/>
          <p14:tracePt t="66106" x="6024563" y="4962525"/>
          <p14:tracePt t="66113" x="6024563" y="4954588"/>
          <p14:tracePt t="66121" x="6042025" y="4954588"/>
          <p14:tracePt t="66130" x="6049963" y="4954588"/>
          <p14:tracePt t="66138" x="6059488" y="4954588"/>
          <p14:tracePt t="66147" x="6067425" y="4954588"/>
          <p14:tracePt t="66154" x="6076950" y="4954588"/>
          <p14:tracePt t="66164" x="6084888" y="4954588"/>
          <p14:tracePt t="66170" x="6102350" y="4954588"/>
          <p14:tracePt t="66196" x="6110288" y="4954588"/>
          <p14:tracePt t="66201" x="6118225" y="4954588"/>
          <p14:tracePt t="66217" x="6127750" y="4954588"/>
          <p14:tracePt t="66224" x="6135688" y="4954588"/>
          <p14:tracePt t="66233" x="6143625" y="4946650"/>
          <p14:tracePt t="66249" x="6153150" y="4946650"/>
          <p14:tracePt t="66273" x="6161088" y="4946650"/>
          <p14:tracePt t="66289" x="6169025" y="4946650"/>
          <p14:tracePt t="66305" x="6178550" y="4946650"/>
          <p14:tracePt t="66314" x="6186488" y="4946650"/>
          <p14:tracePt t="66321" x="6194425" y="4937125"/>
          <p14:tracePt t="66333" x="6203950" y="4937125"/>
          <p14:tracePt t="66348" x="6211888" y="4929188"/>
          <p14:tracePt t="66363" x="6221413" y="4929188"/>
          <p14:tracePt t="66372" x="6229350" y="4929188"/>
          <p14:tracePt t="66382" x="6237288" y="4929188"/>
          <p14:tracePt t="66394" x="6254750" y="4929188"/>
          <p14:tracePt t="66409" x="6262688" y="4929188"/>
          <p14:tracePt t="66417" x="6288088" y="4929188"/>
          <p14:tracePt t="66425" x="6297613" y="4929188"/>
          <p14:tracePt t="66433" x="6323013" y="4929188"/>
          <p14:tracePt t="66441" x="6330950" y="4929188"/>
          <p14:tracePt t="66448" x="6348413" y="4929188"/>
          <p14:tracePt t="66458" x="6373813" y="4929188"/>
          <p14:tracePt t="66464" x="6399213" y="4929188"/>
          <p14:tracePt t="66473" x="6416675" y="4929188"/>
          <p14:tracePt t="66480" x="6442075" y="4929188"/>
          <p14:tracePt t="66489" x="6457950" y="4929188"/>
          <p14:tracePt t="66497" x="6475413" y="4929188"/>
          <p14:tracePt t="66504" x="6500813" y="4929188"/>
          <p14:tracePt t="66513" x="6510338" y="4929188"/>
          <p14:tracePt t="66521" x="6526213" y="4929188"/>
          <p14:tracePt t="66530" x="6535738" y="4929188"/>
          <p14:tracePt t="66536" x="6551613" y="4929188"/>
          <p14:tracePt t="66547" x="6561138" y="4929188"/>
          <p14:tracePt t="66564" x="6569075" y="4929188"/>
          <p14:tracePt t="66568" x="6577013" y="4929188"/>
          <p14:tracePt t="66616" x="6586538" y="4929188"/>
          <p14:tracePt t="66883" x="6594475" y="4929188"/>
          <p14:tracePt t="66897" x="6602413" y="4929188"/>
          <p14:tracePt t="66915" x="6619875" y="4937125"/>
          <p14:tracePt t="66930" x="6637338" y="4937125"/>
          <p14:tracePt t="66947" x="6654800" y="4937125"/>
          <p14:tracePt t="66954" x="6662738" y="4937125"/>
          <p14:tracePt t="66963" x="6680200" y="4937125"/>
          <p14:tracePt t="66970" x="6696075" y="4937125"/>
          <p14:tracePt t="66986" x="6713538" y="4937125"/>
          <p14:tracePt t="66994" x="6721475" y="4937125"/>
          <p14:tracePt t="67001" x="6738938" y="4937125"/>
          <p14:tracePt t="67008" x="6756400" y="4937125"/>
          <p14:tracePt t="67016" x="6772275" y="4937125"/>
          <p14:tracePt t="67024" x="6799263" y="4946650"/>
          <p14:tracePt t="67034" x="6807200" y="4946650"/>
          <p14:tracePt t="67042" x="6815138" y="4946650"/>
          <p14:tracePt t="67050" x="6832600" y="4946650"/>
          <p14:tracePt t="67058" x="6840538" y="4946650"/>
          <p14:tracePt t="67081" x="6850063" y="4946650"/>
          <p14:tracePt t="67338" x="6840538" y="4954588"/>
          <p14:tracePt t="67346" x="6799263" y="4954588"/>
          <p14:tracePt t="67354" x="6746875" y="4954588"/>
          <p14:tracePt t="67363" x="6705600" y="4979988"/>
          <p14:tracePt t="67369" x="6645275" y="4979988"/>
          <p14:tracePt t="67380" x="6602413" y="4979988"/>
          <p14:tracePt t="67386" x="6526213" y="4979988"/>
          <p14:tracePt t="67394" x="6475413" y="4979988"/>
          <p14:tracePt t="67401" x="6424613" y="4979988"/>
          <p14:tracePt t="67408" x="6373813" y="4979988"/>
          <p14:tracePt t="67418" x="6330950" y="4979988"/>
          <p14:tracePt t="67425" x="6305550" y="4979988"/>
          <p14:tracePt t="67433" x="6288088" y="4979988"/>
          <p14:tracePt t="67442" x="6280150" y="4979988"/>
          <p14:tracePt t="67450" x="6262688" y="4979988"/>
          <p14:tracePt t="67458" x="6254750" y="4979988"/>
          <p14:tracePt t="67578" x="6280150" y="4979988"/>
          <p14:tracePt t="67585" x="6330950" y="4979988"/>
          <p14:tracePt t="67594" x="6399213" y="4979988"/>
          <p14:tracePt t="67601" x="6500813" y="4979988"/>
          <p14:tracePt t="67608" x="6611938" y="4979988"/>
          <p14:tracePt t="67618" x="6713538" y="4979988"/>
          <p14:tracePt t="67625" x="6815138" y="4979988"/>
          <p14:tracePt t="67633" x="6900863" y="4979988"/>
          <p14:tracePt t="67642" x="6959600" y="4962525"/>
          <p14:tracePt t="67650" x="7019925" y="4962525"/>
          <p14:tracePt t="67657" x="7053263" y="4946650"/>
          <p14:tracePt t="67666" x="7061200" y="4946650"/>
          <p14:tracePt t="67673" x="7070725" y="4937125"/>
          <p14:tracePt t="67681" x="7078663" y="4937125"/>
          <p14:tracePt t="67699" x="7096125" y="4937125"/>
          <p14:tracePt t="67705" x="7104063" y="4937125"/>
          <p14:tracePt t="67715" x="7129463" y="4937125"/>
          <p14:tracePt t="67721" x="7164388" y="4937125"/>
          <p14:tracePt t="67731" x="7180263" y="4937125"/>
          <p14:tracePt t="67737" x="7215188" y="4937125"/>
          <p14:tracePt t="67748" x="7248525" y="4937125"/>
          <p14:tracePt t="67755" x="7265988" y="4937125"/>
          <p14:tracePt t="68170" x="7265988" y="4954588"/>
          <p14:tracePt t="68202" x="7273925" y="4962525"/>
          <p14:tracePt t="68218" x="7283450" y="4962525"/>
          <p14:tracePt t="68234" x="7291388" y="4962525"/>
          <p14:tracePt t="68241" x="7299325" y="4962525"/>
          <p14:tracePt t="68250" x="7308850" y="4972050"/>
          <p14:tracePt t="68257" x="7316788" y="4972050"/>
          <p14:tracePt t="68273" x="7324725" y="4972050"/>
          <p14:tracePt t="68281" x="7334250" y="4972050"/>
          <p14:tracePt t="68298" x="7350125" y="4972050"/>
          <p14:tracePt t="68306" x="7359650" y="4979988"/>
          <p14:tracePt t="68321" x="7377113" y="4979988"/>
          <p14:tracePt t="68331" x="7402513" y="4997450"/>
          <p14:tracePt t="68338" x="7410450" y="4997450"/>
          <p14:tracePt t="68348" x="7418388" y="4997450"/>
          <p14:tracePt t="68354" x="7427913" y="4997450"/>
          <p14:tracePt t="68364" x="7435850" y="5005388"/>
          <p14:tracePt t="68370" x="7453313" y="5013325"/>
          <p14:tracePt t="68377" x="7461250" y="5013325"/>
          <p14:tracePt t="68457" x="7469188" y="5013325"/>
          <p14:tracePt t="68489" x="7478713" y="5022850"/>
          <p14:tracePt t="68657" x="7478713" y="5013325"/>
          <p14:tracePt t="68666" x="7478713" y="5005388"/>
          <p14:tracePt t="68681" x="7478713" y="4987925"/>
          <p14:tracePt t="68690" x="7486650" y="4987925"/>
          <p14:tracePt t="68698" x="7486650" y="4972050"/>
          <p14:tracePt t="68706" x="7486650" y="4946650"/>
          <p14:tracePt t="68714" x="7486650" y="4929188"/>
          <p14:tracePt t="68721" x="7486650" y="4911725"/>
          <p14:tracePt t="68731" x="7486650" y="4894263"/>
          <p14:tracePt t="68738" x="7486650" y="4886325"/>
          <p14:tracePt t="68747" x="7486650" y="4878388"/>
          <p14:tracePt t="68754" x="7486650" y="4868863"/>
          <p14:tracePt t="68764" x="7486650" y="4860925"/>
          <p14:tracePt t="68770" x="7486650" y="4852988"/>
          <p14:tracePt t="68786" x="7494588" y="4827588"/>
          <p14:tracePt t="68809" x="7504113" y="4818063"/>
          <p14:tracePt t="69314" x="7494588" y="4810125"/>
          <p14:tracePt t="69331" x="7469188" y="4810125"/>
          <p14:tracePt t="69337" x="7461250" y="4810125"/>
          <p14:tracePt t="69348" x="7435850" y="4810125"/>
          <p14:tracePt t="69353" x="7392988" y="4810125"/>
          <p14:tracePt t="69361" x="7350125" y="4810125"/>
          <p14:tracePt t="69369" x="7273925" y="4818063"/>
          <p14:tracePt t="69377" x="7164388" y="4818063"/>
          <p14:tracePt t="69384" x="7078663" y="4818063"/>
          <p14:tracePt t="69392" x="6943725" y="4818063"/>
          <p14:tracePt t="69401" x="6799263" y="4818063"/>
          <p14:tracePt t="69409" x="6696075" y="4818063"/>
          <p14:tracePt t="69417" x="6561138" y="4818063"/>
          <p14:tracePt t="69426" x="6457950" y="4818063"/>
          <p14:tracePt t="69433" x="6391275" y="4818063"/>
          <p14:tracePt t="69441" x="6297613" y="4792663"/>
          <p14:tracePt t="69449" x="6221413" y="4759325"/>
          <p14:tracePt t="69457" x="6143625" y="4716463"/>
          <p14:tracePt t="69466" x="6102350" y="4716463"/>
          <p14:tracePt t="69472" x="6059488" y="4716463"/>
          <p14:tracePt t="69482" x="5999163" y="4716463"/>
          <p14:tracePt t="69489" x="5922963" y="4699000"/>
          <p14:tracePt t="69498" x="5864225" y="4673600"/>
          <p14:tracePt t="69504" x="5854700" y="4673600"/>
          <p14:tracePt t="69738" x="5854700" y="4691063"/>
          <p14:tracePt t="69760" x="5846763" y="4716463"/>
          <p14:tracePt t="69769" x="5821363" y="4716463"/>
          <p14:tracePt t="69779" x="5735638" y="4724400"/>
          <p14:tracePt t="69785" x="5641975" y="4733925"/>
          <p14:tracePt t="69793" x="5507038" y="4733925"/>
          <p14:tracePt t="69802" x="5327650" y="4733925"/>
          <p14:tracePt t="69810" x="5056188" y="4699000"/>
          <p14:tracePt t="69818" x="4749800" y="4665663"/>
          <p14:tracePt t="69826" x="4394200" y="4614863"/>
          <p14:tracePt t="69833" x="4079875" y="4538663"/>
          <p14:tracePt t="69841" x="3832225" y="4427538"/>
          <p14:tracePt t="69849" x="3671888" y="4341813"/>
          <p14:tracePt t="69858" x="3459163" y="4249738"/>
          <p14:tracePt t="69865" x="3221038" y="4171950"/>
          <p14:tracePt t="69874" x="2974975" y="4062413"/>
          <p14:tracePt t="69881" x="2795588" y="4002088"/>
          <p14:tracePt t="69890" x="2592388" y="3935413"/>
          <p14:tracePt t="69909" x="2252663" y="3816350"/>
          <p14:tracePt t="69915" x="2124075" y="3763963"/>
          <p14:tracePt t="69921" x="1989138" y="3713163"/>
          <p14:tracePt t="69931" x="1870075" y="3671888"/>
          <p14:tracePt t="69938" x="1758950" y="3636963"/>
          <p14:tracePt t="69948" x="1657350" y="3611563"/>
          <p14:tracePt t="69954" x="1581150" y="3578225"/>
          <p14:tracePt t="69962" x="1477963" y="3543300"/>
          <p14:tracePt t="69970" x="1393825" y="3535363"/>
          <p14:tracePt t="69977" x="1300163" y="3502025"/>
          <p14:tracePt t="69986" x="1241425" y="3467100"/>
          <p14:tracePt t="69992" x="1173163" y="3449638"/>
          <p14:tracePt t="70001" x="1112838" y="3441700"/>
          <p14:tracePt t="70009" x="1069975" y="3408363"/>
          <p14:tracePt t="70018" x="1019175" y="3382963"/>
          <p14:tracePt t="70026" x="977900" y="3348038"/>
          <p14:tracePt t="70033" x="942975" y="3322638"/>
          <p14:tracePt t="70041" x="909638" y="3297238"/>
          <p14:tracePt t="70049" x="858838" y="3246438"/>
          <p14:tracePt t="70057" x="833438" y="3221038"/>
          <p14:tracePt t="70065" x="765175" y="3170238"/>
          <p14:tracePt t="70073" x="739775" y="3152775"/>
          <p14:tracePt t="70082" x="714375" y="3135313"/>
          <p14:tracePt t="70090" x="696913" y="3109913"/>
          <p14:tracePt t="70099" x="679450" y="3094038"/>
          <p14:tracePt t="70106" x="671513" y="3076575"/>
          <p14:tracePt t="70121" x="671513" y="3059113"/>
          <p14:tracePt t="70138" x="671513" y="3041650"/>
          <p14:tracePt t="70147" x="671513" y="3033713"/>
          <p14:tracePt t="70154" x="671513" y="3025775"/>
          <p14:tracePt t="70161" x="671513" y="3000375"/>
          <p14:tracePt t="70170" x="671513" y="2990850"/>
          <p14:tracePt t="70176" x="671513" y="2965450"/>
          <p14:tracePt t="70186" x="671513" y="2940050"/>
          <p14:tracePt t="70193" x="671513" y="2932113"/>
          <p14:tracePt t="70201" x="671513" y="2914650"/>
          <p14:tracePt t="70210" x="671513" y="2897188"/>
          <p14:tracePt t="70218" x="671513" y="2881313"/>
          <p14:tracePt t="70225" x="671513" y="2863850"/>
          <p14:tracePt t="70234" x="671513" y="2855913"/>
          <p14:tracePt t="70241" x="671513" y="2846388"/>
          <p14:tracePt t="70250" x="671513" y="2838450"/>
          <p14:tracePt t="70258" x="671513" y="2820988"/>
          <p14:tracePt t="70266" x="671513" y="2795588"/>
          <p14:tracePt t="70274" x="671513" y="2787650"/>
          <p14:tracePt t="70281" x="671513" y="2770188"/>
          <p14:tracePt t="70290" x="671513" y="2744788"/>
          <p14:tracePt t="70298" x="671513" y="2736850"/>
          <p14:tracePt t="70306" x="671513" y="2711450"/>
          <p14:tracePt t="70316" x="671513" y="2686050"/>
          <p14:tracePt t="70321" x="671513" y="2668588"/>
          <p14:tracePt t="70333" x="671513" y="2643188"/>
          <p14:tracePt t="70337" x="671513" y="2633663"/>
          <p14:tracePt t="70348" x="671513" y="2625725"/>
          <p14:tracePt t="70354" x="671513" y="2600325"/>
          <p14:tracePt t="70361" x="671513" y="2592388"/>
          <p14:tracePt t="70370" x="671513" y="2582863"/>
          <p14:tracePt t="70376" x="671513" y="2557463"/>
          <p14:tracePt t="70393" x="671513" y="2541588"/>
          <p14:tracePt t="70402" x="671513" y="2524125"/>
          <p14:tracePt t="70410" x="671513" y="2516188"/>
          <p14:tracePt t="70418" x="671513" y="2498725"/>
          <p14:tracePt t="70426" x="671513" y="2489200"/>
          <p14:tracePt t="70434" x="671513" y="2481263"/>
          <p14:tracePt t="70441" x="671513" y="2463800"/>
          <p14:tracePt t="70458" x="671513" y="2455863"/>
          <p14:tracePt t="70466" x="671513" y="2447925"/>
          <p14:tracePt t="70482" x="663575" y="2430463"/>
          <p14:tracePt t="70489" x="654050" y="2422525"/>
          <p14:tracePt t="70531" x="654050" y="2413000"/>
          <p14:tracePt t="70618" x="646113" y="2405063"/>
          <p14:tracePt t="70666" x="636588" y="2405063"/>
          <p14:tracePt t="70770" x="628650" y="2405063"/>
          <p14:tracePt t="70801" x="620713" y="2405063"/>
          <p14:tracePt t="70809" x="620713" y="2413000"/>
          <p14:tracePt t="70818" x="620713" y="2422525"/>
          <p14:tracePt t="70825" x="620713" y="2430463"/>
          <p14:tracePt t="70834" x="620713" y="2438400"/>
          <p14:tracePt t="70906" x="611188" y="2447925"/>
          <p14:tracePt t="70936" x="611188" y="2455863"/>
          <p14:tracePt t="70961" x="611188" y="2473325"/>
          <p14:tracePt t="70970" x="611188" y="2481263"/>
          <p14:tracePt t="70976" x="611188" y="2498725"/>
          <p14:tracePt t="70993" x="611188" y="2516188"/>
          <p14:tracePt t="71009" x="611188" y="2532063"/>
          <p14:tracePt t="71018" x="611188" y="2541588"/>
          <p14:tracePt t="71025" x="611188" y="2557463"/>
          <p14:tracePt t="71041" x="611188" y="2566988"/>
          <p14:tracePt t="71050" x="611188" y="2574925"/>
          <p14:tracePt t="71058" x="611188" y="2582863"/>
          <p14:tracePt t="71066" x="611188" y="2592388"/>
          <p14:tracePt t="71162" x="611188" y="2600325"/>
          <p14:tracePt t="71176" x="611188" y="2617788"/>
          <p14:tracePt t="71193" x="620713" y="2625725"/>
          <p14:tracePt t="71201" x="636588" y="2643188"/>
          <p14:tracePt t="71209" x="663575" y="2643188"/>
          <p14:tracePt t="71217" x="679450" y="2660650"/>
          <p14:tracePt t="71225" x="714375" y="2668588"/>
          <p14:tracePt t="71233" x="739775" y="2676525"/>
          <p14:tracePt t="71241" x="781050" y="2686050"/>
          <p14:tracePt t="71249" x="815975" y="2693988"/>
          <p14:tracePt t="71258" x="866775" y="2711450"/>
          <p14:tracePt t="71267" x="892175" y="2711450"/>
          <p14:tracePt t="71273" x="952500" y="2719388"/>
          <p14:tracePt t="71282" x="985838" y="2719388"/>
          <p14:tracePt t="71288" x="1028700" y="2727325"/>
          <p14:tracePt t="71299" x="1069975" y="2736850"/>
          <p14:tracePt t="71305" x="1104900" y="2736850"/>
          <p14:tracePt t="71315" x="1138238" y="2736850"/>
          <p14:tracePt t="71321" x="1189038" y="2736850"/>
          <p14:tracePt t="71332" x="1231900" y="2736850"/>
          <p14:tracePt t="71338" x="1266825" y="2736850"/>
          <p14:tracePt t="71348" x="1308100" y="2736850"/>
          <p14:tracePt t="71353" x="1368425" y="2736850"/>
          <p14:tracePt t="71360" x="1393825" y="2736850"/>
          <p14:tracePt t="71370" x="1436688" y="2736850"/>
          <p14:tracePt t="71377" x="1462088" y="2736850"/>
          <p14:tracePt t="71386" x="1487488" y="2736850"/>
          <p14:tracePt t="71393" x="1504950" y="2736850"/>
          <p14:tracePt t="71401" x="1530350" y="2736850"/>
          <p14:tracePt t="71410" x="1555750" y="2736850"/>
          <p14:tracePt t="71418" x="1563688" y="2736850"/>
          <p14:tracePt t="71425" x="1581150" y="2736850"/>
          <p14:tracePt t="71433" x="1597025" y="2736850"/>
          <p14:tracePt t="71450" x="1606550" y="2736850"/>
          <p14:tracePt t="71458" x="1622425" y="2736850"/>
          <p14:tracePt t="71466" x="1631950" y="2736850"/>
          <p14:tracePt t="71474" x="1657350" y="2736850"/>
          <p14:tracePt t="71482" x="1690688" y="2736850"/>
          <p14:tracePt t="71490" x="1708150" y="2736850"/>
          <p14:tracePt t="71498" x="1733550" y="2736850"/>
          <p14:tracePt t="71506" x="1758950" y="2736850"/>
          <p14:tracePt t="71515" x="1784350" y="2736850"/>
          <p14:tracePt t="71521" x="1819275" y="2736850"/>
          <p14:tracePt t="71531" x="1852613" y="2736850"/>
          <p14:tracePt t="71538" x="1885950" y="2736850"/>
          <p14:tracePt t="71548" x="1928813" y="2736850"/>
          <p14:tracePt t="71554" x="1946275" y="2727325"/>
          <p14:tracePt t="71560" x="1989138" y="2727325"/>
          <p14:tracePt t="71570" x="2022475" y="2727325"/>
          <p14:tracePt t="71577" x="2055813" y="2711450"/>
          <p14:tracePt t="71585" x="2082800" y="2711450"/>
          <p14:tracePt t="71593" x="2116138" y="2701925"/>
          <p14:tracePt t="71601" x="2141538" y="2701925"/>
          <p14:tracePt t="71609" x="2166938" y="2701925"/>
          <p14:tracePt t="71617" x="2192338" y="2701925"/>
          <p14:tracePt t="71625" x="2209800" y="2701925"/>
          <p14:tracePt t="71634" x="2235200" y="2701925"/>
          <p14:tracePt t="71641" x="2252663" y="2701925"/>
          <p14:tracePt t="71650" x="2286000" y="2701925"/>
          <p14:tracePt t="71656" x="2293938" y="2693988"/>
          <p14:tracePt t="71665" x="2311400" y="2693988"/>
          <p14:tracePt t="71672" x="2336800" y="2686050"/>
          <p14:tracePt t="71683" x="2344738" y="2686050"/>
          <p14:tracePt t="71688" x="2362200" y="2686050"/>
          <p14:tracePt t="71699" x="2371725" y="2686050"/>
          <p14:tracePt t="71705" x="2387600" y="2676525"/>
          <p14:tracePt t="71715" x="2397125" y="2676525"/>
          <p14:tracePt t="71720" x="2405063" y="2676525"/>
          <p14:tracePt t="71731" x="2405063" y="2668588"/>
          <p14:tracePt t="71745" x="2413000" y="2668588"/>
          <p14:tracePt t="71777" x="2422525" y="2668588"/>
          <p14:tracePt t="71784" x="2430463" y="2668588"/>
          <p14:tracePt t="71793" x="2447925" y="2668588"/>
          <p14:tracePt t="71833" x="2455863" y="2668588"/>
          <p14:tracePt t="71841" x="2463800" y="2676525"/>
          <p14:tracePt t="71865" x="2473325" y="2676525"/>
          <p14:tracePt t="71900" x="2481263" y="2676525"/>
          <p14:tracePt t="71906" x="2489200" y="2676525"/>
          <p14:tracePt t="71916" x="2498725" y="2686050"/>
          <p14:tracePt t="71921" x="2516188" y="2686050"/>
          <p14:tracePt t="71932" x="2532063" y="2693988"/>
          <p14:tracePt t="71938" x="2541588" y="2693988"/>
          <p14:tracePt t="71962" x="2549525" y="2693988"/>
          <p14:tracePt t="71970" x="2557463" y="2693988"/>
          <p14:tracePt t="71986" x="2566988" y="2693988"/>
          <p14:tracePt t="72001" x="2574925" y="2693988"/>
          <p14:tracePt t="72010" x="2582863" y="2693988"/>
          <p14:tracePt t="72018" x="2592388" y="2693988"/>
          <p14:tracePt t="72025" x="2608263" y="2693988"/>
          <p14:tracePt t="72041" x="2625725" y="2701925"/>
          <p14:tracePt t="72049" x="2633663" y="2711450"/>
          <p14:tracePt t="72067" x="2651125" y="2711450"/>
          <p14:tracePt t="72074" x="2660650" y="2711450"/>
          <p14:tracePt t="72298" x="2668588" y="2727325"/>
          <p14:tracePt t="72316" x="2668588" y="2744788"/>
          <p14:tracePt t="72466" x="2668588" y="2752725"/>
          <p14:tracePt t="79481" x="2668588" y="2736850"/>
          <p14:tracePt t="79490" x="2643188" y="2711450"/>
          <p14:tracePt t="79496" x="2633663" y="2693988"/>
          <p14:tracePt t="79506" x="2617788" y="2676525"/>
          <p14:tracePt t="79514" x="2582863" y="2651125"/>
          <p14:tracePt t="79521" x="2532063" y="2633663"/>
          <p14:tracePt t="79529" x="2463800" y="2617788"/>
          <p14:tracePt t="79538" x="2387600" y="2600325"/>
          <p14:tracePt t="79545" x="2286000" y="2600325"/>
          <p14:tracePt t="79554" x="2235200" y="2600325"/>
          <p14:tracePt t="79561" x="2159000" y="2600325"/>
          <p14:tracePt t="79570" x="2098675" y="2633663"/>
          <p14:tracePt t="79578" x="2055813" y="2686050"/>
          <p14:tracePt t="79587" x="2014538" y="2762250"/>
          <p14:tracePt t="79594" x="2014538" y="2787650"/>
          <p14:tracePt t="79603" x="2014538" y="2795588"/>
          <p14:tracePt t="79610" x="2082800" y="2795588"/>
          <p14:tracePt t="79620" x="2141538" y="2770188"/>
          <p14:tracePt t="79626" x="2209800" y="2711450"/>
          <p14:tracePt t="79635" x="2268538" y="2686050"/>
          <p14:tracePt t="79641" x="2303463" y="2676525"/>
          <p14:tracePt t="79652" x="2319338" y="2668588"/>
          <p14:tracePt t="79666" x="2319338" y="2660650"/>
          <p14:tracePt t="79834" x="2319338" y="2651125"/>
          <p14:tracePt t="79841" x="2311400" y="2643188"/>
          <p14:tracePt t="79851" x="2293938" y="2643188"/>
          <p14:tracePt t="79857" x="2286000" y="2643188"/>
          <p14:tracePt t="79867" x="2278063" y="2643188"/>
          <p14:tracePt t="79874" x="2260600" y="2643188"/>
          <p14:tracePt t="79880" x="2209800" y="2651125"/>
          <p14:tracePt t="79890" x="2200275" y="2651125"/>
          <p14:tracePt t="79898" x="2184400" y="2651125"/>
          <p14:tracePt t="79906" x="2159000" y="2651125"/>
          <p14:tracePt t="79922" x="2149475" y="2651125"/>
          <p14:tracePt t="79970" x="2133600" y="2651125"/>
          <p14:tracePt t="79978" x="2124075" y="2651125"/>
          <p14:tracePt t="79987" x="2108200" y="2651125"/>
          <p14:tracePt t="80041" x="2098675" y="2651125"/>
          <p14:tracePt t="80074" x="2082800" y="2651125"/>
          <p14:tracePt t="80090" x="2082800" y="2660650"/>
          <p14:tracePt t="80096" x="2073275" y="2668588"/>
          <p14:tracePt t="80106" x="2065338" y="2676525"/>
          <p14:tracePt t="80113" x="2055813" y="2693988"/>
          <p14:tracePt t="80129" x="2047875" y="2711450"/>
          <p14:tracePt t="80145" x="2039938" y="2719388"/>
          <p14:tracePt t="80161" x="2030413" y="2719388"/>
          <p14:tracePt t="80170" x="2022475" y="2727325"/>
          <p14:tracePt t="80178" x="2014538" y="2736850"/>
          <p14:tracePt t="80186" x="2005013" y="2736850"/>
          <p14:tracePt t="80193" x="1997075" y="2736850"/>
          <p14:tracePt t="80203" x="1989138" y="2744788"/>
          <p14:tracePt t="80210" x="1963738" y="2744788"/>
          <p14:tracePt t="80219" x="1946275" y="2762250"/>
          <p14:tracePt t="80226" x="1938338" y="2762250"/>
          <p14:tracePt t="80235" x="1903413" y="2778125"/>
          <p14:tracePt t="80241" x="1870075" y="2787650"/>
          <p14:tracePt t="80252" x="1819275" y="2805113"/>
          <p14:tracePt t="80258" x="1776413" y="2813050"/>
          <p14:tracePt t="80264" x="1725613" y="2820988"/>
          <p14:tracePt t="80274" x="1665288" y="2846388"/>
          <p14:tracePt t="80281" x="1631950" y="2846388"/>
          <p14:tracePt t="80288" x="1589088" y="2855913"/>
          <p14:tracePt t="80297" x="1530350" y="2863850"/>
          <p14:tracePt t="80306" x="1487488" y="2871788"/>
          <p14:tracePt t="80314" x="1444625" y="2871788"/>
          <p14:tracePt t="80321" x="1393825" y="2881313"/>
          <p14:tracePt t="80329" x="1350963" y="2881313"/>
          <p14:tracePt t="80338" x="1317625" y="2881313"/>
          <p14:tracePt t="80346" x="1292225" y="2881313"/>
          <p14:tracePt t="80353" x="1266825" y="2881313"/>
          <p14:tracePt t="80361" x="1249363" y="2881313"/>
          <p14:tracePt t="80370" x="1241425" y="2881313"/>
          <p14:tracePt t="80377" x="1216025" y="2881313"/>
          <p14:tracePt t="80387" x="1198563" y="2881313"/>
          <p14:tracePt t="80394" x="1181100" y="2863850"/>
          <p14:tracePt t="80402" x="1163638" y="2863850"/>
          <p14:tracePt t="80410" x="1138238" y="2855913"/>
          <p14:tracePt t="80419" x="1122363" y="2838450"/>
          <p14:tracePt t="80426" x="1104900" y="2813050"/>
          <p14:tracePt t="80435" x="1096963" y="2787650"/>
          <p14:tracePt t="80442" x="1079500" y="2770188"/>
          <p14:tracePt t="80452" x="1062038" y="2744788"/>
          <p14:tracePt t="80458" x="1054100" y="2711450"/>
          <p14:tracePt t="80464" x="1044575" y="2676525"/>
          <p14:tracePt t="80474" x="1036638" y="2651125"/>
          <p14:tracePt t="80481" x="1028700" y="2633663"/>
          <p14:tracePt t="80490" x="1019175" y="2608263"/>
          <p14:tracePt t="80497" x="1019175" y="2574925"/>
          <p14:tracePt t="80506" x="1019175" y="2532063"/>
          <p14:tracePt t="80513" x="1019175" y="2506663"/>
          <p14:tracePt t="80521" x="1019175" y="2489200"/>
          <p14:tracePt t="80529" x="1019175" y="2455863"/>
          <p14:tracePt t="80538" x="1019175" y="2430463"/>
          <p14:tracePt t="80545" x="1019175" y="2387600"/>
          <p14:tracePt t="80553" x="1019175" y="2371725"/>
          <p14:tracePt t="80561" x="1019175" y="2344738"/>
          <p14:tracePt t="80570" x="1019175" y="2311400"/>
          <p14:tracePt t="80577" x="1019175" y="2293938"/>
          <p14:tracePt t="80587" x="1036638" y="2243138"/>
          <p14:tracePt t="80594" x="1062038" y="2217738"/>
          <p14:tracePt t="80604" x="1079500" y="2184400"/>
          <p14:tracePt t="80610" x="1096963" y="2159000"/>
          <p14:tracePt t="80619" x="1122363" y="2124075"/>
          <p14:tracePt t="80626" x="1130300" y="2116138"/>
          <p14:tracePt t="80636" x="1147763" y="2098675"/>
          <p14:tracePt t="80641" x="1163638" y="2082800"/>
          <p14:tracePt t="80652" x="1173163" y="2073275"/>
          <p14:tracePt t="80658" x="1181100" y="2065338"/>
          <p14:tracePt t="80664" x="1198563" y="2055813"/>
          <p14:tracePt t="80674" x="1198563" y="2047875"/>
          <p14:tracePt t="80681" x="1223963" y="2039938"/>
          <p14:tracePt t="80688" x="1241425" y="2030413"/>
          <p14:tracePt t="80698" x="1249363" y="2022475"/>
          <p14:tracePt t="80705" x="1274763" y="2014538"/>
          <p14:tracePt t="80713" x="1292225" y="2005013"/>
          <p14:tracePt t="80721" x="1308100" y="2005013"/>
          <p14:tracePt t="80729" x="1333500" y="1997075"/>
          <p14:tracePt t="80738" x="1360488" y="1989138"/>
          <p14:tracePt t="80745" x="1393825" y="1979613"/>
          <p14:tracePt t="80753" x="1411288" y="1979613"/>
          <p14:tracePt t="80762" x="1444625" y="1979613"/>
          <p14:tracePt t="80770" x="1470025" y="1979613"/>
          <p14:tracePt t="80777" x="1495425" y="1979613"/>
          <p14:tracePt t="80786" x="1546225" y="1979613"/>
          <p14:tracePt t="80793" x="1589088" y="2014538"/>
          <p14:tracePt t="80804" x="1614488" y="2022475"/>
          <p14:tracePt t="80809" x="1665288" y="2047875"/>
          <p14:tracePt t="80819" x="1700213" y="2065338"/>
          <p14:tracePt t="80826" x="1751013" y="2108200"/>
          <p14:tracePt t="80835" x="1784350" y="2124075"/>
          <p14:tracePt t="80841" x="1809750" y="2149475"/>
          <p14:tracePt t="80852" x="1835150" y="2166938"/>
          <p14:tracePt t="80858" x="1852613" y="2184400"/>
          <p14:tracePt t="80864" x="1878013" y="2209800"/>
          <p14:tracePt t="80873" x="1885950" y="2217738"/>
          <p14:tracePt t="80881" x="1903413" y="2235200"/>
          <p14:tracePt t="80900" x="1911350" y="2268538"/>
          <p14:tracePt t="80904" x="1911350" y="2293938"/>
          <p14:tracePt t="80913" x="1928813" y="2328863"/>
          <p14:tracePt t="80923" x="1928813" y="2354263"/>
          <p14:tracePt t="80929" x="1928813" y="2387600"/>
          <p14:tracePt t="80939" x="1954213" y="2422525"/>
          <p14:tracePt t="80945" x="1963738" y="2455863"/>
          <p14:tracePt t="80955" x="1979613" y="2473325"/>
          <p14:tracePt t="80961" x="1989138" y="2498725"/>
          <p14:tracePt t="80971" x="2005013" y="2516188"/>
          <p14:tracePt t="80977" x="2014538" y="2541588"/>
          <p14:tracePt t="80987" x="2030413" y="2566988"/>
          <p14:tracePt t="80993" x="2047875" y="2592388"/>
          <p14:tracePt t="81004" x="2055813" y="2608263"/>
          <p14:tracePt t="81009" x="2065338" y="2617788"/>
          <p14:tracePt t="81020" x="2082800" y="2668588"/>
          <p14:tracePt t="81024" x="2082800" y="2676525"/>
          <p14:tracePt t="81035" x="2090738" y="2701925"/>
          <p14:tracePt t="81041" x="2098675" y="2727325"/>
          <p14:tracePt t="81050" x="2108200" y="2744788"/>
          <p14:tracePt t="81058" x="2108200" y="2778125"/>
          <p14:tracePt t="81064" x="2116138" y="2813050"/>
          <p14:tracePt t="81073" x="2116138" y="2846388"/>
          <p14:tracePt t="81081" x="2116138" y="2881313"/>
          <p14:tracePt t="81089" x="2116138" y="2914650"/>
          <p14:tracePt t="81098" x="2116138" y="2949575"/>
          <p14:tracePt t="81104" x="2116138" y="2990850"/>
          <p14:tracePt t="81113" x="2116138" y="3016250"/>
          <p14:tracePt t="81121" x="2116138" y="3059113"/>
          <p14:tracePt t="81129" x="2108200" y="3094038"/>
          <p14:tracePt t="81137" x="2108200" y="3101975"/>
          <p14:tracePt t="81146" x="2098675" y="3109913"/>
          <p14:tracePt t="81154" x="2090738" y="3135313"/>
          <p14:tracePt t="81161" x="2073275" y="3152775"/>
          <p14:tracePt t="81178" x="2055813" y="3170238"/>
          <p14:tracePt t="81188" x="2055813" y="3178175"/>
          <p14:tracePt t="81194" x="2047875" y="3178175"/>
          <p14:tracePt t="81204" x="2030413" y="3203575"/>
          <p14:tracePt t="81210" x="2030413" y="3211513"/>
          <p14:tracePt t="81220" x="2022475" y="3221038"/>
          <p14:tracePt t="81226" x="2005013" y="3238500"/>
          <p14:tracePt t="81235" x="1989138" y="3254375"/>
          <p14:tracePt t="81251" x="1971675" y="3271838"/>
          <p14:tracePt t="81258" x="1954213" y="3289300"/>
          <p14:tracePt t="81264" x="1938338" y="3305175"/>
          <p14:tracePt t="81273" x="1903413" y="3330575"/>
          <p14:tracePt t="81281" x="1878013" y="3355975"/>
          <p14:tracePt t="81289" x="1860550" y="3365500"/>
          <p14:tracePt t="81298" x="1844675" y="3373438"/>
          <p14:tracePt t="81305" x="1793875" y="3398838"/>
          <p14:tracePt t="81313" x="1776413" y="3416300"/>
          <p14:tracePt t="81321" x="1751013" y="3433763"/>
          <p14:tracePt t="81329" x="1716088" y="3449638"/>
          <p14:tracePt t="81337" x="1690688" y="3459163"/>
          <p14:tracePt t="81346" x="1682750" y="3459163"/>
          <p14:tracePt t="81354" x="1674813" y="3467100"/>
          <p14:tracePt t="81361" x="1657350" y="3467100"/>
          <p14:tracePt t="81378" x="1649413" y="3467100"/>
          <p14:tracePt t="81387" x="1631950" y="3467100"/>
          <p14:tracePt t="81394" x="1622425" y="3467100"/>
          <p14:tracePt t="81403" x="1589088" y="3441700"/>
          <p14:tracePt t="81410" x="1563688" y="3416300"/>
          <p14:tracePt t="81419" x="1530350" y="3382963"/>
          <p14:tracePt t="81426" x="1504950" y="3340100"/>
          <p14:tracePt t="81436" x="1452563" y="3289300"/>
          <p14:tracePt t="81441" x="1427163" y="3271838"/>
          <p14:tracePt t="81449" x="1401763" y="3228975"/>
          <p14:tracePt t="81458" x="1360488" y="3186113"/>
          <p14:tracePt t="81464" x="1333500" y="3144838"/>
          <p14:tracePt t="81474" x="1317625" y="3101975"/>
          <p14:tracePt t="81481" x="1300163" y="3084513"/>
          <p14:tracePt t="81489" x="1292225" y="3059113"/>
          <p14:tracePt t="81498" x="1282700" y="3041650"/>
          <p14:tracePt t="81506" x="1282700" y="3033713"/>
          <p14:tracePt t="81521" x="1282700" y="3025775"/>
          <p14:tracePt t="81529" x="1282700" y="3008313"/>
          <p14:tracePt t="81538" x="1300163" y="3000375"/>
          <p14:tracePt t="81546" x="1325563" y="2990850"/>
          <p14:tracePt t="81554" x="1343025" y="2990850"/>
          <p14:tracePt t="81562" x="1368425" y="2974975"/>
          <p14:tracePt t="81570" x="1401763" y="2965450"/>
          <p14:tracePt t="81578" x="1444625" y="2957513"/>
          <p14:tracePt t="81586" x="1470025" y="2940050"/>
          <p14:tracePt t="81594" x="1512888" y="2932113"/>
          <p14:tracePt t="81604" x="1571625" y="2914650"/>
          <p14:tracePt t="81610" x="1606550" y="2906713"/>
          <p14:tracePt t="81620" x="1657350" y="2881313"/>
          <p14:tracePt t="81626" x="1690688" y="2881313"/>
          <p14:tracePt t="81633" x="1700213" y="2871788"/>
          <p14:tracePt t="81641" x="1733550" y="2871788"/>
          <p14:tracePt t="81649" x="1741488" y="2871788"/>
          <p14:tracePt t="81658" x="1751013" y="2863850"/>
          <p14:tracePt t="81664" x="1758950" y="2863850"/>
          <p14:tracePt t="81713" x="1766888" y="2863850"/>
          <p14:tracePt t="81721" x="1776413" y="2863850"/>
          <p14:tracePt t="81738" x="1793875" y="2863850"/>
          <p14:tracePt t="81745" x="1801813" y="2863850"/>
          <p14:tracePt t="81753" x="1819275" y="2881313"/>
          <p14:tracePt t="81761" x="1835150" y="2897188"/>
          <p14:tracePt t="81771" x="1844675" y="2897188"/>
          <p14:tracePt t="81777" x="1860550" y="2906713"/>
          <p14:tracePt t="81788" x="1870075" y="2914650"/>
          <p14:tracePt t="81793" x="1878013" y="2922588"/>
          <p14:tracePt t="81804" x="1885950" y="2932113"/>
          <p14:tracePt t="81808" x="1895475" y="2932113"/>
          <p14:tracePt t="81820" x="1903413" y="2949575"/>
          <p14:tracePt t="81825" x="1903413" y="2957513"/>
          <p14:tracePt t="81833" x="1903413" y="2965450"/>
          <p14:tracePt t="81840" x="1903413" y="2974975"/>
          <p14:tracePt t="81849" x="1903413" y="2982913"/>
          <p14:tracePt t="81856" x="1903413" y="3008313"/>
          <p14:tracePt t="81865" x="1885950" y="3025775"/>
          <p14:tracePt t="81872" x="1870075" y="3059113"/>
          <p14:tracePt t="81881" x="1870075" y="3067050"/>
          <p14:tracePt t="81889" x="1860550" y="3094038"/>
          <p14:tracePt t="81897" x="1860550" y="3109913"/>
          <p14:tracePt t="81915" x="1852613" y="3170238"/>
          <p14:tracePt t="81920" x="1852613" y="3195638"/>
          <p14:tracePt t="81929" x="1852613" y="3246438"/>
          <p14:tracePt t="81938" x="1852613" y="3279775"/>
          <p14:tracePt t="81945" x="1852613" y="3322638"/>
          <p14:tracePt t="81954" x="1852613" y="3355975"/>
          <p14:tracePt t="81961" x="1852613" y="3398838"/>
          <p14:tracePt t="81971" x="1852613" y="3424238"/>
          <p14:tracePt t="81977" x="1852613" y="3467100"/>
          <p14:tracePt t="81987" x="1844675" y="3517900"/>
          <p14:tracePt t="81993" x="1835150" y="3586163"/>
          <p14:tracePt t="82003" x="1835150" y="3646488"/>
          <p14:tracePt t="82008" x="1819275" y="3705225"/>
          <p14:tracePt t="82019" x="1809750" y="3738563"/>
          <p14:tracePt t="82024" x="1809750" y="3781425"/>
          <p14:tracePt t="82033" x="1809750" y="3824288"/>
          <p14:tracePt t="82040" x="1809750" y="3875088"/>
          <p14:tracePt t="82049" x="1809750" y="3943350"/>
          <p14:tracePt t="82056" x="1809750" y="4002088"/>
          <p14:tracePt t="82065" x="1809750" y="4062413"/>
          <p14:tracePt t="82072" x="1809750" y="4087813"/>
          <p14:tracePt t="82082" x="1809750" y="4130675"/>
          <p14:tracePt t="82089" x="1809750" y="4189413"/>
          <p14:tracePt t="82097" x="1809750" y="4224338"/>
          <p14:tracePt t="82104" x="1809750" y="4275138"/>
          <p14:tracePt t="82112" x="1809750" y="4291013"/>
          <p14:tracePt t="82120" x="1835150" y="4341813"/>
          <p14:tracePt t="82128" x="1844675" y="4376738"/>
          <p14:tracePt t="82137" x="1844675" y="4394200"/>
          <p14:tracePt t="82144" x="1844675" y="4419600"/>
          <p14:tracePt t="82154" x="1844675" y="4435475"/>
          <p14:tracePt t="82160" x="1844675" y="4445000"/>
          <p14:tracePt t="82171" x="1844675" y="4452938"/>
          <p14:tracePt t="82233" x="1844675" y="4460875"/>
          <p14:tracePt t="82241" x="1844675" y="4470400"/>
          <p14:tracePt t="82258" x="1844675" y="4486275"/>
          <p14:tracePt t="82264" x="1844675" y="4513263"/>
          <p14:tracePt t="82274" x="1835150" y="4529138"/>
          <p14:tracePt t="82282" x="1827213" y="4538663"/>
          <p14:tracePt t="82290" x="1819275" y="4564063"/>
          <p14:tracePt t="82297" x="1809750" y="4579938"/>
          <p14:tracePt t="82306" x="1793875" y="4597400"/>
          <p14:tracePt t="82313" x="1776413" y="4614863"/>
          <p14:tracePt t="82321" x="1776413" y="4622800"/>
          <p14:tracePt t="82330" x="1766888" y="4630738"/>
          <p14:tracePt t="82346" x="1758950" y="4640263"/>
          <p14:tracePt t="82377" x="1751013" y="4648200"/>
          <p14:tracePt t="82409" x="1733550" y="4640263"/>
          <p14:tracePt t="82419" x="1708150" y="4614863"/>
          <p14:tracePt t="82435" x="1682750" y="4589463"/>
          <p14:tracePt t="82441" x="1649413" y="4564063"/>
          <p14:tracePt t="82449" x="1622425" y="4546600"/>
          <p14:tracePt t="82457" x="1597025" y="4521200"/>
          <p14:tracePt t="82465" x="1571625" y="4503738"/>
          <p14:tracePt t="82473" x="1538288" y="4470400"/>
          <p14:tracePt t="82482" x="1520825" y="4452938"/>
          <p14:tracePt t="82490" x="1504950" y="4435475"/>
          <p14:tracePt t="82497" x="1495425" y="4427538"/>
          <p14:tracePt t="82506" x="1477963" y="4402138"/>
          <p14:tracePt t="82513" x="1477963" y="4394200"/>
          <p14:tracePt t="82521" x="1470025" y="4384675"/>
          <p14:tracePt t="82530" x="1462088" y="4368800"/>
          <p14:tracePt t="82538" x="1462088" y="4341813"/>
          <p14:tracePt t="82546" x="1462088" y="4325938"/>
          <p14:tracePt t="82555" x="1462088" y="4308475"/>
          <p14:tracePt t="82561" x="1462088" y="4291013"/>
          <p14:tracePt t="82571" x="1462088" y="4283075"/>
          <p14:tracePt t="82577" x="1462088" y="4275138"/>
          <p14:tracePt t="82588" x="1462088" y="4265613"/>
          <p14:tracePt t="82593" x="1477963" y="4240213"/>
          <p14:tracePt t="82604" x="1495425" y="4214813"/>
          <p14:tracePt t="82609" x="1504950" y="4197350"/>
          <p14:tracePt t="82619" x="1512888" y="4181475"/>
          <p14:tracePt t="82625" x="1538288" y="4164013"/>
          <p14:tracePt t="82633" x="1546225" y="4156075"/>
          <p14:tracePt t="82640" x="1563688" y="4138613"/>
          <p14:tracePt t="82648" x="1581150" y="4130675"/>
          <p14:tracePt t="82658" x="1597025" y="4121150"/>
          <p14:tracePt t="82665" x="1606550" y="4121150"/>
          <p14:tracePt t="82674" x="1614488" y="4121150"/>
          <p14:tracePt t="82690" x="1631950" y="4121150"/>
          <p14:tracePt t="82697" x="1639888" y="4121150"/>
          <p14:tracePt t="82705" x="1649413" y="4121150"/>
          <p14:tracePt t="82713" x="1657350" y="4121150"/>
          <p14:tracePt t="82721" x="1665288" y="4121150"/>
          <p14:tracePt t="82730" x="1682750" y="4121150"/>
          <p14:tracePt t="82739" x="1690688" y="4121150"/>
          <p14:tracePt t="82746" x="1700213" y="4121150"/>
          <p14:tracePt t="82754" x="1708150" y="4121150"/>
          <p14:tracePt t="82761" x="1716088" y="4130675"/>
          <p14:tracePt t="82772" x="1733550" y="4130675"/>
          <p14:tracePt t="82788" x="1741488" y="4138613"/>
          <p14:tracePt t="82793" x="1741488" y="4146550"/>
          <p14:tracePt t="82803" x="1758950" y="4156075"/>
          <p14:tracePt t="82818" x="1766888" y="4164013"/>
          <p14:tracePt t="82825" x="1766888" y="4171950"/>
          <p14:tracePt t="82832" x="1766888" y="4181475"/>
          <p14:tracePt t="82841" x="1776413" y="4197350"/>
          <p14:tracePt t="82849" x="1776413" y="4224338"/>
          <p14:tracePt t="82857" x="1776413" y="4232275"/>
          <p14:tracePt t="82865" x="1784350" y="4249738"/>
          <p14:tracePt t="82873" x="1784350" y="4275138"/>
          <p14:tracePt t="82882" x="1784350" y="4283075"/>
          <p14:tracePt t="82900" x="1793875" y="4341813"/>
          <p14:tracePt t="82905" x="1793875" y="4384675"/>
          <p14:tracePt t="82913" x="1793875" y="4419600"/>
          <p14:tracePt t="82923" x="1793875" y="4460875"/>
          <p14:tracePt t="82930" x="1793875" y="4478338"/>
          <p14:tracePt t="82939" x="1793875" y="4513263"/>
          <p14:tracePt t="82945" x="1793875" y="4546600"/>
          <p14:tracePt t="82955" x="1793875" y="4579938"/>
          <p14:tracePt t="82962" x="1793875" y="4605338"/>
          <p14:tracePt t="82971" x="1793875" y="4648200"/>
          <p14:tracePt t="82978" x="1793875" y="4683125"/>
          <p14:tracePt t="82987" x="1793875" y="4724400"/>
          <p14:tracePt t="82994" x="1793875" y="4749800"/>
          <p14:tracePt t="83004" x="1793875" y="4775200"/>
          <p14:tracePt t="83010" x="1801813" y="4810125"/>
          <p14:tracePt t="83020" x="1801813" y="4835525"/>
          <p14:tracePt t="83026" x="1801813" y="4843463"/>
          <p14:tracePt t="83032" x="1801813" y="4860925"/>
          <p14:tracePt t="83041" x="1801813" y="4868863"/>
          <p14:tracePt t="83058" x="1801813" y="4878388"/>
          <p14:tracePt t="83194" x="1784350" y="4878388"/>
          <p14:tracePt t="83204" x="1776413" y="4886325"/>
          <p14:tracePt t="83722" x="1776413" y="4894263"/>
          <p14:tracePt t="83930" x="1776413" y="4878388"/>
          <p14:tracePt t="83962" x="1776413" y="4868863"/>
          <p14:tracePt t="84033" x="1776413" y="4852988"/>
          <p14:tracePt t="84057" x="1776413" y="4827588"/>
          <p14:tracePt t="84073" x="1776413" y="4810125"/>
          <p14:tracePt t="84081" x="1776413" y="4802188"/>
          <p14:tracePt t="85506" x="1776413" y="4792663"/>
          <p14:tracePt t="85537" x="1776413" y="4784725"/>
          <p14:tracePt t="85545" x="1776413" y="4775200"/>
          <p14:tracePt t="85555" x="1784350" y="4767263"/>
          <p14:tracePt t="85561" x="1827213" y="4749800"/>
          <p14:tracePt t="85571" x="1860550" y="4741863"/>
          <p14:tracePt t="85578" x="1885950" y="4733925"/>
          <p14:tracePt t="85588" x="1928813" y="4724400"/>
          <p14:tracePt t="85594" x="1954213" y="4716463"/>
          <p14:tracePt t="85604" x="1979613" y="4708525"/>
          <p14:tracePt t="85616" x="2014538" y="4691063"/>
          <p14:tracePt t="85626" x="2022475" y="4691063"/>
          <p14:tracePt t="85633" x="2039938" y="4673600"/>
          <p14:tracePt t="85641" x="2065338" y="4673600"/>
          <p14:tracePt t="85650" x="2098675" y="4657725"/>
          <p14:tracePt t="85657" x="2124075" y="4648200"/>
          <p14:tracePt t="85665" x="2159000" y="4630738"/>
          <p14:tracePt t="85674" x="2217738" y="4614863"/>
          <p14:tracePt t="85680" x="2286000" y="4605338"/>
          <p14:tracePt t="85690" x="2362200" y="4589463"/>
          <p14:tracePt t="85698" x="2463800" y="4572000"/>
          <p14:tracePt t="85706" x="2549525" y="4554538"/>
          <p14:tracePt t="85714" x="2668588" y="4538663"/>
          <p14:tracePt t="85722" x="2770188" y="4521200"/>
          <p14:tracePt t="85730" x="2889250" y="4521200"/>
          <p14:tracePt t="85739" x="3051175" y="4503738"/>
          <p14:tracePt t="85745" x="3186113" y="4495800"/>
          <p14:tracePt t="85755" x="3305175" y="4495800"/>
          <p14:tracePt t="85761" x="3416300" y="4495800"/>
          <p14:tracePt t="85772" x="3502025" y="4495800"/>
          <p14:tracePt t="85778" x="3568700" y="4495800"/>
          <p14:tracePt t="85788" x="3619500" y="4495800"/>
          <p14:tracePt t="85794" x="3646488" y="4495800"/>
          <p14:tracePt t="85800" x="3662363" y="4495800"/>
          <p14:tracePt t="85810" x="3671888" y="4495800"/>
          <p14:tracePt t="85817" x="3679825" y="4495800"/>
          <p14:tracePt t="85826" x="3687763" y="4495800"/>
          <p14:tracePt t="85833" x="3697288" y="4495800"/>
          <p14:tracePt t="85841" x="3697288" y="4486275"/>
          <p14:tracePt t="85850" x="3738563" y="4478338"/>
          <p14:tracePt t="85857" x="3781425" y="4470400"/>
          <p14:tracePt t="85865" x="3849688" y="4445000"/>
          <p14:tracePt t="85873" x="3908425" y="4419600"/>
          <p14:tracePt t="85881" x="3951288" y="4419600"/>
          <p14:tracePt t="85889" x="3986213" y="4419600"/>
          <p14:tracePt t="85901" x="4002088" y="4419600"/>
          <p14:tracePt t="85906" x="4019550" y="4427538"/>
          <p14:tracePt t="85913" x="4052888" y="4427538"/>
          <p14:tracePt t="85924" x="4062413" y="4427538"/>
          <p14:tracePt t="86019" x="4062413" y="4445000"/>
          <p14:tracePt t="86026" x="4044950" y="4460875"/>
          <p14:tracePt t="86033" x="4037013" y="4478338"/>
          <p14:tracePt t="86041" x="4002088" y="4513263"/>
          <p14:tracePt t="86050" x="3976688" y="4529138"/>
          <p14:tracePt t="86057" x="3968750" y="4538663"/>
          <p14:tracePt t="86065" x="3951288" y="4554538"/>
          <p14:tracePt t="86074" x="3935413" y="4564063"/>
          <p14:tracePt t="86081" x="3925888" y="4572000"/>
          <p14:tracePt t="86090" x="3925888" y="4589463"/>
          <p14:tracePt t="86097" x="3908425" y="4589463"/>
          <p14:tracePt t="86130" x="3917950" y="4589463"/>
          <p14:tracePt t="86138" x="3943350" y="4589463"/>
          <p14:tracePt t="86145" x="3968750" y="4579938"/>
          <p14:tracePt t="86156" x="4011613" y="4572000"/>
          <p14:tracePt t="86161" x="4062413" y="4564063"/>
          <p14:tracePt t="86172" x="4121150" y="4538663"/>
          <p14:tracePt t="86178" x="4181475" y="4529138"/>
          <p14:tracePt t="86188" x="4283075" y="4521200"/>
          <p14:tracePt t="86192" x="4368800" y="4521200"/>
          <p14:tracePt t="86200" x="4470400" y="4503738"/>
          <p14:tracePt t="86210" x="4564063" y="4503738"/>
          <p14:tracePt t="86217" x="4691063" y="4486275"/>
          <p14:tracePt t="86226" x="4792663" y="4470400"/>
          <p14:tracePt t="86233" x="4937125" y="4470400"/>
          <p14:tracePt t="86241" x="5048250" y="4460875"/>
          <p14:tracePt t="86250" x="5175250" y="4452938"/>
          <p14:tracePt t="86257" x="5319713" y="4435475"/>
          <p14:tracePt t="86265" x="5472113" y="4435475"/>
          <p14:tracePt t="86273" x="5600700" y="4435475"/>
          <p14:tracePt t="86281" x="5795963" y="4427538"/>
          <p14:tracePt t="86290" x="5948363" y="4427538"/>
          <p14:tracePt t="86298" x="6102350" y="4427538"/>
          <p14:tracePt t="86307" x="6262688" y="4402138"/>
          <p14:tracePt t="86313" x="6407150" y="4402138"/>
          <p14:tracePt t="86323" x="6561138" y="4376738"/>
          <p14:tracePt t="86330" x="6746875" y="4359275"/>
          <p14:tracePt t="86340" x="6891338" y="4359275"/>
          <p14:tracePt t="86346" x="7045325" y="4351338"/>
          <p14:tracePt t="86356" x="7189788" y="4325938"/>
          <p14:tracePt t="86361" x="7324725" y="4325938"/>
          <p14:tracePt t="86371" x="7453313" y="4300538"/>
          <p14:tracePt t="86377" x="7580313" y="4291013"/>
          <p14:tracePt t="86388" x="7699375" y="4283075"/>
          <p14:tracePt t="86394" x="7810500" y="4283075"/>
          <p14:tracePt t="86400" x="7927975" y="4257675"/>
          <p14:tracePt t="86410" x="8021638" y="4257675"/>
          <p14:tracePt t="86417" x="8150225" y="4249738"/>
          <p14:tracePt t="86426" x="8269288" y="4232275"/>
          <p14:tracePt t="86433" x="8362950" y="4232275"/>
          <p14:tracePt t="86441" x="8464550" y="4214813"/>
          <p14:tracePt t="86450" x="8566150" y="4214813"/>
          <p14:tracePt t="86457" x="8667750" y="4197350"/>
          <p14:tracePt t="86465" x="8769350" y="4189413"/>
          <p14:tracePt t="86473" x="8855075" y="4181475"/>
          <p14:tracePt t="86481" x="8940800" y="4181475"/>
          <p14:tracePt t="86490" x="9024938" y="4164013"/>
          <p14:tracePt t="86498" x="9126538" y="4146550"/>
          <p14:tracePt t="87499" x="9058275" y="3509963"/>
          <p14:tracePt t="87508" x="8966200" y="3509963"/>
          <p14:tracePt t="87514" x="8863013" y="3527425"/>
          <p14:tracePt t="87524" x="8778875" y="3535363"/>
          <p14:tracePt t="87530" x="8677275" y="3535363"/>
          <p14:tracePt t="87539" x="8609013" y="3535363"/>
          <p14:tracePt t="87546" x="8532813" y="3535363"/>
          <p14:tracePt t="87556" x="8497888" y="3543300"/>
          <p14:tracePt t="87561" x="8439150" y="3552825"/>
          <p14:tracePt t="87571" x="8413750" y="3552825"/>
          <p14:tracePt t="87578" x="8378825" y="3552825"/>
          <p14:tracePt t="87585" x="8362950" y="3560763"/>
          <p14:tracePt t="87593" x="8353425" y="3560763"/>
          <p14:tracePt t="87601" x="8335963" y="3560763"/>
          <p14:tracePt t="87609" x="8328025" y="3560763"/>
          <p14:tracePt t="87617" x="8320088" y="3560763"/>
          <p14:tracePt t="87849" x="8310563" y="3568700"/>
          <p14:tracePt t="87890" x="8320088" y="3578225"/>
          <p14:tracePt t="87897" x="8335963" y="3578225"/>
          <p14:tracePt t="87908" x="8345488" y="3578225"/>
          <p14:tracePt t="87914" x="8370888" y="3578225"/>
          <p14:tracePt t="87923" x="8421688" y="3578225"/>
          <p14:tracePt t="87928" x="8480425" y="3578225"/>
          <p14:tracePt t="87941" x="8583613" y="3603625"/>
          <p14:tracePt t="87944" x="8693150" y="3603625"/>
          <p14:tracePt t="87956" x="8837613" y="3603625"/>
          <p14:tracePt t="87961" x="8966200" y="3603625"/>
          <p14:tracePt t="87972" x="9136063" y="36036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6EDA4F46-2FEB-434F-B4C0-E3CC5CAECD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9781" y="692696"/>
            <a:ext cx="7564438" cy="547260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)(IDEF)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방법론의 등장 배경과 사용 목적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구성에 대해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기능모형 구축 방법론인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개념을 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작성 방법을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방법을 활용한 작성 사례를 평가하고 개선할 수 있도록 실습 예제를 풀어본다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94"/>
    </mc:Choice>
    <mc:Fallback xmlns="">
      <p:transition spd="slow" advTm="65294"/>
    </mc:Fallback>
  </mc:AlternateContent>
  <p:extLst>
    <p:ext uri="{3A86A75C-4F4B-4683-9AE1-C65F6400EC91}">
      <p14:laserTraceLst xmlns:p14="http://schemas.microsoft.com/office/powerpoint/2010/main">
        <p14:tracePtLst>
          <p14:tracePt t="609" x="3427413" y="1587500"/>
          <p14:tracePt t="633" x="3435350" y="1587500"/>
          <p14:tracePt t="641" x="3443288" y="1587500"/>
          <p14:tracePt t="649" x="3459163" y="1587500"/>
          <p14:tracePt t="657" x="3467100" y="1587500"/>
          <p14:tracePt t="665" x="3484563" y="1587500"/>
          <p14:tracePt t="673" x="3516313" y="1579563"/>
          <p14:tracePt t="681" x="3556000" y="1571625"/>
          <p14:tracePt t="689" x="3579813" y="1571625"/>
          <p14:tracePt t="697" x="3603625" y="1555750"/>
          <p14:tracePt t="705" x="3627438" y="1547813"/>
          <p14:tracePt t="714" x="3667125" y="1530350"/>
          <p14:tracePt t="721" x="3698875" y="1514475"/>
          <p14:tracePt t="729" x="3714750" y="1514475"/>
          <p14:tracePt t="737" x="3746500" y="1506538"/>
          <p14:tracePt t="745" x="3778250" y="1498600"/>
          <p14:tracePt t="753" x="3794125" y="1498600"/>
          <p14:tracePt t="761" x="3817938" y="1490663"/>
          <p14:tracePt t="769" x="3843338" y="1490663"/>
          <p14:tracePt t="777" x="3867150" y="1490663"/>
          <p14:tracePt t="785" x="3898900" y="1490663"/>
          <p14:tracePt t="793" x="3930650" y="1490663"/>
          <p14:tracePt t="801" x="3962400" y="1490663"/>
          <p14:tracePt t="809" x="4002088" y="1490663"/>
          <p14:tracePt t="817" x="4033838" y="1490663"/>
          <p14:tracePt t="825" x="4065588" y="1490663"/>
          <p14:tracePt t="833" x="4097338" y="1490663"/>
          <p14:tracePt t="841" x="4129088" y="1490663"/>
          <p14:tracePt t="849" x="4160838" y="1490663"/>
          <p14:tracePt t="857" x="4192588" y="1490663"/>
          <p14:tracePt t="865" x="4225925" y="1490663"/>
          <p14:tracePt t="881" x="4289425" y="1490663"/>
          <p14:tracePt t="889" x="4313238" y="1482725"/>
          <p14:tracePt t="897" x="4329113" y="1482725"/>
          <p14:tracePt t="905" x="4344988" y="1482725"/>
          <p14:tracePt t="913" x="4352925" y="1482725"/>
          <p14:tracePt t="921" x="4360863" y="1482725"/>
          <p14:tracePt t="1017" x="4352925" y="1482725"/>
          <p14:tracePt t="1033" x="4337050" y="1482725"/>
          <p14:tracePt t="1049" x="4329113" y="1490663"/>
          <p14:tracePt t="1065" x="4313238" y="1490663"/>
          <p14:tracePt t="1073" x="4305300" y="1490663"/>
          <p14:tracePt t="1081" x="4297363" y="1498600"/>
          <p14:tracePt t="1089" x="4281488" y="1498600"/>
          <p14:tracePt t="1097" x="4273550" y="1506538"/>
          <p14:tracePt t="1105" x="4257675" y="1514475"/>
          <p14:tracePt t="1114" x="4241800" y="1514475"/>
          <p14:tracePt t="1121" x="4225925" y="1514475"/>
          <p14:tracePt t="1129" x="4217988" y="1522413"/>
          <p14:tracePt t="1137" x="4200525" y="1522413"/>
          <p14:tracePt t="1145" x="4184650" y="1530350"/>
          <p14:tracePt t="1153" x="4144963" y="1538288"/>
          <p14:tracePt t="1161" x="4121150" y="1538288"/>
          <p14:tracePt t="1169" x="4105275" y="1538288"/>
          <p14:tracePt t="1177" x="4089400" y="1547813"/>
          <p14:tracePt t="1185" x="4073525" y="1555750"/>
          <p14:tracePt t="1193" x="4049713" y="1555750"/>
          <p14:tracePt t="1201" x="4033838" y="1555750"/>
          <p14:tracePt t="1209" x="4017963" y="1555750"/>
          <p14:tracePt t="1217" x="4002088" y="1555750"/>
          <p14:tracePt t="1225" x="3986213" y="1555750"/>
          <p14:tracePt t="1233" x="3978275" y="1555750"/>
          <p14:tracePt t="1241" x="3970338" y="1555750"/>
          <p14:tracePt t="1257" x="3954463" y="1563688"/>
          <p14:tracePt t="4914" x="3954463" y="1555750"/>
          <p14:tracePt t="4946" x="3954463" y="1547813"/>
          <p14:tracePt t="4953" x="3946525" y="1547813"/>
          <p14:tracePt t="5049" x="3930650" y="1547813"/>
          <p14:tracePt t="5057" x="3922713" y="1547813"/>
          <p14:tracePt t="5065" x="3898900" y="1563688"/>
          <p14:tracePt t="5073" x="3875088" y="1579563"/>
          <p14:tracePt t="5081" x="3843338" y="1603375"/>
          <p14:tracePt t="5089" x="3794125" y="1619250"/>
          <p14:tracePt t="5097" x="3738563" y="1666875"/>
          <p14:tracePt t="5105" x="3659188" y="1714500"/>
          <p14:tracePt t="5113" x="3579813" y="1770063"/>
          <p14:tracePt t="5121" x="3492500" y="1817688"/>
          <p14:tracePt t="5130" x="3379788" y="1857375"/>
          <p14:tracePt t="5137" x="3292475" y="1906588"/>
          <p14:tracePt t="5145" x="3173413" y="1962150"/>
          <p14:tracePt t="5153" x="3060700" y="2001838"/>
          <p14:tracePt t="5161" x="2925763" y="2057400"/>
          <p14:tracePt t="5169" x="2774950" y="2089150"/>
          <p14:tracePt t="5177" x="2638425" y="2097088"/>
          <p14:tracePt t="5185" x="2519363" y="2105025"/>
          <p14:tracePt t="5193" x="2408238" y="2105025"/>
          <p14:tracePt t="5201" x="2303463" y="2105025"/>
          <p14:tracePt t="5209" x="2216150" y="2105025"/>
          <p14:tracePt t="5217" x="2160588" y="2097088"/>
          <p14:tracePt t="5225" x="2128838" y="2089150"/>
          <p14:tracePt t="5233" x="2081213" y="2073275"/>
          <p14:tracePt t="5241" x="2049463" y="2025650"/>
          <p14:tracePt t="5249" x="2049463" y="2041525"/>
          <p14:tracePt t="5513" x="2049463" y="2049463"/>
          <p14:tracePt t="5521" x="2049463" y="2041525"/>
          <p14:tracePt t="5530" x="2033588" y="2041525"/>
          <p14:tracePt t="5538" x="2017713" y="2057400"/>
          <p14:tracePt t="5545" x="1952625" y="2073275"/>
          <p14:tracePt t="5553" x="1905000" y="2097088"/>
          <p14:tracePt t="5561" x="1841500" y="2112963"/>
          <p14:tracePt t="5570" x="1785938" y="2112963"/>
          <p14:tracePt t="5577" x="1762125" y="2112963"/>
          <p14:tracePt t="5585" x="1746250" y="2112963"/>
          <p14:tracePt t="5593" x="1730375" y="2112963"/>
          <p14:tracePt t="5601" x="1714500" y="2105025"/>
          <p14:tracePt t="5609" x="1690688" y="2105025"/>
          <p14:tracePt t="5617" x="1666875" y="2105025"/>
          <p14:tracePt t="5625" x="1651000" y="2097088"/>
          <p14:tracePt t="5633" x="1641475" y="2097088"/>
          <p14:tracePt t="5761" x="1633538" y="2097088"/>
          <p14:tracePt t="5793" x="1625600" y="2097088"/>
          <p14:tracePt t="5809" x="1617663" y="2097088"/>
          <p14:tracePt t="5825" x="1609725" y="2097088"/>
          <p14:tracePt t="5833" x="1609725" y="2105025"/>
          <p14:tracePt t="5857" x="1601788" y="2105025"/>
          <p14:tracePt t="5873" x="1601788" y="2112963"/>
          <p14:tracePt t="5881" x="1593850" y="2112963"/>
          <p14:tracePt t="5889" x="1585913" y="2112963"/>
          <p14:tracePt t="5897" x="1585913" y="2120900"/>
          <p14:tracePt t="5913" x="1577975" y="2120900"/>
          <p14:tracePt t="5921" x="1577975" y="2128838"/>
          <p14:tracePt t="5937" x="1577975" y="2136775"/>
          <p14:tracePt t="5961" x="1570038" y="2136775"/>
          <p14:tracePt t="6217" x="1570038" y="2144713"/>
          <p14:tracePt t="6225" x="1577975" y="2144713"/>
          <p14:tracePt t="6241" x="1585913" y="2144713"/>
          <p14:tracePt t="6249" x="1593850" y="2144713"/>
          <p14:tracePt t="6257" x="1601788" y="2144713"/>
          <p14:tracePt t="6265" x="1609725" y="2152650"/>
          <p14:tracePt t="6273" x="1617663" y="2152650"/>
          <p14:tracePt t="6281" x="1633538" y="2160588"/>
          <p14:tracePt t="6289" x="1641475" y="2160588"/>
          <p14:tracePt t="6297" x="1651000" y="2160588"/>
          <p14:tracePt t="6305" x="1658938" y="2160588"/>
          <p14:tracePt t="6312" x="1666875" y="2160588"/>
          <p14:tracePt t="6321" x="1682750" y="2160588"/>
          <p14:tracePt t="6329" x="1690688" y="2160588"/>
          <p14:tracePt t="6337" x="1698625" y="2160588"/>
          <p14:tracePt t="6345" x="1706563" y="2160588"/>
          <p14:tracePt t="6353" x="1722438" y="2160588"/>
          <p14:tracePt t="6361" x="1730375" y="2160588"/>
          <p14:tracePt t="6369" x="1746250" y="2160588"/>
          <p14:tracePt t="6377" x="1754188" y="2160588"/>
          <p14:tracePt t="6385" x="1762125" y="2160588"/>
          <p14:tracePt t="6393" x="1778000" y="2160588"/>
          <p14:tracePt t="6401" x="1793875" y="2160588"/>
          <p14:tracePt t="6409" x="1809750" y="2160588"/>
          <p14:tracePt t="6417" x="1825625" y="2160588"/>
          <p14:tracePt t="6425" x="1841500" y="2160588"/>
          <p14:tracePt t="6433" x="1865313" y="2160588"/>
          <p14:tracePt t="6442" x="1889125" y="2160588"/>
          <p14:tracePt t="6449" x="1912938" y="2160588"/>
          <p14:tracePt t="6457" x="1928813" y="2160588"/>
          <p14:tracePt t="6465" x="1952625" y="2160588"/>
          <p14:tracePt t="6473" x="1976438" y="2160588"/>
          <p14:tracePt t="6481" x="2000250" y="2160588"/>
          <p14:tracePt t="6489" x="2025650" y="2160588"/>
          <p14:tracePt t="6497" x="2049463" y="2160588"/>
          <p14:tracePt t="6505" x="2065338" y="2168525"/>
          <p14:tracePt t="6513" x="2089150" y="2168525"/>
          <p14:tracePt t="6521" x="2105025" y="2168525"/>
          <p14:tracePt t="6529" x="2120900" y="2168525"/>
          <p14:tracePt t="6537" x="2136775" y="2168525"/>
          <p14:tracePt t="6545" x="2152650" y="2168525"/>
          <p14:tracePt t="6553" x="2176463" y="2168525"/>
          <p14:tracePt t="6561" x="2192338" y="2168525"/>
          <p14:tracePt t="6569" x="2216150" y="2168525"/>
          <p14:tracePt t="6577" x="2239963" y="2168525"/>
          <p14:tracePt t="6585" x="2255838" y="2168525"/>
          <p14:tracePt t="6593" x="2263775" y="2168525"/>
          <p14:tracePt t="6601" x="2279650" y="2168525"/>
          <p14:tracePt t="6609" x="2287588" y="2168525"/>
          <p14:tracePt t="6617" x="2311400" y="2168525"/>
          <p14:tracePt t="6625" x="2319338" y="2168525"/>
          <p14:tracePt t="6633" x="2327275" y="2168525"/>
          <p14:tracePt t="6641" x="2335213" y="2168525"/>
          <p14:tracePt t="6649" x="2343150" y="2168525"/>
          <p14:tracePt t="6657" x="2351088" y="2168525"/>
          <p14:tracePt t="6665" x="2359025" y="2168525"/>
          <p14:tracePt t="6681" x="2366963" y="2168525"/>
          <p14:tracePt t="6713" x="2374900" y="2168525"/>
          <p14:tracePt t="6721" x="2384425" y="2168525"/>
          <p14:tracePt t="6737" x="2392363" y="2168525"/>
          <p14:tracePt t="6769" x="2400300" y="2168525"/>
          <p14:tracePt t="6785" x="2408238" y="2168525"/>
          <p14:tracePt t="6801" x="2416175" y="2168525"/>
          <p14:tracePt t="6817" x="2424113" y="2168525"/>
          <p14:tracePt t="6841" x="2432050" y="2168525"/>
          <p14:tracePt t="6857" x="2432050" y="2176463"/>
          <p14:tracePt t="6865" x="2439988" y="2176463"/>
          <p14:tracePt t="6873" x="2447925" y="2176463"/>
          <p14:tracePt t="6897" x="2455863" y="2176463"/>
          <p14:tracePt t="6921" x="2463800" y="2176463"/>
          <p14:tracePt t="6945" x="2471738" y="2176463"/>
          <p14:tracePt t="6961" x="2479675" y="2176463"/>
          <p14:tracePt t="6977" x="2487613" y="2176463"/>
          <p14:tracePt t="6993" x="2503488" y="2176463"/>
          <p14:tracePt t="7009" x="2511425" y="2184400"/>
          <p14:tracePt t="7025" x="2519363" y="2184400"/>
          <p14:tracePt t="7033" x="2527300" y="2184400"/>
          <p14:tracePt t="7041" x="2535238" y="2184400"/>
          <p14:tracePt t="7057" x="2543175" y="2184400"/>
          <p14:tracePt t="7065" x="2551113" y="2184400"/>
          <p14:tracePt t="7081" x="2566988" y="2184400"/>
          <p14:tracePt t="7089" x="2574925" y="2184400"/>
          <p14:tracePt t="7105" x="2582863" y="2184400"/>
          <p14:tracePt t="7113" x="2590800" y="2184400"/>
          <p14:tracePt t="7137" x="2598738" y="2184400"/>
          <p14:tracePt t="7145" x="2606675" y="2184400"/>
          <p14:tracePt t="7161" x="2614613" y="2184400"/>
          <p14:tracePt t="7177" x="2622550" y="2184400"/>
          <p14:tracePt t="7201" x="2630488" y="2184400"/>
          <p14:tracePt t="7209" x="2638425" y="2184400"/>
          <p14:tracePt t="7377" x="2646363" y="2184400"/>
          <p14:tracePt t="7417" x="2654300" y="2184400"/>
          <p14:tracePt t="7425" x="2662238" y="2184400"/>
          <p14:tracePt t="7433" x="2670175" y="2184400"/>
          <p14:tracePt t="7441" x="2678113" y="2184400"/>
          <p14:tracePt t="7449" x="2686050" y="2184400"/>
          <p14:tracePt t="7457" x="2693988" y="2184400"/>
          <p14:tracePt t="7465" x="2709863" y="2184400"/>
          <p14:tracePt t="7473" x="2725738" y="2184400"/>
          <p14:tracePt t="7481" x="2733675" y="2184400"/>
          <p14:tracePt t="7489" x="2741613" y="2184400"/>
          <p14:tracePt t="7497" x="2759075" y="2184400"/>
          <p14:tracePt t="7505" x="2782888" y="2184400"/>
          <p14:tracePt t="7513" x="2790825" y="2184400"/>
          <p14:tracePt t="7521" x="2806700" y="2192338"/>
          <p14:tracePt t="7529" x="2814638" y="2192338"/>
          <p14:tracePt t="7537" x="2830513" y="2192338"/>
          <p14:tracePt t="7545" x="2838450" y="2192338"/>
          <p14:tracePt t="7553" x="2846388" y="2200275"/>
          <p14:tracePt t="7561" x="2862263" y="2200275"/>
          <p14:tracePt t="7577" x="2870200" y="2200275"/>
          <p14:tracePt t="7585" x="2878138" y="2200275"/>
          <p14:tracePt t="7601" x="2886075" y="2200275"/>
          <p14:tracePt t="7617" x="2894013" y="2200275"/>
          <p14:tracePt t="7641" x="2901950" y="2200275"/>
          <p14:tracePt t="7665" x="2909888" y="2200275"/>
          <p14:tracePt t="7681" x="2917825" y="2200275"/>
          <p14:tracePt t="7689" x="2925763" y="2200275"/>
          <p14:tracePt t="7697" x="2933700" y="2200275"/>
          <p14:tracePt t="7705" x="2941638" y="2200275"/>
          <p14:tracePt t="7712" x="2957513" y="2200275"/>
          <p14:tracePt t="7721" x="2965450" y="2200275"/>
          <p14:tracePt t="7730" x="2989263" y="2200275"/>
          <p14:tracePt t="7737" x="3013075" y="2200275"/>
          <p14:tracePt t="7746" x="3028950" y="2200275"/>
          <p14:tracePt t="7753" x="3052763" y="2200275"/>
          <p14:tracePt t="7761" x="3068638" y="2200275"/>
          <p14:tracePt t="7769" x="3100388" y="2200275"/>
          <p14:tracePt t="7777" x="3125788" y="2200275"/>
          <p14:tracePt t="7785" x="3157538" y="2200275"/>
          <p14:tracePt t="7793" x="3189288" y="2200275"/>
          <p14:tracePt t="7801" x="3221038" y="2200275"/>
          <p14:tracePt t="7809" x="3268663" y="2200275"/>
          <p14:tracePt t="7817" x="3300413" y="2208213"/>
          <p14:tracePt t="7825" x="3324225" y="2208213"/>
          <p14:tracePt t="7833" x="3348038" y="2208213"/>
          <p14:tracePt t="7841" x="3379788" y="2208213"/>
          <p14:tracePt t="7849" x="3395663" y="2208213"/>
          <p14:tracePt t="7857" x="3419475" y="2208213"/>
          <p14:tracePt t="7865" x="3435350" y="2208213"/>
          <p14:tracePt t="7873" x="3451225" y="2208213"/>
          <p14:tracePt t="7881" x="3467100" y="2208213"/>
          <p14:tracePt t="7898" x="3492500" y="2208213"/>
          <p14:tracePt t="7905" x="3500438" y="2208213"/>
          <p14:tracePt t="8001" x="3508375" y="2208213"/>
          <p14:tracePt t="8057" x="3516313" y="2208213"/>
          <p14:tracePt t="8209" x="3524250" y="2208213"/>
          <p14:tracePt t="8225" x="3532188" y="2208213"/>
          <p14:tracePt t="8241" x="3540125" y="2208213"/>
          <p14:tracePt t="8258" x="3548063" y="2208213"/>
          <p14:tracePt t="8273" x="3563938" y="2208213"/>
          <p14:tracePt t="8289" x="3571875" y="2208213"/>
          <p14:tracePt t="8297" x="3579813" y="2208213"/>
          <p14:tracePt t="8305" x="3587750" y="2208213"/>
          <p14:tracePt t="8321" x="3595688" y="2208213"/>
          <p14:tracePt t="8329" x="3603625" y="2208213"/>
          <p14:tracePt t="8337" x="3611563" y="2208213"/>
          <p14:tracePt t="8345" x="3619500" y="2216150"/>
          <p14:tracePt t="8353" x="3627438" y="2216150"/>
          <p14:tracePt t="8369" x="3635375" y="2216150"/>
          <p14:tracePt t="8377" x="3643313" y="2216150"/>
          <p14:tracePt t="8409" x="3651250" y="2216150"/>
          <p14:tracePt t="8809" x="3659188" y="2216150"/>
          <p14:tracePt t="8817" x="3667125" y="2216150"/>
          <p14:tracePt t="8825" x="3675063" y="2216150"/>
          <p14:tracePt t="8833" x="3683000" y="2216150"/>
          <p14:tracePt t="8849" x="3698875" y="2216150"/>
          <p14:tracePt t="8857" x="3706813" y="2224088"/>
          <p14:tracePt t="8865" x="3722688" y="2224088"/>
          <p14:tracePt t="8873" x="3738563" y="2233613"/>
          <p14:tracePt t="8881" x="3754438" y="2233613"/>
          <p14:tracePt t="8889" x="3762375" y="2233613"/>
          <p14:tracePt t="8896" x="3778250" y="2233613"/>
          <p14:tracePt t="8905" x="3794125" y="2233613"/>
          <p14:tracePt t="8913" x="3817938" y="2233613"/>
          <p14:tracePt t="8921" x="3843338" y="2241550"/>
          <p14:tracePt t="8930" x="3867150" y="2241550"/>
          <p14:tracePt t="8937" x="3890963" y="2241550"/>
          <p14:tracePt t="8945" x="3914775" y="2249488"/>
          <p14:tracePt t="8953" x="3954463" y="2249488"/>
          <p14:tracePt t="8961" x="3986213" y="2249488"/>
          <p14:tracePt t="8969" x="4017963" y="2249488"/>
          <p14:tracePt t="8977" x="4041775" y="2249488"/>
          <p14:tracePt t="8985" x="4073525" y="2249488"/>
          <p14:tracePt t="8993" x="4105275" y="2257425"/>
          <p14:tracePt t="9001" x="4129088" y="2257425"/>
          <p14:tracePt t="9009" x="4160838" y="2257425"/>
          <p14:tracePt t="9017" x="4184650" y="2265363"/>
          <p14:tracePt t="9025" x="4233863" y="2273300"/>
          <p14:tracePt t="9033" x="4257675" y="2273300"/>
          <p14:tracePt t="9041" x="4289425" y="2273300"/>
          <p14:tracePt t="9049" x="4313238" y="2273300"/>
          <p14:tracePt t="9057" x="4337050" y="2273300"/>
          <p14:tracePt t="9065" x="4360863" y="2281238"/>
          <p14:tracePt t="9073" x="4368800" y="2281238"/>
          <p14:tracePt t="9081" x="4384675" y="2281238"/>
          <p14:tracePt t="9089" x="4400550" y="2281238"/>
          <p14:tracePt t="9145" x="4408488" y="2281238"/>
          <p14:tracePt t="9209" x="4416425" y="2281238"/>
          <p14:tracePt t="9258" x="4424363" y="2281238"/>
          <p14:tracePt t="9265" x="4432300" y="2281238"/>
          <p14:tracePt t="9273" x="4440238" y="2281238"/>
          <p14:tracePt t="9289" x="4448175" y="2281238"/>
          <p14:tracePt t="9297" x="4456113" y="2281238"/>
          <p14:tracePt t="9305" x="4464050" y="2281238"/>
          <p14:tracePt t="9313" x="4471988" y="2281238"/>
          <p14:tracePt t="9321" x="4479925" y="2281238"/>
          <p14:tracePt t="9329" x="4487863" y="2281238"/>
          <p14:tracePt t="9337" x="4495800" y="2281238"/>
          <p14:tracePt t="9345" x="4511675" y="2281238"/>
          <p14:tracePt t="9353" x="4535488" y="2281238"/>
          <p14:tracePt t="9361" x="4551363" y="2281238"/>
          <p14:tracePt t="9369" x="4576763" y="2281238"/>
          <p14:tracePt t="9377" x="4592638" y="2273300"/>
          <p14:tracePt t="9385" x="4608513" y="2273300"/>
          <p14:tracePt t="9393" x="4632325" y="2273300"/>
          <p14:tracePt t="9401" x="4648200" y="2273300"/>
          <p14:tracePt t="9409" x="4672013" y="2265363"/>
          <p14:tracePt t="9417" x="4695825" y="2265363"/>
          <p14:tracePt t="9425" x="4719638" y="2257425"/>
          <p14:tracePt t="9433" x="4743450" y="2257425"/>
          <p14:tracePt t="9441" x="4767263" y="2257425"/>
          <p14:tracePt t="9449" x="4791075" y="2257425"/>
          <p14:tracePt t="9457" x="4814888" y="2257425"/>
          <p14:tracePt t="9465" x="4830763" y="2257425"/>
          <p14:tracePt t="9473" x="4854575" y="2257425"/>
          <p14:tracePt t="9481" x="4878388" y="2257425"/>
          <p14:tracePt t="9489" x="4894263" y="2249488"/>
          <p14:tracePt t="9505" x="4902200" y="2249488"/>
          <p14:tracePt t="9625" x="4902200" y="2241550"/>
          <p14:tracePt t="9825" x="4910138" y="2241550"/>
          <p14:tracePt t="9833" x="4918075" y="2241550"/>
          <p14:tracePt t="9850" x="4926013" y="2241550"/>
          <p14:tracePt t="9857" x="4943475" y="2241550"/>
          <p14:tracePt t="9865" x="4959350" y="2241550"/>
          <p14:tracePt t="9873" x="4967288" y="2233613"/>
          <p14:tracePt t="9896" x="5022850" y="2233613"/>
          <p14:tracePt t="9905" x="5046663" y="2233613"/>
          <p14:tracePt t="9913" x="5086350" y="2233613"/>
          <p14:tracePt t="9921" x="5126038" y="2233613"/>
          <p14:tracePt t="9929" x="5157788" y="2233613"/>
          <p14:tracePt t="9937" x="5205413" y="2233613"/>
          <p14:tracePt t="9945" x="5253038" y="2241550"/>
          <p14:tracePt t="9953" x="5310188" y="2249488"/>
          <p14:tracePt t="9961" x="5357813" y="2249488"/>
          <p14:tracePt t="9969" x="5397500" y="2249488"/>
          <p14:tracePt t="9977" x="5453063" y="2257425"/>
          <p14:tracePt t="9985" x="5484813" y="2257425"/>
          <p14:tracePt t="9993" x="5516563" y="2257425"/>
          <p14:tracePt t="10001" x="5540375" y="2257425"/>
          <p14:tracePt t="10009" x="5556250" y="2257425"/>
          <p14:tracePt t="10017" x="5580063" y="2257425"/>
          <p14:tracePt t="10025" x="5588000" y="2257425"/>
          <p14:tracePt t="10273" x="5595938" y="2257425"/>
          <p14:tracePt t="10281" x="5603875" y="2257425"/>
          <p14:tracePt t="10289" x="5611813" y="2257425"/>
          <p14:tracePt t="10297" x="5627688" y="2257425"/>
          <p14:tracePt t="10305" x="5643563" y="2257425"/>
          <p14:tracePt t="10313" x="5667375" y="2257425"/>
          <p14:tracePt t="10321" x="5700713" y="2265363"/>
          <p14:tracePt t="10330" x="5756275" y="2273300"/>
          <p14:tracePt t="10337" x="5811838" y="2273300"/>
          <p14:tracePt t="10345" x="5867400" y="2281238"/>
          <p14:tracePt t="10353" x="5930900" y="2281238"/>
          <p14:tracePt t="10361" x="5986463" y="2289175"/>
          <p14:tracePt t="10369" x="6026150" y="2289175"/>
          <p14:tracePt t="10377" x="6067425" y="2289175"/>
          <p14:tracePt t="10385" x="6099175" y="2289175"/>
          <p14:tracePt t="10393" x="6122988" y="2289175"/>
          <p14:tracePt t="10401" x="6138863" y="2289175"/>
          <p14:tracePt t="10409" x="6146800" y="2289175"/>
          <p14:tracePt t="10417" x="6154738" y="2289175"/>
          <p14:tracePt t="10425" x="6170613" y="2289175"/>
          <p14:tracePt t="10458" x="6178550" y="2289175"/>
          <p14:tracePt t="11513" x="6170613" y="2289175"/>
          <p14:tracePt t="11530" x="6162675" y="2281238"/>
          <p14:tracePt t="11545" x="6154738" y="2281238"/>
          <p14:tracePt t="11561" x="6138863" y="2281238"/>
          <p14:tracePt t="11577" x="6130925" y="2281238"/>
          <p14:tracePt t="11585" x="6122988" y="2281238"/>
          <p14:tracePt t="11593" x="6115050" y="2281238"/>
          <p14:tracePt t="11601" x="6107113" y="2281238"/>
          <p14:tracePt t="11609" x="6091238" y="2289175"/>
          <p14:tracePt t="11625" x="6083300" y="2297113"/>
          <p14:tracePt t="11633" x="6059488" y="2305050"/>
          <p14:tracePt t="11641" x="6043613" y="2305050"/>
          <p14:tracePt t="11649" x="6034088" y="2305050"/>
          <p14:tracePt t="11657" x="6018213" y="2312988"/>
          <p14:tracePt t="11665" x="6002338" y="2320925"/>
          <p14:tracePt t="11673" x="5994400" y="2328863"/>
          <p14:tracePt t="11681" x="5978525" y="2336800"/>
          <p14:tracePt t="11689" x="5962650" y="2344738"/>
          <p14:tracePt t="11697" x="5954713" y="2344738"/>
          <p14:tracePt t="11705" x="5946775" y="2352675"/>
          <p14:tracePt t="11712" x="5922963" y="2360613"/>
          <p14:tracePt t="11721" x="5915025" y="2360613"/>
          <p14:tracePt t="11730" x="5907088" y="2368550"/>
          <p14:tracePt t="11737" x="5891213" y="2376488"/>
          <p14:tracePt t="11745" x="5867400" y="2384425"/>
          <p14:tracePt t="11753" x="5851525" y="2400300"/>
          <p14:tracePt t="11761" x="5827713" y="2400300"/>
          <p14:tracePt t="11769" x="5803900" y="2408238"/>
          <p14:tracePt t="11777" x="5780088" y="2424113"/>
          <p14:tracePt t="11785" x="5748338" y="2432050"/>
          <p14:tracePt t="11793" x="5716588" y="2455863"/>
          <p14:tracePt t="11801" x="5676900" y="2479675"/>
          <p14:tracePt t="11809" x="5635625" y="2503488"/>
          <p14:tracePt t="11817" x="5603875" y="2527300"/>
          <p14:tracePt t="11825" x="5564188" y="2566988"/>
          <p14:tracePt t="11833" x="5524500" y="2600325"/>
          <p14:tracePt t="11841" x="5492750" y="2624138"/>
          <p14:tracePt t="11849" x="5461000" y="2640013"/>
          <p14:tracePt t="11857" x="5421313" y="2671763"/>
          <p14:tracePt t="11865" x="5405438" y="2671763"/>
          <p14:tracePt t="11873" x="5373688" y="2687638"/>
          <p14:tracePt t="11881" x="5341938" y="2719388"/>
          <p14:tracePt t="11889" x="5318125" y="2727325"/>
          <p14:tracePt t="11897" x="5276850" y="2727325"/>
          <p14:tracePt t="11905" x="5253038" y="2751138"/>
          <p14:tracePt t="11914" x="5221288" y="2759075"/>
          <p14:tracePt t="11921" x="5197475" y="2767013"/>
          <p14:tracePt t="11929" x="5149850" y="2774950"/>
          <p14:tracePt t="11937" x="5126038" y="2782888"/>
          <p14:tracePt t="11945" x="5086350" y="2798763"/>
          <p14:tracePt t="11953" x="5054600" y="2814638"/>
          <p14:tracePt t="11961" x="5006975" y="2822575"/>
          <p14:tracePt t="11969" x="4975225" y="2830513"/>
          <p14:tracePt t="11977" x="4933950" y="2830513"/>
          <p14:tracePt t="11985" x="4902200" y="2838450"/>
          <p14:tracePt t="11993" x="4854575" y="2846388"/>
          <p14:tracePt t="12001" x="4822825" y="2854325"/>
          <p14:tracePt t="12010" x="4791075" y="2854325"/>
          <p14:tracePt t="12017" x="4759325" y="2862263"/>
          <p14:tracePt t="12025" x="4735513" y="2862263"/>
          <p14:tracePt t="12033" x="4703763" y="2862263"/>
          <p14:tracePt t="12041" x="4679950" y="2870200"/>
          <p14:tracePt t="12049" x="4656138" y="2870200"/>
          <p14:tracePt t="12057" x="4632325" y="2870200"/>
          <p14:tracePt t="12065" x="4616450" y="2870200"/>
          <p14:tracePt t="12073" x="4600575" y="2870200"/>
          <p14:tracePt t="12081" x="4584700" y="2870200"/>
          <p14:tracePt t="12089" x="4576763" y="2870200"/>
          <p14:tracePt t="12097" x="4559300" y="2870200"/>
          <p14:tracePt t="12121" x="4551363" y="2870200"/>
          <p14:tracePt t="12337" x="4543425" y="2870200"/>
          <p14:tracePt t="12345" x="4535488" y="2870200"/>
          <p14:tracePt t="12610" x="4527550" y="2870200"/>
          <p14:tracePt t="12617" x="4519613" y="2870200"/>
          <p14:tracePt t="12633" x="4511675" y="2870200"/>
          <p14:tracePt t="12641" x="4495800" y="2870200"/>
          <p14:tracePt t="12657" x="4487863" y="2870200"/>
          <p14:tracePt t="12681" x="4479925" y="2870200"/>
          <p14:tracePt t="12905" x="4487863" y="2862263"/>
          <p14:tracePt t="12921" x="4487863" y="2854325"/>
          <p14:tracePt t="12946" x="4495800" y="2854325"/>
          <p14:tracePt t="12985" x="4495800" y="2846388"/>
          <p14:tracePt t="13065" x="4503738" y="2846388"/>
          <p14:tracePt t="13089" x="4503738" y="2838450"/>
          <p14:tracePt t="15577" x="4503738" y="2830513"/>
          <p14:tracePt t="15593" x="4511675" y="2830513"/>
          <p14:tracePt t="15601" x="4511675" y="2822575"/>
          <p14:tracePt t="15609" x="4519613" y="2814638"/>
          <p14:tracePt t="15641" x="4519613" y="2806700"/>
          <p14:tracePt t="15706" x="4519613" y="2798763"/>
          <p14:tracePt t="16777" x="4527550" y="2798763"/>
          <p14:tracePt t="16802" x="4535488" y="2798763"/>
          <p14:tracePt t="16817" x="4535488" y="2806700"/>
          <p14:tracePt t="16825" x="4535488" y="2814638"/>
          <p14:tracePt t="16833" x="4535488" y="2830513"/>
          <p14:tracePt t="16841" x="4519613" y="2846388"/>
          <p14:tracePt t="16850" x="4503738" y="2870200"/>
          <p14:tracePt t="16857" x="4479925" y="2901950"/>
          <p14:tracePt t="16865" x="4456113" y="2909888"/>
          <p14:tracePt t="16873" x="4432300" y="2919413"/>
          <p14:tracePt t="16881" x="4384675" y="2927350"/>
          <p14:tracePt t="16889" x="4352925" y="2927350"/>
          <p14:tracePt t="16897" x="4297363" y="2919413"/>
          <p14:tracePt t="16905" x="4281488" y="2901950"/>
          <p14:tracePt t="16914" x="4265613" y="2862263"/>
          <p14:tracePt t="17161" x="4257675" y="2862263"/>
          <p14:tracePt t="17169" x="4257675" y="2846388"/>
          <p14:tracePt t="17177" x="4257675" y="2830513"/>
          <p14:tracePt t="17185" x="4257675" y="2838450"/>
          <p14:tracePt t="17193" x="4241800" y="2846388"/>
          <p14:tracePt t="17201" x="4200525" y="2870200"/>
          <p14:tracePt t="17209" x="4152900" y="2894013"/>
          <p14:tracePt t="17217" x="4089400" y="2901950"/>
          <p14:tracePt t="17225" x="4017963" y="2901950"/>
          <p14:tracePt t="17233" x="3930650" y="2901950"/>
          <p14:tracePt t="17242" x="3843338" y="2901950"/>
          <p14:tracePt t="17249" x="3762375" y="2901950"/>
          <p14:tracePt t="17257" x="3675063" y="2901950"/>
          <p14:tracePt t="17265" x="3587750" y="2901950"/>
          <p14:tracePt t="17273" x="3508375" y="2919413"/>
          <p14:tracePt t="17281" x="3435350" y="2943225"/>
          <p14:tracePt t="17289" x="3371850" y="2974975"/>
          <p14:tracePt t="17297" x="3332163" y="2982913"/>
          <p14:tracePt t="17305" x="3308350" y="2990850"/>
          <p14:tracePt t="17313" x="3292475" y="2998788"/>
          <p14:tracePt t="17321" x="3276600" y="3014663"/>
          <p14:tracePt t="17329" x="3252788" y="3022600"/>
          <p14:tracePt t="17337" x="3228975" y="3038475"/>
          <p14:tracePt t="17345" x="3213100" y="3062288"/>
          <p14:tracePt t="17354" x="3189288" y="3070225"/>
          <p14:tracePt t="17361" x="3157538" y="3086100"/>
          <p14:tracePt t="17369" x="3125788" y="3109913"/>
          <p14:tracePt t="17377" x="3092450" y="3117850"/>
          <p14:tracePt t="17385" x="3060700" y="3133725"/>
          <p14:tracePt t="17393" x="3036888" y="3149600"/>
          <p14:tracePt t="17401" x="2997200" y="3173413"/>
          <p14:tracePt t="17409" x="2957513" y="3181350"/>
          <p14:tracePt t="17417" x="2933700" y="3197225"/>
          <p14:tracePt t="17425" x="2917825" y="3213100"/>
          <p14:tracePt t="17433" x="2894013" y="3221038"/>
          <p14:tracePt t="17441" x="2878138" y="3236913"/>
          <p14:tracePt t="17449" x="2862263" y="3244850"/>
          <p14:tracePt t="17457" x="2846388" y="3262313"/>
          <p14:tracePt t="17465" x="2830513" y="3262313"/>
          <p14:tracePt t="17473" x="2790825" y="3286125"/>
          <p14:tracePt t="17481" x="2767013" y="3302000"/>
          <p14:tracePt t="17489" x="2717800" y="3302000"/>
          <p14:tracePt t="17497" x="2678113" y="3317875"/>
          <p14:tracePt t="17505" x="2614613" y="3341688"/>
          <p14:tracePt t="17513" x="2551113" y="3365500"/>
          <p14:tracePt t="17521" x="2503488" y="3373438"/>
          <p14:tracePt t="17529" x="2439988" y="3381375"/>
          <p14:tracePt t="17537" x="2384425" y="3397250"/>
          <p14:tracePt t="17545" x="2343150" y="3405188"/>
          <p14:tracePt t="17553" x="2295525" y="3421063"/>
          <p14:tracePt t="17561" x="2239963" y="3429000"/>
          <p14:tracePt t="17569" x="2208213" y="3436938"/>
          <p14:tracePt t="17577" x="2160588" y="3444875"/>
          <p14:tracePt t="17585" x="2128838" y="3444875"/>
          <p14:tracePt t="17593" x="2097088" y="3444875"/>
          <p14:tracePt t="17601" x="2065338" y="3444875"/>
          <p14:tracePt t="17609" x="2041525" y="3452813"/>
          <p14:tracePt t="17617" x="2017713" y="3452813"/>
          <p14:tracePt t="17625" x="1992313" y="3452813"/>
          <p14:tracePt t="17633" x="1984375" y="3452813"/>
          <p14:tracePt t="17641" x="1968500" y="3452813"/>
          <p14:tracePt t="17649" x="1960563" y="3452813"/>
          <p14:tracePt t="17657" x="1944688" y="3452813"/>
          <p14:tracePt t="17665" x="1928813" y="3452813"/>
          <p14:tracePt t="17681" x="1920875" y="3452813"/>
          <p14:tracePt t="18105" x="1928813" y="3452813"/>
          <p14:tracePt t="18121" x="1936750" y="3452813"/>
          <p14:tracePt t="18129" x="1944688" y="3452813"/>
          <p14:tracePt t="18137" x="1952625" y="3452813"/>
          <p14:tracePt t="18153" x="1968500" y="3452813"/>
          <p14:tracePt t="18161" x="1976438" y="3452813"/>
          <p14:tracePt t="18169" x="1992313" y="3452813"/>
          <p14:tracePt t="18177" x="2008188" y="3452813"/>
          <p14:tracePt t="18185" x="2025650" y="3452813"/>
          <p14:tracePt t="18193" x="2041525" y="3452813"/>
          <p14:tracePt t="18201" x="2065338" y="3452813"/>
          <p14:tracePt t="18209" x="2089150" y="3452813"/>
          <p14:tracePt t="18217" x="2105025" y="3452813"/>
          <p14:tracePt t="18225" x="2128838" y="3452813"/>
          <p14:tracePt t="18233" x="2136775" y="3452813"/>
          <p14:tracePt t="18241" x="2152650" y="3452813"/>
          <p14:tracePt t="18249" x="2168525" y="3452813"/>
          <p14:tracePt t="18257" x="2184400" y="3452813"/>
          <p14:tracePt t="18265" x="2192338" y="3452813"/>
          <p14:tracePt t="18281" x="2200275" y="3452813"/>
          <p14:tracePt t="18289" x="2208213" y="3444875"/>
          <p14:tracePt t="18297" x="2216150" y="3444875"/>
          <p14:tracePt t="18313" x="2232025" y="3444875"/>
          <p14:tracePt t="18321" x="2239963" y="3444875"/>
          <p14:tracePt t="18329" x="2247900" y="3444875"/>
          <p14:tracePt t="18337" x="2263775" y="3444875"/>
          <p14:tracePt t="18345" x="2279650" y="3444875"/>
          <p14:tracePt t="18353" x="2295525" y="3444875"/>
          <p14:tracePt t="18361" x="2311400" y="3444875"/>
          <p14:tracePt t="18369" x="2327275" y="3444875"/>
          <p14:tracePt t="18377" x="2343150" y="3444875"/>
          <p14:tracePt t="18385" x="2351088" y="3444875"/>
          <p14:tracePt t="18393" x="2366963" y="3444875"/>
          <p14:tracePt t="18401" x="2392363" y="3444875"/>
          <p14:tracePt t="18409" x="2408238" y="3444875"/>
          <p14:tracePt t="18417" x="2424113" y="3444875"/>
          <p14:tracePt t="18425" x="2432050" y="3444875"/>
          <p14:tracePt t="18433" x="2447925" y="3444875"/>
          <p14:tracePt t="18441" x="2463800" y="3444875"/>
          <p14:tracePt t="18449" x="2487613" y="3444875"/>
          <p14:tracePt t="18457" x="2503488" y="3444875"/>
          <p14:tracePt t="18465" x="2519363" y="3444875"/>
          <p14:tracePt t="18473" x="2527300" y="3444875"/>
          <p14:tracePt t="18481" x="2543175" y="3444875"/>
          <p14:tracePt t="18489" x="2559050" y="3444875"/>
          <p14:tracePt t="18497" x="2582863" y="3444875"/>
          <p14:tracePt t="18505" x="2606675" y="3452813"/>
          <p14:tracePt t="18513" x="2622550" y="3452813"/>
          <p14:tracePt t="18521" x="2638425" y="3452813"/>
          <p14:tracePt t="18529" x="2670175" y="3452813"/>
          <p14:tracePt t="18537" x="2686050" y="3460750"/>
          <p14:tracePt t="18545" x="2709863" y="3460750"/>
          <p14:tracePt t="18553" x="2733675" y="3468688"/>
          <p14:tracePt t="18561" x="2759075" y="3476625"/>
          <p14:tracePt t="18570" x="2782888" y="3476625"/>
          <p14:tracePt t="18577" x="2806700" y="3476625"/>
          <p14:tracePt t="18585" x="2830513" y="3484563"/>
          <p14:tracePt t="18593" x="2854325" y="3484563"/>
          <p14:tracePt t="18601" x="2878138" y="3492500"/>
          <p14:tracePt t="18609" x="2894013" y="3500438"/>
          <p14:tracePt t="18617" x="2901950" y="3500438"/>
          <p14:tracePt t="18625" x="2917825" y="3500438"/>
          <p14:tracePt t="18633" x="2925763" y="3500438"/>
          <p14:tracePt t="18649" x="2933700" y="3500438"/>
          <p14:tracePt t="18817" x="2941638" y="3500438"/>
          <p14:tracePt t="18833" x="2949575" y="3500438"/>
          <p14:tracePt t="18841" x="2965450" y="3500438"/>
          <p14:tracePt t="18849" x="2973388" y="3500438"/>
          <p14:tracePt t="18857" x="2997200" y="3508375"/>
          <p14:tracePt t="18865" x="3013075" y="3508375"/>
          <p14:tracePt t="18873" x="3036888" y="3516313"/>
          <p14:tracePt t="18881" x="3052763" y="3516313"/>
          <p14:tracePt t="18889" x="3092450" y="3516313"/>
          <p14:tracePt t="18897" x="3117850" y="3516313"/>
          <p14:tracePt t="18905" x="3141663" y="3516313"/>
          <p14:tracePt t="18913" x="3173413" y="3516313"/>
          <p14:tracePt t="18921" x="3197225" y="3516313"/>
          <p14:tracePt t="18929" x="3221038" y="3516313"/>
          <p14:tracePt t="18947" x="3268663" y="3516313"/>
          <p14:tracePt t="18953" x="3292475" y="3516313"/>
          <p14:tracePt t="18961" x="3316288" y="3516313"/>
          <p14:tracePt t="18969" x="3340100" y="3516313"/>
          <p14:tracePt t="18977" x="3355975" y="3524250"/>
          <p14:tracePt t="18985" x="3363913" y="3524250"/>
          <p14:tracePt t="18993" x="3371850" y="3524250"/>
          <p14:tracePt t="19001" x="3387725" y="3524250"/>
          <p14:tracePt t="19009" x="3395663" y="3524250"/>
          <p14:tracePt t="19185" x="3403600" y="3524250"/>
          <p14:tracePt t="19201" x="3411538" y="3524250"/>
          <p14:tracePt t="19217" x="3419475" y="3524250"/>
          <p14:tracePt t="19233" x="3435350" y="3524250"/>
          <p14:tracePt t="19249" x="3451225" y="3524250"/>
          <p14:tracePt t="19257" x="3459163" y="3524250"/>
          <p14:tracePt t="19265" x="3476625" y="3524250"/>
          <p14:tracePt t="19273" x="3492500" y="3524250"/>
          <p14:tracePt t="19281" x="3508375" y="3524250"/>
          <p14:tracePt t="19289" x="3516313" y="3524250"/>
          <p14:tracePt t="19297" x="3532188" y="3524250"/>
          <p14:tracePt t="19305" x="3548063" y="3524250"/>
          <p14:tracePt t="19313" x="3556000" y="3524250"/>
          <p14:tracePt t="19321" x="3571875" y="3524250"/>
          <p14:tracePt t="19329" x="3587750" y="3524250"/>
          <p14:tracePt t="19337" x="3603625" y="3516313"/>
          <p14:tracePt t="19345" x="3627438" y="3516313"/>
          <p14:tracePt t="19353" x="3643313" y="3516313"/>
          <p14:tracePt t="19361" x="3667125" y="3516313"/>
          <p14:tracePt t="19369" x="3690938" y="3516313"/>
          <p14:tracePt t="19377" x="3722688" y="3516313"/>
          <p14:tracePt t="19385" x="3746500" y="3516313"/>
          <p14:tracePt t="19393" x="3778250" y="3516313"/>
          <p14:tracePt t="19401" x="3810000" y="3516313"/>
          <p14:tracePt t="19409" x="3833813" y="3516313"/>
          <p14:tracePt t="19417" x="3859213" y="3516313"/>
          <p14:tracePt t="19425" x="3883025" y="3524250"/>
          <p14:tracePt t="19433" x="3898900" y="3524250"/>
          <p14:tracePt t="19441" x="3914775" y="3524250"/>
          <p14:tracePt t="19449" x="3922713" y="3524250"/>
          <p14:tracePt t="19457" x="3930650" y="3524250"/>
          <p14:tracePt t="19465" x="3938588" y="3524250"/>
          <p14:tracePt t="19473" x="3946525" y="3532188"/>
          <p14:tracePt t="19481" x="3954463" y="3532188"/>
          <p14:tracePt t="19489" x="3962400" y="3532188"/>
          <p14:tracePt t="19497" x="3978275" y="3540125"/>
          <p14:tracePt t="19505" x="3986213" y="3540125"/>
          <p14:tracePt t="19513" x="4002088" y="3548063"/>
          <p14:tracePt t="19521" x="4025900" y="3548063"/>
          <p14:tracePt t="19529" x="4049713" y="3556000"/>
          <p14:tracePt t="19537" x="4073525" y="3556000"/>
          <p14:tracePt t="19545" x="4097338" y="3556000"/>
          <p14:tracePt t="19553" x="4113213" y="3556000"/>
          <p14:tracePt t="19561" x="4137025" y="3556000"/>
          <p14:tracePt t="19569" x="4160838" y="3556000"/>
          <p14:tracePt t="19577" x="4184650" y="3556000"/>
          <p14:tracePt t="19585" x="4200525" y="3556000"/>
          <p14:tracePt t="19593" x="4217988" y="3556000"/>
          <p14:tracePt t="19601" x="4233863" y="3556000"/>
          <p14:tracePt t="19609" x="4257675" y="3556000"/>
          <p14:tracePt t="19617" x="4273550" y="3556000"/>
          <p14:tracePt t="19625" x="4297363" y="3556000"/>
          <p14:tracePt t="19633" x="4313238" y="3556000"/>
          <p14:tracePt t="19641" x="4329113" y="3556000"/>
          <p14:tracePt t="19649" x="4352925" y="3556000"/>
          <p14:tracePt t="19657" x="4376738" y="3556000"/>
          <p14:tracePt t="19665" x="4384675" y="3556000"/>
          <p14:tracePt t="19673" x="4400550" y="3556000"/>
          <p14:tracePt t="19681" x="4408488" y="3556000"/>
          <p14:tracePt t="19689" x="4424363" y="3556000"/>
          <p14:tracePt t="19696" x="4432300" y="3556000"/>
          <p14:tracePt t="19721" x="4440238" y="3556000"/>
          <p14:tracePt t="19729" x="4448175" y="3556000"/>
          <p14:tracePt t="19737" x="4456113" y="3556000"/>
          <p14:tracePt t="19753" x="4464050" y="3556000"/>
          <p14:tracePt t="19769" x="4471988" y="3556000"/>
          <p14:tracePt t="19777" x="4479925" y="3556000"/>
          <p14:tracePt t="19785" x="4487863" y="3556000"/>
          <p14:tracePt t="19793" x="4495800" y="3556000"/>
          <p14:tracePt t="19801" x="4519613" y="3556000"/>
          <p14:tracePt t="19809" x="4527550" y="3556000"/>
          <p14:tracePt t="19817" x="4543425" y="3556000"/>
          <p14:tracePt t="19825" x="4551363" y="3556000"/>
          <p14:tracePt t="19833" x="4559300" y="3556000"/>
          <p14:tracePt t="19841" x="4567238" y="3556000"/>
          <p14:tracePt t="19849" x="4576763" y="3556000"/>
          <p14:tracePt t="19865" x="4584700" y="3556000"/>
          <p14:tracePt t="19881" x="4592638" y="3556000"/>
          <p14:tracePt t="19897" x="4600575" y="3556000"/>
          <p14:tracePt t="19905" x="4608513" y="3556000"/>
          <p14:tracePt t="19921" x="4616450" y="3556000"/>
          <p14:tracePt t="19937" x="4624388" y="3556000"/>
          <p14:tracePt t="19953" x="4632325" y="3556000"/>
          <p14:tracePt t="19961" x="4640263" y="3556000"/>
          <p14:tracePt t="19977" x="4648200" y="3556000"/>
          <p14:tracePt t="20001" x="4656138" y="3556000"/>
          <p14:tracePt t="20017" x="4664075" y="3556000"/>
          <p14:tracePt t="20033" x="4672013" y="3556000"/>
          <p14:tracePt t="20041" x="4679950" y="3556000"/>
          <p14:tracePt t="20057" x="4687888" y="3556000"/>
          <p14:tracePt t="20073" x="4695825" y="3556000"/>
          <p14:tracePt t="20097" x="4703763" y="3556000"/>
          <p14:tracePt t="20121" x="4711700" y="3556000"/>
          <p14:tracePt t="20129" x="4719638" y="3548063"/>
          <p14:tracePt t="20145" x="4727575" y="3548063"/>
          <p14:tracePt t="20153" x="4743450" y="3548063"/>
          <p14:tracePt t="20161" x="4751388" y="3548063"/>
          <p14:tracePt t="20169" x="4759325" y="3548063"/>
          <p14:tracePt t="20177" x="4767263" y="3548063"/>
          <p14:tracePt t="20194" x="4775200" y="3548063"/>
          <p14:tracePt t="20209" x="4783138" y="3548063"/>
          <p14:tracePt t="20217" x="4791075" y="3548063"/>
          <p14:tracePt t="20241" x="4799013" y="3548063"/>
          <p14:tracePt t="20257" x="4806950" y="3548063"/>
          <p14:tracePt t="20281" x="4814888" y="3548063"/>
          <p14:tracePt t="20289" x="4822825" y="3548063"/>
          <p14:tracePt t="20305" x="4830763" y="3548063"/>
          <p14:tracePt t="20321" x="4838700" y="3548063"/>
          <p14:tracePt t="20329" x="4846638" y="3548063"/>
          <p14:tracePt t="20337" x="4854575" y="3548063"/>
          <p14:tracePt t="20353" x="4862513" y="3548063"/>
          <p14:tracePt t="20369" x="4870450" y="3548063"/>
          <p14:tracePt t="20377" x="4878388" y="3548063"/>
          <p14:tracePt t="20401" x="4886325" y="3548063"/>
          <p14:tracePt t="20433" x="4894263" y="3548063"/>
          <p14:tracePt t="20449" x="4902200" y="3548063"/>
          <p14:tracePt t="20457" x="4910138" y="3540125"/>
          <p14:tracePt t="20465" x="4918075" y="3540125"/>
          <p14:tracePt t="20473" x="4926013" y="3540125"/>
          <p14:tracePt t="20481" x="4943475" y="3540125"/>
          <p14:tracePt t="20489" x="4959350" y="3540125"/>
          <p14:tracePt t="20497" x="4975225" y="3540125"/>
          <p14:tracePt t="20505" x="4999038" y="3540125"/>
          <p14:tracePt t="20513" x="5022850" y="3540125"/>
          <p14:tracePt t="20521" x="5030788" y="3540125"/>
          <p14:tracePt t="20529" x="5038725" y="3540125"/>
          <p14:tracePt t="20537" x="5046663" y="3540125"/>
          <p14:tracePt t="20545" x="5062538" y="3540125"/>
          <p14:tracePt t="20553" x="5070475" y="3540125"/>
          <p14:tracePt t="20561" x="5078413" y="3540125"/>
          <p14:tracePt t="20577" x="5086350" y="3540125"/>
          <p14:tracePt t="20585" x="5102225" y="3540125"/>
          <p14:tracePt t="20593" x="5110163" y="3540125"/>
          <p14:tracePt t="20601" x="5126038" y="3540125"/>
          <p14:tracePt t="20609" x="5149850" y="3540125"/>
          <p14:tracePt t="20617" x="5165725" y="3540125"/>
          <p14:tracePt t="20625" x="5189538" y="3540125"/>
          <p14:tracePt t="20633" x="5213350" y="3540125"/>
          <p14:tracePt t="20641" x="5237163" y="3540125"/>
          <p14:tracePt t="20649" x="5260975" y="3540125"/>
          <p14:tracePt t="20657" x="5284788" y="3540125"/>
          <p14:tracePt t="20665" x="5300663" y="3540125"/>
          <p14:tracePt t="20673" x="5326063" y="3540125"/>
          <p14:tracePt t="20681" x="5341938" y="3540125"/>
          <p14:tracePt t="20689" x="5349875" y="3540125"/>
          <p14:tracePt t="20697" x="5357813" y="3540125"/>
          <p14:tracePt t="20705" x="5365750" y="3540125"/>
          <p14:tracePt t="20729" x="5373688" y="3540125"/>
          <p14:tracePt t="20753" x="5381625" y="3540125"/>
          <p14:tracePt t="20769" x="5389563" y="3540125"/>
          <p14:tracePt t="22217" x="5397500" y="3540125"/>
          <p14:tracePt t="22633" x="5389563" y="3540125"/>
          <p14:tracePt t="22674" x="5381625" y="3540125"/>
          <p14:tracePt t="22770" x="5381625" y="3532188"/>
          <p14:tracePt t="23233" x="5373688" y="3532188"/>
          <p14:tracePt t="23241" x="5357813" y="3532188"/>
          <p14:tracePt t="23249" x="5341938" y="3532188"/>
          <p14:tracePt t="23257" x="5326063" y="3532188"/>
          <p14:tracePt t="23265" x="5310188" y="3540125"/>
          <p14:tracePt t="23273" x="5292725" y="3548063"/>
          <p14:tracePt t="23281" x="5260975" y="3556000"/>
          <p14:tracePt t="23289" x="5237163" y="3579813"/>
          <p14:tracePt t="23297" x="5197475" y="3595688"/>
          <p14:tracePt t="23305" x="5173663" y="3613150"/>
          <p14:tracePt t="23313" x="5149850" y="3629025"/>
          <p14:tracePt t="23321" x="5110163" y="3644900"/>
          <p14:tracePt t="23329" x="5078413" y="3660775"/>
          <p14:tracePt t="23337" x="5046663" y="3668713"/>
          <p14:tracePt t="23345" x="5014913" y="3684588"/>
          <p14:tracePt t="23353" x="4975225" y="3692525"/>
          <p14:tracePt t="23361" x="4933950" y="3708400"/>
          <p14:tracePt t="23369" x="4878388" y="3708400"/>
          <p14:tracePt t="23377" x="4838700" y="3708400"/>
          <p14:tracePt t="23385" x="4783138" y="3708400"/>
          <p14:tracePt t="23393" x="4727575" y="3708400"/>
          <p14:tracePt t="23401" x="4672013" y="3692525"/>
          <p14:tracePt t="23409" x="4640263" y="3692525"/>
          <p14:tracePt t="23689" x="4624388" y="3692525"/>
          <p14:tracePt t="23697" x="4584700" y="3692525"/>
          <p14:tracePt t="23705" x="4527550" y="3692525"/>
          <p14:tracePt t="23713" x="4471988" y="3700463"/>
          <p14:tracePt t="23721" x="4392613" y="3716338"/>
          <p14:tracePt t="23729" x="4321175" y="3732213"/>
          <p14:tracePt t="23737" x="4241800" y="3756025"/>
          <p14:tracePt t="23746" x="4176713" y="3787775"/>
          <p14:tracePt t="23753" x="4057650" y="3859213"/>
          <p14:tracePt t="23761" x="3986213" y="3898900"/>
          <p14:tracePt t="23769" x="3954463" y="3898900"/>
          <p14:tracePt t="23777" x="3922713" y="3898900"/>
          <p14:tracePt t="23785" x="3883025" y="3898900"/>
          <p14:tracePt t="23793" x="3843338" y="3906838"/>
          <p14:tracePt t="23801" x="3786188" y="3930650"/>
          <p14:tracePt t="23809" x="3730625" y="3948113"/>
          <p14:tracePt t="23817" x="3683000" y="3963988"/>
          <p14:tracePt t="23825" x="3651250" y="3971925"/>
          <p14:tracePt t="23833" x="3611563" y="3987800"/>
          <p14:tracePt t="23841" x="3587750" y="4003675"/>
          <p14:tracePt t="23849" x="3556000" y="4011613"/>
          <p14:tracePt t="23857" x="3516313" y="4027488"/>
          <p14:tracePt t="23865" x="3484563" y="4043363"/>
          <p14:tracePt t="23873" x="3443288" y="4051300"/>
          <p14:tracePt t="23881" x="3411538" y="4067175"/>
          <p14:tracePt t="23889" x="3371850" y="4075113"/>
          <p14:tracePt t="23896" x="3340100" y="4075113"/>
          <p14:tracePt t="23905" x="3300413" y="4090988"/>
          <p14:tracePt t="23912" x="3268663" y="4106863"/>
          <p14:tracePt t="23921" x="3213100" y="4114800"/>
          <p14:tracePt t="23929" x="3165475" y="4130675"/>
          <p14:tracePt t="23937" x="3109913" y="4138613"/>
          <p14:tracePt t="23946" x="3044825" y="4146550"/>
          <p14:tracePt t="23953" x="2997200" y="4146550"/>
          <p14:tracePt t="23961" x="2925763" y="4154488"/>
          <p14:tracePt t="23969" x="2878138" y="4154488"/>
          <p14:tracePt t="23977" x="2822575" y="4162425"/>
          <p14:tracePt t="23985" x="2774950" y="4170363"/>
          <p14:tracePt t="23993" x="2717800" y="4170363"/>
          <p14:tracePt t="24001" x="2678113" y="4170363"/>
          <p14:tracePt t="24009" x="2638425" y="4170363"/>
          <p14:tracePt t="24017" x="2614613" y="4170363"/>
          <p14:tracePt t="24025" x="2582863" y="4170363"/>
          <p14:tracePt t="24033" x="2559050" y="4170363"/>
          <p14:tracePt t="24041" x="2535238" y="4170363"/>
          <p14:tracePt t="24049" x="2511425" y="4178300"/>
          <p14:tracePt t="24057" x="2495550" y="4178300"/>
          <p14:tracePt t="24065" x="2487613" y="4178300"/>
          <p14:tracePt t="24073" x="2479675" y="4178300"/>
          <p14:tracePt t="24081" x="2463800" y="4178300"/>
          <p14:tracePt t="24089" x="2455863" y="4178300"/>
          <p14:tracePt t="24097" x="2447925" y="4178300"/>
          <p14:tracePt t="24105" x="2439988" y="4178300"/>
          <p14:tracePt t="24121" x="2424113" y="4178300"/>
          <p14:tracePt t="24193" x="2424113" y="4186238"/>
          <p14:tracePt t="24425" x="2432050" y="4186238"/>
          <p14:tracePt t="24441" x="2439988" y="4186238"/>
          <p14:tracePt t="24449" x="2447925" y="4186238"/>
          <p14:tracePt t="24473" x="2455863" y="4186238"/>
          <p14:tracePt t="24505" x="2463800" y="4186238"/>
          <p14:tracePt t="24521" x="2471738" y="4186238"/>
          <p14:tracePt t="24537" x="2479675" y="4186238"/>
          <p14:tracePt t="24545" x="2487613" y="4186238"/>
          <p14:tracePt t="24553" x="2503488" y="4186238"/>
          <p14:tracePt t="24561" x="2519363" y="4186238"/>
          <p14:tracePt t="24569" x="2535238" y="4186238"/>
          <p14:tracePt t="24577" x="2551113" y="4186238"/>
          <p14:tracePt t="24585" x="2574925" y="4186238"/>
          <p14:tracePt t="24593" x="2598738" y="4186238"/>
          <p14:tracePt t="24601" x="2638425" y="4186238"/>
          <p14:tracePt t="24609" x="2678113" y="4186238"/>
          <p14:tracePt t="24618" x="2717800" y="4186238"/>
          <p14:tracePt t="24625" x="2751138" y="4186238"/>
          <p14:tracePt t="24633" x="2790825" y="4186238"/>
          <p14:tracePt t="24641" x="2822575" y="4186238"/>
          <p14:tracePt t="24649" x="2854325" y="4186238"/>
          <p14:tracePt t="24657" x="2878138" y="4186238"/>
          <p14:tracePt t="24665" x="2901950" y="4186238"/>
          <p14:tracePt t="24673" x="2917825" y="4186238"/>
          <p14:tracePt t="24680" x="2949575" y="4186238"/>
          <p14:tracePt t="24689" x="2973388" y="4186238"/>
          <p14:tracePt t="24697" x="2997200" y="4186238"/>
          <p14:tracePt t="24705" x="3021013" y="4186238"/>
          <p14:tracePt t="24713" x="3044825" y="4186238"/>
          <p14:tracePt t="24721" x="3068638" y="4186238"/>
          <p14:tracePt t="24729" x="3100388" y="4186238"/>
          <p14:tracePt t="24737" x="3149600" y="4186238"/>
          <p14:tracePt t="24745" x="3181350" y="4186238"/>
          <p14:tracePt t="24753" x="3236913" y="4194175"/>
          <p14:tracePt t="24761" x="3268663" y="4194175"/>
          <p14:tracePt t="24769" x="3324225" y="4202113"/>
          <p14:tracePt t="24777" x="3371850" y="4202113"/>
          <p14:tracePt t="24785" x="3419475" y="4202113"/>
          <p14:tracePt t="24793" x="3476625" y="4210050"/>
          <p14:tracePt t="24801" x="3524250" y="4210050"/>
          <p14:tracePt t="24809" x="3571875" y="4217988"/>
          <p14:tracePt t="24817" x="3627438" y="4217988"/>
          <p14:tracePt t="24825" x="3675063" y="4217988"/>
          <p14:tracePt t="24833" x="3722688" y="4225925"/>
          <p14:tracePt t="24841" x="3754438" y="4225925"/>
          <p14:tracePt t="24849" x="3786188" y="4225925"/>
          <p14:tracePt t="24857" x="3833813" y="4225925"/>
          <p14:tracePt t="24865" x="3859213" y="4225925"/>
          <p14:tracePt t="24879" x="3883025" y="4225925"/>
          <p14:tracePt t="24881" x="3914775" y="4225925"/>
          <p14:tracePt t="24889" x="3930650" y="4225925"/>
          <p14:tracePt t="24896" x="3962400" y="4225925"/>
          <p14:tracePt t="24905" x="3978275" y="4225925"/>
          <p14:tracePt t="24912" x="3994150" y="4225925"/>
          <p14:tracePt t="24921" x="4010025" y="4225925"/>
          <p14:tracePt t="24930" x="4033838" y="4225925"/>
          <p14:tracePt t="24937" x="4041775" y="4225925"/>
          <p14:tracePt t="24946" x="4065588" y="4225925"/>
          <p14:tracePt t="24953" x="4089400" y="4225925"/>
          <p14:tracePt t="24961" x="4105275" y="4225925"/>
          <p14:tracePt t="24969" x="4129088" y="4225925"/>
          <p14:tracePt t="24978" x="4144963" y="4225925"/>
          <p14:tracePt t="24985" x="4160838" y="4225925"/>
          <p14:tracePt t="24994" x="4176713" y="4225925"/>
          <p14:tracePt t="25001" x="4192588" y="4225925"/>
          <p14:tracePt t="25009" x="4210050" y="4225925"/>
          <p14:tracePt t="25017" x="4225925" y="4225925"/>
          <p14:tracePt t="25025" x="4241800" y="4225925"/>
          <p14:tracePt t="25033" x="4249738" y="4225925"/>
          <p14:tracePt t="25041" x="4257675" y="4225925"/>
          <p14:tracePt t="25057" x="4265613" y="4225925"/>
          <p14:tracePt t="25065" x="4273550" y="4225925"/>
          <p14:tracePt t="25073" x="4281488" y="4225925"/>
          <p14:tracePt t="25081" x="4289425" y="4225925"/>
          <p14:tracePt t="25089" x="4305300" y="4225925"/>
          <p14:tracePt t="25097" x="4321175" y="4225925"/>
          <p14:tracePt t="25105" x="4337050" y="4225925"/>
          <p14:tracePt t="25113" x="4352925" y="4225925"/>
          <p14:tracePt t="25121" x="4360863" y="4225925"/>
          <p14:tracePt t="25129" x="4384675" y="4225925"/>
          <p14:tracePt t="25137" x="4400550" y="4225925"/>
          <p14:tracePt t="25146" x="4416425" y="4225925"/>
          <p14:tracePt t="25153" x="4424363" y="4225925"/>
          <p14:tracePt t="25161" x="4432300" y="4225925"/>
          <p14:tracePt t="25169" x="4440238" y="4225925"/>
          <p14:tracePt t="25241" x="4448175" y="4225925"/>
          <p14:tracePt t="25257" x="4456113" y="4225925"/>
          <p14:tracePt t="25273" x="4464050" y="4225925"/>
          <p14:tracePt t="25289" x="4471988" y="4225925"/>
          <p14:tracePt t="25297" x="4479925" y="4217988"/>
          <p14:tracePt t="25305" x="4487863" y="4217988"/>
          <p14:tracePt t="25313" x="4511675" y="4217988"/>
          <p14:tracePt t="25321" x="4527550" y="4217988"/>
          <p14:tracePt t="25329" x="4543425" y="4217988"/>
          <p14:tracePt t="25337" x="4559300" y="4217988"/>
          <p14:tracePt t="25346" x="4592638" y="4217988"/>
          <p14:tracePt t="25354" x="4616450" y="4217988"/>
          <p14:tracePt t="25361" x="4640263" y="4217988"/>
          <p14:tracePt t="25369" x="4672013" y="4210050"/>
          <p14:tracePt t="25377" x="4695825" y="4210050"/>
          <p14:tracePt t="25385" x="4711700" y="4210050"/>
          <p14:tracePt t="25393" x="4735513" y="4210050"/>
          <p14:tracePt t="25401" x="4751388" y="4210050"/>
          <p14:tracePt t="25409" x="4759325" y="4210050"/>
          <p14:tracePt t="25425" x="4767263" y="4210050"/>
          <p14:tracePt t="26337" x="4775200" y="4210050"/>
          <p14:tracePt t="27065" x="4783138" y="4210050"/>
          <p14:tracePt t="27097" x="4791075" y="4210050"/>
          <p14:tracePt t="27105" x="4806950" y="4217988"/>
          <p14:tracePt t="27113" x="4822825" y="4233863"/>
          <p14:tracePt t="27121" x="4854575" y="4257675"/>
          <p14:tracePt t="27129" x="4902200" y="4291013"/>
          <p14:tracePt t="27137" x="4959350" y="4346575"/>
          <p14:tracePt t="27146" x="5030788" y="4402138"/>
          <p14:tracePt t="27153" x="5094288" y="4465638"/>
          <p14:tracePt t="27161" x="5189538" y="4552950"/>
          <p14:tracePt t="27169" x="5268913" y="4624388"/>
          <p14:tracePt t="27177" x="5341938" y="4705350"/>
          <p14:tracePt t="27185" x="5413375" y="4760913"/>
          <p14:tracePt t="27193" x="5484813" y="4832350"/>
          <p14:tracePt t="27201" x="5556250" y="4903788"/>
          <p14:tracePt t="27209" x="5635625" y="4967288"/>
          <p14:tracePt t="27217" x="5700713" y="5016500"/>
          <p14:tracePt t="27225" x="5764213" y="5064125"/>
          <p14:tracePt t="27233" x="5811838" y="5103813"/>
          <p14:tracePt t="27241" x="5851525" y="5135563"/>
          <p14:tracePt t="27249" x="5859463" y="5151438"/>
          <p14:tracePt t="27257" x="5875338" y="5159375"/>
          <p14:tracePt t="27265" x="5883275" y="5167313"/>
          <p14:tracePt t="27273" x="5891213" y="5167313"/>
          <p14:tracePt t="27281" x="5899150" y="5175250"/>
          <p14:tracePt t="27305" x="5907088" y="5167313"/>
          <p14:tracePt t="27321" x="5907088" y="5151438"/>
          <p14:tracePt t="27329" x="5915025" y="5143500"/>
          <p14:tracePt t="27337" x="5915025" y="5135563"/>
          <p14:tracePt t="27346" x="5915025" y="5127625"/>
          <p14:tracePt t="27353" x="5915025" y="5119688"/>
          <p14:tracePt t="27361" x="5915025" y="5103813"/>
          <p14:tracePt t="27369" x="5915025" y="5095875"/>
          <p14:tracePt t="27377" x="5922963" y="5080000"/>
          <p14:tracePt t="27385" x="5922963" y="5072063"/>
          <p14:tracePt t="27393" x="5922963" y="5056188"/>
          <p14:tracePt t="27401" x="5922963" y="5048250"/>
          <p14:tracePt t="27409" x="5922963" y="5032375"/>
          <p14:tracePt t="27417" x="5930900" y="5016500"/>
          <p14:tracePt t="27433" x="5930900" y="5000625"/>
          <p14:tracePt t="27441" x="5922963" y="4992688"/>
          <p14:tracePt t="27449" x="5915025" y="4984750"/>
          <p14:tracePt t="27457" x="5891213" y="4976813"/>
          <p14:tracePt t="27465" x="5875338" y="4959350"/>
          <p14:tracePt t="27473" x="5851525" y="4951413"/>
          <p14:tracePt t="27481" x="5811838" y="4943475"/>
          <p14:tracePt t="27489" x="5772150" y="4927600"/>
          <p14:tracePt t="27497" x="5740400" y="4911725"/>
          <p14:tracePt t="27505" x="5692775" y="4903788"/>
          <p14:tracePt t="27513" x="5659438" y="4887913"/>
          <p14:tracePt t="27521" x="5627688" y="4879975"/>
          <p14:tracePt t="27528" x="5580063" y="4879975"/>
          <p14:tracePt t="27537" x="5548313" y="4872038"/>
          <p14:tracePt t="27546" x="5516563" y="4856163"/>
          <p14:tracePt t="27553" x="5484813" y="4840288"/>
          <p14:tracePt t="27561" x="5461000" y="4840288"/>
          <p14:tracePt t="27569" x="5445125" y="4832350"/>
          <p14:tracePt t="27577" x="5437188" y="4832350"/>
          <p14:tracePt t="27585" x="5429250" y="4824413"/>
          <p14:tracePt t="27593" x="5429250" y="4816475"/>
          <p14:tracePt t="27626" x="5421313" y="4816475"/>
          <p14:tracePt t="27689" x="5421313" y="4808538"/>
          <p14:tracePt t="27873" x="5429250" y="4808538"/>
          <p14:tracePt t="27897" x="5437188" y="4808538"/>
          <p14:tracePt t="27905" x="5445125" y="4808538"/>
          <p14:tracePt t="27921" x="5453063" y="4808538"/>
          <p14:tracePt t="27937" x="5461000" y="4808538"/>
          <p14:tracePt t="27953" x="5468938" y="4808538"/>
          <p14:tracePt t="27961" x="5476875" y="4808538"/>
          <p14:tracePt t="27969" x="5484813" y="4808538"/>
          <p14:tracePt t="27977" x="5508625" y="4808538"/>
          <p14:tracePt t="27985" x="5524500" y="4808538"/>
          <p14:tracePt t="27993" x="5540375" y="4808538"/>
          <p14:tracePt t="28001" x="5556250" y="4808538"/>
          <p14:tracePt t="28009" x="5580063" y="4808538"/>
          <p14:tracePt t="28017" x="5611813" y="4808538"/>
          <p14:tracePt t="28025" x="5635625" y="4808538"/>
          <p14:tracePt t="28033" x="5676900" y="4808538"/>
          <p14:tracePt t="28041" x="5716588" y="4808538"/>
          <p14:tracePt t="28049" x="5764213" y="4808538"/>
          <p14:tracePt t="28057" x="5803900" y="4808538"/>
          <p14:tracePt t="28065" x="5851525" y="4808538"/>
          <p14:tracePt t="28073" x="5883275" y="4808538"/>
          <p14:tracePt t="28081" x="5907088" y="4808538"/>
          <p14:tracePt t="28089" x="5930900" y="4808538"/>
          <p14:tracePt t="28097" x="5938838" y="4808538"/>
          <p14:tracePt t="28105" x="5946775" y="4808538"/>
          <p14:tracePt t="28249" x="5954713" y="4808538"/>
          <p14:tracePt t="30129" x="5954713" y="4816475"/>
          <p14:tracePt t="30145" x="5954713" y="4824413"/>
          <p14:tracePt t="30209" x="5938838" y="4824413"/>
          <p14:tracePt t="30217" x="5938838" y="4832350"/>
          <p14:tracePt t="30233" x="5930900" y="4832350"/>
          <p14:tracePt t="30257" x="5922963" y="4840288"/>
          <p14:tracePt t="30265" x="5915025" y="4840288"/>
          <p14:tracePt t="30281" x="5907088" y="4840288"/>
          <p14:tracePt t="30289" x="5907088" y="4848225"/>
          <p14:tracePt t="30297" x="5899150" y="4856163"/>
          <p14:tracePt t="30305" x="5891213" y="4856163"/>
          <p14:tracePt t="30313" x="5883275" y="4856163"/>
          <p14:tracePt t="30321" x="5875338" y="4864100"/>
          <p14:tracePt t="30329" x="5867400" y="4872038"/>
          <p14:tracePt t="30337" x="5851525" y="4879975"/>
          <p14:tracePt t="30345" x="5843588" y="4887913"/>
          <p14:tracePt t="30353" x="5827713" y="4895850"/>
          <p14:tracePt t="30361" x="5811838" y="4903788"/>
          <p14:tracePt t="30369" x="5795963" y="4919663"/>
          <p14:tracePt t="30377" x="5780088" y="4927600"/>
          <p14:tracePt t="30385" x="5756275" y="4951413"/>
          <p14:tracePt t="30393" x="5740400" y="4976813"/>
          <p14:tracePt t="30401" x="5724525" y="4992688"/>
          <p14:tracePt t="30409" x="5716588" y="5016500"/>
          <p14:tracePt t="30417" x="5692775" y="5032375"/>
          <p14:tracePt t="30425" x="5684838" y="5048250"/>
          <p14:tracePt t="30433" x="5659438" y="5064125"/>
          <p14:tracePt t="30441" x="5635625" y="5080000"/>
          <p14:tracePt t="30449" x="5588000" y="5080000"/>
          <p14:tracePt t="30457" x="5564188" y="5080000"/>
          <p14:tracePt t="30465" x="5532438" y="5080000"/>
          <p14:tracePt t="30473" x="5492750" y="5080000"/>
          <p14:tracePt t="30481" x="5461000" y="5072063"/>
          <p14:tracePt t="30489" x="5437188" y="5056188"/>
          <p14:tracePt t="30497" x="5397500" y="5040313"/>
          <p14:tracePt t="30505" x="5373688" y="5024438"/>
          <p14:tracePt t="30513" x="5349875" y="5016500"/>
          <p14:tracePt t="30521" x="5326063" y="4984750"/>
          <p14:tracePt t="30528" x="5300663" y="4959350"/>
          <p14:tracePt t="30729" x="5300663" y="4943475"/>
          <p14:tracePt t="30745" x="5300663" y="4935538"/>
          <p14:tracePt t="30753" x="5300663" y="4927600"/>
          <p14:tracePt t="30769" x="5292725" y="4927600"/>
          <p14:tracePt t="30801" x="5284788" y="4935538"/>
          <p14:tracePt t="30825" x="5268913" y="4935538"/>
          <p14:tracePt t="30833" x="5260975" y="4935538"/>
          <p14:tracePt t="30889" x="5260975" y="4943475"/>
          <p14:tracePt t="31153" x="5253038" y="4943475"/>
          <p14:tracePt t="31161" x="5253038" y="4951413"/>
          <p14:tracePt t="31193" x="5245100" y="4951413"/>
          <p14:tracePt t="31209" x="5245100" y="4959350"/>
          <p14:tracePt t="31250" x="5245100" y="4967288"/>
          <p14:tracePt t="31298" x="5229225" y="4976813"/>
          <p14:tracePt t="31329" x="5221288" y="4976813"/>
          <p14:tracePt t="31337" x="5221288" y="4984750"/>
          <p14:tracePt t="31361" x="5213350" y="4984750"/>
          <p14:tracePt t="31369" x="5213350" y="4992688"/>
          <p14:tracePt t="31377" x="5197475" y="4992688"/>
          <p14:tracePt t="31385" x="5197475" y="5000625"/>
          <p14:tracePt t="31393" x="5189538" y="5008563"/>
          <p14:tracePt t="31401" x="5181600" y="5016500"/>
          <p14:tracePt t="31409" x="5173663" y="5024438"/>
          <p14:tracePt t="31425" x="5165725" y="5032375"/>
          <p14:tracePt t="31433" x="5157788" y="5032375"/>
          <p14:tracePt t="31633" x="5157788" y="5040313"/>
          <p14:tracePt t="31665" x="5149850" y="5048250"/>
          <p14:tracePt t="31697" x="5149850" y="5056188"/>
          <p14:tracePt t="32089" x="5149850" y="5048250"/>
          <p14:tracePt t="32097" x="5141913" y="5040313"/>
          <p14:tracePt t="32113" x="5141913" y="5032375"/>
          <p14:tracePt t="32121" x="5141913" y="5024438"/>
          <p14:tracePt t="32137" x="5141913" y="5016500"/>
          <p14:tracePt t="32169" x="5141913" y="5008563"/>
          <p14:tracePt t="32961" x="5141913" y="5000625"/>
          <p14:tracePt t="33009" x="5141913" y="4992688"/>
          <p14:tracePt t="33425" x="5141913" y="4984750"/>
          <p14:tracePt t="33529" x="5126038" y="4984750"/>
          <p14:tracePt t="33537" x="5110163" y="4976813"/>
          <p14:tracePt t="33545" x="5094288" y="4967288"/>
          <p14:tracePt t="33553" x="5070475" y="4935538"/>
          <p14:tracePt t="33561" x="5046663" y="4911725"/>
          <p14:tracePt t="33569" x="5006975" y="4887913"/>
          <p14:tracePt t="33577" x="4983163" y="4864100"/>
          <p14:tracePt t="33585" x="4943475" y="4848225"/>
          <p14:tracePt t="33593" x="4918075" y="4848225"/>
          <p14:tracePt t="33601" x="4878388" y="4832350"/>
          <p14:tracePt t="33609" x="4846638" y="4816475"/>
          <p14:tracePt t="33617" x="4830763" y="4800600"/>
          <p14:tracePt t="33825" x="4822825" y="4800600"/>
          <p14:tracePt t="33897" x="4822825" y="4776788"/>
          <p14:tracePt t="33905" x="4846638" y="4776788"/>
          <p14:tracePt t="33913" x="4870450" y="4776788"/>
          <p14:tracePt t="33921" x="4902200" y="4776788"/>
          <p14:tracePt t="33929" x="4910138" y="4776788"/>
          <p14:tracePt t="33937" x="4918075" y="4776788"/>
          <p14:tracePt t="33946" x="4926013" y="4776788"/>
          <p14:tracePt t="33953" x="4926013" y="4784725"/>
          <p14:tracePt t="33961" x="4943475" y="4784725"/>
          <p14:tracePt t="34001" x="4933950" y="4784725"/>
          <p14:tracePt t="34009" x="4926013" y="4776788"/>
          <p14:tracePt t="34017" x="4918075" y="4776788"/>
          <p14:tracePt t="34025" x="4910138" y="4776788"/>
          <p14:tracePt t="34048" x="4910138" y="4768850"/>
          <p14:tracePt t="34065" x="4918075" y="4768850"/>
          <p14:tracePt t="34073" x="4926013" y="4760913"/>
          <p14:tracePt t="34081" x="4943475" y="4752975"/>
          <p14:tracePt t="34089" x="4967288" y="4752975"/>
          <p14:tracePt t="34097" x="4991100" y="4752975"/>
          <p14:tracePt t="34105" x="5014913" y="4752975"/>
          <p14:tracePt t="34113" x="5038725" y="4752975"/>
          <p14:tracePt t="34121" x="5062538" y="4745038"/>
          <p14:tracePt t="34128" x="5094288" y="4745038"/>
          <p14:tracePt t="34137" x="5133975" y="4745038"/>
          <p14:tracePt t="34145" x="5189538" y="4745038"/>
          <p14:tracePt t="34153" x="5245100" y="4745038"/>
          <p14:tracePt t="34161" x="5318125" y="4745038"/>
          <p14:tracePt t="34169" x="5389563" y="4745038"/>
          <p14:tracePt t="34177" x="5476875" y="4745038"/>
          <p14:tracePt t="34185" x="5564188" y="4745038"/>
          <p14:tracePt t="34193" x="5659438" y="4745038"/>
          <p14:tracePt t="34201" x="5740400" y="4745038"/>
          <p14:tracePt t="34209" x="5835650" y="4745038"/>
          <p14:tracePt t="34217" x="5899150" y="4745038"/>
          <p14:tracePt t="34225" x="5986463" y="4745038"/>
          <p14:tracePt t="34233" x="6051550" y="4745038"/>
          <p14:tracePt t="34240" x="6107113" y="4737100"/>
          <p14:tracePt t="34249" x="6146800" y="4729163"/>
          <p14:tracePt t="34257" x="6186488" y="4721225"/>
          <p14:tracePt t="34264" x="6210300" y="4721225"/>
          <p14:tracePt t="34280" x="6226175" y="4713288"/>
          <p14:tracePt t="34296" x="6234113" y="4713288"/>
          <p14:tracePt t="34449" x="6218238" y="4713288"/>
          <p14:tracePt t="34457" x="6210300" y="4713288"/>
          <p14:tracePt t="34465" x="6194425" y="4721225"/>
          <p14:tracePt t="34473" x="6170613" y="4729163"/>
          <p14:tracePt t="34481" x="6146800" y="4745038"/>
          <p14:tracePt t="34489" x="6122988" y="4768850"/>
          <p14:tracePt t="34497" x="6083300" y="4784725"/>
          <p14:tracePt t="34505" x="6034088" y="4816475"/>
          <p14:tracePt t="34513" x="5978525" y="4856163"/>
          <p14:tracePt t="34521" x="5930900" y="4887913"/>
          <p14:tracePt t="34529" x="5875338" y="4919663"/>
          <p14:tracePt t="34537" x="5811838" y="4959350"/>
          <p14:tracePt t="34546" x="5732463" y="5016500"/>
          <p14:tracePt t="34553" x="5651500" y="5056188"/>
          <p14:tracePt t="34561" x="5588000" y="5080000"/>
          <p14:tracePt t="34569" x="5532438" y="5103813"/>
          <p14:tracePt t="34577" x="5484813" y="5127625"/>
          <p14:tracePt t="34585" x="5437188" y="5143500"/>
          <p14:tracePt t="34592" x="5381625" y="5167313"/>
          <p14:tracePt t="34601" x="5318125" y="5183188"/>
          <p14:tracePt t="34608" x="5237163" y="5199063"/>
          <p14:tracePt t="34617" x="5173663" y="5214938"/>
          <p14:tracePt t="34625" x="5110163" y="5238750"/>
          <p14:tracePt t="34633" x="5046663" y="5246688"/>
          <p14:tracePt t="34640" x="4975225" y="5262563"/>
          <p14:tracePt t="34649" x="4902200" y="5278438"/>
          <p14:tracePt t="34657" x="4822825" y="5294313"/>
          <p14:tracePt t="34664" x="4735513" y="5302250"/>
          <p14:tracePt t="34673" x="4640263" y="5319713"/>
          <p14:tracePt t="34681" x="4543425" y="5327650"/>
          <p14:tracePt t="34689" x="4448175" y="5335588"/>
          <p14:tracePt t="34697" x="4344988" y="5343525"/>
          <p14:tracePt t="34705" x="4249738" y="5359400"/>
          <p14:tracePt t="34713" x="4144963" y="5367338"/>
          <p14:tracePt t="34721" x="4049713" y="5367338"/>
          <p14:tracePt t="34728" x="3938588" y="5367338"/>
          <p14:tracePt t="34737" x="3843338" y="5367338"/>
          <p14:tracePt t="34745" x="3738563" y="5367338"/>
          <p14:tracePt t="34753" x="3667125" y="5367338"/>
          <p14:tracePt t="34761" x="3579813" y="5367338"/>
          <p14:tracePt t="34769" x="3500438" y="5367338"/>
          <p14:tracePt t="34777" x="3427413" y="5367338"/>
          <p14:tracePt t="34785" x="3348038" y="5367338"/>
          <p14:tracePt t="34793" x="3292475" y="5367338"/>
          <p14:tracePt t="34801" x="3221038" y="5367338"/>
          <p14:tracePt t="34809" x="3165475" y="5367338"/>
          <p14:tracePt t="34817" x="3109913" y="5367338"/>
          <p14:tracePt t="34825" x="3060700" y="5367338"/>
          <p14:tracePt t="34833" x="3013075" y="5359400"/>
          <p14:tracePt t="34841" x="2973388" y="5359400"/>
          <p14:tracePt t="34849" x="2933700" y="5359400"/>
          <p14:tracePt t="34857" x="2909888" y="5359400"/>
          <p14:tracePt t="34864" x="2894013" y="5359400"/>
          <p14:tracePt t="34873" x="2878138" y="5359400"/>
          <p14:tracePt t="34895" x="2862263" y="5359400"/>
          <p14:tracePt t="34897" x="2854325" y="5359400"/>
          <p14:tracePt t="35049" x="2854325" y="5351463"/>
          <p14:tracePt t="35081" x="2862263" y="5351463"/>
          <p14:tracePt t="35097" x="2870200" y="5351463"/>
          <p14:tracePt t="35104" x="2878138" y="5351463"/>
          <p14:tracePt t="35113" x="2894013" y="5351463"/>
          <p14:tracePt t="35121" x="2901950" y="5351463"/>
          <p14:tracePt t="35129" x="2909888" y="5351463"/>
          <p14:tracePt t="35137" x="2925763" y="5351463"/>
          <p14:tracePt t="35145" x="2941638" y="5351463"/>
          <p14:tracePt t="35152" x="2965450" y="5351463"/>
          <p14:tracePt t="35161" x="2989263" y="5351463"/>
          <p14:tracePt t="35169" x="3021013" y="5351463"/>
          <p14:tracePt t="35176" x="3060700" y="5351463"/>
          <p14:tracePt t="35185" x="3100388" y="5351463"/>
          <p14:tracePt t="35193" x="3141663" y="5351463"/>
          <p14:tracePt t="35201" x="3189288" y="5351463"/>
          <p14:tracePt t="35209" x="3228975" y="5351463"/>
          <p14:tracePt t="35217" x="3284538" y="5351463"/>
          <p14:tracePt t="35225" x="3324225" y="5351463"/>
          <p14:tracePt t="35233" x="3371850" y="5351463"/>
          <p14:tracePt t="35241" x="3411538" y="5351463"/>
          <p14:tracePt t="35249" x="3443288" y="5351463"/>
          <p14:tracePt t="35257" x="3484563" y="5351463"/>
          <p14:tracePt t="35265" x="3524250" y="5351463"/>
          <p14:tracePt t="35273" x="3548063" y="5351463"/>
          <p14:tracePt t="35281" x="3571875" y="5351463"/>
          <p14:tracePt t="35289" x="3595688" y="5351463"/>
          <p14:tracePt t="35297" x="3619500" y="5351463"/>
          <p14:tracePt t="35305" x="3635375" y="5351463"/>
          <p14:tracePt t="35312" x="3651250" y="5351463"/>
          <p14:tracePt t="35321" x="3675063" y="5351463"/>
          <p14:tracePt t="35329" x="3690938" y="5351463"/>
          <p14:tracePt t="35337" x="3722688" y="5351463"/>
          <p14:tracePt t="35345" x="3746500" y="5351463"/>
          <p14:tracePt t="35353" x="3778250" y="5351463"/>
          <p14:tracePt t="35361" x="3825875" y="5351463"/>
          <p14:tracePt t="35369" x="3867150" y="5351463"/>
          <p14:tracePt t="35377" x="3922713" y="5351463"/>
          <p14:tracePt t="35385" x="3962400" y="5351463"/>
          <p14:tracePt t="35393" x="4017963" y="5351463"/>
          <p14:tracePt t="35401" x="4065588" y="5351463"/>
          <p14:tracePt t="35409" x="4113213" y="5351463"/>
          <p14:tracePt t="35417" x="4168775" y="5351463"/>
          <p14:tracePt t="35425" x="4210050" y="5351463"/>
          <p14:tracePt t="35433" x="4265613" y="5351463"/>
          <p14:tracePt t="35441" x="4313238" y="5351463"/>
          <p14:tracePt t="35449" x="4344988" y="5351463"/>
          <p14:tracePt t="35457" x="4384675" y="5351463"/>
          <p14:tracePt t="35465" x="4408488" y="5351463"/>
          <p14:tracePt t="35473" x="4432300" y="5351463"/>
          <p14:tracePt t="35481" x="4456113" y="5351463"/>
          <p14:tracePt t="35489" x="4479925" y="5351463"/>
          <p14:tracePt t="35497" x="4503738" y="5351463"/>
          <p14:tracePt t="35505" x="4519613" y="5351463"/>
          <p14:tracePt t="35513" x="4535488" y="5351463"/>
          <p14:tracePt t="35521" x="4535488" y="5359400"/>
          <p14:tracePt t="35528" x="4543425" y="5359400"/>
          <p14:tracePt t="35537" x="4551363" y="5359400"/>
          <p14:tracePt t="35545" x="4559300" y="5359400"/>
          <p14:tracePt t="35562" x="4567238" y="5359400"/>
          <p14:tracePt t="35577" x="4576763" y="5359400"/>
          <p14:tracePt t="35593" x="4584700" y="5367338"/>
          <p14:tracePt t="35601" x="4592638" y="5367338"/>
          <p14:tracePt t="35609" x="4600575" y="5367338"/>
          <p14:tracePt t="35617" x="4608513" y="5367338"/>
          <p14:tracePt t="35625" x="4616450" y="5367338"/>
          <p14:tracePt t="35633" x="4632325" y="5367338"/>
          <p14:tracePt t="35649" x="4640263" y="5375275"/>
          <p14:tracePt t="35665" x="4648200" y="5375275"/>
          <p14:tracePt t="35689" x="4656138" y="5375275"/>
          <p14:tracePt t="36041" x="4664075" y="5383213"/>
          <p14:tracePt t="36137" x="4672013" y="5383213"/>
          <p14:tracePt t="38186" x="4679950" y="5383213"/>
          <p14:tracePt t="38209" x="4687888" y="5383213"/>
          <p14:tracePt t="38249" x="4695825" y="5383213"/>
          <p14:tracePt t="38489" x="4695825" y="5391150"/>
          <p14:tracePt t="38521" x="4703763" y="5391150"/>
          <p14:tracePt t="38737" x="4711700" y="5391150"/>
          <p14:tracePt t="38785" x="4719638" y="5391150"/>
          <p14:tracePt t="38801" x="4727575" y="5391150"/>
          <p14:tracePt t="38889" x="4735513" y="5391150"/>
          <p14:tracePt t="38897" x="4735513" y="5399088"/>
          <p14:tracePt t="38993" x="4735513" y="5407025"/>
          <p14:tracePt t="39009" x="4743450" y="5407025"/>
          <p14:tracePt t="39289" x="4751388" y="5407025"/>
          <p14:tracePt t="39297" x="4759325" y="5407025"/>
          <p14:tracePt t="39313" x="4759325" y="5414963"/>
          <p14:tracePt t="39337" x="4767263" y="5414963"/>
          <p14:tracePt t="39377" x="4775200" y="5414963"/>
          <p14:tracePt t="39393" x="4775200" y="5422900"/>
          <p14:tracePt t="39401" x="4783138" y="5422900"/>
          <p14:tracePt t="39417" x="4791075" y="5422900"/>
          <p14:tracePt t="39457" x="4799013" y="5422900"/>
          <p14:tracePt t="39505" x="4806950" y="5422900"/>
          <p14:tracePt t="39553" x="4814888" y="5422900"/>
          <p14:tracePt t="39609" x="4814888" y="5430838"/>
          <p14:tracePt t="39633" x="4822825" y="5430838"/>
          <p14:tracePt t="39657" x="4830763" y="5438775"/>
          <p14:tracePt t="39673" x="4838700" y="5438775"/>
          <p14:tracePt t="39689" x="4846638" y="5438775"/>
          <p14:tracePt t="39697" x="4846638" y="5446713"/>
          <p14:tracePt t="39713" x="4854575" y="5446713"/>
          <p14:tracePt t="39745" x="4862513" y="5446713"/>
          <p14:tracePt t="39785" x="4862513" y="5454650"/>
          <p14:tracePt t="39793" x="4870450" y="5454650"/>
          <p14:tracePt t="39977" x="4870450" y="5462588"/>
          <p14:tracePt t="40001" x="4878388" y="5462588"/>
          <p14:tracePt t="40025" x="4886325" y="5462588"/>
          <p14:tracePt t="40377" x="4886325" y="5454650"/>
          <p14:tracePt t="40401" x="4886325" y="5446713"/>
          <p14:tracePt t="40425" x="4886325" y="5438775"/>
          <p14:tracePt t="40441" x="4878388" y="5438775"/>
          <p14:tracePt t="40457" x="4878388" y="5430838"/>
          <p14:tracePt t="40465" x="4878388" y="5422900"/>
          <p14:tracePt t="40497" x="4870450" y="5414963"/>
          <p14:tracePt t="40529" x="4870450" y="5407025"/>
          <p14:tracePt t="40537" x="4862513" y="5407025"/>
          <p14:tracePt t="40545" x="4854575" y="5407025"/>
          <p14:tracePt t="40553" x="4854575" y="5399088"/>
          <p14:tracePt t="40561" x="4854575" y="5391150"/>
          <p14:tracePt t="40585" x="4846638" y="5391150"/>
          <p14:tracePt t="40658" x="4846638" y="5383213"/>
          <p14:tracePt t="40745" x="4846638" y="5375275"/>
          <p14:tracePt t="41161" x="4854575" y="5375275"/>
          <p14:tracePt t="41177" x="4862513" y="5375275"/>
          <p14:tracePt t="41193" x="4862513" y="5367338"/>
          <p14:tracePt t="41209" x="4870450" y="5367338"/>
          <p14:tracePt t="41225" x="4878388" y="5359400"/>
          <p14:tracePt t="41241" x="4886325" y="5359400"/>
          <p14:tracePt t="41265" x="4894263" y="5359400"/>
          <p14:tracePt t="41321" x="4902200" y="5359400"/>
          <p14:tracePt t="41385" x="4910138" y="5359400"/>
          <p14:tracePt t="41401" x="4918075" y="5359400"/>
          <p14:tracePt t="41441" x="4926013" y="5359400"/>
          <p14:tracePt t="41473" x="4933950" y="5359400"/>
          <p14:tracePt t="41521" x="4943475" y="5359400"/>
          <p14:tracePt t="41537" x="4951413" y="5359400"/>
          <p14:tracePt t="41553" x="4951413" y="5351463"/>
          <p14:tracePt t="41561" x="4959350" y="5351463"/>
          <p14:tracePt t="41585" x="4967288" y="5351463"/>
          <p14:tracePt t="41593" x="4975225" y="5343525"/>
          <p14:tracePt t="41601" x="4983163" y="5343525"/>
          <p14:tracePt t="41618" x="4991100" y="5335588"/>
          <p14:tracePt t="41625" x="4999038" y="5335588"/>
          <p14:tracePt t="41633" x="4999038" y="5327650"/>
          <p14:tracePt t="41641" x="5006975" y="5327650"/>
          <p14:tracePt t="41649" x="5014913" y="5327650"/>
          <p14:tracePt t="41657" x="5014913" y="5319713"/>
          <p14:tracePt t="41665" x="5022850" y="5319713"/>
          <p14:tracePt t="41673" x="5030788" y="5319713"/>
          <p14:tracePt t="41689" x="5038725" y="5319713"/>
          <p14:tracePt t="41696" x="5046663" y="5319713"/>
          <p14:tracePt t="41705" x="5046663" y="5310188"/>
          <p14:tracePt t="41713" x="5054600" y="5310188"/>
          <p14:tracePt t="41721" x="5062538" y="5310188"/>
          <p14:tracePt t="41737" x="5070475" y="5310188"/>
          <p14:tracePt t="41753" x="5086350" y="5310188"/>
          <p14:tracePt t="41761" x="5094288" y="5302250"/>
          <p14:tracePt t="41776" x="5102225" y="5302250"/>
          <p14:tracePt t="41793" x="5110163" y="5294313"/>
          <p14:tracePt t="41809" x="5118100" y="5294313"/>
          <p14:tracePt t="41833" x="5133975" y="5294313"/>
          <p14:tracePt t="41849" x="5141913" y="5294313"/>
          <p14:tracePt t="41857" x="5149850" y="5286375"/>
          <p14:tracePt t="41865" x="5157788" y="5286375"/>
          <p14:tracePt t="41881" x="5173663" y="5278438"/>
          <p14:tracePt t="41897" x="5181600" y="5278438"/>
          <p14:tracePt t="41905" x="5197475" y="5278438"/>
          <p14:tracePt t="41913" x="5205413" y="5278438"/>
          <p14:tracePt t="41921" x="5213350" y="5270500"/>
          <p14:tracePt t="41929" x="5229225" y="5270500"/>
          <p14:tracePt t="41937" x="5229225" y="5262563"/>
          <p14:tracePt t="41945" x="5245100" y="5262563"/>
          <p14:tracePt t="41953" x="5253038" y="5262563"/>
          <p14:tracePt t="41962" x="5260975" y="5254625"/>
          <p14:tracePt t="41969" x="5276850" y="5246688"/>
          <p14:tracePt t="41977" x="5292725" y="5246688"/>
          <p14:tracePt t="41985" x="5310188" y="5238750"/>
          <p14:tracePt t="41993" x="5334000" y="5222875"/>
          <p14:tracePt t="42001" x="5349875" y="5214938"/>
          <p14:tracePt t="42009" x="5373688" y="5199063"/>
          <p14:tracePt t="42017" x="5397500" y="5191125"/>
          <p14:tracePt t="42025" x="5421313" y="5167313"/>
          <p14:tracePt t="42033" x="5453063" y="5151438"/>
          <p14:tracePt t="42041" x="5476875" y="5135563"/>
          <p14:tracePt t="42049" x="5492750" y="5119688"/>
          <p14:tracePt t="42057" x="5516563" y="5111750"/>
          <p14:tracePt t="42065" x="5540375" y="5087938"/>
          <p14:tracePt t="42073" x="5556250" y="5080000"/>
          <p14:tracePt t="42081" x="5580063" y="5064125"/>
          <p14:tracePt t="42089" x="5603875" y="5056188"/>
          <p14:tracePt t="42097" x="5627688" y="5040313"/>
          <p14:tracePt t="42105" x="5651500" y="5032375"/>
          <p14:tracePt t="42113" x="5676900" y="5016500"/>
          <p14:tracePt t="42121" x="5700713" y="5000625"/>
          <p14:tracePt t="42129" x="5716588" y="4992688"/>
          <p14:tracePt t="42137" x="5724525" y="4976813"/>
          <p14:tracePt t="42144" x="5748338" y="4951413"/>
          <p14:tracePt t="42153" x="5748338" y="4935538"/>
          <p14:tracePt t="42160" x="5756275" y="4919663"/>
          <p14:tracePt t="42169" x="5764213" y="4903788"/>
          <p14:tracePt t="42177" x="5764213" y="4879975"/>
          <p14:tracePt t="42185" x="5764213" y="4840288"/>
          <p14:tracePt t="42193" x="5748338" y="4816475"/>
          <p14:tracePt t="42201" x="5740400" y="4792663"/>
          <p14:tracePt t="42209" x="5724525" y="4776788"/>
          <p14:tracePt t="42217" x="5700713" y="4768850"/>
          <p14:tracePt t="42225" x="5676900" y="4752975"/>
          <p14:tracePt t="42233" x="5676900" y="4760913"/>
          <p14:tracePt t="42665" x="5708650" y="4760913"/>
          <p14:tracePt t="42672" x="5740400" y="4760913"/>
          <p14:tracePt t="42681" x="5756275" y="4760913"/>
          <p14:tracePt t="42689" x="5780088" y="4760913"/>
          <p14:tracePt t="42697" x="5788025" y="4760913"/>
          <p14:tracePt t="42705" x="5803900" y="4760913"/>
          <p14:tracePt t="42712" x="5827713" y="4760913"/>
          <p14:tracePt t="42720" x="5843588" y="4760913"/>
          <p14:tracePt t="42728" x="5859463" y="4760913"/>
          <p14:tracePt t="42737" x="5867400" y="4760913"/>
          <p14:tracePt t="42745" x="5883275" y="4752975"/>
          <p14:tracePt t="42753" x="5891213" y="4729163"/>
          <p14:tracePt t="42761" x="5891213" y="4721225"/>
          <p14:tracePt t="42769" x="5891213" y="4713288"/>
          <p14:tracePt t="42777" x="5891213" y="4697413"/>
          <p14:tracePt t="42785" x="5899150" y="4697413"/>
          <p14:tracePt t="42792" x="5907088" y="4689475"/>
          <p14:tracePt t="42801" x="5915025" y="4689475"/>
          <p14:tracePt t="42808" x="5922963" y="4689475"/>
          <p14:tracePt t="42817" x="5930900" y="4689475"/>
          <p14:tracePt t="42825" x="5938838" y="4689475"/>
          <p14:tracePt t="42833" x="5946775" y="4673600"/>
          <p14:tracePt t="42841" x="5962650" y="4657725"/>
          <p14:tracePt t="42849" x="5978525" y="4649788"/>
          <p14:tracePt t="42857" x="6002338" y="4633913"/>
          <p14:tracePt t="42865" x="6026150" y="4608513"/>
          <p14:tracePt t="42872" x="6051550" y="4600575"/>
          <p14:tracePt t="42881" x="6067425" y="4584700"/>
          <p14:tracePt t="42895" x="6091238" y="4568825"/>
          <p14:tracePt t="42897" x="6130925" y="4560888"/>
          <p14:tracePt t="42905" x="6154738" y="4545013"/>
          <p14:tracePt t="42913" x="6170613" y="4529138"/>
          <p14:tracePt t="42921" x="6194425" y="4513263"/>
          <p14:tracePt t="42929" x="6218238" y="4513263"/>
          <p14:tracePt t="42937" x="6234113" y="4497388"/>
          <p14:tracePt t="42945" x="6249988" y="4489450"/>
          <p14:tracePt t="42953" x="6265863" y="4481513"/>
          <p14:tracePt t="42961" x="6289675" y="4473575"/>
          <p14:tracePt t="42969" x="6305550" y="4465638"/>
          <p14:tracePt t="42977" x="6329363" y="4449763"/>
          <p14:tracePt t="42985" x="6353175" y="4433888"/>
          <p14:tracePt t="42994" x="6376988" y="4425950"/>
          <p14:tracePt t="43001" x="6402388" y="4418013"/>
          <p14:tracePt t="43009" x="6426200" y="4410075"/>
          <p14:tracePt t="43017" x="6442075" y="4394200"/>
          <p14:tracePt t="43025" x="6457950" y="4386263"/>
          <p14:tracePt t="43033" x="6481763" y="4386263"/>
          <p14:tracePt t="43041" x="6505575" y="4362450"/>
          <p14:tracePt t="43049" x="6513513" y="4354513"/>
          <p14:tracePt t="43057" x="6521450" y="4346575"/>
          <p14:tracePt t="43064" x="6545263" y="4346575"/>
          <p14:tracePt t="43072" x="6553200" y="4330700"/>
          <p14:tracePt t="43080" x="6561138" y="4322763"/>
          <p14:tracePt t="43088" x="6577013" y="4314825"/>
          <p14:tracePt t="43097" x="6584950" y="4306888"/>
          <p14:tracePt t="43104" x="6600825" y="4298950"/>
          <p14:tracePt t="43121" x="6608763" y="4291013"/>
          <p14:tracePt t="43129" x="6616700" y="4281488"/>
          <p14:tracePt t="43137" x="6624638" y="4273550"/>
          <p14:tracePt t="43144" x="6632575" y="4273550"/>
          <p14:tracePt t="43153" x="6640513" y="4257675"/>
          <p14:tracePt t="43162" x="6648450" y="4257675"/>
          <p14:tracePt t="43169" x="6656388" y="4249738"/>
          <p14:tracePt t="43177" x="6664325" y="4249738"/>
          <p14:tracePt t="43185" x="6664325" y="4233863"/>
          <p14:tracePt t="43192" x="6672263" y="4233863"/>
          <p14:tracePt t="43201" x="6680200" y="4225925"/>
          <p14:tracePt t="43217" x="6688138" y="4217988"/>
          <p14:tracePt t="43241" x="6688138" y="4210050"/>
          <p14:tracePt t="43249" x="6696075" y="4210050"/>
          <p14:tracePt t="43264" x="6696075" y="4202113"/>
          <p14:tracePt t="43281" x="6704013" y="4194175"/>
          <p14:tracePt t="43288" x="6704013" y="4186238"/>
          <p14:tracePt t="43305" x="6711950" y="4186238"/>
          <p14:tracePt t="43313" x="6711950" y="4178300"/>
          <p14:tracePt t="43328" x="6711950" y="4170363"/>
          <p14:tracePt t="43641" x="6719888" y="4170363"/>
          <p14:tracePt t="45505" x="6727825" y="4170363"/>
          <p14:tracePt t="45713" x="6727825" y="4178300"/>
          <p14:tracePt t="45753" x="6735763" y="4178300"/>
          <p14:tracePt t="45809" x="6743700" y="4178300"/>
          <p14:tracePt t="45985" x="6751638" y="4178300"/>
          <p14:tracePt t="47169" x="6751638" y="4186238"/>
          <p14:tracePt t="49825" x="6759575" y="4186238"/>
          <p14:tracePt t="49857" x="6759575" y="4194175"/>
          <p14:tracePt t="53497" x="6769100" y="4194175"/>
          <p14:tracePt t="53505" x="6769100" y="4202113"/>
          <p14:tracePt t="53513" x="6777038" y="4202113"/>
          <p14:tracePt t="53689" x="6784975" y="4202113"/>
          <p14:tracePt t="54017" x="6792913" y="4202113"/>
          <p14:tracePt t="54794" x="6808788" y="4210050"/>
          <p14:tracePt t="54809" x="6816725" y="4217988"/>
          <p14:tracePt t="54817" x="6824663" y="4225925"/>
          <p14:tracePt t="54825" x="6832600" y="4225925"/>
          <p14:tracePt t="54841" x="6840538" y="4225925"/>
          <p14:tracePt t="54858" x="6848475" y="4225925"/>
          <p14:tracePt t="56433" x="6848475" y="4233863"/>
          <p14:tracePt t="56449" x="6856413" y="4233863"/>
          <p14:tracePt t="56641" x="6864350" y="4233863"/>
          <p14:tracePt t="56777" x="6864350" y="4241800"/>
          <p14:tracePt t="56785" x="6872288" y="4241800"/>
          <p14:tracePt t="56857" x="6872288" y="4249738"/>
          <p14:tracePt t="56873" x="6880225" y="4257675"/>
          <p14:tracePt t="56897" x="6880225" y="4265613"/>
          <p14:tracePt t="56905" x="6888163" y="4265613"/>
          <p14:tracePt t="56929" x="6888163" y="4273550"/>
          <p14:tracePt t="56993" x="6896100" y="4273550"/>
          <p14:tracePt t="57249" x="6904038" y="4273550"/>
          <p14:tracePt t="57273" x="6911975" y="4273550"/>
          <p14:tracePt t="58745" x="6896100" y="4273550"/>
          <p14:tracePt t="58753" x="6880225" y="4273550"/>
          <p14:tracePt t="58761" x="6856413" y="4273550"/>
          <p14:tracePt t="58769" x="6824663" y="4257675"/>
          <p14:tracePt t="58777" x="6777038" y="4233863"/>
          <p14:tracePt t="58785" x="6704013" y="4217988"/>
          <p14:tracePt t="58793" x="6632575" y="4194175"/>
          <p14:tracePt t="58801" x="6553200" y="4162425"/>
          <p14:tracePt t="58809" x="6489700" y="4138613"/>
          <p14:tracePt t="58817" x="6434138" y="4122738"/>
          <p14:tracePt t="58825" x="6402388" y="4090988"/>
          <p14:tracePt t="58833" x="6361113" y="4059238"/>
          <p14:tracePt t="58841" x="6345238" y="4051300"/>
          <p14:tracePt t="59273" x="6353175" y="4051300"/>
          <p14:tracePt t="59289" x="6361113" y="4051300"/>
          <p14:tracePt t="59305" x="6376988" y="4051300"/>
          <p14:tracePt t="59321" x="6376988" y="4043363"/>
          <p14:tracePt t="59328" x="6376988" y="4035425"/>
          <p14:tracePt t="59337" x="6384925" y="4035425"/>
          <p14:tracePt t="59369" x="6384925" y="4027488"/>
          <p14:tracePt t="59385" x="6384925" y="4019550"/>
          <p14:tracePt t="59473" x="6384925" y="4003675"/>
          <p14:tracePt t="59505" x="6392863" y="4003675"/>
          <p14:tracePt t="59569" x="6402388" y="4003675"/>
          <p14:tracePt t="59593" x="6410325" y="4003675"/>
          <p14:tracePt t="59737" x="6418263" y="3995738"/>
          <p14:tracePt t="59761" x="6426200" y="3995738"/>
          <p14:tracePt t="59769" x="6442075" y="3987800"/>
          <p14:tracePt t="59778" x="6442075" y="3979863"/>
          <p14:tracePt t="59785" x="6457950" y="3979863"/>
          <p14:tracePt t="59793" x="6465888" y="3971925"/>
          <p14:tracePt t="59801" x="6473825" y="3971925"/>
          <p14:tracePt t="59809" x="6481763" y="3971925"/>
          <p14:tracePt t="59817" x="6481763" y="3963988"/>
          <p14:tracePt t="59824" x="6497638" y="3963988"/>
          <p14:tracePt t="59832" x="6505575" y="3963988"/>
          <p14:tracePt t="59841" x="6513513" y="3963988"/>
          <p14:tracePt t="59849" x="6521450" y="3963988"/>
          <p14:tracePt t="59857" x="6529388" y="3963988"/>
          <p14:tracePt t="59865" x="6537325" y="3963988"/>
          <p14:tracePt t="59873" x="6545263" y="3963988"/>
          <p14:tracePt t="59881" x="6553200" y="3963988"/>
          <p14:tracePt t="59894" x="6561138" y="3963988"/>
          <p14:tracePt t="59896" x="6569075" y="3963988"/>
          <p14:tracePt t="59921" x="6584950" y="3963988"/>
          <p14:tracePt t="59961" x="6592888" y="3971925"/>
          <p14:tracePt t="60033" x="6600825" y="3971925"/>
          <p14:tracePt t="61553" x="6592888" y="3971925"/>
          <p14:tracePt t="61560" x="6584950" y="3971925"/>
          <p14:tracePt t="61568" x="6569075" y="3971925"/>
          <p14:tracePt t="61577" x="6569075" y="3963988"/>
          <p14:tracePt t="61584" x="6561138" y="3963988"/>
          <p14:tracePt t="61593" x="6545263" y="3948113"/>
          <p14:tracePt t="61600" x="6537325" y="3948113"/>
          <p14:tracePt t="61608" x="6521450" y="3938588"/>
          <p14:tracePt t="61617" x="6497638" y="3922713"/>
          <p14:tracePt t="61624" x="6473825" y="3898900"/>
          <p14:tracePt t="61633" x="6434138" y="3867150"/>
          <p14:tracePt t="61640" x="6402388" y="3827463"/>
          <p14:tracePt t="61649" x="6353175" y="3763963"/>
          <p14:tracePt t="61656" x="6297613" y="3692525"/>
          <p14:tracePt t="61664" x="6265863" y="3629025"/>
          <p14:tracePt t="61672" x="6210300" y="3532188"/>
          <p14:tracePt t="61680" x="6162675" y="3468688"/>
          <p14:tracePt t="61688" x="6107113" y="3389313"/>
          <p14:tracePt t="61696" x="6099175" y="3373438"/>
          <p14:tracePt t="62025" x="6083300" y="3373438"/>
          <p14:tracePt t="62033" x="6083300" y="3429000"/>
          <p14:tracePt t="62041" x="6083300" y="3460750"/>
          <p14:tracePt t="62048" x="6083300" y="3484563"/>
          <p14:tracePt t="62057" x="6083300" y="3492500"/>
          <p14:tracePt t="62065" x="6083300" y="3500438"/>
          <p14:tracePt t="62073" x="6091238" y="3500438"/>
          <p14:tracePt t="62081" x="6091238" y="3508375"/>
          <p14:tracePt t="62097" x="6099175" y="3516313"/>
          <p14:tracePt t="62105" x="6099175" y="3524250"/>
          <p14:tracePt t="62112" x="6099175" y="3540125"/>
          <p14:tracePt t="62121" x="6099175" y="3556000"/>
          <p14:tracePt t="62129" x="6099175" y="3571875"/>
          <p14:tracePt t="62137" x="6099175" y="3595688"/>
          <p14:tracePt t="62144" x="6107113" y="3613150"/>
          <p14:tracePt t="62153" x="6107113" y="3621088"/>
          <p14:tracePt t="62161" x="6115050" y="3629025"/>
          <p14:tracePt t="62193" x="6122988" y="3629025"/>
          <p14:tracePt t="62201" x="6130925" y="3629025"/>
          <p14:tracePt t="62209" x="6138863" y="3629025"/>
          <p14:tracePt t="62217" x="6146800" y="3629025"/>
          <p14:tracePt t="62225" x="6154738" y="3629025"/>
          <p14:tracePt t="62233" x="6162675" y="3629025"/>
          <p14:tracePt t="62241" x="6170613" y="3629025"/>
          <p14:tracePt t="62249" x="6170613" y="3621088"/>
          <p14:tracePt t="62257" x="6186488" y="3621088"/>
          <p14:tracePt t="62273" x="6202363" y="3613150"/>
          <p14:tracePt t="62289" x="6210300" y="3613150"/>
          <p14:tracePt t="62297" x="6226175" y="3613150"/>
          <p14:tracePt t="62305" x="6242050" y="3605213"/>
          <p14:tracePt t="62312" x="6257925" y="3595688"/>
          <p14:tracePt t="62321" x="6265863" y="3595688"/>
          <p14:tracePt t="62329" x="6289675" y="3595688"/>
          <p14:tracePt t="62337" x="6313488" y="3587750"/>
          <p14:tracePt t="62344" x="6329363" y="3579813"/>
          <p14:tracePt t="62353" x="6345238" y="3571875"/>
          <p14:tracePt t="62360" x="6369050" y="3571875"/>
          <p14:tracePt t="62369" x="6384925" y="3571875"/>
          <p14:tracePt t="62377" x="6402388" y="3563938"/>
          <p14:tracePt t="62385" x="6418263" y="3563938"/>
          <p14:tracePt t="62393" x="6426200" y="3556000"/>
          <p14:tracePt t="62401" x="6442075" y="3556000"/>
          <p14:tracePt t="62409" x="6450013" y="3556000"/>
          <p14:tracePt t="62424" x="6457950" y="3556000"/>
          <p14:tracePt t="62441" x="6465888" y="3556000"/>
          <p14:tracePt t="62449" x="6473825" y="3556000"/>
          <p14:tracePt t="62465" x="6481763" y="3556000"/>
          <p14:tracePt t="62481" x="6489700" y="3548063"/>
          <p14:tracePt t="62497" x="6497638" y="3548063"/>
          <p14:tracePt t="62513" x="6505575" y="3548063"/>
          <p14:tracePt t="62545" x="6513513" y="3548063"/>
          <p14:tracePt t="62625" x="6521450" y="3548063"/>
          <p14:tracePt t="62665" x="6529388" y="3548063"/>
          <p14:tracePt t="62673" x="6537325" y="3548063"/>
          <p14:tracePt t="62689" x="6545263" y="3548063"/>
          <p14:tracePt t="62705" x="6553200" y="3548063"/>
          <p14:tracePt t="62713" x="6569075" y="3548063"/>
          <p14:tracePt t="62729" x="6577013" y="3548063"/>
          <p14:tracePt t="62737" x="6577013" y="3540125"/>
          <p14:tracePt t="62744" x="6592888" y="3532188"/>
          <p14:tracePt t="62753" x="6592888" y="3524250"/>
          <p14:tracePt t="62760" x="6608763" y="3516313"/>
          <p14:tracePt t="62769" x="6616700" y="3492500"/>
          <p14:tracePt t="62777" x="6616700" y="3484563"/>
          <p14:tracePt t="62785" x="6624638" y="3476625"/>
          <p14:tracePt t="62793" x="6624638" y="3452813"/>
          <p14:tracePt t="62801" x="6624638" y="3429000"/>
          <p14:tracePt t="62809" x="6616700" y="3405188"/>
          <p14:tracePt t="62817" x="6592888" y="3389313"/>
          <p14:tracePt t="62825" x="6584950" y="3373438"/>
          <p14:tracePt t="62833" x="6553200" y="3357563"/>
          <p14:tracePt t="63041" x="6545263" y="3357563"/>
          <p14:tracePt t="63049" x="6529388" y="3357563"/>
          <p14:tracePt t="63057" x="6497638" y="3365500"/>
          <p14:tracePt t="63065" x="6473825" y="3381375"/>
          <p14:tracePt t="63073" x="6457950" y="3413125"/>
          <p14:tracePt t="63081" x="6442075" y="3436938"/>
          <p14:tracePt t="63089" x="6426200" y="3460750"/>
          <p14:tracePt t="63097" x="6410325" y="3468688"/>
          <p14:tracePt t="63104" x="6392863" y="3508375"/>
          <p14:tracePt t="63113" x="6384925" y="3532188"/>
          <p14:tracePt t="63121" x="6376988" y="3548063"/>
          <p14:tracePt t="63129" x="6376988" y="3563938"/>
          <p14:tracePt t="63136" x="6376988" y="3587750"/>
          <p14:tracePt t="63144" x="6376988" y="3613150"/>
          <p14:tracePt t="63153" x="6384925" y="3629025"/>
          <p14:tracePt t="63160" x="6392863" y="3644900"/>
          <p14:tracePt t="63169" x="6418263" y="3668713"/>
          <p14:tracePt t="63178" x="6442075" y="3676650"/>
          <p14:tracePt t="63185" x="6465888" y="3692525"/>
          <p14:tracePt t="63193" x="6489700" y="3708400"/>
          <p14:tracePt t="63201" x="6521450" y="3716338"/>
          <p14:tracePt t="63209" x="6545263" y="3724275"/>
          <p14:tracePt t="63217" x="6569075" y="3732213"/>
          <p14:tracePt t="63225" x="6584950" y="3740150"/>
          <p14:tracePt t="63232" x="6592888" y="3740150"/>
          <p14:tracePt t="63241" x="6600825" y="3740150"/>
          <p14:tracePt t="63249" x="6608763" y="3740150"/>
          <p14:tracePt t="63305" x="6616700" y="3740150"/>
          <p14:tracePt t="63313" x="6624638" y="3740150"/>
          <p14:tracePt t="63329" x="6640513" y="3740150"/>
          <p14:tracePt t="63337" x="6648450" y="3740150"/>
          <p14:tracePt t="63345" x="6664325" y="3740150"/>
          <p14:tracePt t="63352" x="6680200" y="3732213"/>
          <p14:tracePt t="63360" x="6704013" y="3724275"/>
          <p14:tracePt t="63369" x="6743700" y="3716338"/>
          <p14:tracePt t="63378" x="6777038" y="3716338"/>
          <p14:tracePt t="63385" x="6808788" y="3708400"/>
          <p14:tracePt t="63393" x="6848475" y="3708400"/>
          <p14:tracePt t="63401" x="6888163" y="3692525"/>
          <p14:tracePt t="63409" x="6935788" y="3684588"/>
          <p14:tracePt t="63417" x="6983413" y="3676650"/>
          <p14:tracePt t="63424" x="7031038" y="3668713"/>
          <p14:tracePt t="63433" x="7086600" y="3660775"/>
          <p14:tracePt t="63440" x="7135813" y="3660775"/>
          <p14:tracePt t="63449" x="7199313" y="3652838"/>
          <p14:tracePt t="63456" x="7254875" y="3652838"/>
          <p14:tracePt t="63465" x="7326313" y="3652838"/>
          <p14:tracePt t="63473" x="7397750" y="3652838"/>
          <p14:tracePt t="63481" x="7477125" y="3652838"/>
          <p14:tracePt t="63489" x="7558088" y="3652838"/>
          <p14:tracePt t="63497" x="7645400" y="3644900"/>
          <p14:tracePt t="63505" x="7732713" y="3644900"/>
          <p14:tracePt t="63513" x="7820025" y="3644900"/>
          <p14:tracePt t="63521" x="7916863" y="3644900"/>
          <p14:tracePt t="63528" x="8027988" y="3644900"/>
          <p14:tracePt t="63537" x="8107363" y="3644900"/>
          <p14:tracePt t="63544" x="8194675" y="3644900"/>
          <p14:tracePt t="63553" x="8291513" y="3644900"/>
          <p14:tracePt t="63560" x="8362950" y="3644900"/>
          <p14:tracePt t="63569" x="8450263" y="3644900"/>
          <p14:tracePt t="63577" x="8521700" y="3644900"/>
          <p14:tracePt t="63585" x="8610600" y="3644900"/>
          <p14:tracePt t="63593" x="8689975" y="3644900"/>
          <p14:tracePt t="63601" x="8769350" y="3644900"/>
          <p14:tracePt t="63609" x="8848725" y="3644900"/>
          <p14:tracePt t="63617" x="8943975" y="3644900"/>
          <p14:tracePt t="63625" x="9024938" y="3652838"/>
          <p14:tracePt t="63632" x="9096375" y="365283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87716-8448-4B8C-BD9E-284337B116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71550"/>
            <a:ext cx="7057479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직원채용 절차에 대한 기능모형 작성 실습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방법론에 따라 작성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00E0F97C-9C51-4F56-9E93-AA9970D1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487792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939A9-3A37-47AE-A546-19DD239500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1989" name="그림 1">
            <a:extLst>
              <a:ext uri="{FF2B5EF4-FFF2-40B4-BE49-F238E27FC236}">
                <a16:creationId xmlns:a16="http://schemas.microsoft.com/office/drawing/2014/main" id="{DF8F8746-0587-410E-BCC6-11A6A27F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5" y="2020888"/>
            <a:ext cx="5717430" cy="388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2A363-3C0C-427D-8385-CEEB6AD98C71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23"/>
    </mc:Choice>
    <mc:Fallback xmlns="">
      <p:transition spd="slow" advTm="84623"/>
    </mc:Fallback>
  </mc:AlternateContent>
  <p:extLst>
    <p:ext uri="{3A86A75C-4F4B-4683-9AE1-C65F6400EC91}">
      <p14:laserTraceLst xmlns:p14="http://schemas.microsoft.com/office/powerpoint/2010/main">
        <p14:tracePtLst>
          <p14:tracePt t="865" x="8888413" y="3619500"/>
          <p14:tracePt t="873" x="8677275" y="3636963"/>
          <p14:tracePt t="881" x="8489950" y="3654425"/>
          <p14:tracePt t="899" x="8074025" y="3679825"/>
          <p14:tracePt t="905" x="7826375" y="3705225"/>
          <p14:tracePt t="914" x="7623175" y="3705225"/>
          <p14:tracePt t="924" x="7410450" y="3722688"/>
          <p14:tracePt t="930" x="7258050" y="3738563"/>
          <p14:tracePt t="939" x="7129463" y="3748088"/>
          <p14:tracePt t="945" x="7002463" y="3748088"/>
          <p14:tracePt t="955" x="6883400" y="3756025"/>
          <p14:tracePt t="961" x="6799263" y="3773488"/>
          <p14:tracePt t="972" x="6721475" y="3781425"/>
          <p14:tracePt t="977" x="6680200" y="3781425"/>
          <p14:tracePt t="987" x="6662738" y="3781425"/>
          <p14:tracePt t="993" x="6637338" y="3781425"/>
          <p14:tracePt t="1003" x="6619875" y="3781425"/>
          <p14:tracePt t="1009" x="6611938" y="3781425"/>
          <p14:tracePt t="1016" x="6594475" y="3781425"/>
          <p14:tracePt t="1025" x="6586538" y="3781425"/>
          <p14:tracePt t="1032" x="6577013" y="3781425"/>
          <p14:tracePt t="1042" x="6561138" y="3781425"/>
          <p14:tracePt t="1058" x="6551613" y="3781425"/>
          <p14:tracePt t="1066" x="6543675" y="3773488"/>
          <p14:tracePt t="1073" x="6535738" y="3773488"/>
          <p14:tracePt t="1081" x="6518275" y="3763963"/>
          <p14:tracePt t="1114" x="6510338" y="3756025"/>
          <p14:tracePt t="1122" x="6500813" y="3748088"/>
          <p14:tracePt t="1129" x="6492875" y="3748088"/>
          <p14:tracePt t="1138" x="6483350" y="3738563"/>
          <p14:tracePt t="1155" x="6475413" y="3738563"/>
          <p14:tracePt t="1172" x="6457950" y="3730625"/>
          <p14:tracePt t="1187" x="6450013" y="3730625"/>
          <p14:tracePt t="1202" x="6442075" y="3730625"/>
          <p14:tracePt t="1216" x="6432550" y="3730625"/>
          <p14:tracePt t="1224" x="6424613" y="3730625"/>
          <p14:tracePt t="1232" x="6416675" y="3730625"/>
          <p14:tracePt t="1242" x="6407150" y="3730625"/>
          <p14:tracePt t="1249" x="6399213" y="3730625"/>
          <p14:tracePt t="1256" x="6391275" y="3730625"/>
          <p14:tracePt t="1266" x="6381750" y="3730625"/>
          <p14:tracePt t="1274" x="6373813" y="3730625"/>
          <p14:tracePt t="1281" x="6365875" y="3730625"/>
          <p14:tracePt t="1288" x="6356350" y="3730625"/>
          <p14:tracePt t="1522" x="6348413" y="3730625"/>
          <p14:tracePt t="1529" x="6338888" y="3730625"/>
          <p14:tracePt t="1546" x="6323013" y="3722688"/>
          <p14:tracePt t="1555" x="6313488" y="3722688"/>
          <p14:tracePt t="1562" x="6305550" y="3713163"/>
          <p14:tracePt t="1594" x="6280150" y="3705225"/>
          <p14:tracePt t="1603" x="6272213" y="3697288"/>
          <p14:tracePt t="1609" x="6262688" y="3687763"/>
          <p14:tracePt t="1616" x="6246813" y="3679825"/>
          <p14:tracePt t="1625" x="6237288" y="3671888"/>
          <p14:tracePt t="1633" x="6229350" y="3662363"/>
          <p14:tracePt t="1642" x="6211888" y="3646488"/>
          <p14:tracePt t="1649" x="6203950" y="3636963"/>
          <p14:tracePt t="1657" x="6194425" y="3619500"/>
          <p14:tracePt t="1665" x="6178550" y="3611563"/>
          <p14:tracePt t="1673" x="6161088" y="3594100"/>
          <p14:tracePt t="1681" x="6153150" y="3586163"/>
          <p14:tracePt t="1688" x="6153150" y="3578225"/>
          <p14:tracePt t="1697" x="6135688" y="3568700"/>
          <p14:tracePt t="1714" x="6127750" y="3560763"/>
          <p14:tracePt t="1730" x="6127750" y="3552825"/>
          <p14:tracePt t="1746" x="6118225" y="3552825"/>
          <p14:tracePt t="1762" x="6110288" y="3535363"/>
          <p14:tracePt t="1771" x="6102350" y="3527425"/>
          <p14:tracePt t="1778" x="6102350" y="3517900"/>
          <p14:tracePt t="1788" x="6092825" y="3492500"/>
          <p14:tracePt t="1800" x="6076950" y="3459163"/>
          <p14:tracePt t="1810" x="6076950" y="3449638"/>
          <p14:tracePt t="1816" x="6067425" y="3441700"/>
          <p14:tracePt t="1825" x="6059488" y="3424238"/>
          <p14:tracePt t="1832" x="6049963" y="3408363"/>
          <p14:tracePt t="1840" x="6049963" y="3398838"/>
          <p14:tracePt t="1850" x="6042025" y="3382963"/>
          <p14:tracePt t="1858" x="6042025" y="3355975"/>
          <p14:tracePt t="1873" x="6034088" y="3340100"/>
          <p14:tracePt t="1884" x="6034088" y="3322638"/>
          <p14:tracePt t="1889" x="6024563" y="3314700"/>
          <p14:tracePt t="1897" x="6024563" y="3305175"/>
          <p14:tracePt t="1906" x="6016625" y="3289300"/>
          <p14:tracePt t="1923" x="6008688" y="3271838"/>
          <p14:tracePt t="1930" x="6008688" y="3263900"/>
          <p14:tracePt t="2043" x="5999163" y="3254375"/>
          <p14:tracePt t="2057" x="5983288" y="3263900"/>
          <p14:tracePt t="2074" x="5973763" y="3271838"/>
          <p14:tracePt t="2090" x="5965825" y="3289300"/>
          <p14:tracePt t="2097" x="5965825" y="3305175"/>
          <p14:tracePt t="2114" x="5948363" y="3330575"/>
          <p14:tracePt t="2121" x="5948363" y="3348038"/>
          <p14:tracePt t="2130" x="5940425" y="3355975"/>
          <p14:tracePt t="2138" x="5940425" y="3390900"/>
          <p14:tracePt t="2145" x="5940425" y="3416300"/>
          <p14:tracePt t="2155" x="5932488" y="3433763"/>
          <p14:tracePt t="2162" x="5932488" y="3459163"/>
          <p14:tracePt t="2171" x="5922963" y="3484563"/>
          <p14:tracePt t="2178" x="5922963" y="3492500"/>
          <p14:tracePt t="2188" x="5922963" y="3517900"/>
          <p14:tracePt t="2194" x="5922963" y="3543300"/>
          <p14:tracePt t="2201" x="5922963" y="3552825"/>
          <p14:tracePt t="2210" x="5915025" y="3578225"/>
          <p14:tracePt t="2216" x="5915025" y="3586163"/>
          <p14:tracePt t="2225" x="5915025" y="3603625"/>
          <p14:tracePt t="2233" x="5905500" y="3619500"/>
          <p14:tracePt t="2242" x="5897563" y="3629025"/>
          <p14:tracePt t="2250" x="5897563" y="3636963"/>
          <p14:tracePt t="2257" x="5897563" y="3654425"/>
          <p14:tracePt t="2264" x="5897563" y="3671888"/>
          <p14:tracePt t="2273" x="5897563" y="3679825"/>
          <p14:tracePt t="2280" x="5889625" y="3687763"/>
          <p14:tracePt t="2289" x="5889625" y="3697288"/>
          <p14:tracePt t="2298" x="5880100" y="3713163"/>
          <p14:tracePt t="2305" x="5880100" y="3722688"/>
          <p14:tracePt t="2323" x="5872163" y="3738563"/>
          <p14:tracePt t="2330" x="5864225" y="3756025"/>
          <p14:tracePt t="2339" x="5854700" y="3763963"/>
          <p14:tracePt t="2345" x="5854700" y="3773488"/>
          <p14:tracePt t="2355" x="5846763" y="3790950"/>
          <p14:tracePt t="2371" x="5838825" y="3806825"/>
          <p14:tracePt t="2379" x="5829300" y="3824288"/>
          <p14:tracePt t="2387" x="5821363" y="3824288"/>
          <p14:tracePt t="2394" x="5821363" y="3832225"/>
          <p14:tracePt t="2432" x="5813425" y="3841750"/>
          <p14:tracePt t="2441" x="5803900" y="3841750"/>
          <p14:tracePt t="2449" x="5803900" y="3849688"/>
          <p14:tracePt t="2465" x="5795963" y="3857625"/>
          <p14:tracePt t="2474" x="5788025" y="3867150"/>
          <p14:tracePt t="2481" x="5778500" y="3867150"/>
          <p14:tracePt t="2497" x="5761038" y="3875088"/>
          <p14:tracePt t="2505" x="5753100" y="3883025"/>
          <p14:tracePt t="2513" x="5753100" y="3892550"/>
          <p14:tracePt t="2522" x="5735638" y="3892550"/>
          <p14:tracePt t="2529" x="5727700" y="3892550"/>
          <p14:tracePt t="2540" x="5719763" y="3900488"/>
          <p14:tracePt t="2544" x="5710238" y="3900488"/>
          <p14:tracePt t="2555" x="5702300" y="3908425"/>
          <p14:tracePt t="2562" x="5694363" y="3908425"/>
          <p14:tracePt t="2572" x="5676900" y="3908425"/>
          <p14:tracePt t="2578" x="5668963" y="3917950"/>
          <p14:tracePt t="2587" x="5651500" y="3917950"/>
          <p14:tracePt t="2594" x="5634038" y="3925888"/>
          <p14:tracePt t="2600" x="5626100" y="3925888"/>
          <p14:tracePt t="2610" x="5608638" y="3925888"/>
          <p14:tracePt t="2616" x="5600700" y="3925888"/>
          <p14:tracePt t="2625" x="5591175" y="3925888"/>
          <p14:tracePt t="2633" x="5583238" y="3925888"/>
          <p14:tracePt t="2640" x="5575300" y="3925888"/>
          <p14:tracePt t="2650" x="5565775" y="3925888"/>
          <p14:tracePt t="2658" x="5557838" y="3935413"/>
          <p14:tracePt t="2665" x="5549900" y="3935413"/>
          <p14:tracePt t="2673" x="5540375" y="3943350"/>
          <p14:tracePt t="2681" x="5524500" y="3951288"/>
          <p14:tracePt t="2690" x="5514975" y="3951288"/>
          <p14:tracePt t="2705" x="5497513" y="3960813"/>
          <p14:tracePt t="2722" x="5489575" y="3960813"/>
          <p14:tracePt t="2728" x="5489575" y="3968750"/>
          <p14:tracePt t="2740" x="5481638" y="3976688"/>
          <p14:tracePt t="2755" x="5464175" y="3976688"/>
          <p14:tracePt t="2762" x="5456238" y="3986213"/>
          <p14:tracePt t="2771" x="5438775" y="3986213"/>
          <p14:tracePt t="2777" x="5413375" y="3994150"/>
          <p14:tracePt t="2786" x="5405438" y="4002088"/>
          <p14:tracePt t="2794" x="5370513" y="4011613"/>
          <p14:tracePt t="2801" x="5345113" y="4011613"/>
          <p14:tracePt t="2810" x="5319713" y="4019550"/>
          <p14:tracePt t="2817" x="5286375" y="4027488"/>
          <p14:tracePt t="2825" x="5251450" y="4044950"/>
          <p14:tracePt t="2834" x="5235575" y="4052888"/>
          <p14:tracePt t="2842" x="5200650" y="4062413"/>
          <p14:tracePt t="2850" x="5167313" y="4079875"/>
          <p14:tracePt t="2856" x="5132388" y="4087813"/>
          <p14:tracePt t="2865" x="5106988" y="4095750"/>
          <p14:tracePt t="2873" x="5081588" y="4113213"/>
          <p14:tracePt t="2880" x="5064125" y="4113213"/>
          <p14:tracePt t="2899" x="5022850" y="4130675"/>
          <p14:tracePt t="2907" x="5013325" y="4130675"/>
          <p14:tracePt t="2924" x="5005388" y="4130675"/>
          <p14:tracePt t="2929" x="4997450" y="4130675"/>
          <p14:tracePt t="2955" x="4979988" y="4130675"/>
          <p14:tracePt t="2961" x="4962525" y="4130675"/>
          <p14:tracePt t="2994" x="4954588" y="4138613"/>
          <p14:tracePt t="3002" x="4946650" y="4138613"/>
          <p14:tracePt t="3016" x="4937125" y="4138613"/>
          <p14:tracePt t="3025" x="4919663" y="4146550"/>
          <p14:tracePt t="3049" x="4903788" y="4146550"/>
          <p14:tracePt t="3057" x="4878388" y="4156075"/>
          <p14:tracePt t="3081" x="4860925" y="4164013"/>
          <p14:tracePt t="3088" x="4843463" y="4171950"/>
          <p14:tracePt t="3106" x="4835525" y="4181475"/>
          <p14:tracePt t="3112" x="4818063" y="4181475"/>
          <p14:tracePt t="3128" x="4802188" y="4189413"/>
          <p14:tracePt t="3144" x="4792663" y="4189413"/>
          <p14:tracePt t="3160" x="4784725" y="4189413"/>
          <p14:tracePt t="3171" x="4775200" y="4189413"/>
          <p14:tracePt t="3192" x="4767263" y="4189413"/>
          <p14:tracePt t="3200" x="4759325" y="4189413"/>
          <p14:tracePt t="3216" x="4749800" y="4189413"/>
          <p14:tracePt t="3233" x="4733925" y="4189413"/>
          <p14:tracePt t="3249" x="4716463" y="4189413"/>
          <p14:tracePt t="3265" x="4691063" y="4189413"/>
          <p14:tracePt t="3272" x="4683125" y="4189413"/>
          <p14:tracePt t="3280" x="4665663" y="4189413"/>
          <p14:tracePt t="3289" x="4657725" y="4189413"/>
          <p14:tracePt t="3297" x="4640263" y="4189413"/>
          <p14:tracePt t="3306" x="4622800" y="4189413"/>
          <p14:tracePt t="3314" x="4605338" y="4189413"/>
          <p14:tracePt t="3323" x="4597400" y="4189413"/>
          <p14:tracePt t="3329" x="4579938" y="4189413"/>
          <p14:tracePt t="3339" x="4572000" y="4189413"/>
          <p14:tracePt t="3345" x="4564063" y="4189413"/>
          <p14:tracePt t="3355" x="4546600" y="4189413"/>
          <p14:tracePt t="3361" x="4521200" y="4189413"/>
          <p14:tracePt t="3371" x="4495800" y="4189413"/>
          <p14:tracePt t="3377" x="4486275" y="4189413"/>
          <p14:tracePt t="3385" x="4470400" y="4189413"/>
          <p14:tracePt t="3393" x="4460875" y="4189413"/>
          <p14:tracePt t="3400" x="4445000" y="4189413"/>
          <p14:tracePt t="3410" x="4435475" y="4189413"/>
          <p14:tracePt t="3433" x="4427538" y="4189413"/>
          <p14:tracePt t="3442" x="4419600" y="4189413"/>
          <p14:tracePt t="3449" x="4410075" y="4189413"/>
          <p14:tracePt t="3457" x="4394200" y="4189413"/>
          <p14:tracePt t="3473" x="4376738" y="4189413"/>
          <p14:tracePt t="3490" x="4359275" y="4189413"/>
          <p14:tracePt t="3498" x="4351338" y="4189413"/>
          <p14:tracePt t="3507" x="4333875" y="4189413"/>
          <p14:tracePt t="3513" x="4316413" y="4189413"/>
          <p14:tracePt t="3522" x="4308475" y="4189413"/>
          <p14:tracePt t="3530" x="4291013" y="4189413"/>
          <p14:tracePt t="3540" x="4265613" y="4189413"/>
          <p14:tracePt t="3545" x="4257675" y="4189413"/>
          <p14:tracePt t="3555" x="4249738" y="4189413"/>
          <p14:tracePt t="3561" x="4232275" y="4189413"/>
          <p14:tracePt t="3571" x="4224338" y="4189413"/>
          <p14:tracePt t="3577" x="4214813" y="4189413"/>
          <p14:tracePt t="3585" x="4206875" y="4189413"/>
          <p14:tracePt t="3594" x="4197350" y="4189413"/>
          <p14:tracePt t="3600" x="4181475" y="4189413"/>
          <p14:tracePt t="3617" x="4164013" y="4189413"/>
          <p14:tracePt t="3625" x="4156075" y="4189413"/>
          <p14:tracePt t="3640" x="4146550" y="4181475"/>
          <p14:tracePt t="3656" x="4138613" y="4171950"/>
          <p14:tracePt t="3665" x="4138613" y="4164013"/>
          <p14:tracePt t="3682" x="4138613" y="4156075"/>
          <p14:tracePt t="3690" x="4130675" y="4146550"/>
          <p14:tracePt t="3698" x="4121150" y="4130675"/>
          <p14:tracePt t="3706" x="4113213" y="4113213"/>
          <p14:tracePt t="3714" x="4105275" y="4095750"/>
          <p14:tracePt t="3723" x="4087813" y="4079875"/>
          <p14:tracePt t="3729" x="4079875" y="4044950"/>
          <p14:tracePt t="3740" x="4079875" y="4037013"/>
          <p14:tracePt t="3745" x="4070350" y="4019550"/>
          <p14:tracePt t="3755" x="4052888" y="3986213"/>
          <p14:tracePt t="3761" x="4044950" y="3968750"/>
          <p14:tracePt t="3771" x="4044950" y="3943350"/>
          <p14:tracePt t="3777" x="4027488" y="3917950"/>
          <p14:tracePt t="3785" x="4027488" y="3900488"/>
          <p14:tracePt t="3793" x="4019550" y="3883025"/>
          <p14:tracePt t="3800" x="4019550" y="3857625"/>
          <p14:tracePt t="3809" x="4011613" y="3841750"/>
          <p14:tracePt t="3817" x="4011613" y="3824288"/>
          <p14:tracePt t="3825" x="4011613" y="3806825"/>
          <p14:tracePt t="3834" x="4011613" y="3790950"/>
          <p14:tracePt t="3840" x="4011613" y="3781425"/>
          <p14:tracePt t="3849" x="4011613" y="3773488"/>
          <p14:tracePt t="3856" x="4011613" y="3748088"/>
          <p14:tracePt t="3865" x="4011613" y="3738563"/>
          <p14:tracePt t="3874" x="4011613" y="3730625"/>
          <p14:tracePt t="3882" x="4011613" y="3705225"/>
          <p14:tracePt t="3901" x="4019550" y="3671888"/>
          <p14:tracePt t="3907" x="4019550" y="3662363"/>
          <p14:tracePt t="3914" x="4019550" y="3654425"/>
          <p14:tracePt t="3924" x="4027488" y="3646488"/>
          <p14:tracePt t="3940" x="4037013" y="3629025"/>
          <p14:tracePt t="3956" x="4044950" y="3619500"/>
          <p14:tracePt t="3971" x="4052888" y="3611563"/>
          <p14:tracePt t="3985" x="4052888" y="3603625"/>
          <p14:tracePt t="4000" x="4062413" y="3603625"/>
          <p14:tracePt t="4009" x="4070350" y="3603625"/>
          <p14:tracePt t="4017" x="4079875" y="3594100"/>
          <p14:tracePt t="4025" x="4095750" y="3586163"/>
          <p14:tracePt t="4034" x="4105275" y="3578225"/>
          <p14:tracePt t="4041" x="4113213" y="3578225"/>
          <p14:tracePt t="4049" x="4138613" y="3578225"/>
          <p14:tracePt t="4057" x="4164013" y="3568700"/>
          <p14:tracePt t="4065" x="4197350" y="3560763"/>
          <p14:tracePt t="4073" x="4214813" y="3560763"/>
          <p14:tracePt t="4082" x="4249738" y="3560763"/>
          <p14:tracePt t="4089" x="4291013" y="3560763"/>
          <p14:tracePt t="4098" x="4333875" y="3560763"/>
          <p14:tracePt t="4106" x="4394200" y="3560763"/>
          <p14:tracePt t="4114" x="4435475" y="3560763"/>
          <p14:tracePt t="4123" x="4495800" y="3560763"/>
          <p14:tracePt t="4130" x="4538663" y="3543300"/>
          <p14:tracePt t="4139" x="4597400" y="3543300"/>
          <p14:tracePt t="4145" x="4630738" y="3543300"/>
          <p14:tracePt t="4155" x="4673600" y="3543300"/>
          <p14:tracePt t="4161" x="4708525" y="3543300"/>
          <p14:tracePt t="4171" x="4733925" y="3543300"/>
          <p14:tracePt t="4177" x="4767263" y="3543300"/>
          <p14:tracePt t="4184" x="4792663" y="3543300"/>
          <p14:tracePt t="4193" x="4810125" y="3543300"/>
          <p14:tracePt t="4200" x="4835525" y="3543300"/>
          <p14:tracePt t="4209" x="4860925" y="3543300"/>
          <p14:tracePt t="4217" x="4878388" y="3543300"/>
          <p14:tracePt t="4226" x="4903788" y="3543300"/>
          <p14:tracePt t="4234" x="4937125" y="3543300"/>
          <p14:tracePt t="4242" x="4979988" y="3543300"/>
          <p14:tracePt t="4249" x="5013325" y="3543300"/>
          <p14:tracePt t="4256" x="5056188" y="3543300"/>
          <p14:tracePt t="4265" x="5099050" y="3543300"/>
          <p14:tracePt t="4273" x="5141913" y="3543300"/>
          <p14:tracePt t="4282" x="5175250" y="3543300"/>
          <p14:tracePt t="4289" x="5218113" y="3543300"/>
          <p14:tracePt t="4296" x="5235575" y="3543300"/>
          <p14:tracePt t="4306" x="5276850" y="3543300"/>
          <p14:tracePt t="4314" x="5311775" y="3543300"/>
          <p14:tracePt t="4324" x="5337175" y="3543300"/>
          <p14:tracePt t="4330" x="5380038" y="3543300"/>
          <p14:tracePt t="4340" x="5421313" y="3543300"/>
          <p14:tracePt t="4345" x="5438775" y="3543300"/>
          <p14:tracePt t="4355" x="5472113" y="3543300"/>
          <p14:tracePt t="4360" x="5497513" y="3543300"/>
          <p14:tracePt t="4371" x="5524500" y="3543300"/>
          <p14:tracePt t="4377" x="5549900" y="3543300"/>
          <p14:tracePt t="4384" x="5575300" y="3543300"/>
          <p14:tracePt t="4393" x="5591175" y="3543300"/>
          <p14:tracePt t="4401" x="5608638" y="3543300"/>
          <p14:tracePt t="4409" x="5626100" y="3543300"/>
          <p14:tracePt t="4417" x="5634038" y="3543300"/>
          <p14:tracePt t="4425" x="5651500" y="3543300"/>
          <p14:tracePt t="4434" x="5668963" y="3543300"/>
          <p14:tracePt t="4440" x="5676900" y="3543300"/>
          <p14:tracePt t="4626" x="5684838" y="3543300"/>
          <p14:tracePt t="4665" x="5684838" y="3552825"/>
          <p14:tracePt t="4698" x="5684838" y="3568700"/>
          <p14:tracePt t="4705" x="5684838" y="3578225"/>
          <p14:tracePt t="4713" x="5684838" y="3611563"/>
          <p14:tracePt t="4723" x="5684838" y="3629025"/>
          <p14:tracePt t="4730" x="5684838" y="3646488"/>
          <p14:tracePt t="4740" x="5676900" y="3679825"/>
          <p14:tracePt t="4746" x="5676900" y="3713163"/>
          <p14:tracePt t="4756" x="5668963" y="3738563"/>
          <p14:tracePt t="4762" x="5668963" y="3756025"/>
          <p14:tracePt t="4768" x="5668963" y="3781425"/>
          <p14:tracePt t="4777" x="5668963" y="3806825"/>
          <p14:tracePt t="4784" x="5659438" y="3824288"/>
          <p14:tracePt t="4794" x="5659438" y="3841750"/>
          <p14:tracePt t="4801" x="5659438" y="3849688"/>
          <p14:tracePt t="5104" x="5659438" y="3857625"/>
          <p14:tracePt t="5137" x="5668963" y="3875088"/>
          <p14:tracePt t="5770" x="5668963" y="3883025"/>
          <p14:tracePt t="5818" x="5668963" y="3892550"/>
          <p14:tracePt t="5833" x="5668963" y="3900488"/>
          <p14:tracePt t="6218" x="5659438" y="3900488"/>
          <p14:tracePt t="6490" x="5641975" y="3900488"/>
          <p14:tracePt t="6649" x="5634038" y="3900488"/>
          <p14:tracePt t="6657" x="5634038" y="3908425"/>
          <p14:tracePt t="6905" x="5616575" y="3917950"/>
          <p14:tracePt t="6923" x="5608638" y="3925888"/>
          <p14:tracePt t="7442" x="5600700" y="3935413"/>
          <p14:tracePt t="7465" x="5583238" y="3943350"/>
          <p14:tracePt t="7712" x="5575300" y="3943350"/>
          <p14:tracePt t="7723" x="5565775" y="3943350"/>
          <p14:tracePt t="7739" x="5557838" y="3943350"/>
          <p14:tracePt t="7745" x="5540375" y="3951288"/>
          <p14:tracePt t="7768" x="5532438" y="3951288"/>
          <p14:tracePt t="7826" x="5524500" y="3951288"/>
          <p14:tracePt t="8098" x="5524500" y="3960813"/>
          <p14:tracePt t="8434" x="5532438" y="3968750"/>
          <p14:tracePt t="9865" x="5524500" y="3968750"/>
          <p14:tracePt t="9905" x="5514975" y="3968750"/>
          <p14:tracePt t="9922" x="5507038" y="3976688"/>
          <p14:tracePt t="10337" x="5497513" y="3976688"/>
          <p14:tracePt t="10442" x="5507038" y="3976688"/>
          <p14:tracePt t="10450" x="5565775" y="3960813"/>
          <p14:tracePt t="10459" x="5634038" y="3943350"/>
          <p14:tracePt t="10465" x="5694363" y="3943350"/>
          <p14:tracePt t="10475" x="5735638" y="3943350"/>
          <p14:tracePt t="10482" x="5788025" y="3935413"/>
          <p14:tracePt t="10492" x="5821363" y="3935413"/>
          <p14:tracePt t="10498" x="5838825" y="3935413"/>
          <p14:tracePt t="10508" x="5854700" y="3925888"/>
          <p14:tracePt t="10514" x="5864225" y="3925888"/>
          <p14:tracePt t="10520" x="5889625" y="3925888"/>
          <p14:tracePt t="10625" x="5872163" y="3925888"/>
          <p14:tracePt t="10633" x="5864225" y="3925888"/>
          <p14:tracePt t="10642" x="5829300" y="3925888"/>
          <p14:tracePt t="10650" x="5803900" y="3943350"/>
          <p14:tracePt t="10659" x="5770563" y="3968750"/>
          <p14:tracePt t="10665" x="5745163" y="3976688"/>
          <p14:tracePt t="10675" x="5710238" y="4002088"/>
          <p14:tracePt t="10681" x="5694363" y="4002088"/>
          <p14:tracePt t="10691" x="5634038" y="4011613"/>
          <p14:tracePt t="10697" x="5608638" y="4019550"/>
          <p14:tracePt t="10706" x="5583238" y="4019550"/>
          <p14:tracePt t="10713" x="5524500" y="4027488"/>
          <p14:tracePt t="10720" x="5507038" y="4027488"/>
          <p14:tracePt t="10730" x="5456238" y="4037013"/>
          <p14:tracePt t="10737" x="5438775" y="4044950"/>
          <p14:tracePt t="10745" x="5395913" y="4052888"/>
          <p14:tracePt t="10754" x="5380038" y="4052888"/>
          <p14:tracePt t="10762" x="5362575" y="4052888"/>
          <p14:tracePt t="10785" x="5353050" y="4062413"/>
          <p14:tracePt t="10793" x="5345113" y="4062413"/>
          <p14:tracePt t="10801" x="5337175" y="4070350"/>
          <p14:tracePt t="10817" x="5327650" y="4079875"/>
          <p14:tracePt t="10825" x="5319713" y="4079875"/>
          <p14:tracePt t="10843" x="5311775" y="4079875"/>
          <p14:tracePt t="10848" x="5294313" y="4079875"/>
          <p14:tracePt t="10881" x="5286375" y="4079875"/>
          <p14:tracePt t="10892" x="5276850" y="4079875"/>
          <p14:tracePt t="10898" x="5268913" y="4079875"/>
          <p14:tracePt t="10913" x="5260975" y="4079875"/>
          <p14:tracePt t="10920" x="5251450" y="4079875"/>
          <p14:tracePt t="10937" x="5243513" y="4079875"/>
          <p14:tracePt t="10945" x="5235575" y="4079875"/>
          <p14:tracePt t="10953" x="5226050" y="4079875"/>
          <p14:tracePt t="10969" x="5218113" y="4079875"/>
          <p14:tracePt t="10985" x="5208588" y="4079875"/>
          <p14:tracePt t="11002" x="5200650" y="4079875"/>
          <p14:tracePt t="11018" x="5192713" y="4070350"/>
          <p14:tracePt t="11027" x="5175250" y="4062413"/>
          <p14:tracePt t="11058" x="5149850" y="4052888"/>
          <p14:tracePt t="11075" x="5149850" y="4044950"/>
          <p14:tracePt t="11088" x="5141913" y="4044950"/>
          <p14:tracePt t="11106" x="5132388" y="4037013"/>
          <p14:tracePt t="11129" x="5124450" y="4037013"/>
          <p14:tracePt t="11136" x="5106988" y="4037013"/>
          <p14:tracePt t="11145" x="5099050" y="4037013"/>
          <p14:tracePt t="11154" x="5081588" y="4037013"/>
          <p14:tracePt t="11160" x="5056188" y="4037013"/>
          <p14:tracePt t="11169" x="5038725" y="4037013"/>
          <p14:tracePt t="11177" x="5005388" y="4037013"/>
          <p14:tracePt t="11185" x="4972050" y="4037013"/>
          <p14:tracePt t="11193" x="4946650" y="4037013"/>
          <p14:tracePt t="11200" x="4919663" y="4037013"/>
          <p14:tracePt t="11210" x="4886325" y="4037013"/>
          <p14:tracePt t="11216" x="4860925" y="4037013"/>
          <p14:tracePt t="11227" x="4843463" y="4037013"/>
          <p14:tracePt t="11233" x="4810125" y="4037013"/>
          <p14:tracePt t="11244" x="4784725" y="4037013"/>
          <p14:tracePt t="11248" x="4767263" y="4037013"/>
          <p14:tracePt t="11260" x="4741863" y="4037013"/>
          <p14:tracePt t="11264" x="4708525" y="4037013"/>
          <p14:tracePt t="11276" x="4673600" y="4037013"/>
          <p14:tracePt t="11280" x="4648200" y="4044950"/>
          <p14:tracePt t="11290" x="4622800" y="4052888"/>
          <p14:tracePt t="11296" x="4579938" y="4062413"/>
          <p14:tracePt t="11305" x="4546600" y="4062413"/>
          <p14:tracePt t="11312" x="4503738" y="4070350"/>
          <p14:tracePt t="11320" x="4470400" y="4079875"/>
          <p14:tracePt t="11328" x="4445000" y="4087813"/>
          <p14:tracePt t="11337" x="4427538" y="4087813"/>
          <p14:tracePt t="11344" x="4394200" y="4087813"/>
          <p14:tracePt t="11354" x="4359275" y="4095750"/>
          <p14:tracePt t="11361" x="4333875" y="4105275"/>
          <p14:tracePt t="11369" x="4325938" y="4113213"/>
          <p14:tracePt t="11377" x="4308475" y="4113213"/>
          <p14:tracePt t="11385" x="4291013" y="4113213"/>
          <p14:tracePt t="11394" x="4291013" y="4121150"/>
          <p14:tracePt t="11464" x="4283075" y="4121150"/>
          <p14:tracePt t="11476" x="4275138" y="4121150"/>
          <p14:tracePt t="11489" x="4265613" y="4121150"/>
          <p14:tracePt t="11496" x="4249738" y="4113213"/>
          <p14:tracePt t="11504" x="4232275" y="4095750"/>
          <p14:tracePt t="11520" x="4214813" y="4079875"/>
          <p14:tracePt t="11528" x="4197350" y="4062413"/>
          <p14:tracePt t="11545" x="4189413" y="4052888"/>
          <p14:tracePt t="11553" x="4189413" y="4044950"/>
          <p14:tracePt t="11569" x="4181475" y="4037013"/>
          <p14:tracePt t="11593" x="4181475" y="4027488"/>
          <p14:tracePt t="11600" x="4181475" y="4019550"/>
          <p14:tracePt t="11610" x="4181475" y="4011613"/>
          <p14:tracePt t="11616" x="4181475" y="4002088"/>
          <p14:tracePt t="11626" x="4181475" y="3994150"/>
          <p14:tracePt t="11632" x="4181475" y="3986213"/>
          <p14:tracePt t="11648" x="4181475" y="3976688"/>
          <p14:tracePt t="11660" x="4181475" y="3968750"/>
          <p14:tracePt t="11664" x="4189413" y="3968750"/>
          <p14:tracePt t="11676" x="4189413" y="3960813"/>
          <p14:tracePt t="11680" x="4189413" y="3951288"/>
          <p14:tracePt t="11689" x="4197350" y="3951288"/>
          <p14:tracePt t="11696" x="4214813" y="3935413"/>
          <p14:tracePt t="11705" x="4214813" y="3925888"/>
          <p14:tracePt t="11712" x="4224338" y="3925888"/>
          <p14:tracePt t="11720" x="4232275" y="3917950"/>
          <p14:tracePt t="11728" x="4240213" y="3900488"/>
          <p14:tracePt t="11737" x="4249738" y="3900488"/>
          <p14:tracePt t="11744" x="4265613" y="3892550"/>
          <p14:tracePt t="11753" x="4275138" y="3883025"/>
          <p14:tracePt t="11761" x="4283075" y="3883025"/>
          <p14:tracePt t="11768" x="4308475" y="3875088"/>
          <p14:tracePt t="11777" x="4316413" y="3867150"/>
          <p14:tracePt t="11784" x="4341813" y="3867150"/>
          <p14:tracePt t="11794" x="4368800" y="3857625"/>
          <p14:tracePt t="11800" x="4402138" y="3849688"/>
          <p14:tracePt t="11811" x="4419600" y="3849688"/>
          <p14:tracePt t="11816" x="4460875" y="3849688"/>
          <p14:tracePt t="11826" x="4495800" y="3849688"/>
          <p14:tracePt t="11832" x="4546600" y="3849688"/>
          <p14:tracePt t="11843" x="4605338" y="3849688"/>
          <p14:tracePt t="11848" x="4665663" y="3849688"/>
          <p14:tracePt t="11859" x="4724400" y="3849688"/>
          <p14:tracePt t="11864" x="4792663" y="3849688"/>
          <p14:tracePt t="11876" x="4860925" y="3849688"/>
          <p14:tracePt t="11880" x="4937125" y="3849688"/>
          <p14:tracePt t="11889" x="4997450" y="3849688"/>
          <p14:tracePt t="11906" x="5106988" y="3849688"/>
          <p14:tracePt t="11912" x="5157788" y="3867150"/>
          <p14:tracePt t="11920" x="5183188" y="3867150"/>
          <p14:tracePt t="11929" x="5218113" y="3867150"/>
          <p14:tracePt t="11937" x="5243513" y="3867150"/>
          <p14:tracePt t="11945" x="5276850" y="3867150"/>
          <p14:tracePt t="11953" x="5302250" y="3867150"/>
          <p14:tracePt t="11962" x="5311775" y="3867150"/>
          <p14:tracePt t="11968" x="5337175" y="3867150"/>
          <p14:tracePt t="11977" x="5370513" y="3867150"/>
          <p14:tracePt t="11984" x="5380038" y="3867150"/>
          <p14:tracePt t="11993" x="5395913" y="3867150"/>
          <p14:tracePt t="12144" x="5405438" y="3875088"/>
          <p14:tracePt t="12674" x="5380038" y="3857625"/>
          <p14:tracePt t="12681" x="5362575" y="3832225"/>
          <p14:tracePt t="12691" x="5345113" y="3806825"/>
          <p14:tracePt t="12697" x="5319713" y="3773488"/>
          <p14:tracePt t="12704" x="5294313" y="3730625"/>
          <p14:tracePt t="12713" x="5268913" y="3697288"/>
          <p14:tracePt t="12721" x="5243513" y="3662363"/>
          <p14:tracePt t="12729" x="5200650" y="3611563"/>
          <p14:tracePt t="12737" x="5149850" y="3560763"/>
          <p14:tracePt t="12745" x="5099050" y="3502025"/>
          <p14:tracePt t="12753" x="5038725" y="3441700"/>
          <p14:tracePt t="12761" x="4972050" y="3373438"/>
          <p14:tracePt t="12769" x="4878388" y="3289300"/>
          <p14:tracePt t="12777" x="4810125" y="3211513"/>
          <p14:tracePt t="12785" x="4716463" y="3109913"/>
          <p14:tracePt t="12794" x="4640263" y="3041650"/>
          <p14:tracePt t="12800" x="4564063" y="2974975"/>
          <p14:tracePt t="12810" x="4495800" y="2914650"/>
          <p14:tracePt t="12818" x="4445000" y="2863850"/>
          <p14:tracePt t="12827" x="4402138" y="2830513"/>
          <p14:tracePt t="12834" x="4351338" y="2770188"/>
          <p14:tracePt t="12843" x="4300538" y="2736850"/>
          <p14:tracePt t="12850" x="4249738" y="2693988"/>
          <p14:tracePt t="12858" x="4214813" y="2668588"/>
          <p14:tracePt t="12864" x="4181475" y="2633663"/>
          <p14:tracePt t="12873" x="4156075" y="2617788"/>
          <p14:tracePt t="12880" x="4105275" y="2592388"/>
          <p14:tracePt t="12889" x="4070350" y="2574925"/>
          <p14:tracePt t="12896" x="4037013" y="2549525"/>
          <p14:tracePt t="12904" x="4011613" y="2532063"/>
          <p14:tracePt t="12913" x="3986213" y="2524125"/>
          <p14:tracePt t="12921" x="3951288" y="2506663"/>
          <p14:tracePt t="12929" x="3943350" y="2506663"/>
          <p14:tracePt t="12938" x="3917950" y="2498725"/>
          <p14:tracePt t="12945" x="3900488" y="2489200"/>
          <p14:tracePt t="12953" x="3883025" y="2481263"/>
          <p14:tracePt t="12961" x="3857625" y="2481263"/>
          <p14:tracePt t="12969" x="3841750" y="2481263"/>
          <p14:tracePt t="12977" x="3816350" y="2463800"/>
          <p14:tracePt t="12985" x="3798888" y="2463800"/>
          <p14:tracePt t="12994" x="3773488" y="2447925"/>
          <p14:tracePt t="13001" x="3738563" y="2438400"/>
          <p14:tracePt t="13011" x="3679825" y="2430463"/>
          <p14:tracePt t="13018" x="3629025" y="2405063"/>
          <p14:tracePt t="13027" x="3586163" y="2397125"/>
          <p14:tracePt t="13034" x="3527425" y="2379663"/>
          <p14:tracePt t="13043" x="3492500" y="2379663"/>
          <p14:tracePt t="13050" x="3449638" y="2362200"/>
          <p14:tracePt t="13059" x="3416300" y="2362200"/>
          <p14:tracePt t="13065" x="3382963" y="2354263"/>
          <p14:tracePt t="13075" x="3365500" y="2354263"/>
          <p14:tracePt t="13082" x="3340100" y="2344738"/>
          <p14:tracePt t="13088" x="3322638" y="2344738"/>
          <p14:tracePt t="13096" x="3305175" y="2344738"/>
          <p14:tracePt t="13104" x="3279775" y="2344738"/>
          <p14:tracePt t="13112" x="3263900" y="2344738"/>
          <p14:tracePt t="13121" x="3254375" y="2344738"/>
          <p14:tracePt t="13129" x="3228975" y="2344738"/>
          <p14:tracePt t="13138" x="3195638" y="2344738"/>
          <p14:tracePt t="13145" x="3186113" y="2344738"/>
          <p14:tracePt t="13153" x="3170238" y="2344738"/>
          <p14:tracePt t="13160" x="3152775" y="2344738"/>
          <p14:tracePt t="13178" x="3144838" y="2344738"/>
          <p14:tracePt t="13203" x="3135313" y="2344738"/>
          <p14:tracePt t="13432" x="3127375" y="2344738"/>
          <p14:tracePt t="13560" x="3144838" y="2354263"/>
          <p14:tracePt t="13568" x="3170238" y="2362200"/>
          <p14:tracePt t="13577" x="3186113" y="2362200"/>
          <p14:tracePt t="13584" x="3228975" y="2362200"/>
          <p14:tracePt t="13593" x="3263900" y="2362200"/>
          <p14:tracePt t="13601" x="3305175" y="2362200"/>
          <p14:tracePt t="13611" x="3348038" y="2362200"/>
          <p14:tracePt t="13617" x="3390900" y="2362200"/>
          <p14:tracePt t="13628" x="3475038" y="2362200"/>
          <p14:tracePt t="13632" x="3560763" y="2362200"/>
          <p14:tracePt t="13643" x="3662363" y="2362200"/>
          <p14:tracePt t="13648" x="3748088" y="2362200"/>
          <p14:tracePt t="13659" x="3849688" y="2362200"/>
          <p14:tracePt t="13665" x="3943350" y="2362200"/>
          <p14:tracePt t="13674" x="4062413" y="2362200"/>
          <p14:tracePt t="13680" x="4171950" y="2362200"/>
          <p14:tracePt t="13688" x="4283075" y="2362200"/>
          <p14:tracePt t="13697" x="4384675" y="2362200"/>
          <p14:tracePt t="13705" x="4478338" y="2362200"/>
          <p14:tracePt t="13713" x="4579938" y="2362200"/>
          <p14:tracePt t="13721" x="4657725" y="2354263"/>
          <p14:tracePt t="13728" x="4716463" y="2336800"/>
          <p14:tracePt t="13736" x="4775200" y="2328863"/>
          <p14:tracePt t="13744" x="4810125" y="2319338"/>
          <p14:tracePt t="13752" x="4852988" y="2311400"/>
          <p14:tracePt t="13762" x="4886325" y="2311400"/>
          <p14:tracePt t="13769" x="4911725" y="2293938"/>
          <p14:tracePt t="13778" x="4919663" y="2286000"/>
          <p14:tracePt t="13784" x="4929188" y="2286000"/>
          <p14:tracePt t="13794" x="4946650" y="2286000"/>
          <p14:tracePt t="13800" x="4946650" y="2278063"/>
          <p14:tracePt t="13811" x="4954588" y="2268538"/>
          <p14:tracePt t="13816" x="4962525" y="2268538"/>
          <p14:tracePt t="13827" x="4972050" y="2260600"/>
          <p14:tracePt t="13832" x="4979988" y="2252663"/>
          <p14:tracePt t="13860" x="4997450" y="2235200"/>
          <p14:tracePt t="13880" x="5005388" y="2227263"/>
          <p14:tracePt t="13888" x="5013325" y="2217738"/>
          <p14:tracePt t="13905" x="5022850" y="2217738"/>
          <p14:tracePt t="13921" x="5022850" y="2209800"/>
          <p14:tracePt t="13936" x="5022850" y="2200275"/>
          <p14:tracePt t="13952" x="5022850" y="2192338"/>
          <p14:tracePt t="13961" x="5022850" y="2184400"/>
          <p14:tracePt t="13978" x="5022850" y="2174875"/>
          <p14:tracePt t="14010" x="5022850" y="2166938"/>
          <p14:tracePt t="14056" x="5022850" y="2159000"/>
          <p14:tracePt t="14073" x="5022850" y="2149475"/>
          <p14:tracePt t="14096" x="5022850" y="2141538"/>
          <p14:tracePt t="14104" x="5013325" y="2133600"/>
          <p14:tracePt t="14112" x="5005388" y="2124075"/>
          <p14:tracePt t="14128" x="4997450" y="2116138"/>
          <p14:tracePt t="14145" x="4987925" y="2108200"/>
          <p14:tracePt t="14153" x="4979988" y="2098675"/>
          <p14:tracePt t="14177" x="4962525" y="2082800"/>
          <p14:tracePt t="14194" x="4954588" y="2073275"/>
          <p14:tracePt t="14312" x="4937125" y="2065338"/>
          <p14:tracePt t="14328" x="4929188" y="2065338"/>
          <p14:tracePt t="14352" x="4919663" y="2065338"/>
          <p14:tracePt t="14416" x="4911725" y="2065338"/>
          <p14:tracePt t="14464" x="4903788" y="2065338"/>
          <p14:tracePt t="14488" x="4894263" y="2065338"/>
          <p14:tracePt t="14496" x="4886325" y="2065338"/>
          <p14:tracePt t="14505" x="4886325" y="2082800"/>
          <p14:tracePt t="14521" x="4878388" y="2090738"/>
          <p14:tracePt t="14528" x="4868863" y="2090738"/>
          <p14:tracePt t="14536" x="4868863" y="2108200"/>
          <p14:tracePt t="14544" x="4868863" y="2116138"/>
          <p14:tracePt t="14552" x="4868863" y="2124075"/>
          <p14:tracePt t="14560" x="4868863" y="2149475"/>
          <p14:tracePt t="14568" x="4860925" y="2159000"/>
          <p14:tracePt t="14577" x="4860925" y="2184400"/>
          <p14:tracePt t="14584" x="4860925" y="2209800"/>
          <p14:tracePt t="14594" x="4860925" y="2217738"/>
          <p14:tracePt t="14600" x="4860925" y="2252663"/>
          <p14:tracePt t="14610" x="4860925" y="2268538"/>
          <p14:tracePt t="14616" x="4860925" y="2286000"/>
          <p14:tracePt t="14627" x="4852988" y="2311400"/>
          <p14:tracePt t="14632" x="4852988" y="2354263"/>
          <p14:tracePt t="14643" x="4843463" y="2379663"/>
          <p14:tracePt t="14648" x="4843463" y="2397125"/>
          <p14:tracePt t="14657" x="4843463" y="2430463"/>
          <p14:tracePt t="14664" x="4843463" y="2473325"/>
          <p14:tracePt t="14672" x="4835525" y="2524125"/>
          <p14:tracePt t="14680" x="4827588" y="2566988"/>
          <p14:tracePt t="14688" x="4827588" y="2608263"/>
          <p14:tracePt t="14696" x="4818063" y="2643188"/>
          <p14:tracePt t="14705" x="4818063" y="2686050"/>
          <p14:tracePt t="14713" x="4810125" y="2736850"/>
          <p14:tracePt t="14720" x="4802188" y="2795588"/>
          <p14:tracePt t="14728" x="4802188" y="2846388"/>
          <p14:tracePt t="14736" x="4802188" y="2906713"/>
          <p14:tracePt t="14744" x="4802188" y="2965450"/>
          <p14:tracePt t="14752" x="4802188" y="3008313"/>
          <p14:tracePt t="14760" x="4802188" y="3067050"/>
          <p14:tracePt t="14768" x="4802188" y="3109913"/>
          <p14:tracePt t="14777" x="4802188" y="3144838"/>
          <p14:tracePt t="14784" x="4802188" y="3195638"/>
          <p14:tracePt t="14793" x="4802188" y="3221038"/>
          <p14:tracePt t="14800" x="4802188" y="3246438"/>
          <p14:tracePt t="14810" x="4802188" y="3271838"/>
          <p14:tracePt t="14816" x="4802188" y="3297238"/>
          <p14:tracePt t="14827" x="4802188" y="3305175"/>
          <p14:tracePt t="14832" x="4802188" y="3330575"/>
          <p14:tracePt t="14843" x="4802188" y="3348038"/>
          <p14:tracePt t="14857" x="4802188" y="3355975"/>
          <p14:tracePt t="14865" x="4802188" y="3373438"/>
          <p14:tracePt t="14872" x="4802188" y="3382963"/>
          <p14:tracePt t="14891" x="4802188" y="3398838"/>
          <p14:tracePt t="14897" x="4802188" y="3408363"/>
          <p14:tracePt t="14905" x="4802188" y="3433763"/>
          <p14:tracePt t="14930" x="4802188" y="3449638"/>
          <p14:tracePt t="15169" x="4802188" y="3441700"/>
          <p14:tracePt t="15184" x="4802188" y="3398838"/>
          <p14:tracePt t="15195" x="4802188" y="3340100"/>
          <p14:tracePt t="15201" x="4802188" y="3297238"/>
          <p14:tracePt t="15212" x="4802188" y="3238500"/>
          <p14:tracePt t="15218" x="4802188" y="3186113"/>
          <p14:tracePt t="15227" x="4802188" y="3109913"/>
          <p14:tracePt t="15233" x="4802188" y="3051175"/>
          <p14:tracePt t="15243" x="4802188" y="2982913"/>
          <p14:tracePt t="15250" x="4802188" y="2914650"/>
          <p14:tracePt t="15256" x="4802188" y="2838450"/>
          <p14:tracePt t="15265" x="4802188" y="2778125"/>
          <p14:tracePt t="15272" x="4802188" y="2727325"/>
          <p14:tracePt t="15281" x="4802188" y="2676525"/>
          <p14:tracePt t="15289" x="4802188" y="2633663"/>
          <p14:tracePt t="15298" x="4802188" y="2608263"/>
          <p14:tracePt t="15306" x="4802188" y="2574925"/>
          <p14:tracePt t="15313" x="4802188" y="2541588"/>
          <p14:tracePt t="15321" x="4802188" y="2516188"/>
          <p14:tracePt t="15328" x="4802188" y="2489200"/>
          <p14:tracePt t="15337" x="4802188" y="2473325"/>
          <p14:tracePt t="15345" x="4802188" y="2438400"/>
          <p14:tracePt t="15353" x="4802188" y="2422525"/>
          <p14:tracePt t="15361" x="4802188" y="2387600"/>
          <p14:tracePt t="15369" x="4802188" y="2362200"/>
          <p14:tracePt t="15379" x="4802188" y="2354263"/>
          <p14:tracePt t="15385" x="4802188" y="2328863"/>
          <p14:tracePt t="15395" x="4802188" y="2311400"/>
          <p14:tracePt t="15401" x="4802188" y="2303463"/>
          <p14:tracePt t="15411" x="4802188" y="2278063"/>
          <p14:tracePt t="15417" x="4802188" y="2268538"/>
          <p14:tracePt t="15428" x="4802188" y="2243138"/>
          <p14:tracePt t="15434" x="4802188" y="2227263"/>
          <p14:tracePt t="15443" x="4802188" y="2217738"/>
          <p14:tracePt t="15449" x="4802188" y="2200275"/>
          <p14:tracePt t="15457" x="4802188" y="2192338"/>
          <p14:tracePt t="15464" x="4802188" y="2174875"/>
          <p14:tracePt t="15472" x="4802188" y="2159000"/>
          <p14:tracePt t="15489" x="4802188" y="2149475"/>
          <p14:tracePt t="15497" x="4802188" y="2141538"/>
          <p14:tracePt t="15506" x="4802188" y="2133600"/>
          <p14:tracePt t="15648" x="4802188" y="2149475"/>
          <p14:tracePt t="15656" x="4802188" y="2192338"/>
          <p14:tracePt t="15664" x="4802188" y="2235200"/>
          <p14:tracePt t="15672" x="4802188" y="2278063"/>
          <p14:tracePt t="15680" x="4802188" y="2336800"/>
          <p14:tracePt t="15689" x="4802188" y="2413000"/>
          <p14:tracePt t="15696" x="4802188" y="2481263"/>
          <p14:tracePt t="15706" x="4802188" y="2541588"/>
          <p14:tracePt t="15712" x="4802188" y="2600325"/>
          <p14:tracePt t="15721" x="4802188" y="2668588"/>
          <p14:tracePt t="15729" x="4802188" y="2752725"/>
          <p14:tracePt t="15736" x="4802188" y="2813050"/>
          <p14:tracePt t="15746" x="4802188" y="2871788"/>
          <p14:tracePt t="15752" x="4802188" y="2940050"/>
          <p14:tracePt t="15762" x="4802188" y="3000375"/>
          <p14:tracePt t="15768" x="4802188" y="3084513"/>
          <p14:tracePt t="15779" x="4802188" y="3144838"/>
          <p14:tracePt t="15785" x="4802188" y="3186113"/>
          <p14:tracePt t="15795" x="4802188" y="3228975"/>
          <p14:tracePt t="15800" x="4802188" y="3271838"/>
          <p14:tracePt t="15811" x="4802188" y="3305175"/>
          <p14:tracePt t="15816" x="4802188" y="3348038"/>
          <p14:tracePt t="15827" x="4802188" y="3365500"/>
          <p14:tracePt t="15832" x="4802188" y="3390900"/>
          <p14:tracePt t="15842" x="4802188" y="3408363"/>
          <p14:tracePt t="15848" x="4802188" y="3416300"/>
          <p14:tracePt t="15856" x="4802188" y="3433763"/>
          <p14:tracePt t="15864" x="4802188" y="3441700"/>
          <p14:tracePt t="15872" x="4802188" y="3449638"/>
          <p14:tracePt t="15880" x="4802188" y="3459163"/>
          <p14:tracePt t="15936" x="4802188" y="3467100"/>
          <p14:tracePt t="16056" x="4792663" y="3467100"/>
          <p14:tracePt t="16072" x="4775200" y="3441700"/>
          <p14:tracePt t="16080" x="4749800" y="3416300"/>
          <p14:tracePt t="16089" x="4741863" y="3416300"/>
          <p14:tracePt t="16096" x="4708525" y="3373438"/>
          <p14:tracePt t="16105" x="4673600" y="3330575"/>
          <p14:tracePt t="16113" x="4648200" y="3297238"/>
          <p14:tracePt t="16121" x="4589463" y="3246438"/>
          <p14:tracePt t="16129" x="4554538" y="3203575"/>
          <p14:tracePt t="16136" x="4513263" y="3170238"/>
          <p14:tracePt t="16146" x="4460875" y="3127375"/>
          <p14:tracePt t="16153" x="4402138" y="3094038"/>
          <p14:tracePt t="16162" x="4368800" y="3059113"/>
          <p14:tracePt t="16169" x="4316413" y="3025775"/>
          <p14:tracePt t="16179" x="4265613" y="3000375"/>
          <p14:tracePt t="16185" x="4214813" y="2965450"/>
          <p14:tracePt t="16196" x="4156075" y="2949575"/>
          <p14:tracePt t="16201" x="4105275" y="2897188"/>
          <p14:tracePt t="16212" x="4070350" y="2889250"/>
          <p14:tracePt t="16217" x="4027488" y="2863850"/>
          <p14:tracePt t="16227" x="4011613" y="2846388"/>
          <p14:tracePt t="16232" x="3960813" y="2820988"/>
          <p14:tracePt t="16242" x="3925888" y="2795588"/>
          <p14:tracePt t="16248" x="3900488" y="2787650"/>
          <p14:tracePt t="16256" x="3883025" y="2778125"/>
          <p14:tracePt t="16264" x="3857625" y="2752725"/>
          <p14:tracePt t="16272" x="3832225" y="2744788"/>
          <p14:tracePt t="16280" x="3798888" y="2727325"/>
          <p14:tracePt t="16289" x="3773488" y="2711450"/>
          <p14:tracePt t="16297" x="3756025" y="2701925"/>
          <p14:tracePt t="16305" x="3748088" y="2693988"/>
          <p14:tracePt t="16313" x="3730625" y="2686050"/>
          <p14:tracePt t="16321" x="3713163" y="2686050"/>
          <p14:tracePt t="16329" x="3705225" y="2676525"/>
          <p14:tracePt t="16336" x="3679825" y="2660650"/>
          <p14:tracePt t="16346" x="3662363" y="2651125"/>
          <p14:tracePt t="16352" x="3654425" y="2643188"/>
          <p14:tracePt t="16363" x="3646488" y="2643188"/>
          <p14:tracePt t="16368" x="3619500" y="2633663"/>
          <p14:tracePt t="16379" x="3603625" y="2617788"/>
          <p14:tracePt t="16384" x="3586163" y="2608263"/>
          <p14:tracePt t="16396" x="3568700" y="2600325"/>
          <p14:tracePt t="16400" x="3543300" y="2582863"/>
          <p14:tracePt t="16411" x="3527425" y="2582863"/>
          <p14:tracePt t="16416" x="3517900" y="2574925"/>
          <p14:tracePt t="16427" x="3509963" y="2574925"/>
          <p14:tracePt t="16432" x="3502025" y="2574925"/>
          <p14:tracePt t="16441" x="3492500" y="2574925"/>
          <p14:tracePt t="16600" x="3484563" y="2566988"/>
          <p14:tracePt t="16632" x="3492500" y="2566988"/>
          <p14:tracePt t="16648" x="3509963" y="2566988"/>
          <p14:tracePt t="16656" x="3535363" y="2566988"/>
          <p14:tracePt t="16664" x="3568700" y="2566988"/>
          <p14:tracePt t="16672" x="3611563" y="2566988"/>
          <p14:tracePt t="16680" x="3636963" y="2566988"/>
          <p14:tracePt t="16689" x="3671888" y="2566988"/>
          <p14:tracePt t="16696" x="3738563" y="2566988"/>
          <p14:tracePt t="16705" x="3806825" y="2566988"/>
          <p14:tracePt t="16714" x="3867150" y="2566988"/>
          <p14:tracePt t="16721" x="3925888" y="2566988"/>
          <p14:tracePt t="16730" x="3986213" y="2574925"/>
          <p14:tracePt t="16737" x="4044950" y="2574925"/>
          <p14:tracePt t="16745" x="4079875" y="2574925"/>
          <p14:tracePt t="16752" x="4105275" y="2574925"/>
          <p14:tracePt t="17218" x="4113213" y="2574925"/>
          <p14:tracePt t="17346" x="4121150" y="2582863"/>
          <p14:tracePt t="17353" x="4121150" y="2592388"/>
          <p14:tracePt t="18369" x="4130675" y="2592388"/>
          <p14:tracePt t="18400" x="4138613" y="2592388"/>
          <p14:tracePt t="18411" x="4146550" y="2592388"/>
          <p14:tracePt t="18432" x="4146550" y="2582863"/>
          <p14:tracePt t="18472" x="4156075" y="2582863"/>
          <p14:tracePt t="18520" x="4164013" y="2582863"/>
          <p14:tracePt t="18528" x="4164013" y="2574925"/>
          <p14:tracePt t="18536" x="4171950" y="2574925"/>
          <p14:tracePt t="18568" x="4181475" y="2574925"/>
          <p14:tracePt t="18584" x="4189413" y="2574925"/>
          <p14:tracePt t="18596" x="4197350" y="2574925"/>
          <p14:tracePt t="18627" x="4206875" y="2574925"/>
          <p14:tracePt t="18632" x="4214813" y="2574925"/>
          <p14:tracePt t="18640" x="4224338" y="2566988"/>
          <p14:tracePt t="18656" x="4232275" y="2566988"/>
          <p14:tracePt t="18673" x="4232275" y="2557463"/>
          <p14:tracePt t="18688" x="4240213" y="2557463"/>
          <p14:tracePt t="18704" x="4249738" y="2557463"/>
          <p14:tracePt t="18713" x="4257675" y="2557463"/>
          <p14:tracePt t="18729" x="4257675" y="2549525"/>
          <p14:tracePt t="18746" x="4275138" y="2549525"/>
          <p14:tracePt t="18762" x="4283075" y="2549525"/>
          <p14:tracePt t="18779" x="4291013" y="2549525"/>
          <p14:tracePt t="18796" x="4300538" y="2549525"/>
          <p14:tracePt t="18800" x="4308475" y="2541588"/>
          <p14:tracePt t="18809" x="4316413" y="2541588"/>
          <p14:tracePt t="18816" x="4325938" y="2532063"/>
          <p14:tracePt t="18832" x="4333875" y="2532063"/>
          <p14:tracePt t="18840" x="4341813" y="2532063"/>
          <p14:tracePt t="18848" x="4351338" y="2532063"/>
          <p14:tracePt t="18864" x="4351338" y="2524125"/>
          <p14:tracePt t="18873" x="4359275" y="2524125"/>
          <p14:tracePt t="18891" x="4368800" y="2516188"/>
          <p14:tracePt t="18915" x="4376738" y="2516188"/>
          <p14:tracePt t="18985" x="4384675" y="2516188"/>
          <p14:tracePt t="19016" x="4394200" y="2506663"/>
          <p14:tracePt t="19026" x="4402138" y="2506663"/>
          <p14:tracePt t="19032" x="4410075" y="2498725"/>
          <p14:tracePt t="19040" x="4419600" y="2498725"/>
          <p14:tracePt t="19048" x="4427538" y="2489200"/>
          <p14:tracePt t="19057" x="4435475" y="2489200"/>
          <p14:tracePt t="19073" x="4452938" y="2489200"/>
          <p14:tracePt t="19080" x="4470400" y="2489200"/>
          <p14:tracePt t="19088" x="4478338" y="2481263"/>
          <p14:tracePt t="19096" x="4503738" y="2473325"/>
          <p14:tracePt t="19104" x="4529138" y="2473325"/>
          <p14:tracePt t="19113" x="4538663" y="2473325"/>
          <p14:tracePt t="19120" x="4564063" y="2463800"/>
          <p14:tracePt t="19130" x="4579938" y="2455863"/>
          <p14:tracePt t="19136" x="4597400" y="2455863"/>
          <p14:tracePt t="19146" x="4622800" y="2447925"/>
          <p14:tracePt t="19152" x="4640263" y="2447925"/>
          <p14:tracePt t="19163" x="4648200" y="2447925"/>
          <p14:tracePt t="19168" x="4657725" y="2447925"/>
          <p14:tracePt t="19179" x="4673600" y="2447925"/>
          <p14:tracePt t="19195" x="4683125" y="2447925"/>
          <p14:tracePt t="19226" x="4699000" y="2447925"/>
          <p14:tracePt t="19704" x="4699000" y="2438400"/>
          <p14:tracePt t="19730" x="4699000" y="2413000"/>
          <p14:tracePt t="19747" x="4699000" y="2397125"/>
          <p14:tracePt t="19753" x="4708525" y="2379663"/>
          <p14:tracePt t="19764" x="4716463" y="2371725"/>
          <p14:tracePt t="19768" x="4716463" y="2354263"/>
          <p14:tracePt t="19780" x="4716463" y="2328863"/>
          <p14:tracePt t="19785" x="4724400" y="2311400"/>
          <p14:tracePt t="19794" x="4724400" y="2293938"/>
          <p14:tracePt t="19800" x="4733925" y="2278063"/>
          <p14:tracePt t="19809" x="4733925" y="2268538"/>
          <p14:tracePt t="19816" x="4741863" y="2252663"/>
          <p14:tracePt t="19824" x="4741863" y="2243138"/>
          <p14:tracePt t="19832" x="4741863" y="2227263"/>
          <p14:tracePt t="19848" x="4741863" y="2217738"/>
          <p14:tracePt t="19873" x="4741863" y="2209800"/>
          <p14:tracePt t="19891" x="4741863" y="2192338"/>
          <p14:tracePt t="19968" x="4741863" y="2184400"/>
          <p14:tracePt t="20121" x="4741863" y="2200275"/>
          <p14:tracePt t="20128" x="4749800" y="2227263"/>
          <p14:tracePt t="20138" x="4749800" y="2243138"/>
          <p14:tracePt t="20147" x="4749800" y="2260600"/>
          <p14:tracePt t="20153" x="4749800" y="2286000"/>
          <p14:tracePt t="20164" x="4749800" y="2311400"/>
          <p14:tracePt t="20169" x="4759325" y="2319338"/>
          <p14:tracePt t="20178" x="4759325" y="2336800"/>
          <p14:tracePt t="20185" x="4759325" y="2344738"/>
          <p14:tracePt t="20193" x="4759325" y="2371725"/>
          <p14:tracePt t="20201" x="4759325" y="2387600"/>
          <p14:tracePt t="20217" x="4759325" y="2405063"/>
          <p14:tracePt t="20225" x="4759325" y="2422525"/>
          <p14:tracePt t="20233" x="4767263" y="2438400"/>
          <p14:tracePt t="20241" x="4767263" y="2447925"/>
          <p14:tracePt t="20248" x="4767263" y="2455863"/>
          <p14:tracePt t="20258" x="4775200" y="2481263"/>
          <p14:tracePt t="20265" x="4775200" y="2506663"/>
          <p14:tracePt t="20273" x="4775200" y="2532063"/>
          <p14:tracePt t="20281" x="4784725" y="2549525"/>
          <p14:tracePt t="20289" x="4792663" y="2592388"/>
          <p14:tracePt t="20297" x="4802188" y="2617788"/>
          <p14:tracePt t="20305" x="4802188" y="2643188"/>
          <p14:tracePt t="20315" x="4802188" y="2676525"/>
          <p14:tracePt t="20320" x="4802188" y="2701925"/>
          <p14:tracePt t="20330" x="4802188" y="2736850"/>
          <p14:tracePt t="20336" x="4810125" y="2778125"/>
          <p14:tracePt t="20347" x="4810125" y="2805113"/>
          <p14:tracePt t="20352" x="4810125" y="2838450"/>
          <p14:tracePt t="20363" x="4818063" y="2881313"/>
          <p14:tracePt t="20368" x="4827588" y="2922588"/>
          <p14:tracePt t="20377" x="4827588" y="2957513"/>
          <p14:tracePt t="20384" x="4835525" y="3000375"/>
          <p14:tracePt t="20393" x="4835525" y="3033713"/>
          <p14:tracePt t="20400" x="4843463" y="3076575"/>
          <p14:tracePt t="20409" x="4843463" y="3101975"/>
          <p14:tracePt t="20416" x="4852988" y="3127375"/>
          <p14:tracePt t="20424" x="4860925" y="3152775"/>
          <p14:tracePt t="20432" x="4868863" y="3195638"/>
          <p14:tracePt t="20441" x="4868863" y="3221038"/>
          <p14:tracePt t="20448" x="4868863" y="3246438"/>
          <p14:tracePt t="20457" x="4868863" y="3271838"/>
          <p14:tracePt t="20464" x="4868863" y="3314700"/>
          <p14:tracePt t="20472" x="4878388" y="3340100"/>
          <p14:tracePt t="20481" x="4886325" y="3365500"/>
          <p14:tracePt t="20488" x="4886325" y="3390900"/>
          <p14:tracePt t="20497" x="4886325" y="3416300"/>
          <p14:tracePt t="20504" x="4886325" y="3441700"/>
          <p14:tracePt t="20514" x="4886325" y="3467100"/>
          <p14:tracePt t="20520" x="4894263" y="3484563"/>
          <p14:tracePt t="20530" x="4894263" y="3492500"/>
          <p14:tracePt t="20536" x="4894263" y="3509963"/>
          <p14:tracePt t="20579" x="4894263" y="3517900"/>
          <p14:tracePt t="21264" x="4894263" y="3509963"/>
          <p14:tracePt t="21280" x="4894263" y="3502025"/>
          <p14:tracePt t="21288" x="4894263" y="3492500"/>
          <p14:tracePt t="21352" x="4894263" y="3484563"/>
          <p14:tracePt t="22170" x="4894263" y="3492500"/>
          <p14:tracePt t="22274" x="4894263" y="3502025"/>
          <p14:tracePt t="22442" x="4894263" y="3517900"/>
          <p14:tracePt t="22450" x="4894263" y="3527425"/>
          <p14:tracePt t="23081" x="4894263" y="3535363"/>
          <p14:tracePt t="23618" x="4894263" y="3543300"/>
          <p14:tracePt t="23760" x="4894263" y="3552825"/>
          <p14:tracePt t="24041" x="4894263" y="3560763"/>
          <p14:tracePt t="24050" x="4886325" y="3568700"/>
          <p14:tracePt t="24057" x="4878388" y="3578225"/>
          <p14:tracePt t="24066" x="4868863" y="3586163"/>
          <p14:tracePt t="24082" x="4860925" y="3594100"/>
          <p14:tracePt t="24105" x="4852988" y="3603625"/>
          <p14:tracePt t="24122" x="4843463" y="3611563"/>
          <p14:tracePt t="24153" x="4835525" y="3619500"/>
          <p14:tracePt t="24176" x="4827588" y="3619500"/>
          <p14:tracePt t="24185" x="4818063" y="3629025"/>
          <p14:tracePt t="24202" x="4810125" y="3629025"/>
          <p14:tracePt t="24209" x="4802188" y="3636963"/>
          <p14:tracePt t="24217" x="4792663" y="3636963"/>
          <p14:tracePt t="24225" x="4784725" y="3636963"/>
          <p14:tracePt t="24258" x="4767263" y="3646488"/>
          <p14:tracePt t="24305" x="4759325" y="3646488"/>
          <p14:tracePt t="24322" x="4749800" y="3646488"/>
          <p14:tracePt t="24408" x="4741863" y="3646488"/>
          <p14:tracePt t="24841" x="4733925" y="3646488"/>
          <p14:tracePt t="24850" x="4724400" y="3646488"/>
          <p14:tracePt t="24874" x="4724400" y="3636963"/>
          <p14:tracePt t="24905" x="4708525" y="3629025"/>
          <p14:tracePt t="25130" x="4691063" y="3619500"/>
          <p14:tracePt t="25147" x="4673600" y="3619500"/>
          <p14:tracePt t="25154" x="4665663" y="3619500"/>
          <p14:tracePt t="25163" x="4657725" y="3619500"/>
          <p14:tracePt t="25170" x="4648200" y="3619500"/>
          <p14:tracePt t="25177" x="4640263" y="3619500"/>
          <p14:tracePt t="25193" x="4622800" y="3611563"/>
          <p14:tracePt t="25209" x="4614863" y="3611563"/>
          <p14:tracePt t="25392" x="4614863" y="3603625"/>
          <p14:tracePt t="25856" x="4597400" y="3594100"/>
          <p14:tracePt t="25874" x="4589463" y="3594100"/>
          <p14:tracePt t="25930" x="4589463" y="3586163"/>
          <p14:tracePt t="25945" x="4589463" y="3578225"/>
          <p14:tracePt t="26032" x="4579938" y="3560763"/>
          <p14:tracePt t="26066" x="4572000" y="3543300"/>
          <p14:tracePt t="26130" x="4564063" y="3535363"/>
          <p14:tracePt t="26146" x="4564063" y="3527425"/>
          <p14:tracePt t="26248" x="4554538" y="3517900"/>
          <p14:tracePt t="26282" x="4529138" y="3517900"/>
          <p14:tracePt t="26289" x="4521200" y="3517900"/>
          <p14:tracePt t="26305" x="4513263" y="3517900"/>
          <p14:tracePt t="26315" x="4503738" y="3517900"/>
          <p14:tracePt t="26337" x="4503738" y="3527425"/>
          <p14:tracePt t="30393" x="4503738" y="3535363"/>
          <p14:tracePt t="30410" x="4503738" y="3560763"/>
          <p14:tracePt t="30418" x="4529138" y="3594100"/>
          <p14:tracePt t="30426" x="4564063" y="3636963"/>
          <p14:tracePt t="30435" x="4579938" y="3671888"/>
          <p14:tracePt t="30442" x="4622800" y="3730625"/>
          <p14:tracePt t="30452" x="4648200" y="3773488"/>
          <p14:tracePt t="30458" x="4673600" y="3806825"/>
          <p14:tracePt t="30970" x="4673600" y="3824288"/>
          <p14:tracePt t="30977" x="4673600" y="3832225"/>
          <p14:tracePt t="30985" x="4673600" y="3849688"/>
          <p14:tracePt t="30993" x="4673600" y="3857625"/>
          <p14:tracePt t="31003" x="4673600" y="3867150"/>
          <p14:tracePt t="31019" x="4673600" y="3875088"/>
          <p14:tracePt t="31024" x="4708525" y="3875088"/>
          <p14:tracePt t="31035" x="4741863" y="3857625"/>
          <p14:tracePt t="31042" x="4792663" y="3841750"/>
          <p14:tracePt t="31052" x="4835525" y="3816350"/>
          <p14:tracePt t="31057" x="4919663" y="3763963"/>
          <p14:tracePt t="31067" x="4979988" y="3730625"/>
          <p14:tracePt t="31074" x="5048250" y="3679825"/>
          <p14:tracePt t="31083" x="5106988" y="3671888"/>
          <p14:tracePt t="31090" x="5167313" y="3636963"/>
          <p14:tracePt t="31096" x="5208588" y="3629025"/>
          <p14:tracePt t="31105" x="5260975" y="3603625"/>
          <p14:tracePt t="31113" x="5268913" y="3603625"/>
          <p14:tracePt t="31193" x="5276850" y="3603625"/>
          <p14:tracePt t="31200" x="5286375" y="3603625"/>
          <p14:tracePt t="31209" x="5286375" y="3594100"/>
          <p14:tracePt t="31219" x="5286375" y="3586163"/>
          <p14:tracePt t="31225" x="5286375" y="3578225"/>
          <p14:tracePt t="31235" x="5286375" y="3568700"/>
          <p14:tracePt t="31240" x="5286375" y="3552825"/>
          <p14:tracePt t="31252" x="5276850" y="3535363"/>
          <p14:tracePt t="31258" x="5235575" y="3502025"/>
          <p14:tracePt t="31267" x="5208588" y="3492500"/>
          <p14:tracePt t="31274" x="5175250" y="3484563"/>
          <p14:tracePt t="31283" x="5132388" y="3475038"/>
          <p14:tracePt t="31288" x="5073650" y="3475038"/>
          <p14:tracePt t="31296" x="5038725" y="3475038"/>
          <p14:tracePt t="31305" x="5013325" y="3459163"/>
          <p14:tracePt t="31313" x="5005388" y="3433763"/>
          <p14:tracePt t="31322" x="5005388" y="3390900"/>
          <p14:tracePt t="31329" x="4997450" y="3355975"/>
          <p14:tracePt t="31337" x="4979988" y="3297238"/>
          <p14:tracePt t="31345" x="4972050" y="3263900"/>
          <p14:tracePt t="31354" x="4962525" y="3238500"/>
          <p14:tracePt t="31361" x="4937125" y="3203575"/>
          <p14:tracePt t="31370" x="4919663" y="3170238"/>
          <p14:tracePt t="31377" x="4894263" y="3109913"/>
          <p14:tracePt t="31386" x="4860925" y="3076575"/>
          <p14:tracePt t="31393" x="4843463" y="3025775"/>
          <p14:tracePt t="31402" x="4827588" y="2974975"/>
          <p14:tracePt t="31409" x="4792663" y="2922588"/>
          <p14:tracePt t="31419" x="4775200" y="2863850"/>
          <p14:tracePt t="31424" x="4767263" y="2820988"/>
          <p14:tracePt t="31435" x="4741863" y="2778125"/>
          <p14:tracePt t="31440" x="4733925" y="2762250"/>
          <p14:tracePt t="31451" x="4716463" y="2727325"/>
          <p14:tracePt t="31456" x="4708525" y="2693988"/>
          <p14:tracePt t="31467" x="4699000" y="2660650"/>
          <p14:tracePt t="31474" x="4691063" y="2625725"/>
          <p14:tracePt t="31483" x="4691063" y="2600325"/>
          <p14:tracePt t="31489" x="4691063" y="2582863"/>
          <p14:tracePt t="31496" x="4691063" y="2549525"/>
          <p14:tracePt t="31505" x="4691063" y="2524125"/>
          <p14:tracePt t="31513" x="4691063" y="2506663"/>
          <p14:tracePt t="31520" x="4691063" y="2481263"/>
          <p14:tracePt t="31529" x="4691063" y="2455863"/>
          <p14:tracePt t="31538" x="4691063" y="2438400"/>
          <p14:tracePt t="31545" x="4699000" y="2413000"/>
          <p14:tracePt t="31554" x="4708525" y="2397125"/>
          <p14:tracePt t="31561" x="4708525" y="2371725"/>
          <p14:tracePt t="31570" x="4708525" y="2362200"/>
          <p14:tracePt t="31577" x="4716463" y="2344738"/>
          <p14:tracePt t="31585" x="4724400" y="2328863"/>
          <p14:tracePt t="31674" x="4724400" y="2362200"/>
          <p14:tracePt t="31683" x="4724400" y="2397125"/>
          <p14:tracePt t="31690" x="4724400" y="2447925"/>
          <p14:tracePt t="31696" x="4724400" y="2506663"/>
          <p14:tracePt t="31705" x="4724400" y="2541588"/>
          <p14:tracePt t="31713" x="4724400" y="2582863"/>
          <p14:tracePt t="31722" x="4724400" y="2643188"/>
          <p14:tracePt t="31730" x="4724400" y="2676525"/>
          <p14:tracePt t="31738" x="4716463" y="2719388"/>
          <p14:tracePt t="31745" x="4708525" y="2752725"/>
          <p14:tracePt t="31753" x="4691063" y="2795588"/>
          <p14:tracePt t="31761" x="4683125" y="2846388"/>
          <p14:tracePt t="31770" x="4665663" y="2881313"/>
          <p14:tracePt t="31778" x="4657725" y="2914650"/>
          <p14:tracePt t="31793" x="4657725" y="2922588"/>
          <p14:tracePt t="31858" x="4673600" y="2906713"/>
          <p14:tracePt t="31867" x="4691063" y="2863850"/>
          <p14:tracePt t="31874" x="4699000" y="2838450"/>
          <p14:tracePt t="31883" x="4724400" y="2787650"/>
          <p14:tracePt t="31896" x="4759325" y="2676525"/>
          <p14:tracePt t="31905" x="4775200" y="2617788"/>
          <p14:tracePt t="31913" x="4802188" y="2541588"/>
          <p14:tracePt t="31922" x="4810125" y="2481263"/>
          <p14:tracePt t="31930" x="4843463" y="2422525"/>
          <p14:tracePt t="31937" x="4852988" y="2371725"/>
          <p14:tracePt t="31945" x="4868863" y="2311400"/>
          <p14:tracePt t="31953" x="4878388" y="2278063"/>
          <p14:tracePt t="31961" x="4886325" y="2235200"/>
          <p14:tracePt t="31970" x="4894263" y="2209800"/>
          <p14:tracePt t="31977" x="4894263" y="2174875"/>
          <p14:tracePt t="31986" x="4894263" y="2166938"/>
          <p14:tracePt t="31993" x="4903788" y="2141538"/>
          <p14:tracePt t="32003" x="4903788" y="2124075"/>
          <p14:tracePt t="32009" x="4911725" y="2116138"/>
          <p14:tracePt t="32072" x="4911725" y="2108200"/>
          <p14:tracePt t="32097" x="4911725" y="2133600"/>
          <p14:tracePt t="32105" x="4911725" y="2174875"/>
          <p14:tracePt t="32113" x="4911725" y="2235200"/>
          <p14:tracePt t="32121" x="4894263" y="2311400"/>
          <p14:tracePt t="32130" x="4894263" y="2397125"/>
          <p14:tracePt t="32137" x="4894263" y="2481263"/>
          <p14:tracePt t="32145" x="4894263" y="2582863"/>
          <p14:tracePt t="32154" x="4894263" y="2693988"/>
          <p14:tracePt t="32161" x="4894263" y="2805113"/>
          <p14:tracePt t="32169" x="4894263" y="2932113"/>
          <p14:tracePt t="32178" x="4894263" y="3041650"/>
          <p14:tracePt t="32185" x="4894263" y="3144838"/>
          <p14:tracePt t="32193" x="4894263" y="3254375"/>
          <p14:tracePt t="32202" x="4894263" y="3355975"/>
          <p14:tracePt t="32209" x="4894263" y="3416300"/>
          <p14:tracePt t="32219" x="4911725" y="3459163"/>
          <p14:tracePt t="32225" x="4919663" y="3475038"/>
          <p14:tracePt t="32236" x="4919663" y="3492500"/>
          <p14:tracePt t="32242" x="4919663" y="3502025"/>
          <p14:tracePt t="32297" x="4929188" y="3502025"/>
          <p14:tracePt t="32313" x="4937125" y="3502025"/>
          <p14:tracePt t="32353" x="4937125" y="3492500"/>
          <p14:tracePt t="32497" x="4946650" y="3484563"/>
          <p14:tracePt t="32560" x="4954588" y="3484563"/>
          <p14:tracePt t="32578" x="4946650" y="3484563"/>
          <p14:tracePt t="32585" x="4929188" y="3484563"/>
          <p14:tracePt t="32594" x="4903788" y="3484563"/>
          <p14:tracePt t="32602" x="4868863" y="3484563"/>
          <p14:tracePt t="32610" x="4827588" y="3484563"/>
          <p14:tracePt t="32619" x="4802188" y="3484563"/>
          <p14:tracePt t="32626" x="4749800" y="3484563"/>
          <p14:tracePt t="32635" x="4733925" y="3484563"/>
          <p14:tracePt t="32642" x="4691063" y="3484563"/>
          <p14:tracePt t="32652" x="4630738" y="3484563"/>
          <p14:tracePt t="32658" x="4538663" y="3543300"/>
          <p14:tracePt t="32667" x="4445000" y="3586163"/>
          <p14:tracePt t="32673" x="4341813" y="3611563"/>
          <p14:tracePt t="32680" x="4240213" y="3646488"/>
          <p14:tracePt t="32689" x="4138613" y="3679825"/>
          <p14:tracePt t="32697" x="4037013" y="3713163"/>
          <p14:tracePt t="32705" x="3935413" y="3738563"/>
          <p14:tracePt t="32713" x="3832225" y="3748088"/>
          <p14:tracePt t="32722" x="3773488" y="3773488"/>
          <p14:tracePt t="32729" x="3697288" y="3790950"/>
          <p14:tracePt t="32737" x="3629025" y="3798888"/>
          <p14:tracePt t="32745" x="3552825" y="3798888"/>
          <p14:tracePt t="32754" x="3492500" y="3806825"/>
          <p14:tracePt t="32761" x="3408363" y="3824288"/>
          <p14:tracePt t="32769" x="3340100" y="3824288"/>
          <p14:tracePt t="32778" x="3254375" y="3832225"/>
          <p14:tracePt t="32786" x="3178175" y="3832225"/>
          <p14:tracePt t="32792" x="3109913" y="3832225"/>
          <p14:tracePt t="32803" x="3033713" y="3832225"/>
          <p14:tracePt t="32809" x="2949575" y="3832225"/>
          <p14:tracePt t="32819" x="2881313" y="3832225"/>
          <p14:tracePt t="32825" x="2838450" y="3832225"/>
          <p14:tracePt t="32835" x="2762250" y="3832225"/>
          <p14:tracePt t="32842" x="2711450" y="3832225"/>
          <p14:tracePt t="32852" x="2660650" y="3832225"/>
          <p14:tracePt t="32856" x="2643188" y="3832225"/>
          <p14:tracePt t="32864" x="2617788" y="3832225"/>
          <p14:tracePt t="32872" x="2592388" y="3841750"/>
          <p14:tracePt t="32880" x="2574925" y="3841750"/>
          <p14:tracePt t="32898" x="2506663" y="3841750"/>
          <p14:tracePt t="32905" x="2473325" y="3841750"/>
          <p14:tracePt t="32914" x="2447925" y="3841750"/>
          <p14:tracePt t="32923" x="2387600" y="3841750"/>
          <p14:tracePt t="32929" x="2328863" y="3841750"/>
          <p14:tracePt t="32937" x="2260600" y="3841750"/>
          <p14:tracePt t="32945" x="2192338" y="3841750"/>
          <p14:tracePt t="32954" x="2133600" y="3841750"/>
          <p14:tracePt t="32961" x="2073275" y="3841750"/>
          <p14:tracePt t="32969" x="2014538" y="3841750"/>
          <p14:tracePt t="32977" x="1954213" y="3841750"/>
          <p14:tracePt t="32986" x="1928813" y="3841750"/>
          <p14:tracePt t="32994" x="1895475" y="3841750"/>
          <p14:tracePt t="33002" x="1870075" y="3841750"/>
          <p14:tracePt t="33010" x="1852613" y="3841750"/>
          <p14:tracePt t="33019" x="1844675" y="3841750"/>
          <p14:tracePt t="33026" x="1835150" y="3841750"/>
          <p14:tracePt t="33090" x="1819275" y="3841750"/>
          <p14:tracePt t="33096" x="1809750" y="3849688"/>
          <p14:tracePt t="33105" x="1801813" y="3849688"/>
          <p14:tracePt t="33113" x="1793875" y="3849688"/>
          <p14:tracePt t="33178" x="1784350" y="3849688"/>
          <p14:tracePt t="33297" x="1793875" y="3849688"/>
          <p14:tracePt t="33305" x="1809750" y="3857625"/>
          <p14:tracePt t="33314" x="1827213" y="3857625"/>
          <p14:tracePt t="33321" x="1852613" y="3857625"/>
          <p14:tracePt t="33329" x="1860550" y="3857625"/>
          <p14:tracePt t="33337" x="1878013" y="3857625"/>
          <p14:tracePt t="33345" x="1903413" y="3857625"/>
          <p14:tracePt t="33354" x="1938338" y="3857625"/>
          <p14:tracePt t="33362" x="1971675" y="3857625"/>
          <p14:tracePt t="33370" x="2005013" y="3857625"/>
          <p14:tracePt t="33377" x="2030413" y="3857625"/>
          <p14:tracePt t="33386" x="2065338" y="3857625"/>
          <p14:tracePt t="33394" x="2098675" y="3857625"/>
          <p14:tracePt t="33403" x="2141538" y="3857625"/>
          <p14:tracePt t="33410" x="2184400" y="3857625"/>
          <p14:tracePt t="33418" x="2235200" y="3841750"/>
          <p14:tracePt t="33426" x="2278063" y="3841750"/>
          <p14:tracePt t="33435" x="2319338" y="3832225"/>
          <p14:tracePt t="33442" x="2371725" y="3824288"/>
          <p14:tracePt t="33451" x="2405063" y="3824288"/>
          <p14:tracePt t="33458" x="2430463" y="3816350"/>
          <p14:tracePt t="33467" x="2455863" y="3806825"/>
          <p14:tracePt t="33472" x="2481263" y="3806825"/>
          <p14:tracePt t="33480" x="2498725" y="3798888"/>
          <p14:tracePt t="33538" x="2498725" y="3790950"/>
          <p14:tracePt t="33617" x="2498725" y="3781425"/>
          <p14:tracePt t="33642" x="2498725" y="3773488"/>
          <p14:tracePt t="33690" x="2498725" y="3763963"/>
          <p14:tracePt t="33722" x="2481263" y="3763963"/>
          <p14:tracePt t="33729" x="2473325" y="3763963"/>
          <p14:tracePt t="33738" x="2463800" y="3763963"/>
          <p14:tracePt t="33744" x="2447925" y="3763963"/>
          <p14:tracePt t="33754" x="2430463" y="3763963"/>
          <p14:tracePt t="33761" x="2405063" y="3763963"/>
          <p14:tracePt t="33770" x="2387600" y="3763963"/>
          <p14:tracePt t="33778" x="2371725" y="3763963"/>
          <p14:tracePt t="33787" x="2328863" y="3756025"/>
          <p14:tracePt t="33793" x="2311400" y="3756025"/>
          <p14:tracePt t="33803" x="2286000" y="3756025"/>
          <p14:tracePt t="33809" x="2252663" y="3738563"/>
          <p14:tracePt t="33820" x="2235200" y="3738563"/>
          <p14:tracePt t="33825" x="2209800" y="3738563"/>
          <p14:tracePt t="33836" x="2192338" y="3722688"/>
          <p14:tracePt t="33842" x="2159000" y="3713163"/>
          <p14:tracePt t="33851" x="2141538" y="3713163"/>
          <p14:tracePt t="33858" x="2108200" y="3697288"/>
          <p14:tracePt t="33865" x="2098675" y="3697288"/>
          <p14:tracePt t="33874" x="2082800" y="3697288"/>
          <p14:tracePt t="33881" x="2065338" y="3687763"/>
          <p14:tracePt t="33900" x="2055813" y="3679825"/>
          <p14:tracePt t="33905" x="2047875" y="3679825"/>
          <p14:tracePt t="33915" x="2039938" y="3679825"/>
          <p14:tracePt t="33929" x="2039938" y="3671888"/>
          <p14:tracePt t="33938" x="2030413" y="3654425"/>
          <p14:tracePt t="33945" x="2022475" y="3646488"/>
          <p14:tracePt t="33961" x="2022475" y="3636963"/>
          <p14:tracePt t="33970" x="2014538" y="3629025"/>
          <p14:tracePt t="33976" x="2014538" y="3611563"/>
          <p14:tracePt t="33987" x="2014538" y="3603625"/>
          <p14:tracePt t="33992" x="2014538" y="3594100"/>
          <p14:tracePt t="34003" x="2014538" y="3568700"/>
          <p14:tracePt t="34008" x="2014538" y="3543300"/>
          <p14:tracePt t="34020" x="2014538" y="3527425"/>
          <p14:tracePt t="34024" x="2014538" y="3509963"/>
          <p14:tracePt t="34035" x="2014538" y="3502025"/>
          <p14:tracePt t="34040" x="2022475" y="3492500"/>
          <p14:tracePt t="34049" x="2030413" y="3475038"/>
          <p14:tracePt t="34056" x="2047875" y="3459163"/>
          <p14:tracePt t="34065" x="2047875" y="3449638"/>
          <p14:tracePt t="34072" x="2055813" y="3449638"/>
          <p14:tracePt t="34080" x="2065338" y="3449638"/>
          <p14:tracePt t="34088" x="2065338" y="3441700"/>
          <p14:tracePt t="34097" x="2090738" y="3441700"/>
          <p14:tracePt t="34104" x="2098675" y="3441700"/>
          <p14:tracePt t="34112" x="2124075" y="3441700"/>
          <p14:tracePt t="34120" x="2141538" y="3441700"/>
          <p14:tracePt t="34128" x="2149475" y="3441700"/>
          <p14:tracePt t="34137" x="2166938" y="3441700"/>
          <p14:tracePt t="34145" x="2192338" y="3441700"/>
          <p14:tracePt t="34152" x="2209800" y="3449638"/>
          <p14:tracePt t="34161" x="2227263" y="3459163"/>
          <p14:tracePt t="34169" x="2252663" y="3475038"/>
          <p14:tracePt t="34176" x="2278063" y="3492500"/>
          <p14:tracePt t="34185" x="2293938" y="3509963"/>
          <p14:tracePt t="34192" x="2311400" y="3535363"/>
          <p14:tracePt t="34203" x="2319338" y="3543300"/>
          <p14:tracePt t="34210" x="2336800" y="3552825"/>
          <p14:tracePt t="34219" x="2354263" y="3586163"/>
          <p14:tracePt t="34225" x="2362200" y="3603625"/>
          <p14:tracePt t="34235" x="2379663" y="3629025"/>
          <p14:tracePt t="34241" x="2387600" y="3654425"/>
          <p14:tracePt t="34252" x="2405063" y="3662363"/>
          <p14:tracePt t="34258" x="2413000" y="3671888"/>
          <p14:tracePt t="34264" x="2422525" y="3687763"/>
          <p14:tracePt t="34274" x="2422525" y="3697288"/>
          <p14:tracePt t="34281" x="2430463" y="3705225"/>
          <p14:tracePt t="34305" x="2438400" y="3713163"/>
          <p14:tracePt t="34313" x="2447925" y="3722688"/>
          <p14:tracePt t="34329" x="2463800" y="3722688"/>
          <p14:tracePt t="34337" x="2473325" y="3722688"/>
          <p14:tracePt t="34345" x="2498725" y="3722688"/>
          <p14:tracePt t="34353" x="2532063" y="3722688"/>
          <p14:tracePt t="34361" x="2549525" y="3722688"/>
          <p14:tracePt t="34370" x="2582863" y="3722688"/>
          <p14:tracePt t="34377" x="2608263" y="3722688"/>
          <p14:tracePt t="34386" x="2643188" y="3722688"/>
          <p14:tracePt t="34392" x="2668588" y="3722688"/>
          <p14:tracePt t="34403" x="2701925" y="3722688"/>
          <p14:tracePt t="34409" x="2736850" y="3722688"/>
          <p14:tracePt t="34419" x="2770188" y="3722688"/>
          <p14:tracePt t="34425" x="2787650" y="3713163"/>
          <p14:tracePt t="34435" x="2820988" y="3713163"/>
          <p14:tracePt t="34441" x="2855913" y="3705225"/>
          <p14:tracePt t="34451" x="2897188" y="3705225"/>
          <p14:tracePt t="34458" x="2932113" y="3705225"/>
          <p14:tracePt t="34464" x="2965450" y="3705225"/>
          <p14:tracePt t="34474" x="3008313" y="3705225"/>
          <p14:tracePt t="34481" x="3033713" y="3697288"/>
          <p14:tracePt t="34489" x="3094038" y="3697288"/>
          <p14:tracePt t="34498" x="3127375" y="3679825"/>
          <p14:tracePt t="34505" x="3170238" y="3679825"/>
          <p14:tracePt t="34513" x="3221038" y="3671888"/>
          <p14:tracePt t="34522" x="3254375" y="3671888"/>
          <p14:tracePt t="34529" x="3271838" y="3671888"/>
          <p14:tracePt t="34538" x="3297238" y="3671888"/>
          <p14:tracePt t="34545" x="3314700" y="3671888"/>
          <p14:tracePt t="34592" x="3322638" y="3671888"/>
          <p14:tracePt t="34609" x="3322638" y="3679825"/>
          <p14:tracePt t="34634" x="3305175" y="3697288"/>
          <p14:tracePt t="34641" x="3289300" y="3697288"/>
          <p14:tracePt t="34658" x="3279775" y="3697288"/>
          <p14:tracePt t="34664" x="3246438" y="3697288"/>
          <p14:tracePt t="34674" x="3228975" y="3697288"/>
          <p14:tracePt t="34681" x="3211513" y="3697288"/>
          <p14:tracePt t="34690" x="3178175" y="3697288"/>
          <p14:tracePt t="34698" x="3152775" y="3697288"/>
          <p14:tracePt t="34705" x="3144838" y="3697288"/>
          <p14:tracePt t="34713" x="3109913" y="3697288"/>
          <p14:tracePt t="34720" x="3084513" y="3679825"/>
          <p14:tracePt t="34729" x="3076575" y="3671888"/>
          <p14:tracePt t="34737" x="3059113" y="3662363"/>
          <p14:tracePt t="34745" x="3041650" y="3654425"/>
          <p14:tracePt t="34753" x="3025775" y="3636963"/>
          <p14:tracePt t="34761" x="3025775" y="3629025"/>
          <p14:tracePt t="34770" x="3016250" y="3619500"/>
          <p14:tracePt t="34777" x="3016250" y="3603625"/>
          <p14:tracePt t="34794" x="3016250" y="3586163"/>
          <p14:tracePt t="34802" x="3016250" y="3578225"/>
          <p14:tracePt t="34809" x="3016250" y="3568700"/>
          <p14:tracePt t="34819" x="3025775" y="3560763"/>
          <p14:tracePt t="34825" x="3051175" y="3552825"/>
          <p14:tracePt t="34835" x="3067050" y="3552825"/>
          <p14:tracePt t="34842" x="3084513" y="3552825"/>
          <p14:tracePt t="34851" x="3119438" y="3552825"/>
          <p14:tracePt t="34857" x="3160713" y="3552825"/>
          <p14:tracePt t="34865" x="3221038" y="3552825"/>
          <p14:tracePt t="34874" x="3263900" y="3552825"/>
          <p14:tracePt t="34881" x="3322638" y="3552825"/>
          <p14:tracePt t="34901" x="3416300" y="3568700"/>
          <p14:tracePt t="34904" x="3467100" y="3603625"/>
          <p14:tracePt t="34913" x="3492500" y="3611563"/>
          <p14:tracePt t="34922" x="3502025" y="3629025"/>
          <p14:tracePt t="34929" x="3509963" y="3629025"/>
          <p14:tracePt t="34939" x="3509963" y="3636963"/>
          <p14:tracePt t="34955" x="3509963" y="3646488"/>
          <p14:tracePt t="34970" x="3509963" y="3654425"/>
          <p14:tracePt t="34987" x="3509963" y="3662363"/>
          <p14:tracePt t="35004" x="3502025" y="3679825"/>
          <p14:tracePt t="35009" x="3492500" y="3687763"/>
          <p14:tracePt t="35019" x="3467100" y="3697288"/>
          <p14:tracePt t="35025" x="3424238" y="3705225"/>
          <p14:tracePt t="35035" x="3373438" y="3722688"/>
          <p14:tracePt t="35041" x="3314700" y="3748088"/>
          <p14:tracePt t="35050" x="3238500" y="3756025"/>
          <p14:tracePt t="35058" x="3170238" y="3763963"/>
          <p14:tracePt t="35064" x="3076575" y="3790950"/>
          <p14:tracePt t="35074" x="2990850" y="3798888"/>
          <p14:tracePt t="35081" x="2889250" y="3816350"/>
          <p14:tracePt t="35089" x="2805113" y="3824288"/>
          <p14:tracePt t="35098" x="2719388" y="3832225"/>
          <p14:tracePt t="35105" x="2633663" y="3857625"/>
          <p14:tracePt t="35113" x="2557463" y="3857625"/>
          <p14:tracePt t="35121" x="2498725" y="3867150"/>
          <p14:tracePt t="35129" x="2430463" y="3867150"/>
          <p14:tracePt t="35138" x="2371725" y="3867150"/>
          <p14:tracePt t="35145" x="2303463" y="3867150"/>
          <p14:tracePt t="35153" x="2227263" y="3867150"/>
          <p14:tracePt t="35161" x="2166938" y="3867150"/>
          <p14:tracePt t="35171" x="2098675" y="3867150"/>
          <p14:tracePt t="35177" x="2055813" y="3867150"/>
          <p14:tracePt t="35188" x="2014538" y="3867150"/>
          <p14:tracePt t="35193" x="1979613" y="3867150"/>
          <p14:tracePt t="35204" x="1946275" y="3867150"/>
          <p14:tracePt t="35208" x="1920875" y="3867150"/>
          <p14:tracePt t="35219" x="1903413" y="3867150"/>
          <p14:tracePt t="35225" x="1885950" y="3867150"/>
          <p14:tracePt t="35481" x="1885950" y="3875088"/>
          <p14:tracePt t="35489" x="1895475" y="3875088"/>
          <p14:tracePt t="35497" x="1938338" y="3875088"/>
          <p14:tracePt t="35505" x="1954213" y="3875088"/>
          <p14:tracePt t="35513" x="2014538" y="3883025"/>
          <p14:tracePt t="35521" x="2073275" y="3883025"/>
          <p14:tracePt t="35528" x="2116138" y="3892550"/>
          <p14:tracePt t="35537" x="2184400" y="3892550"/>
          <p14:tracePt t="35544" x="2243138" y="3892550"/>
          <p14:tracePt t="35554" x="2303463" y="3892550"/>
          <p14:tracePt t="35560" x="2387600" y="3892550"/>
          <p14:tracePt t="35570" x="2455863" y="3892550"/>
          <p14:tracePt t="35578" x="2532063" y="3892550"/>
          <p14:tracePt t="35586" x="2617788" y="3892550"/>
          <p14:tracePt t="35594" x="2686050" y="3892550"/>
          <p14:tracePt t="35604" x="2770188" y="3892550"/>
          <p14:tracePt t="35608" x="2855913" y="3892550"/>
          <p14:tracePt t="35617" x="2940050" y="3892550"/>
          <p14:tracePt t="35625" x="3025775" y="3892550"/>
          <p14:tracePt t="35632" x="3101975" y="3892550"/>
          <p14:tracePt t="35641" x="3170238" y="3892550"/>
          <p14:tracePt t="35648" x="3246438" y="3892550"/>
          <p14:tracePt t="35657" x="3330575" y="3892550"/>
          <p14:tracePt t="35665" x="3382963" y="3892550"/>
          <p14:tracePt t="35674" x="3459163" y="3892550"/>
          <p14:tracePt t="35681" x="3517900" y="3892550"/>
          <p14:tracePt t="35690" x="3568700" y="3892550"/>
          <p14:tracePt t="35697" x="3654425" y="3892550"/>
          <p14:tracePt t="35705" x="3705225" y="3892550"/>
          <p14:tracePt t="35713" x="3756025" y="3892550"/>
          <p14:tracePt t="35721" x="3806825" y="3892550"/>
          <p14:tracePt t="35729" x="3849688" y="3892550"/>
          <p14:tracePt t="35738" x="3875088" y="3892550"/>
          <p14:tracePt t="35745" x="3917950" y="3892550"/>
          <p14:tracePt t="35754" x="3943350" y="3892550"/>
          <p14:tracePt t="35762" x="3960813" y="3892550"/>
          <p14:tracePt t="36170" x="3968750" y="3892550"/>
          <p14:tracePt t="36178" x="3986213" y="3892550"/>
          <p14:tracePt t="36187" x="4002088" y="3892550"/>
          <p14:tracePt t="36193" x="4037013" y="3892550"/>
          <p14:tracePt t="36204" x="4079875" y="3892550"/>
          <p14:tracePt t="36210" x="4121150" y="3892550"/>
          <p14:tracePt t="36219" x="4197350" y="3892550"/>
          <p14:tracePt t="36225" x="4265613" y="3892550"/>
          <p14:tracePt t="36233" x="4325938" y="3892550"/>
          <p14:tracePt t="36241" x="4419600" y="3892550"/>
          <p14:tracePt t="36248" x="4495800" y="3892550"/>
          <p14:tracePt t="36256" x="4579938" y="3892550"/>
          <p14:tracePt t="36265" x="4648200" y="3892550"/>
          <p14:tracePt t="36273" x="4749800" y="3892550"/>
          <p14:tracePt t="36282" x="4835525" y="3892550"/>
          <p14:tracePt t="36289" x="4903788" y="3892550"/>
          <p14:tracePt t="36297" x="4979988" y="3892550"/>
          <p14:tracePt t="36305" x="5038725" y="3892550"/>
          <p14:tracePt t="36313" x="5081588" y="3892550"/>
          <p14:tracePt t="36321" x="5099050" y="3892550"/>
          <p14:tracePt t="36329" x="5124450" y="3892550"/>
          <p14:tracePt t="36337" x="5141913" y="3892550"/>
          <p14:tracePt t="36434" x="5141913" y="3900488"/>
          <p14:tracePt t="36441" x="5141913" y="3908425"/>
          <p14:tracePt t="36448" x="5141913" y="3917950"/>
          <p14:tracePt t="36465" x="5141913" y="3925888"/>
          <p14:tracePt t="36481" x="5141913" y="3935413"/>
          <p14:tracePt t="36489" x="5141913" y="3943350"/>
          <p14:tracePt t="36497" x="5141913" y="3951288"/>
          <p14:tracePt t="36505" x="5141913" y="3960813"/>
          <p14:tracePt t="36521" x="5116513" y="3976688"/>
          <p14:tracePt t="36529" x="5099050" y="3986213"/>
          <p14:tracePt t="36538" x="5056188" y="3986213"/>
          <p14:tracePt t="36545" x="4997450" y="3994150"/>
          <p14:tracePt t="36554" x="4937125" y="4002088"/>
          <p14:tracePt t="36561" x="4878388" y="4002088"/>
          <p14:tracePt t="36571" x="4802188" y="4011613"/>
          <p14:tracePt t="36576" x="4733925" y="4011613"/>
          <p14:tracePt t="36587" x="4673600" y="4011613"/>
          <p14:tracePt t="36592" x="4605338" y="4011613"/>
          <p14:tracePt t="36603" x="4546600" y="4011613"/>
          <p14:tracePt t="36610" x="4478338" y="4011613"/>
          <p14:tracePt t="36619" x="4427538" y="4011613"/>
          <p14:tracePt t="36625" x="4376738" y="4011613"/>
          <p14:tracePt t="36632" x="4341813" y="4011613"/>
          <p14:tracePt t="36642" x="4300538" y="4011613"/>
          <p14:tracePt t="36648" x="4275138" y="4011613"/>
          <p14:tracePt t="36658" x="4257675" y="4011613"/>
          <p14:tracePt t="36665" x="4232275" y="4011613"/>
          <p14:tracePt t="36674" x="4214813" y="4011613"/>
          <p14:tracePt t="36689" x="4206875" y="4011613"/>
          <p14:tracePt t="36697" x="4197350" y="4011613"/>
          <p14:tracePt t="36713" x="4189413" y="4011613"/>
          <p14:tracePt t="36722" x="4181475" y="4011613"/>
          <p14:tracePt t="36738" x="4171950" y="4002088"/>
          <p14:tracePt t="36744" x="4164013" y="3976688"/>
          <p14:tracePt t="36754" x="4164013" y="3968750"/>
          <p14:tracePt t="36760" x="4164013" y="3960813"/>
          <p14:tracePt t="36772" x="4164013" y="3935413"/>
          <p14:tracePt t="36777" x="4156075" y="3925888"/>
          <p14:tracePt t="36788" x="4156075" y="3900488"/>
          <p14:tracePt t="36794" x="4156075" y="3875088"/>
          <p14:tracePt t="36803" x="4156075" y="3857625"/>
          <p14:tracePt t="36810" x="4156075" y="3849688"/>
          <p14:tracePt t="36819" x="4156075" y="3824288"/>
          <p14:tracePt t="36825" x="4156075" y="3816350"/>
          <p14:tracePt t="36832" x="4156075" y="3790950"/>
          <p14:tracePt t="36842" x="4156075" y="3763963"/>
          <p14:tracePt t="36849" x="4156075" y="3738563"/>
          <p14:tracePt t="36858" x="4156075" y="3722688"/>
          <p14:tracePt t="36865" x="4156075" y="3705225"/>
          <p14:tracePt t="36873" x="4156075" y="3679825"/>
          <p14:tracePt t="36882" x="4156075" y="3671888"/>
          <p14:tracePt t="36898" x="4156075" y="3654425"/>
          <p14:tracePt t="36906" x="4156075" y="3646488"/>
          <p14:tracePt t="36993" x="4156075" y="3636963"/>
          <p14:tracePt t="37017" x="4156075" y="3629025"/>
          <p14:tracePt t="37032" x="4164013" y="3629025"/>
          <p14:tracePt t="37042" x="4181475" y="3629025"/>
          <p14:tracePt t="37048" x="4214813" y="3629025"/>
          <p14:tracePt t="37058" x="4232275" y="3629025"/>
          <p14:tracePt t="37065" x="4257675" y="3629025"/>
          <p14:tracePt t="37074" x="4308475" y="3629025"/>
          <p14:tracePt t="37082" x="4341813" y="3629025"/>
          <p14:tracePt t="37088" x="4384675" y="3629025"/>
          <p14:tracePt t="37097" x="4445000" y="3629025"/>
          <p14:tracePt t="37105" x="4503738" y="3629025"/>
          <p14:tracePt t="37113" x="4546600" y="3629025"/>
          <p14:tracePt t="37122" x="4614863" y="3629025"/>
          <p14:tracePt t="37130" x="4673600" y="3629025"/>
          <p14:tracePt t="37139" x="4716463" y="3629025"/>
          <p14:tracePt t="37145" x="4759325" y="3629025"/>
          <p14:tracePt t="37154" x="4810125" y="3629025"/>
          <p14:tracePt t="37161" x="4827588" y="3629025"/>
          <p14:tracePt t="37171" x="4868863" y="3629025"/>
          <p14:tracePt t="37177" x="4903788" y="3629025"/>
          <p14:tracePt t="37188" x="4929188" y="3629025"/>
          <p14:tracePt t="37193" x="4946650" y="3629025"/>
          <p14:tracePt t="37203" x="4972050" y="3629025"/>
          <p14:tracePt t="37210" x="4987925" y="3629025"/>
          <p14:tracePt t="37225" x="5005388" y="3629025"/>
          <p14:tracePt t="37232" x="5013325" y="3629025"/>
          <p14:tracePt t="37241" x="5022850" y="3629025"/>
          <p14:tracePt t="37249" x="5038725" y="3629025"/>
          <p14:tracePt t="37266" x="5064125" y="3629025"/>
          <p14:tracePt t="37272" x="5073650" y="3629025"/>
          <p14:tracePt t="37282" x="5081588" y="3629025"/>
          <p14:tracePt t="37290" x="5099050" y="3629025"/>
          <p14:tracePt t="37297" x="5116513" y="3629025"/>
          <p14:tracePt t="37305" x="5132388" y="3629025"/>
          <p14:tracePt t="37313" x="5149850" y="3629025"/>
          <p14:tracePt t="37321" x="5167313" y="3629025"/>
          <p14:tracePt t="37330" x="5192713" y="3629025"/>
          <p14:tracePt t="37346" x="5208588" y="3629025"/>
          <p14:tracePt t="37354" x="5218113" y="3629025"/>
          <p14:tracePt t="37362" x="5243513" y="3629025"/>
          <p14:tracePt t="37371" x="5268913" y="3629025"/>
          <p14:tracePt t="37377" x="5276850" y="3629025"/>
          <p14:tracePt t="37388" x="5294313" y="3629025"/>
          <p14:tracePt t="37394" x="5319713" y="3629025"/>
          <p14:tracePt t="37403" x="5327650" y="3629025"/>
          <p14:tracePt t="37409" x="5345113" y="3629025"/>
          <p14:tracePt t="37418" x="5353050" y="3629025"/>
          <p14:tracePt t="37425" x="5362575" y="3629025"/>
          <p14:tracePt t="37441" x="5387975" y="3629025"/>
          <p14:tracePt t="37489" x="5387975" y="3619500"/>
          <p14:tracePt t="37497" x="5395913" y="3619500"/>
          <p14:tracePt t="37513" x="5405438" y="3619500"/>
          <p14:tracePt t="37530" x="5413375" y="3619500"/>
          <p14:tracePt t="37546" x="5421313" y="3619500"/>
          <p14:tracePt t="37554" x="5430838" y="3619500"/>
          <p14:tracePt t="37609" x="5438775" y="3619500"/>
          <p14:tracePt t="37770" x="5446713" y="3619500"/>
          <p14:tracePt t="37787" x="5446713" y="3629025"/>
          <p14:tracePt t="37794" x="5446713" y="3636963"/>
          <p14:tracePt t="37803" x="5456238" y="3671888"/>
          <p14:tracePt t="37810" x="5456238" y="3687763"/>
          <p14:tracePt t="37816" x="5456238" y="3705225"/>
          <p14:tracePt t="37832" x="5464175" y="3738563"/>
          <p14:tracePt t="37849" x="5464175" y="3748088"/>
          <p14:tracePt t="37857" x="5472113" y="3763963"/>
          <p14:tracePt t="37866" x="5472113" y="3773488"/>
          <p14:tracePt t="37873" x="5481638" y="3773488"/>
          <p14:tracePt t="37881" x="5481638" y="3781425"/>
          <p14:tracePt t="37900" x="5481638" y="3798888"/>
          <p14:tracePt t="37906" x="5489575" y="3806825"/>
          <p14:tracePt t="37924" x="5489575" y="3816350"/>
          <p14:tracePt t="37939" x="5497513" y="3824288"/>
          <p14:tracePt t="37955" x="5507038" y="3841750"/>
          <p14:tracePt t="37972" x="5507038" y="3849688"/>
          <p14:tracePt t="37978" x="5514975" y="3849688"/>
          <p14:tracePt t="37988" x="5514975" y="3857625"/>
          <p14:tracePt t="37992" x="5514975" y="3867150"/>
          <p14:tracePt t="38003" x="5524500" y="3875088"/>
          <p14:tracePt t="38010" x="5532438" y="3892550"/>
          <p14:tracePt t="38025" x="5540375" y="3900488"/>
          <p14:tracePt t="38041" x="5540375" y="3908425"/>
          <p14:tracePt t="38065" x="5540375" y="3917950"/>
          <p14:tracePt t="38074" x="5540375" y="3925888"/>
          <p14:tracePt t="38090" x="5549900" y="3935413"/>
          <p14:tracePt t="38105" x="5557838" y="3943350"/>
          <p14:tracePt t="38122" x="5557838" y="3951288"/>
          <p14:tracePt t="38138" x="5557838" y="3960813"/>
          <p14:tracePt t="38145" x="5565775" y="3968750"/>
          <p14:tracePt t="38162" x="5565775" y="3976688"/>
          <p14:tracePt t="38242" x="5575300" y="3986213"/>
          <p14:tracePt t="39114" x="5575300" y="3976688"/>
          <p14:tracePt t="39130" x="5565775" y="3960813"/>
          <p14:tracePt t="40018" x="5565775" y="3951288"/>
          <p14:tracePt t="40074" x="5575300" y="3951288"/>
          <p14:tracePt t="40098" x="5583238" y="3951288"/>
          <p14:tracePt t="40105" x="5591175" y="3943350"/>
          <p14:tracePt t="40114" x="5600700" y="3943350"/>
          <p14:tracePt t="40123" x="5608638" y="3943350"/>
          <p14:tracePt t="40129" x="5626100" y="3943350"/>
          <p14:tracePt t="40138" x="5634038" y="3943350"/>
          <p14:tracePt t="40145" x="5651500" y="3935413"/>
          <p14:tracePt t="40155" x="5676900" y="3925888"/>
          <p14:tracePt t="40161" x="5684838" y="3925888"/>
          <p14:tracePt t="40171" x="5719763" y="3917950"/>
          <p14:tracePt t="40177" x="5770563" y="3908425"/>
          <p14:tracePt t="40185" x="5788025" y="3900488"/>
          <p14:tracePt t="40193" x="5821363" y="3892550"/>
          <p14:tracePt t="40200" x="5864225" y="3892550"/>
          <p14:tracePt t="40208" x="5889625" y="3892550"/>
          <p14:tracePt t="40217" x="5922963" y="3883025"/>
          <p14:tracePt t="40224" x="5957888" y="3883025"/>
          <p14:tracePt t="40233" x="5983288" y="3875088"/>
          <p14:tracePt t="40241" x="6008688" y="3875088"/>
          <p14:tracePt t="40249" x="6042025" y="3867150"/>
          <p14:tracePt t="40257" x="6076950" y="3867150"/>
          <p14:tracePt t="40265" x="6102350" y="3867150"/>
          <p14:tracePt t="40273" x="6127750" y="3867150"/>
          <p14:tracePt t="40281" x="6153150" y="3867150"/>
          <p14:tracePt t="40290" x="6169025" y="3867150"/>
          <p14:tracePt t="40298" x="6211888" y="3867150"/>
          <p14:tracePt t="40306" x="6246813" y="3867150"/>
          <p14:tracePt t="40314" x="6280150" y="3867150"/>
          <p14:tracePt t="40322" x="6323013" y="3867150"/>
          <p14:tracePt t="40330" x="6356350" y="3867150"/>
          <p14:tracePt t="40339" x="6399213" y="3867150"/>
          <p14:tracePt t="40345" x="6424613" y="3867150"/>
          <p14:tracePt t="40356" x="6467475" y="3867150"/>
          <p14:tracePt t="40362" x="6500813" y="3867150"/>
          <p14:tracePt t="40371" x="6526213" y="3867150"/>
          <p14:tracePt t="40378" x="6543675" y="3867150"/>
          <p14:tracePt t="40386" x="6551613" y="3867150"/>
          <p14:tracePt t="40394" x="6569075" y="3867150"/>
          <p14:tracePt t="40400" x="6586538" y="3867150"/>
          <p14:tracePt t="40409" x="6594475" y="3867150"/>
          <p14:tracePt t="40417" x="6602413" y="3867150"/>
          <p14:tracePt t="40425" x="6627813" y="3867150"/>
          <p14:tracePt t="40441" x="6645275" y="3867150"/>
          <p14:tracePt t="40449" x="6662738" y="3867150"/>
          <p14:tracePt t="40457" x="6696075" y="3867150"/>
          <p14:tracePt t="40465" x="6731000" y="3867150"/>
          <p14:tracePt t="40473" x="6772275" y="3867150"/>
          <p14:tracePt t="40482" x="6799263" y="3867150"/>
          <p14:tracePt t="40489" x="6840538" y="3867150"/>
          <p14:tracePt t="40497" x="6865938" y="3867150"/>
          <p14:tracePt t="40506" x="6908800" y="3867150"/>
          <p14:tracePt t="40513" x="6934200" y="3867150"/>
          <p14:tracePt t="40523" x="6943725" y="3867150"/>
          <p14:tracePt t="40530" x="6959600" y="3867150"/>
          <p14:tracePt t="40539" x="6985000" y="3867150"/>
          <p14:tracePt t="40555" x="7002463" y="3867150"/>
          <p14:tracePt t="40562" x="7027863" y="3867150"/>
          <p14:tracePt t="40571" x="7035800" y="3867150"/>
          <p14:tracePt t="40578" x="7053263" y="3875088"/>
          <p14:tracePt t="40586" x="7078663" y="3875088"/>
          <p14:tracePt t="40594" x="7088188" y="3875088"/>
          <p14:tracePt t="40600" x="7113588" y="3883025"/>
          <p14:tracePt t="40609" x="7129463" y="3883025"/>
          <p14:tracePt t="40617" x="7146925" y="3883025"/>
          <p14:tracePt t="40625" x="7164388" y="3883025"/>
          <p14:tracePt t="40634" x="7172325" y="3883025"/>
          <p14:tracePt t="40641" x="7189788" y="3883025"/>
          <p14:tracePt t="40649" x="7197725" y="3883025"/>
          <p14:tracePt t="41498" x="7205663" y="3892550"/>
          <p14:tracePt t="41505" x="7215188" y="3892550"/>
          <p14:tracePt t="41539" x="7223125" y="3900488"/>
          <p14:tracePt t="41570" x="7223125" y="3908425"/>
          <p14:tracePt t="41609" x="7232650" y="3908425"/>
          <p14:tracePt t="42306" x="7223125" y="3908425"/>
          <p14:tracePt t="42313" x="7205663" y="3900488"/>
          <p14:tracePt t="42323" x="7180263" y="3883025"/>
          <p14:tracePt t="42330" x="7146925" y="3867150"/>
          <p14:tracePt t="42340" x="7113588" y="3857625"/>
          <p14:tracePt t="42345" x="7045325" y="3849688"/>
          <p14:tracePt t="42356" x="6977063" y="3832225"/>
          <p14:tracePt t="42362" x="6883400" y="3816350"/>
          <p14:tracePt t="42368" x="6807200" y="3806825"/>
          <p14:tracePt t="42376" x="6696075" y="3806825"/>
          <p14:tracePt t="42385" x="6577013" y="3806825"/>
          <p14:tracePt t="42394" x="6467475" y="3806825"/>
          <p14:tracePt t="42401" x="6356350" y="3806825"/>
          <p14:tracePt t="42410" x="6254750" y="3806825"/>
          <p14:tracePt t="42418" x="6169025" y="3806825"/>
          <p14:tracePt t="42425" x="6102350" y="3806825"/>
          <p14:tracePt t="42433" x="6042025" y="3806825"/>
          <p14:tracePt t="42442" x="6008688" y="3806825"/>
          <p14:tracePt t="42449" x="5991225" y="3806825"/>
          <p14:tracePt t="42458" x="5965825" y="3806825"/>
          <p14:tracePt t="42465" x="5948363" y="3806825"/>
          <p14:tracePt t="42497" x="5940425" y="3806825"/>
          <p14:tracePt t="42537" x="5932488" y="3806825"/>
          <p14:tracePt t="42585" x="5922963" y="3806825"/>
          <p14:tracePt t="42617" x="5915025" y="3806825"/>
          <p14:tracePt t="42841" x="5905500" y="3806825"/>
          <p14:tracePt t="42857" x="5897563" y="3806825"/>
          <p14:tracePt t="42865" x="5889625" y="3806825"/>
          <p14:tracePt t="42874" x="5880100" y="3816350"/>
          <p14:tracePt t="42891" x="5880100" y="3824288"/>
          <p14:tracePt t="42898" x="5872163" y="3832225"/>
          <p14:tracePt t="42908" x="5864225" y="3832225"/>
          <p14:tracePt t="42912" x="5864225" y="3841750"/>
          <p14:tracePt t="42924" x="5854700" y="3849688"/>
          <p14:tracePt t="42930" x="5846763" y="3849688"/>
          <p14:tracePt t="42945" x="5838825" y="3857625"/>
          <p14:tracePt t="42955" x="5838825" y="3867150"/>
          <p14:tracePt t="42978" x="5829300" y="3883025"/>
          <p14:tracePt t="42985" x="5821363" y="3892550"/>
          <p14:tracePt t="42993" x="5813425" y="3900488"/>
          <p14:tracePt t="43008" x="5803900" y="3908425"/>
          <p14:tracePt t="43025" x="5788025" y="3925888"/>
          <p14:tracePt t="43041" x="5761038" y="3943350"/>
          <p14:tracePt t="43049" x="5745163" y="3960813"/>
          <p14:tracePt t="43058" x="5727700" y="3976688"/>
          <p14:tracePt t="43065" x="5702300" y="3994150"/>
          <p14:tracePt t="43074" x="5676900" y="4002088"/>
          <p14:tracePt t="43081" x="5651500" y="4019550"/>
          <p14:tracePt t="43091" x="5616575" y="4037013"/>
          <p14:tracePt t="43096" x="5591175" y="4052888"/>
          <p14:tracePt t="43107" x="5557838" y="4070350"/>
          <p14:tracePt t="43112" x="5540375" y="4087813"/>
          <p14:tracePt t="43123" x="5514975" y="4095750"/>
          <p14:tracePt t="43130" x="5489575" y="4113213"/>
          <p14:tracePt t="43139" x="5472113" y="4121150"/>
          <p14:tracePt t="43145" x="5456238" y="4130675"/>
          <p14:tracePt t="43155" x="5430838" y="4138613"/>
          <p14:tracePt t="43162" x="5413375" y="4138613"/>
          <p14:tracePt t="43168" x="5395913" y="4146550"/>
          <p14:tracePt t="43178" x="5380038" y="4156075"/>
          <p14:tracePt t="43185" x="5345113" y="4164013"/>
          <p14:tracePt t="43194" x="5319713" y="4171950"/>
          <p14:tracePt t="43201" x="5276850" y="4171950"/>
          <p14:tracePt t="43210" x="5243513" y="4181475"/>
          <p14:tracePt t="43217" x="5218113" y="4197350"/>
          <p14:tracePt t="43225" x="5192713" y="4197350"/>
          <p14:tracePt t="43233" x="5149850" y="4197350"/>
          <p14:tracePt t="43241" x="5124450" y="4206875"/>
          <p14:tracePt t="43249" x="5091113" y="4206875"/>
          <p14:tracePt t="43258" x="5056188" y="4214813"/>
          <p14:tracePt t="43264" x="5038725" y="4214813"/>
          <p14:tracePt t="43274" x="5005388" y="4214813"/>
          <p14:tracePt t="43281" x="4954588" y="4214813"/>
          <p14:tracePt t="43292" x="4919663" y="4214813"/>
          <p14:tracePt t="43297" x="4886325" y="4214813"/>
          <p14:tracePt t="43307" x="4843463" y="4214813"/>
          <p14:tracePt t="43314" x="4827588" y="4214813"/>
          <p14:tracePt t="43323" x="4767263" y="4214813"/>
          <p14:tracePt t="43330" x="4724400" y="4214813"/>
          <p14:tracePt t="43339" x="4691063" y="4214813"/>
          <p14:tracePt t="43344" x="4640263" y="4224338"/>
          <p14:tracePt t="43352" x="4597400" y="4224338"/>
          <p14:tracePt t="43361" x="4538663" y="4224338"/>
          <p14:tracePt t="43368" x="4478338" y="4224338"/>
          <p14:tracePt t="43377" x="4435475" y="4232275"/>
          <p14:tracePt t="43385" x="4376738" y="4240213"/>
          <p14:tracePt t="43394" x="4341813" y="4240213"/>
          <p14:tracePt t="43402" x="4291013" y="4240213"/>
          <p14:tracePt t="43410" x="4240213" y="4240213"/>
          <p14:tracePt t="43417" x="4214813" y="4249738"/>
          <p14:tracePt t="43425" x="4181475" y="4257675"/>
          <p14:tracePt t="43433" x="4146550" y="4257675"/>
          <p14:tracePt t="43442" x="4113213" y="4257675"/>
          <p14:tracePt t="43448" x="4105275" y="4265613"/>
          <p14:tracePt t="43458" x="4087813" y="4265613"/>
          <p14:tracePt t="43464" x="4070350" y="4265613"/>
          <p14:tracePt t="43475" x="4062413" y="4265613"/>
          <p14:tracePt t="43481" x="4052888" y="4265613"/>
          <p14:tracePt t="43491" x="4044950" y="4265613"/>
          <p14:tracePt t="43507" x="4044950" y="4257675"/>
          <p14:tracePt t="43513" x="4037013" y="4257675"/>
          <p14:tracePt t="43523" x="4027488" y="4240213"/>
          <p14:tracePt t="43530" x="4019550" y="4232275"/>
          <p14:tracePt t="43539" x="4011613" y="4224338"/>
          <p14:tracePt t="43545" x="4002088" y="4197350"/>
          <p14:tracePt t="43555" x="3994150" y="4189413"/>
          <p14:tracePt t="43562" x="3986213" y="4181475"/>
          <p14:tracePt t="43568" x="3976688" y="4146550"/>
          <p14:tracePt t="43578" x="3976688" y="4130675"/>
          <p14:tracePt t="43592" x="3968750" y="4121150"/>
          <p14:tracePt t="43602" x="3968750" y="4105275"/>
          <p14:tracePt t="43609" x="3968750" y="4095750"/>
          <p14:tracePt t="43617" x="3960813" y="4079875"/>
          <p14:tracePt t="43625" x="3960813" y="4070350"/>
          <p14:tracePt t="43633" x="3951288" y="4044950"/>
          <p14:tracePt t="43641" x="3943350" y="4019550"/>
          <p14:tracePt t="43659" x="3943350" y="4002088"/>
          <p14:tracePt t="43665" x="3943350" y="3986213"/>
          <p14:tracePt t="43674" x="3943350" y="3960813"/>
          <p14:tracePt t="43681" x="3943350" y="3951288"/>
          <p14:tracePt t="43691" x="3943350" y="3935413"/>
          <p14:tracePt t="43696" x="3943350" y="3908425"/>
          <p14:tracePt t="43707" x="3943350" y="3900488"/>
          <p14:tracePt t="43712" x="3935413" y="3867150"/>
          <p14:tracePt t="43723" x="3935413" y="3849688"/>
          <p14:tracePt t="43730" x="3925888" y="3816350"/>
          <p14:tracePt t="43739" x="3917950" y="3806825"/>
          <p14:tracePt t="43744" x="3908425" y="3763963"/>
          <p14:tracePt t="43753" x="3908425" y="3756025"/>
          <p14:tracePt t="43760" x="3900488" y="3705225"/>
          <p14:tracePt t="43768" x="3900488" y="3679825"/>
          <p14:tracePt t="43777" x="3900488" y="3662363"/>
          <p14:tracePt t="43785" x="3900488" y="3636963"/>
          <p14:tracePt t="43793" x="3900488" y="3611563"/>
          <p14:tracePt t="43802" x="3900488" y="3586163"/>
          <p14:tracePt t="43810" x="3900488" y="3560763"/>
          <p14:tracePt t="43817" x="3900488" y="3535363"/>
          <p14:tracePt t="43825" x="3900488" y="3517900"/>
          <p14:tracePt t="43833" x="3900488" y="3492500"/>
          <p14:tracePt t="43841" x="3900488" y="3475038"/>
          <p14:tracePt t="43850" x="3900488" y="3467100"/>
          <p14:tracePt t="43858" x="3900488" y="3441700"/>
          <p14:tracePt t="43865" x="3900488" y="3433763"/>
          <p14:tracePt t="43874" x="3900488" y="3424238"/>
          <p14:tracePt t="43886" x="3900488" y="3408363"/>
          <p14:tracePt t="43892" x="3900488" y="3398838"/>
          <p14:tracePt t="43897" x="3900488" y="3390900"/>
          <p14:tracePt t="43908" x="3900488" y="3373438"/>
          <p14:tracePt t="43913" x="3908425" y="3373438"/>
          <p14:tracePt t="43929" x="3917950" y="3365500"/>
          <p14:tracePt t="43939" x="3925888" y="3365500"/>
          <p14:tracePt t="43945" x="3935413" y="3355975"/>
          <p14:tracePt t="43952" x="3943350" y="3355975"/>
          <p14:tracePt t="43962" x="3960813" y="3355975"/>
          <p14:tracePt t="43968" x="3976688" y="3355975"/>
          <p14:tracePt t="43978" x="3994150" y="3355975"/>
          <p14:tracePt t="43985" x="4027488" y="3355975"/>
          <p14:tracePt t="43993" x="4062413" y="3355975"/>
          <p14:tracePt t="44002" x="4087813" y="3355975"/>
          <p14:tracePt t="44009" x="4130675" y="3355975"/>
          <p14:tracePt t="44017" x="4181475" y="3355975"/>
          <p14:tracePt t="44024" x="4206875" y="3355975"/>
          <p14:tracePt t="44033" x="4275138" y="3355975"/>
          <p14:tracePt t="44041" x="4333875" y="3355975"/>
          <p14:tracePt t="44050" x="4394200" y="3355975"/>
          <p14:tracePt t="44058" x="4435475" y="3355975"/>
          <p14:tracePt t="44065" x="4495800" y="3355975"/>
          <p14:tracePt t="44075" x="4521200" y="3355975"/>
          <p14:tracePt t="44082" x="4564063" y="3355975"/>
          <p14:tracePt t="44091" x="4605338" y="3355975"/>
          <p14:tracePt t="44097" x="4640263" y="3355975"/>
          <p14:tracePt t="44108" x="4673600" y="3355975"/>
          <p14:tracePt t="44113" x="4708525" y="3348038"/>
          <p14:tracePt t="44122" x="4724400" y="3340100"/>
          <p14:tracePt t="44128" x="4749800" y="3330575"/>
          <p14:tracePt t="44137" x="4775200" y="3330575"/>
          <p14:tracePt t="44145" x="4810125" y="3322638"/>
          <p14:tracePt t="44152" x="4818063" y="3322638"/>
          <p14:tracePt t="44161" x="4843463" y="3314700"/>
          <p14:tracePt t="44169" x="4868863" y="3314700"/>
          <p14:tracePt t="44177" x="4886325" y="3314700"/>
          <p14:tracePt t="44186" x="4911725" y="3297238"/>
          <p14:tracePt t="44193" x="4937125" y="3297238"/>
          <p14:tracePt t="44202" x="4962525" y="3297238"/>
          <p14:tracePt t="44209" x="4979988" y="3289300"/>
          <p14:tracePt t="44217" x="5013325" y="3289300"/>
          <p14:tracePt t="44225" x="5048250" y="3289300"/>
          <p14:tracePt t="44233" x="5064125" y="3289300"/>
          <p14:tracePt t="44241" x="5099050" y="3289300"/>
          <p14:tracePt t="44250" x="5124450" y="3289300"/>
          <p14:tracePt t="44258" x="5149850" y="3289300"/>
          <p14:tracePt t="44265" x="5167313" y="3289300"/>
          <p14:tracePt t="44274" x="5192713" y="3289300"/>
          <p14:tracePt t="44282" x="5218113" y="3289300"/>
          <p14:tracePt t="44291" x="5235575" y="3289300"/>
          <p14:tracePt t="44296" x="5251450" y="3289300"/>
          <p14:tracePt t="44308" x="5260975" y="3289300"/>
          <p14:tracePt t="44312" x="5286375" y="3289300"/>
          <p14:tracePt t="44322" x="5302250" y="3289300"/>
          <p14:tracePt t="44328" x="5311775" y="3289300"/>
          <p14:tracePt t="44337" x="5337175" y="3289300"/>
          <p14:tracePt t="44344" x="5362575" y="3289300"/>
          <p14:tracePt t="44352" x="5370513" y="3289300"/>
          <p14:tracePt t="44360" x="5395913" y="3297238"/>
          <p14:tracePt t="44369" x="5413375" y="3297238"/>
          <p14:tracePt t="44376" x="5430838" y="3297238"/>
          <p14:tracePt t="44385" x="5438775" y="3297238"/>
          <p14:tracePt t="44392" x="5464175" y="3297238"/>
          <p14:tracePt t="44408" x="5472113" y="3297238"/>
          <p14:tracePt t="44424" x="5481638" y="3297238"/>
          <p14:tracePt t="44450" x="5489575" y="3297238"/>
          <p14:tracePt t="44459" x="5497513" y="3297238"/>
          <p14:tracePt t="44465" x="5507038" y="3297238"/>
          <p14:tracePt t="44481" x="5514975" y="3297238"/>
          <p14:tracePt t="44491" x="5524500" y="3297238"/>
          <p14:tracePt t="44497" x="5532438" y="3297238"/>
          <p14:tracePt t="44513" x="5540375" y="3297238"/>
          <p14:tracePt t="44523" x="5549900" y="3297238"/>
          <p14:tracePt t="44537" x="5557838" y="3297238"/>
          <p14:tracePt t="44545" x="5575300" y="3305175"/>
          <p14:tracePt t="44552" x="5583238" y="3314700"/>
          <p14:tracePt t="44561" x="5600700" y="3322638"/>
          <p14:tracePt t="44569" x="5626100" y="3322638"/>
          <p14:tracePt t="44576" x="5641975" y="3330575"/>
          <p14:tracePt t="44585" x="5668963" y="3348038"/>
          <p14:tracePt t="44593" x="5684838" y="3348038"/>
          <p14:tracePt t="44602" x="5710238" y="3355975"/>
          <p14:tracePt t="44609" x="5719763" y="3365500"/>
          <p14:tracePt t="44617" x="5727700" y="3365500"/>
          <p14:tracePt t="44625" x="5745163" y="3373438"/>
          <p14:tracePt t="44633" x="5753100" y="3382963"/>
          <p14:tracePt t="44642" x="5761038" y="3382963"/>
          <p14:tracePt t="44650" x="5770563" y="3390900"/>
          <p14:tracePt t="44658" x="5770563" y="3398838"/>
          <p14:tracePt t="44665" x="5770563" y="3408363"/>
          <p14:tracePt t="44681" x="5770563" y="3416300"/>
          <p14:tracePt t="44692" x="5770563" y="3424238"/>
          <p14:tracePt t="44697" x="5778500" y="3424238"/>
          <p14:tracePt t="44707" x="5778500" y="3433763"/>
          <p14:tracePt t="44712" x="5778500" y="3449638"/>
          <p14:tracePt t="44729" x="5778500" y="3459163"/>
          <p14:tracePt t="44736" x="5778500" y="3475038"/>
          <p14:tracePt t="44752" x="5778500" y="3484563"/>
          <p14:tracePt t="44762" x="5778500" y="3492500"/>
          <p14:tracePt t="44769" x="5778500" y="3502025"/>
          <p14:tracePt t="44778" x="5778500" y="3509963"/>
          <p14:tracePt t="44786" x="5778500" y="3517900"/>
          <p14:tracePt t="44792" x="5778500" y="3527425"/>
          <p14:tracePt t="44801" x="5778500" y="3543300"/>
          <p14:tracePt t="44809" x="5778500" y="3552825"/>
          <p14:tracePt t="44817" x="5778500" y="3568700"/>
          <p14:tracePt t="44825" x="5778500" y="3578225"/>
          <p14:tracePt t="44833" x="5778500" y="3594100"/>
          <p14:tracePt t="44842" x="5778500" y="3619500"/>
          <p14:tracePt t="44850" x="5778500" y="3636963"/>
          <p14:tracePt t="44858" x="5778500" y="3654425"/>
          <p14:tracePt t="44865" x="5778500" y="3679825"/>
          <p14:tracePt t="44882" x="5778500" y="3705225"/>
          <p14:tracePt t="44892" x="5788025" y="3730625"/>
          <p14:tracePt t="44898" x="5795963" y="3738563"/>
          <p14:tracePt t="44906" x="5795963" y="3748088"/>
          <p14:tracePt t="44913" x="5795963" y="3756025"/>
          <p14:tracePt t="44923" x="5795963" y="3773488"/>
          <p14:tracePt t="44930" x="5795963" y="3790950"/>
          <p14:tracePt t="44937" x="5803900" y="3806825"/>
          <p14:tracePt t="44952" x="5803900" y="3824288"/>
          <p14:tracePt t="44961" x="5803900" y="3832225"/>
          <p14:tracePt t="45057" x="5803900" y="3841750"/>
          <p14:tracePt t="45161" x="5803900" y="3849688"/>
          <p14:tracePt t="45177" x="5803900" y="3857625"/>
          <p14:tracePt t="45193" x="5803900" y="3867150"/>
          <p14:tracePt t="45201" x="5803900" y="3875088"/>
          <p14:tracePt t="45209" x="5803900" y="3883025"/>
          <p14:tracePt t="45225" x="5788025" y="3900488"/>
          <p14:tracePt t="45234" x="5778500" y="3917950"/>
          <p14:tracePt t="45241" x="5770563" y="3917950"/>
          <p14:tracePt t="45249" x="5753100" y="3935413"/>
          <p14:tracePt t="45258" x="5753100" y="3943350"/>
          <p14:tracePt t="45265" x="5735638" y="3951288"/>
          <p14:tracePt t="45275" x="5719763" y="3960813"/>
          <p14:tracePt t="45281" x="5719763" y="3968750"/>
          <p14:tracePt t="45291" x="5710238" y="3976688"/>
          <p14:tracePt t="45298" x="5684838" y="3986213"/>
          <p14:tracePt t="45307" x="5684838" y="3994150"/>
          <p14:tracePt t="45314" x="5668963" y="4002088"/>
          <p14:tracePt t="45321" x="5659438" y="4011613"/>
          <p14:tracePt t="45330" x="5659438" y="4019550"/>
          <p14:tracePt t="45336" x="5651500" y="4027488"/>
          <p14:tracePt t="45401" x="5641975" y="4027488"/>
          <p14:tracePt t="45409" x="5641975" y="4037013"/>
          <p14:tracePt t="45417" x="5634038" y="4044950"/>
          <p14:tracePt t="45434" x="5616575" y="4044950"/>
          <p14:tracePt t="45457" x="5600700" y="4044950"/>
          <p14:tracePt t="45465" x="5583238" y="4044950"/>
          <p14:tracePt t="45474" x="5575300" y="4044950"/>
          <p14:tracePt t="45482" x="5549900" y="4044950"/>
          <p14:tracePt t="45492" x="5507038" y="4044950"/>
          <p14:tracePt t="45498" x="5489575" y="4044950"/>
          <p14:tracePt t="45507" x="5456238" y="4044950"/>
          <p14:tracePt t="45514" x="5413375" y="4044950"/>
          <p14:tracePt t="45523" x="5387975" y="4044950"/>
          <p14:tracePt t="45530" x="5345113" y="4044950"/>
          <p14:tracePt t="45536" x="5302250" y="4044950"/>
          <p14:tracePt t="45545" x="5268913" y="4044950"/>
          <p14:tracePt t="45552" x="5226050" y="4044950"/>
          <p14:tracePt t="45562" x="5183188" y="4044950"/>
          <p14:tracePt t="45569" x="5149850" y="4044950"/>
          <p14:tracePt t="45578" x="5106988" y="4044950"/>
          <p14:tracePt t="45586" x="5073650" y="4037013"/>
          <p14:tracePt t="45594" x="5048250" y="4037013"/>
          <p14:tracePt t="45601" x="5005388" y="4037013"/>
          <p14:tracePt t="45610" x="4972050" y="4037013"/>
          <p14:tracePt t="45617" x="4919663" y="4037013"/>
          <p14:tracePt t="45625" x="4886325" y="4027488"/>
          <p14:tracePt t="45634" x="4852988" y="4027488"/>
          <p14:tracePt t="45641" x="4810125" y="4027488"/>
          <p14:tracePt t="45650" x="4775200" y="4027488"/>
          <p14:tracePt t="45658" x="4749800" y="4027488"/>
          <p14:tracePt t="45665" x="4708525" y="4027488"/>
          <p14:tracePt t="45674" x="4683125" y="4027488"/>
          <p14:tracePt t="45682" x="4648200" y="4027488"/>
          <p14:tracePt t="45692" x="4614863" y="4027488"/>
          <p14:tracePt t="45698" x="4589463" y="4027488"/>
          <p14:tracePt t="45707" x="4572000" y="4027488"/>
          <p14:tracePt t="45714" x="4554538" y="4027488"/>
          <p14:tracePt t="45721" x="4538663" y="4027488"/>
          <p14:tracePt t="45729" x="4529138" y="4027488"/>
          <p14:tracePt t="45736" x="4521200" y="4027488"/>
          <p14:tracePt t="45753" x="4503738" y="4027488"/>
          <p14:tracePt t="45760" x="4495800" y="4027488"/>
          <p14:tracePt t="45769" x="4478338" y="4027488"/>
          <p14:tracePt t="45777" x="4470400" y="4027488"/>
          <p14:tracePt t="45786" x="4460875" y="4027488"/>
          <p14:tracePt t="45801" x="4452938" y="4037013"/>
          <p14:tracePt t="45809" x="4445000" y="4037013"/>
          <p14:tracePt t="45816" x="4435475" y="4044950"/>
          <p14:tracePt t="45954" x="4435475" y="4037013"/>
          <p14:tracePt t="45969" x="4435475" y="4019550"/>
          <p14:tracePt t="45977" x="4435475" y="4011613"/>
          <p14:tracePt t="45985" x="4445000" y="4002088"/>
          <p14:tracePt t="45994" x="4460875" y="3994150"/>
          <p14:tracePt t="46001" x="4495800" y="3986213"/>
          <p14:tracePt t="46009" x="4503738" y="3968750"/>
          <p14:tracePt t="46017" x="4538663" y="3960813"/>
          <p14:tracePt t="46025" x="4546600" y="3960813"/>
          <p14:tracePt t="46034" x="4579938" y="3951288"/>
          <p14:tracePt t="46042" x="4605338" y="3951288"/>
          <p14:tracePt t="46050" x="4622800" y="3951288"/>
          <p14:tracePt t="46069" x="4691063" y="3925888"/>
          <p14:tracePt t="46076" x="4699000" y="3925888"/>
          <p14:tracePt t="46082" x="4724400" y="3925888"/>
          <p14:tracePt t="46089" x="4759325" y="3925888"/>
          <p14:tracePt t="46098" x="4767263" y="3917950"/>
          <p14:tracePt t="46105" x="4792663" y="3917950"/>
          <p14:tracePt t="46114" x="4802188" y="3917950"/>
          <p14:tracePt t="46130" x="4810125" y="3917950"/>
          <p14:tracePt t="46545" x="4818063" y="3917950"/>
          <p14:tracePt t="46592" x="4827588" y="3917950"/>
          <p14:tracePt t="46610" x="4835525" y="3917950"/>
          <p14:tracePt t="46627" x="4852988" y="3935413"/>
          <p14:tracePt t="46633" x="4860925" y="3943350"/>
          <p14:tracePt t="46643" x="4868863" y="3960813"/>
          <p14:tracePt t="46649" x="4878388" y="3976688"/>
          <p14:tracePt t="46660" x="4894263" y="3994150"/>
          <p14:tracePt t="46665" x="4903788" y="4002088"/>
          <p14:tracePt t="46675" x="4919663" y="4027488"/>
          <p14:tracePt t="46681" x="4919663" y="4037013"/>
          <p14:tracePt t="46691" x="4937125" y="4052888"/>
          <p14:tracePt t="46697" x="4946650" y="4052888"/>
          <p14:tracePt t="46714" x="4972050" y="4062413"/>
          <p14:tracePt t="46723" x="5005388" y="4062413"/>
          <p14:tracePt t="46730" x="5048250" y="4062413"/>
          <p14:tracePt t="46736" x="5073650" y="4062413"/>
          <p14:tracePt t="46745" x="5116513" y="4062413"/>
          <p14:tracePt t="46753" x="5141913" y="4062413"/>
          <p14:tracePt t="46761" x="5183188" y="4062413"/>
          <p14:tracePt t="46770" x="5208588" y="4062413"/>
          <p14:tracePt t="46777" x="5226050" y="4062413"/>
          <p14:tracePt t="46785" x="5251450" y="4062413"/>
          <p14:tracePt t="46793" x="5268913" y="4062413"/>
          <p14:tracePt t="46883" x="5268913" y="4052888"/>
          <p14:tracePt t="46890" x="5251450" y="4052888"/>
          <p14:tracePt t="46897" x="5226050" y="4052888"/>
          <p14:tracePt t="46905" x="5208588" y="4027488"/>
          <p14:tracePt t="46913" x="5175250" y="4019550"/>
          <p14:tracePt t="46921" x="5132388" y="4019550"/>
          <p14:tracePt t="46929" x="5106988" y="4019550"/>
          <p14:tracePt t="46937" x="5073650" y="4019550"/>
          <p14:tracePt t="46945" x="5048250" y="4019550"/>
          <p14:tracePt t="46954" x="5030788" y="4027488"/>
          <p14:tracePt t="46962" x="5005388" y="4037013"/>
          <p14:tracePt t="46970" x="4979988" y="4087813"/>
          <p14:tracePt t="46977" x="4946650" y="4138613"/>
          <p14:tracePt t="46985" x="4929188" y="4181475"/>
          <p14:tracePt t="46992" x="4886325" y="4232275"/>
          <p14:tracePt t="47001" x="4835525" y="4291013"/>
          <p14:tracePt t="47009" x="4818063" y="4300538"/>
          <p14:tracePt t="47018" x="4810125" y="4308475"/>
          <p14:tracePt t="47026" x="4810125" y="4325938"/>
          <p14:tracePt t="47033" x="4784725" y="4384675"/>
          <p14:tracePt t="47042" x="4775200" y="4419600"/>
          <p14:tracePt t="47050" x="4759325" y="4486275"/>
          <p14:tracePt t="47059" x="4749800" y="4513263"/>
          <p14:tracePt t="47066" x="4716463" y="4579938"/>
          <p14:tracePt t="47075" x="4708525" y="4614863"/>
          <p14:tracePt t="47082" x="4699000" y="4657725"/>
          <p14:tracePt t="47091" x="4691063" y="4716463"/>
          <p14:tracePt t="47098" x="4691063" y="4759325"/>
          <p14:tracePt t="47107" x="4691063" y="4802188"/>
          <p14:tracePt t="47114" x="4691063" y="4852988"/>
          <p14:tracePt t="47120" x="4691063" y="4894263"/>
          <p14:tracePt t="47129" x="4691063" y="4919663"/>
          <p14:tracePt t="47137" x="4691063" y="4954588"/>
          <p14:tracePt t="47145" x="4691063" y="4997450"/>
          <p14:tracePt t="47153" x="4691063" y="5030788"/>
          <p14:tracePt t="47161" x="4699000" y="5073650"/>
          <p14:tracePt t="47170" x="4708525" y="5099050"/>
          <p14:tracePt t="47177" x="4708525" y="5132388"/>
          <p14:tracePt t="47185" x="4708525" y="5157788"/>
          <p14:tracePt t="47193" x="4716463" y="5183188"/>
          <p14:tracePt t="47200" x="4716463" y="5208588"/>
          <p14:tracePt t="47209" x="4716463" y="5235575"/>
          <p14:tracePt t="47218" x="4716463" y="5251450"/>
          <p14:tracePt t="47225" x="4724400" y="5276850"/>
          <p14:tracePt t="47234" x="4724400" y="5302250"/>
          <p14:tracePt t="47243" x="4724400" y="5311775"/>
          <p14:tracePt t="47249" x="4733925" y="5345113"/>
          <p14:tracePt t="47259" x="4733925" y="5370513"/>
          <p14:tracePt t="47266" x="4741863" y="5395913"/>
          <p14:tracePt t="47275" x="4749800" y="5405438"/>
          <p14:tracePt t="47282" x="4759325" y="5421313"/>
          <p14:tracePt t="47289" x="4759325" y="5430838"/>
          <p14:tracePt t="47298" x="4759325" y="5438775"/>
          <p14:tracePt t="47306" x="4759325" y="5446713"/>
          <p14:tracePt t="47314" x="4759325" y="5456238"/>
          <p14:tracePt t="47321" x="4767263" y="5464175"/>
          <p14:tracePt t="47330" x="4775200" y="5481638"/>
          <p14:tracePt t="47345" x="4775200" y="5489575"/>
          <p14:tracePt t="47353" x="4784725" y="5507038"/>
          <p14:tracePt t="47361" x="4784725" y="5514975"/>
          <p14:tracePt t="47370" x="4784725" y="5524500"/>
          <p14:tracePt t="47385" x="4784725" y="5532438"/>
          <p14:tracePt t="47393" x="4792663" y="5540375"/>
          <p14:tracePt t="47712" x="4792663" y="5532438"/>
          <p14:tracePt t="47720" x="4792663" y="5514975"/>
          <p14:tracePt t="47728" x="4792663" y="5497513"/>
          <p14:tracePt t="47736" x="4792663" y="5489575"/>
          <p14:tracePt t="47745" x="4792663" y="5464175"/>
          <p14:tracePt t="47754" x="4792663" y="5446713"/>
          <p14:tracePt t="47762" x="4792663" y="5438775"/>
          <p14:tracePt t="47769" x="4792663" y="5413375"/>
          <p14:tracePt t="47777" x="4792663" y="5395913"/>
          <p14:tracePt t="47785" x="4792663" y="5362575"/>
          <p14:tracePt t="47793" x="4802188" y="5337175"/>
          <p14:tracePt t="47800" x="4802188" y="5311775"/>
          <p14:tracePt t="47809" x="4810125" y="5286375"/>
          <p14:tracePt t="47816" x="4810125" y="5260975"/>
          <p14:tracePt t="47827" x="4810125" y="5235575"/>
          <p14:tracePt t="47832" x="4818063" y="5200650"/>
          <p14:tracePt t="47843" x="4818063" y="5183188"/>
          <p14:tracePt t="47850" x="4818063" y="5149850"/>
          <p14:tracePt t="47860" x="4818063" y="5132388"/>
          <p14:tracePt t="47864" x="4818063" y="5106988"/>
          <p14:tracePt t="47876" x="4818063" y="5081588"/>
          <p14:tracePt t="47880" x="4818063" y="5056188"/>
          <p14:tracePt t="47891" x="4818063" y="5038725"/>
          <p14:tracePt t="47905" x="4818063" y="4997450"/>
          <p14:tracePt t="47914" x="4818063" y="4979988"/>
          <p14:tracePt t="47920" x="4818063" y="4946650"/>
          <p14:tracePt t="47930" x="4827588" y="4919663"/>
          <p14:tracePt t="47937" x="4827588" y="4894263"/>
          <p14:tracePt t="47945" x="4827588" y="4868863"/>
          <p14:tracePt t="47954" x="4827588" y="4835525"/>
          <p14:tracePt t="47962" x="4827588" y="4810125"/>
          <p14:tracePt t="47968" x="4827588" y="4792663"/>
          <p14:tracePt t="47977" x="4827588" y="4759325"/>
          <p14:tracePt t="47984" x="4827588" y="4724400"/>
          <p14:tracePt t="47994" x="4827588" y="4691063"/>
          <p14:tracePt t="48002" x="4827588" y="4673600"/>
          <p14:tracePt t="48010" x="4827588" y="4640263"/>
          <p14:tracePt t="48017" x="4827588" y="4622800"/>
          <p14:tracePt t="48026" x="4827588" y="4579938"/>
          <p14:tracePt t="48034" x="4827588" y="4554538"/>
          <p14:tracePt t="48042" x="4827588" y="4521200"/>
          <p14:tracePt t="48050" x="4827588" y="4486275"/>
          <p14:tracePt t="48059" x="4827588" y="4460875"/>
          <p14:tracePt t="48065" x="4827588" y="4427538"/>
          <p14:tracePt t="48075" x="4827588" y="4394200"/>
          <p14:tracePt t="48082" x="4827588" y="4368800"/>
          <p14:tracePt t="48091" x="4827588" y="4341813"/>
          <p14:tracePt t="48098" x="4827588" y="4316413"/>
          <p14:tracePt t="48106" x="4827588" y="4291013"/>
          <p14:tracePt t="48113" x="4827588" y="4275138"/>
          <p14:tracePt t="48121" x="4827588" y="4257675"/>
          <p14:tracePt t="48130" x="4827588" y="4232275"/>
          <p14:tracePt t="48137" x="4827588" y="4214813"/>
          <p14:tracePt t="48145" x="4827588" y="4197350"/>
          <p14:tracePt t="48154" x="4827588" y="4181475"/>
          <p14:tracePt t="48161" x="4827588" y="4171950"/>
          <p14:tracePt t="48169" x="4827588" y="4156075"/>
          <p14:tracePt t="48178" x="4827588" y="4146550"/>
          <p14:tracePt t="48185" x="4827588" y="4138613"/>
          <p14:tracePt t="48193" x="4827588" y="4121150"/>
          <p14:tracePt t="48210" x="4827588" y="4113213"/>
          <p14:tracePt t="48217" x="4827588" y="4105275"/>
          <p14:tracePt t="48458" x="4827588" y="4121150"/>
          <p14:tracePt t="48465" x="4818063" y="4156075"/>
          <p14:tracePt t="48475" x="4810125" y="4164013"/>
          <p14:tracePt t="48480" x="4810125" y="4189413"/>
          <p14:tracePt t="48491" x="4784725" y="4214813"/>
          <p14:tracePt t="48498" x="4784725" y="4232275"/>
          <p14:tracePt t="48505" x="4767263" y="4265613"/>
          <p14:tracePt t="48514" x="4759325" y="4275138"/>
          <p14:tracePt t="48520" x="4741863" y="4308475"/>
          <p14:tracePt t="48529" x="4733925" y="4333875"/>
          <p14:tracePt t="48537" x="4733925" y="4351338"/>
          <p14:tracePt t="48545" x="4733925" y="4368800"/>
          <p14:tracePt t="48554" x="4733925" y="4376738"/>
          <p14:tracePt t="48561" x="4733925" y="4384675"/>
          <p14:tracePt t="48896" x="4733925" y="4376738"/>
          <p14:tracePt t="48905" x="4749800" y="4351338"/>
          <p14:tracePt t="48913" x="4759325" y="4341813"/>
          <p14:tracePt t="48929" x="4767263" y="4325938"/>
          <p14:tracePt t="48937" x="4767263" y="4316413"/>
          <p14:tracePt t="48945" x="4775200" y="4316413"/>
          <p14:tracePt t="48954" x="4775200" y="4308475"/>
          <p14:tracePt t="48962" x="4784725" y="4300538"/>
          <p14:tracePt t="48969" x="4792663" y="4300538"/>
          <p14:tracePt t="48985" x="4792663" y="4291013"/>
          <p14:tracePt t="49001" x="4792663" y="4283075"/>
          <p14:tracePt t="49018" x="4792663" y="4275138"/>
          <p14:tracePt t="49034" x="4802188" y="4275138"/>
          <p14:tracePt t="49050" x="4810125" y="4265613"/>
          <p14:tracePt t="49065" x="4810125" y="4257675"/>
          <p14:tracePt t="49075" x="4818063" y="4257675"/>
          <p14:tracePt t="49090" x="4827588" y="4249738"/>
          <p14:tracePt t="49314" x="4835525" y="4249738"/>
          <p14:tracePt t="49320" x="4852988" y="4249738"/>
          <p14:tracePt t="49330" x="4860925" y="4249738"/>
          <p14:tracePt t="49337" x="4860925" y="4257675"/>
          <p14:tracePt t="49345" x="4868863" y="4275138"/>
          <p14:tracePt t="49352" x="4886325" y="4283075"/>
          <p14:tracePt t="49360" x="4894263" y="4291013"/>
          <p14:tracePt t="49369" x="4894263" y="4300538"/>
          <p14:tracePt t="49378" x="4903788" y="4308475"/>
          <p14:tracePt t="49384" x="4903788" y="4316413"/>
          <p14:tracePt t="49393" x="4911725" y="4325938"/>
          <p14:tracePt t="49402" x="4911725" y="4333875"/>
          <p14:tracePt t="49618" x="4903788" y="4333875"/>
          <p14:tracePt t="49633" x="4903788" y="4325938"/>
          <p14:tracePt t="49642" x="4894263" y="4316413"/>
          <p14:tracePt t="49650" x="4878388" y="4308475"/>
          <p14:tracePt t="49666" x="4878388" y="4300538"/>
          <p14:tracePt t="49676" x="4868863" y="4291013"/>
          <p14:tracePt t="49682" x="4860925" y="4291013"/>
          <p14:tracePt t="49697" x="4852988" y="4283075"/>
          <p14:tracePt t="49720" x="4843463" y="4283075"/>
          <p14:tracePt t="49801" x="4835525" y="4275138"/>
          <p14:tracePt t="50162" x="4835525" y="4265613"/>
          <p14:tracePt t="50337" x="4827588" y="4265613"/>
          <p14:tracePt t="50353" x="4810125" y="4291013"/>
          <p14:tracePt t="50362" x="4802188" y="4308475"/>
          <p14:tracePt t="50369" x="4784725" y="4351338"/>
          <p14:tracePt t="50378" x="4775200" y="4368800"/>
          <p14:tracePt t="50385" x="4759325" y="4402138"/>
          <p14:tracePt t="50394" x="4759325" y="4435475"/>
          <p14:tracePt t="50402" x="4741863" y="4478338"/>
          <p14:tracePt t="50411" x="4733925" y="4503738"/>
          <p14:tracePt t="50416" x="4708525" y="4554538"/>
          <p14:tracePt t="50427" x="4691063" y="4605338"/>
          <p14:tracePt t="50433" x="4665663" y="4665663"/>
          <p14:tracePt t="50444" x="4640263" y="4733925"/>
          <p14:tracePt t="50449" x="4614863" y="4792663"/>
          <p14:tracePt t="50459" x="4597400" y="4878388"/>
          <p14:tracePt t="50465" x="4579938" y="4954588"/>
          <p14:tracePt t="50473" x="4572000" y="5038725"/>
          <p14:tracePt t="50481" x="4572000" y="5124450"/>
          <p14:tracePt t="50488" x="4572000" y="5192713"/>
          <p14:tracePt t="50497" x="4572000" y="5268913"/>
          <p14:tracePt t="50505" x="4572000" y="5327650"/>
          <p14:tracePt t="50513" x="4572000" y="5395913"/>
          <p14:tracePt t="50522" x="4572000" y="5456238"/>
          <p14:tracePt t="50528" x="4572000" y="5514975"/>
          <p14:tracePt t="50537" x="4572000" y="5540375"/>
          <p14:tracePt t="50544" x="4572000" y="5565775"/>
          <p14:tracePt t="50553" x="4572000" y="5583238"/>
          <p14:tracePt t="50561" x="4579938" y="5600700"/>
          <p14:tracePt t="50569" x="4579938" y="5616575"/>
          <p14:tracePt t="50578" x="4589463" y="5634038"/>
          <p14:tracePt t="50611" x="4589463" y="5641975"/>
          <p14:tracePt t="50618" x="4597400" y="5651500"/>
          <p14:tracePt t="50649" x="4605338" y="5659438"/>
          <p14:tracePt t="50659" x="4614863" y="5659438"/>
          <p14:tracePt t="50665" x="4614863" y="5668963"/>
          <p14:tracePt t="50682" x="4622800" y="5668963"/>
          <p14:tracePt t="50696" x="4630738" y="5668963"/>
          <p14:tracePt t="50713" x="4648200" y="5668963"/>
          <p14:tracePt t="50730" x="4665663" y="5668963"/>
          <p14:tracePt t="50737" x="4683125" y="5668963"/>
          <p14:tracePt t="50745" x="4699000" y="5668963"/>
          <p14:tracePt t="50753" x="4724400" y="5668963"/>
          <p14:tracePt t="50761" x="4741863" y="5668963"/>
          <p14:tracePt t="50770" x="4759325" y="5668963"/>
          <p14:tracePt t="50778" x="4784725" y="5668963"/>
          <p14:tracePt t="50785" x="4792663" y="5668963"/>
          <p14:tracePt t="50794" x="4818063" y="5668963"/>
          <p14:tracePt t="50801" x="4827588" y="5668963"/>
          <p14:tracePt t="50811" x="4860925" y="5668963"/>
          <p14:tracePt t="50817" x="4878388" y="5668963"/>
          <p14:tracePt t="50828" x="4886325" y="5668963"/>
          <p14:tracePt t="50833" x="4911725" y="5668963"/>
          <p14:tracePt t="50844" x="4929188" y="5668963"/>
          <p14:tracePt t="50860" x="4954588" y="5668963"/>
          <p14:tracePt t="50873" x="4962525" y="5668963"/>
          <p14:tracePt t="50889" x="4979988" y="5668963"/>
          <p14:tracePt t="50897" x="4987925" y="5668963"/>
          <p14:tracePt t="50905" x="5005388" y="5651500"/>
          <p14:tracePt t="50913" x="5013325" y="5651500"/>
          <p14:tracePt t="50922" x="5022850" y="5641975"/>
          <p14:tracePt t="50937" x="5030788" y="5634038"/>
          <p14:tracePt t="50945" x="5038725" y="5634038"/>
          <p14:tracePt t="50952" x="5038725" y="5626100"/>
          <p14:tracePt t="50961" x="5048250" y="5626100"/>
          <p14:tracePt t="50970" x="5056188" y="5626100"/>
          <p14:tracePt t="50978" x="5064125" y="5616575"/>
          <p14:tracePt t="50985" x="5064125" y="5608638"/>
          <p14:tracePt t="50994" x="5073650" y="5608638"/>
          <p14:tracePt t="51002" x="5081588" y="5600700"/>
          <p14:tracePt t="51011" x="5091113" y="5600700"/>
          <p14:tracePt t="51018" x="5099050" y="5600700"/>
          <p14:tracePt t="51028" x="5116513" y="5591175"/>
          <p14:tracePt t="51034" x="5124450" y="5591175"/>
          <p14:tracePt t="51043" x="5149850" y="5575300"/>
          <p14:tracePt t="51050" x="5157788" y="5575300"/>
          <p14:tracePt t="51059" x="5183188" y="5565775"/>
          <p14:tracePt t="51065" x="5200650" y="5557838"/>
          <p14:tracePt t="51074" x="5218113" y="5557838"/>
          <p14:tracePt t="51082" x="5251450" y="5540375"/>
          <p14:tracePt t="51088" x="5268913" y="5532438"/>
          <p14:tracePt t="51098" x="5276850" y="5532438"/>
          <p14:tracePt t="51105" x="5286375" y="5524500"/>
          <p14:tracePt t="51114" x="5302250" y="5514975"/>
          <p14:tracePt t="51122" x="5319713" y="5514975"/>
          <p14:tracePt t="51129" x="5319713" y="5507038"/>
          <p14:tracePt t="51145" x="5327650" y="5507038"/>
          <p14:tracePt t="51153" x="5337175" y="5507038"/>
          <p14:tracePt t="51170" x="5345113" y="5497513"/>
          <p14:tracePt t="51178" x="5353050" y="5497513"/>
          <p14:tracePt t="51186" x="5362575" y="5497513"/>
          <p14:tracePt t="51194" x="5370513" y="5497513"/>
          <p14:tracePt t="51202" x="5380038" y="5497513"/>
          <p14:tracePt t="51212" x="5387975" y="5489575"/>
          <p14:tracePt t="51227" x="5395913" y="5489575"/>
          <p14:tracePt t="51378" x="5405438" y="5489575"/>
          <p14:tracePt t="51385" x="5405438" y="5497513"/>
          <p14:tracePt t="51402" x="5395913" y="5497513"/>
          <p14:tracePt t="51411" x="5387975" y="5497513"/>
          <p14:tracePt t="51417" x="5380038" y="5497513"/>
          <p14:tracePt t="51427" x="5370513" y="5497513"/>
          <p14:tracePt t="51434" x="5353050" y="5497513"/>
          <p14:tracePt t="51443" x="5319713" y="5497513"/>
          <p14:tracePt t="51449" x="5311775" y="5497513"/>
          <p14:tracePt t="51460" x="5268913" y="5497513"/>
          <p14:tracePt t="51465" x="5235575" y="5497513"/>
          <p14:tracePt t="51472" x="5208588" y="5489575"/>
          <p14:tracePt t="51482" x="5157788" y="5481638"/>
          <p14:tracePt t="51488" x="5106988" y="5464175"/>
          <p14:tracePt t="51498" x="5073650" y="5446713"/>
          <p14:tracePt t="51505" x="5038725" y="5430838"/>
          <p14:tracePt t="51513" x="5013325" y="5421313"/>
          <p14:tracePt t="51521" x="4997450" y="5413375"/>
          <p14:tracePt t="51530" x="4972050" y="5395913"/>
          <p14:tracePt t="51537" x="4954588" y="5387975"/>
          <p14:tracePt t="51545" x="4937125" y="5370513"/>
          <p14:tracePt t="51553" x="4929188" y="5362575"/>
          <p14:tracePt t="51562" x="4919663" y="5345113"/>
          <p14:tracePt t="51570" x="4919663" y="5337175"/>
          <p14:tracePt t="51577" x="4911725" y="5311775"/>
          <p14:tracePt t="51585" x="4911725" y="5302250"/>
          <p14:tracePt t="51594" x="4911725" y="5286375"/>
          <p14:tracePt t="51602" x="4911725" y="5260975"/>
          <p14:tracePt t="51611" x="4911725" y="5251450"/>
          <p14:tracePt t="51618" x="4911725" y="5226050"/>
          <p14:tracePt t="51628" x="4911725" y="5208588"/>
          <p14:tracePt t="51634" x="4911725" y="5192713"/>
          <p14:tracePt t="51644" x="4919663" y="5183188"/>
          <p14:tracePt t="51650" x="4929188" y="5167313"/>
          <p14:tracePt t="51657" x="4946650" y="5167313"/>
          <p14:tracePt t="51665" x="4962525" y="5149850"/>
          <p14:tracePt t="51672" x="4979988" y="5141913"/>
          <p14:tracePt t="51682" x="5013325" y="5124450"/>
          <p14:tracePt t="51688" x="5038725" y="5116513"/>
          <p14:tracePt t="51697" x="5056188" y="5116513"/>
          <p14:tracePt t="51706" x="5106988" y="5106988"/>
          <p14:tracePt t="51714" x="5124450" y="5099050"/>
          <p14:tracePt t="51721" x="5157788" y="5091113"/>
          <p14:tracePt t="51730" x="5192713" y="5091113"/>
          <p14:tracePt t="51736" x="5226050" y="5091113"/>
          <p14:tracePt t="51745" x="5243513" y="5091113"/>
          <p14:tracePt t="51753" x="5251450" y="5091113"/>
          <p14:tracePt t="51762" x="5268913" y="5091113"/>
          <p14:tracePt t="51770" x="5286375" y="5091113"/>
          <p14:tracePt t="51778" x="5302250" y="5099050"/>
          <p14:tracePt t="51785" x="5319713" y="5106988"/>
          <p14:tracePt t="51794" x="5327650" y="5124450"/>
          <p14:tracePt t="51802" x="5345113" y="5141913"/>
          <p14:tracePt t="51811" x="5353050" y="5157788"/>
          <p14:tracePt t="51818" x="5362575" y="5167313"/>
          <p14:tracePt t="51827" x="5370513" y="5183188"/>
          <p14:tracePt t="51834" x="5370513" y="5200650"/>
          <p14:tracePt t="51848" x="5370513" y="5218113"/>
          <p14:tracePt t="51857" x="5380038" y="5226050"/>
          <p14:tracePt t="51888" x="5387975" y="5226050"/>
          <p14:tracePt t="51962" x="5387975" y="5235575"/>
          <p14:tracePt t="51978" x="5387975" y="5243513"/>
          <p14:tracePt t="51984" x="5395913" y="5251450"/>
          <p14:tracePt t="51995" x="5421313" y="5251450"/>
          <p14:tracePt t="52002" x="5456238" y="5251450"/>
          <p14:tracePt t="52011" x="5497513" y="5251450"/>
          <p14:tracePt t="52016" x="5524500" y="5251450"/>
          <p14:tracePt t="52027" x="5583238" y="5260975"/>
          <p14:tracePt t="52034" x="5626100" y="5260975"/>
          <p14:tracePt t="52044" x="5702300" y="5276850"/>
          <p14:tracePt t="52050" x="5770563" y="5276850"/>
          <p14:tracePt t="52057" x="5846763" y="5276850"/>
          <p14:tracePt t="52064" x="5897563" y="5276850"/>
          <p14:tracePt t="52072" x="5957888" y="5276850"/>
          <p14:tracePt t="52082" x="6016625" y="5276850"/>
          <p14:tracePt t="52089" x="6049963" y="5276850"/>
          <p14:tracePt t="52097" x="6059488" y="5276850"/>
          <p14:tracePt t="52106" x="6076950" y="5276850"/>
          <p14:tracePt t="52114" x="6084888" y="5276850"/>
          <p14:tracePt t="52130" x="6092825" y="5286375"/>
          <p14:tracePt t="52153" x="6102350" y="5294313"/>
          <p14:tracePt t="52185" x="6110288" y="5294313"/>
          <p14:tracePt t="52200" x="6118225" y="5294313"/>
          <p14:tracePt t="52212" x="6127750" y="5294313"/>
          <p14:tracePt t="52216" x="6127750" y="5302250"/>
          <p14:tracePt t="52228" x="6135688" y="5302250"/>
          <p14:tracePt t="52233" x="6143625" y="5311775"/>
          <p14:tracePt t="52243" x="6153150" y="5311775"/>
          <p14:tracePt t="52265" x="6153150" y="5327650"/>
          <p14:tracePt t="52272" x="6161088" y="5337175"/>
          <p14:tracePt t="52282" x="6161088" y="5345113"/>
          <p14:tracePt t="52289" x="6161088" y="5353050"/>
          <p14:tracePt t="52297" x="6161088" y="5362575"/>
          <p14:tracePt t="52306" x="6169025" y="5370513"/>
          <p14:tracePt t="52312" x="6169025" y="5387975"/>
          <p14:tracePt t="52320" x="6169025" y="5405438"/>
          <p14:tracePt t="52337" x="6169025" y="5421313"/>
          <p14:tracePt t="52354" x="6169025" y="5430838"/>
          <p14:tracePt t="52401" x="6169025" y="5438775"/>
          <p14:tracePt t="52411" x="6161088" y="5438775"/>
          <p14:tracePt t="52428" x="6135688" y="5438775"/>
          <p14:tracePt t="52433" x="6118225" y="5430838"/>
          <p14:tracePt t="52443" x="6102350" y="5421313"/>
          <p14:tracePt t="52449" x="6084888" y="5421313"/>
          <p14:tracePt t="52457" x="6059488" y="5413375"/>
          <p14:tracePt t="52465" x="6049963" y="5405438"/>
          <p14:tracePt t="52472" x="6024563" y="5395913"/>
          <p14:tracePt t="52481" x="5991225" y="5387975"/>
          <p14:tracePt t="52489" x="5983288" y="5380038"/>
          <p14:tracePt t="52498" x="5973763" y="5370513"/>
          <p14:tracePt t="52506" x="5965825" y="5370513"/>
          <p14:tracePt t="52521" x="5957888" y="5370513"/>
          <p14:tracePt t="52528" x="5957888" y="5362575"/>
          <p14:tracePt t="52537" x="5957888" y="5345113"/>
          <p14:tracePt t="52545" x="5957888" y="5337175"/>
          <p14:tracePt t="52554" x="5957888" y="5319713"/>
          <p14:tracePt t="52562" x="5957888" y="5302250"/>
          <p14:tracePt t="52579" x="5957888" y="5286375"/>
          <p14:tracePt t="52585" x="5957888" y="5260975"/>
          <p14:tracePt t="52594" x="5965825" y="5251450"/>
          <p14:tracePt t="52602" x="5973763" y="5251450"/>
          <p14:tracePt t="52612" x="5991225" y="5226050"/>
          <p14:tracePt t="52618" x="5999163" y="5226050"/>
          <p14:tracePt t="52627" x="6016625" y="5218113"/>
          <p14:tracePt t="52633" x="6034088" y="5218113"/>
          <p14:tracePt t="52643" x="6049963" y="5208588"/>
          <p14:tracePt t="52649" x="6067425" y="5208588"/>
          <p14:tracePt t="52657" x="6102350" y="5208588"/>
          <p14:tracePt t="52665" x="6118225" y="5208588"/>
          <p14:tracePt t="52673" x="6161088" y="5208588"/>
          <p14:tracePt t="52681" x="6186488" y="5208588"/>
          <p14:tracePt t="52689" x="6203950" y="5208588"/>
          <p14:tracePt t="52697" x="6211888" y="5208588"/>
          <p14:tracePt t="52706" x="6229350" y="5208588"/>
          <p14:tracePt t="52712" x="6246813" y="5208588"/>
          <p14:tracePt t="52721" x="6262688" y="5208588"/>
          <p14:tracePt t="52730" x="6272213" y="5208588"/>
          <p14:tracePt t="52737" x="6280150" y="5218113"/>
          <p14:tracePt t="52762" x="6280150" y="5226050"/>
          <p14:tracePt t="52786" x="6288088" y="5251450"/>
          <p14:tracePt t="52802" x="6288088" y="5260975"/>
          <p14:tracePt t="52818" x="6288088" y="5268913"/>
          <p14:tracePt t="52827" x="6288088" y="5276850"/>
          <p14:tracePt t="52843" x="6288088" y="5286375"/>
          <p14:tracePt t="52850" x="6288088" y="5294313"/>
          <p14:tracePt t="52856" x="6288088" y="5302250"/>
          <p14:tracePt t="52882" x="6288088" y="5311775"/>
          <p14:tracePt t="52890" x="6288088" y="5319713"/>
          <p14:tracePt t="52897" x="6288088" y="5327650"/>
          <p14:tracePt t="52913" x="6288088" y="5345113"/>
          <p14:tracePt t="52921" x="6297613" y="5345113"/>
          <p14:tracePt t="52937" x="6297613" y="5353050"/>
          <p14:tracePt t="52947" x="6297613" y="5362575"/>
          <p14:tracePt t="52953" x="6297613" y="5370513"/>
          <p14:tracePt t="52969" x="6297613" y="5380038"/>
          <p14:tracePt t="52977" x="6297613" y="5387975"/>
          <p14:tracePt t="53000" x="6297613" y="5395913"/>
          <p14:tracePt t="53185" x="6297613" y="5405438"/>
          <p14:tracePt t="53209" x="6297613" y="5413375"/>
          <p14:tracePt t="53228" x="6297613" y="5421313"/>
          <p14:tracePt t="53233" x="6297613" y="5430838"/>
          <p14:tracePt t="53250" x="6297613" y="5438775"/>
          <p14:tracePt t="53256" x="6297613" y="5456238"/>
          <p14:tracePt t="53272" x="6297613" y="5472113"/>
          <p14:tracePt t="53289" x="6297613" y="5481638"/>
          <p14:tracePt t="54266" x="6297613" y="5489575"/>
          <p14:tracePt t="54712" x="6297613" y="5481638"/>
          <p14:tracePt t="54729" x="6297613" y="5472113"/>
          <p14:tracePt t="54745" x="6297613" y="5464175"/>
          <p14:tracePt t="54793" x="6297613" y="5446713"/>
          <p14:tracePt t="54833" x="6297613" y="5438775"/>
          <p14:tracePt t="55266" x="6288088" y="5438775"/>
          <p14:tracePt t="55345" x="6280150" y="5438775"/>
          <p14:tracePt t="55554" x="6272213" y="5438775"/>
          <p14:tracePt t="55585" x="6262688" y="5430838"/>
          <p14:tracePt t="55595" x="6262688" y="5421313"/>
          <p14:tracePt t="55745" x="6246813" y="5421313"/>
          <p14:tracePt t="55763" x="6237288" y="5421313"/>
          <p14:tracePt t="55769" x="6229350" y="5421313"/>
          <p14:tracePt t="55779" x="6221413" y="5421313"/>
          <p14:tracePt t="55801" x="6211888" y="5421313"/>
          <p14:tracePt t="55817" x="6203950" y="5421313"/>
          <p14:tracePt t="55833" x="6194425" y="5421313"/>
          <p14:tracePt t="55840" x="6186488" y="5430838"/>
          <p14:tracePt t="55849" x="6178550" y="5430838"/>
          <p14:tracePt t="55889" x="6169025" y="5430838"/>
          <p14:tracePt t="55898" x="6161088" y="5438775"/>
          <p14:tracePt t="55914" x="6153150" y="5446713"/>
          <p14:tracePt t="55954" x="6143625" y="5446713"/>
          <p14:tracePt t="56025" x="6135688" y="5456238"/>
          <p14:tracePt t="56057" x="6135688" y="5464175"/>
          <p14:tracePt t="56073" x="6135688" y="5472113"/>
          <p14:tracePt t="56089" x="6127750" y="5472113"/>
          <p14:tracePt t="56105" x="6127750" y="5481638"/>
          <p14:tracePt t="56113" x="6127750" y="5489575"/>
          <p14:tracePt t="56147" x="6118225" y="5489575"/>
          <p14:tracePt t="56163" x="6118225" y="5497513"/>
          <p14:tracePt t="56441" x="6118225" y="5507038"/>
          <p14:tracePt t="56465" x="6127750" y="5507038"/>
          <p14:tracePt t="56473" x="6143625" y="5507038"/>
          <p14:tracePt t="56482" x="6153150" y="5497513"/>
          <p14:tracePt t="56489" x="6161088" y="5489575"/>
          <p14:tracePt t="56498" x="6169025" y="5489575"/>
          <p14:tracePt t="56505" x="6186488" y="5472113"/>
          <p14:tracePt t="56513" x="6194425" y="5456238"/>
          <p14:tracePt t="56529" x="6203950" y="5438775"/>
          <p14:tracePt t="56538" x="6203950" y="5430838"/>
          <p14:tracePt t="56546" x="6221413" y="5421313"/>
          <p14:tracePt t="56554" x="6221413" y="5413375"/>
          <p14:tracePt t="56564" x="6221413" y="5405438"/>
          <p14:tracePt t="56786" x="6221413" y="5395913"/>
          <p14:tracePt t="56795" x="6211888" y="5405438"/>
          <p14:tracePt t="56802" x="6203950" y="5405438"/>
          <p14:tracePt t="56808" x="6203950" y="5421313"/>
          <p14:tracePt t="56818" x="6194425" y="5430838"/>
          <p14:tracePt t="56824" x="6178550" y="5438775"/>
          <p14:tracePt t="56833" x="6178550" y="5446713"/>
          <p14:tracePt t="56841" x="6161088" y="5464175"/>
          <p14:tracePt t="56850" x="6153150" y="5472113"/>
          <p14:tracePt t="56865" x="6143625" y="5489575"/>
          <p14:tracePt t="56882" x="6135688" y="5489575"/>
          <p14:tracePt t="56891" x="6127750" y="5497513"/>
          <p14:tracePt t="57002" x="6127750" y="5507038"/>
          <p14:tracePt t="57073" x="6127750" y="5497513"/>
          <p14:tracePt t="57096" x="6127750" y="5489575"/>
          <p14:tracePt t="57225" x="6118225" y="5489575"/>
          <p14:tracePt t="57234" x="6110288" y="5489575"/>
          <p14:tracePt t="57240" x="6102350" y="5489575"/>
          <p14:tracePt t="57257" x="6092825" y="5481638"/>
          <p14:tracePt t="57265" x="6084888" y="5481638"/>
          <p14:tracePt t="57272" x="6076950" y="5481638"/>
          <p14:tracePt t="57281" x="6067425" y="5481638"/>
          <p14:tracePt t="57297" x="6059488" y="5481638"/>
          <p14:tracePt t="57489" x="6049963" y="5481638"/>
          <p14:tracePt t="57506" x="6049963" y="5472113"/>
          <p14:tracePt t="57513" x="6049963" y="5464175"/>
          <p14:tracePt t="57522" x="6049963" y="5456238"/>
          <p14:tracePt t="57530" x="6049963" y="5446713"/>
          <p14:tracePt t="57538" x="6049963" y="5438775"/>
          <p14:tracePt t="57546" x="6049963" y="5421313"/>
          <p14:tracePt t="57554" x="6049963" y="5413375"/>
          <p14:tracePt t="57564" x="6049963" y="5405438"/>
          <p14:tracePt t="57570" x="6049963" y="5395913"/>
          <p14:tracePt t="57579" x="6049963" y="5387975"/>
          <p14:tracePt t="57585" x="6049963" y="5380038"/>
          <p14:tracePt t="57594" x="6049963" y="5370513"/>
          <p14:tracePt t="57601" x="6049963" y="5362575"/>
          <p14:tracePt t="57609" x="6049963" y="5353050"/>
          <p14:tracePt t="57618" x="6049963" y="5345113"/>
          <p14:tracePt t="57624" x="6049963" y="5327650"/>
          <p14:tracePt t="57642" x="6049963" y="5319713"/>
          <p14:tracePt t="57649" x="6049963" y="5311775"/>
          <p14:tracePt t="57658" x="6049963" y="5286375"/>
          <p14:tracePt t="57664" x="6049963" y="5268913"/>
          <p14:tracePt t="57689" x="6042025" y="5243513"/>
          <p14:tracePt t="57714" x="6042025" y="5226050"/>
          <p14:tracePt t="57762" x="6042025" y="5208588"/>
          <p14:tracePt t="57929" x="6049963" y="5208588"/>
          <p14:tracePt t="57938" x="6059488" y="5208588"/>
          <p14:tracePt t="57958" x="6076950" y="5218113"/>
          <p14:tracePt t="57966" x="6092825" y="5226050"/>
          <p14:tracePt t="57968" x="6110288" y="5243513"/>
          <p14:tracePt t="57981" x="6110288" y="5251450"/>
          <p14:tracePt t="57984" x="6127750" y="5260975"/>
          <p14:tracePt t="57993" x="6143625" y="5276850"/>
          <p14:tracePt t="58000" x="6161088" y="5294313"/>
          <p14:tracePt t="58008" x="6178550" y="5302250"/>
          <p14:tracePt t="58025" x="6186488" y="5311775"/>
          <p14:tracePt t="58032" x="6194425" y="5311775"/>
          <p14:tracePt t="58104" x="6203950" y="5311775"/>
          <p14:tracePt t="58112" x="6211888" y="5311775"/>
          <p14:tracePt t="58120" x="6221413" y="5302250"/>
          <p14:tracePt t="58131" x="6221413" y="5294313"/>
          <p14:tracePt t="58148" x="6229350" y="5286375"/>
          <p14:tracePt t="58163" x="6237288" y="5276850"/>
          <p14:tracePt t="58225" x="6246813" y="5276850"/>
          <p14:tracePt t="58233" x="6262688" y="5276850"/>
          <p14:tracePt t="58249" x="6262688" y="5286375"/>
          <p14:tracePt t="58266" x="6280150" y="5294313"/>
          <p14:tracePt t="58386" x="6288088" y="5294313"/>
          <p14:tracePt t="58434" x="6297613" y="5294313"/>
          <p14:tracePt t="58441" x="6305550" y="5294313"/>
          <p14:tracePt t="58457" x="6313488" y="5294313"/>
          <p14:tracePt t="58490" x="6330950" y="5302250"/>
          <p14:tracePt t="58505" x="6330950" y="5311775"/>
          <p14:tracePt t="58522" x="6338888" y="5319713"/>
          <p14:tracePt t="58530" x="6348413" y="5319713"/>
          <p14:tracePt t="58537" x="6356350" y="5337175"/>
          <p14:tracePt t="58553" x="6356350" y="5345113"/>
          <p14:tracePt t="58570" x="6365875" y="5362575"/>
          <p14:tracePt t="58579" x="6365875" y="5370513"/>
          <p14:tracePt t="58592" x="6365875" y="5387975"/>
          <p14:tracePt t="58602" x="6373813" y="5395913"/>
          <p14:tracePt t="58608" x="6373813" y="5405438"/>
          <p14:tracePt t="58618" x="6373813" y="5413375"/>
          <p14:tracePt t="58625" x="6373813" y="5421313"/>
          <p14:tracePt t="58633" x="6373813" y="5430838"/>
          <p14:tracePt t="58642" x="6381750" y="5446713"/>
          <p14:tracePt t="58657" x="6381750" y="5456238"/>
          <p14:tracePt t="58664" x="6381750" y="5464175"/>
          <p14:tracePt t="58899" x="6381750" y="5481638"/>
          <p14:tracePt t="58922" x="6381750" y="5489575"/>
          <p14:tracePt t="59145" x="6381750" y="5497513"/>
          <p14:tracePt t="59194" x="6381750" y="5507038"/>
          <p14:tracePt t="59202" x="6391275" y="5507038"/>
          <p14:tracePt t="59322" x="6391275" y="5497513"/>
          <p14:tracePt t="59338" x="6391275" y="5481638"/>
          <p14:tracePt t="59347" x="6391275" y="5464175"/>
          <p14:tracePt t="59369" x="6391275" y="5456238"/>
          <p14:tracePt t="59379" x="6399213" y="5446713"/>
          <p14:tracePt t="59408" x="6399213" y="5438775"/>
          <p14:tracePt t="59418" x="6407150" y="5430838"/>
          <p14:tracePt t="59434" x="6407150" y="5421313"/>
          <p14:tracePt t="59449" x="6416675" y="5421313"/>
          <p14:tracePt t="59466" x="6416675" y="5413375"/>
          <p14:tracePt t="59473" x="6424613" y="5405438"/>
          <p14:tracePt t="59490" x="6424613" y="5395913"/>
          <p14:tracePt t="59498" x="6424613" y="5387975"/>
          <p14:tracePt t="59505" x="6442075" y="5380038"/>
          <p14:tracePt t="59515" x="6442075" y="5370513"/>
          <p14:tracePt t="59522" x="6450013" y="5362575"/>
          <p14:tracePt t="59947" x="6450013" y="5353050"/>
          <p14:tracePt t="59978" x="6442075" y="5353050"/>
          <p14:tracePt t="59985" x="6432550" y="5353050"/>
          <p14:tracePt t="59992" x="6424613" y="5353050"/>
          <p14:tracePt t="60002" x="6416675" y="5353050"/>
          <p14:tracePt t="60018" x="6407150" y="5353050"/>
          <p14:tracePt t="60026" x="6399213" y="5353050"/>
          <p14:tracePt t="60033" x="6391275" y="5353050"/>
          <p14:tracePt t="60065" x="6373813" y="5353050"/>
          <p14:tracePt t="60072" x="6365875" y="5353050"/>
          <p14:tracePt t="60434" x="6356350" y="5362575"/>
          <p14:tracePt t="60441" x="6356350" y="5370513"/>
          <p14:tracePt t="60664" x="6348413" y="5370513"/>
          <p14:tracePt t="60720" x="6338888" y="5370513"/>
          <p14:tracePt t="60762" x="6330950" y="5370513"/>
          <p14:tracePt t="60785" x="6323013" y="5370513"/>
          <p14:tracePt t="60792" x="6313488" y="5362575"/>
          <p14:tracePt t="60802" x="6305550" y="5353050"/>
          <p14:tracePt t="60825" x="6280150" y="5345113"/>
          <p14:tracePt t="60834" x="6272213" y="5345113"/>
          <p14:tracePt t="60841" x="6254750" y="5337175"/>
          <p14:tracePt t="60848" x="6221413" y="5337175"/>
          <p14:tracePt t="60857" x="6203950" y="5337175"/>
          <p14:tracePt t="60865" x="6169025" y="5337175"/>
          <p14:tracePt t="60873" x="6102350" y="5327650"/>
          <p14:tracePt t="60892" x="5973763" y="5319713"/>
          <p14:tracePt t="60899" x="5889625" y="5302250"/>
          <p14:tracePt t="60905" x="5788025" y="5294313"/>
          <p14:tracePt t="60916" x="5684838" y="5268913"/>
          <p14:tracePt t="60922" x="5583238" y="5260975"/>
          <p14:tracePt t="60931" x="5507038" y="5243513"/>
          <p14:tracePt t="60937" x="5421313" y="5218113"/>
          <p14:tracePt t="60948" x="5387975" y="5200650"/>
          <p14:tracePt t="60953" x="5319713" y="5167313"/>
          <p14:tracePt t="60961" x="5302250" y="5149850"/>
          <p14:tracePt t="60970" x="5286375" y="5132388"/>
          <p14:tracePt t="60976" x="5286375" y="5124450"/>
          <p14:tracePt t="60985" x="5286375" y="5106988"/>
          <p14:tracePt t="60993" x="5286375" y="5091113"/>
          <p14:tracePt t="61001" x="5286375" y="5073650"/>
          <p14:tracePt t="61010" x="5286375" y="5064125"/>
          <p14:tracePt t="61017" x="5286375" y="5048250"/>
          <p14:tracePt t="61032" x="5286375" y="5038725"/>
          <p14:tracePt t="61217" x="5286375" y="5048250"/>
          <p14:tracePt t="61225" x="5268913" y="5064125"/>
          <p14:tracePt t="61232" x="5243513" y="5081588"/>
          <p14:tracePt t="61241" x="5226050" y="5099050"/>
          <p14:tracePt t="61250" x="5218113" y="5106988"/>
          <p14:tracePt t="61258" x="5200650" y="5116513"/>
          <p14:tracePt t="61265" x="5183188" y="5116513"/>
          <p14:tracePt t="61274" x="5167313" y="5116513"/>
          <p14:tracePt t="61283" x="5141913" y="5116513"/>
          <p14:tracePt t="61290" x="5116513" y="5116513"/>
          <p14:tracePt t="61298" x="5099050" y="5116513"/>
          <p14:tracePt t="61305" x="5073650" y="5091113"/>
          <p14:tracePt t="61315" x="5038725" y="5073650"/>
          <p14:tracePt t="61321" x="5013325" y="5048250"/>
          <p14:tracePt t="61331" x="4979988" y="5005388"/>
          <p14:tracePt t="61338" x="4979988" y="4997450"/>
          <p14:tracePt t="61347" x="4979988" y="4972050"/>
          <p14:tracePt t="61354" x="4962525" y="4937125"/>
          <p14:tracePt t="61361" x="4954588" y="4919663"/>
          <p14:tracePt t="61370" x="4937125" y="4903788"/>
          <p14:tracePt t="61376" x="4919663" y="4852988"/>
          <p14:tracePt t="61385" x="4903788" y="4835525"/>
          <p14:tracePt t="61393" x="4894263" y="4802188"/>
          <p14:tracePt t="61402" x="4894263" y="4759325"/>
          <p14:tracePt t="61410" x="4886325" y="4724400"/>
          <p14:tracePt t="61418" x="4878388" y="4673600"/>
          <p14:tracePt t="61424" x="4868863" y="4630738"/>
          <p14:tracePt t="61433" x="4868863" y="4572000"/>
          <p14:tracePt t="61441" x="4868863" y="4503738"/>
          <p14:tracePt t="61449" x="4868863" y="4445000"/>
          <p14:tracePt t="61458" x="4868863" y="4402138"/>
          <p14:tracePt t="61465" x="4868863" y="4341813"/>
          <p14:tracePt t="61473" x="4868863" y="4300538"/>
          <p14:tracePt t="61481" x="4860925" y="4249738"/>
          <p14:tracePt t="61490" x="4860925" y="4197350"/>
          <p14:tracePt t="61499" x="4852988" y="4138613"/>
          <p14:tracePt t="61505" x="4852988" y="4087813"/>
          <p14:tracePt t="61515" x="4843463" y="4062413"/>
          <p14:tracePt t="61520" x="4835525" y="4027488"/>
          <p14:tracePt t="61531" x="4818063" y="3968750"/>
          <p14:tracePt t="61537" x="4818063" y="3935413"/>
          <p14:tracePt t="61546" x="4818063" y="3892550"/>
          <p14:tracePt t="61554" x="4810125" y="3857625"/>
          <p14:tracePt t="61561" x="4810125" y="3816350"/>
          <p14:tracePt t="61570" x="4810125" y="3756025"/>
          <p14:tracePt t="61577" x="4810125" y="3722688"/>
          <p14:tracePt t="61585" x="4818063" y="3662363"/>
          <p14:tracePt t="61593" x="4818063" y="3629025"/>
          <p14:tracePt t="61601" x="4835525" y="3560763"/>
          <p14:tracePt t="61610" x="4852988" y="3535363"/>
          <p14:tracePt t="61617" x="4860925" y="3492500"/>
          <p14:tracePt t="61625" x="4868863" y="3459163"/>
          <p14:tracePt t="61632" x="4886325" y="3408363"/>
          <p14:tracePt t="61641" x="4886325" y="3365500"/>
          <p14:tracePt t="61649" x="4911725" y="3314700"/>
          <p14:tracePt t="61658" x="4911725" y="3289300"/>
          <p14:tracePt t="61666" x="4937125" y="3238500"/>
          <p14:tracePt t="61674" x="4946650" y="3178175"/>
          <p14:tracePt t="61682" x="4946650" y="3135313"/>
          <p14:tracePt t="61690" x="4962525" y="3094038"/>
          <p14:tracePt t="61700" x="4972050" y="3033713"/>
          <p14:tracePt t="61705" x="4979988" y="2982913"/>
          <p14:tracePt t="61715" x="4987925" y="2940050"/>
          <p14:tracePt t="61722" x="4997450" y="2889250"/>
          <p14:tracePt t="61731" x="5022850" y="2820988"/>
          <p14:tracePt t="61738" x="5030788" y="2805113"/>
          <p14:tracePt t="61748" x="5030788" y="2762250"/>
          <p14:tracePt t="61753" x="5048250" y="2736850"/>
          <p14:tracePt t="61761" x="5056188" y="2711450"/>
          <p14:tracePt t="61770" x="5064125" y="2686050"/>
          <p14:tracePt t="61777" x="5064125" y="2660650"/>
          <p14:tracePt t="61785" x="5073650" y="2643188"/>
          <p14:tracePt t="61793" x="5081588" y="2617788"/>
          <p14:tracePt t="61802" x="5091113" y="2617788"/>
          <p14:tracePt t="61810" x="5091113" y="2608263"/>
          <p14:tracePt t="61817" x="5099050" y="2582863"/>
          <p14:tracePt t="61825" x="5116513" y="2574925"/>
          <p14:tracePt t="61833" x="5116513" y="2566988"/>
          <p14:tracePt t="61841" x="5116513" y="2549525"/>
          <p14:tracePt t="61849" x="5124450" y="2541588"/>
          <p14:tracePt t="61858" x="5132388" y="2524125"/>
          <p14:tracePt t="61865" x="5141913" y="2498725"/>
          <p14:tracePt t="61874" x="5157788" y="2481263"/>
          <p14:tracePt t="61890" x="5167313" y="2447925"/>
          <p14:tracePt t="61899" x="5167313" y="2438400"/>
          <p14:tracePt t="61905" x="5175250" y="2405063"/>
          <p14:tracePt t="61915" x="5183188" y="2371725"/>
          <p14:tracePt t="61922" x="5208588" y="2344738"/>
          <p14:tracePt t="61931" x="5208588" y="2319338"/>
          <p14:tracePt t="61938" x="5218113" y="2311400"/>
          <p14:tracePt t="61945" x="5235575" y="2286000"/>
          <p14:tracePt t="61953" x="5235575" y="2260600"/>
          <p14:tracePt t="61961" x="5243513" y="2252663"/>
          <p14:tracePt t="61970" x="5251450" y="2227263"/>
          <p14:tracePt t="61977" x="5251450" y="2217738"/>
          <p14:tracePt t="61985" x="5251450" y="2209800"/>
          <p14:tracePt t="61993" x="5260975" y="2174875"/>
          <p14:tracePt t="62001" x="5260975" y="2166938"/>
          <p14:tracePt t="62009" x="5268913" y="2159000"/>
          <p14:tracePt t="62018" x="5276850" y="2141538"/>
          <p14:tracePt t="62025" x="5276850" y="2124075"/>
          <p14:tracePt t="62041" x="5286375" y="2108200"/>
          <p14:tracePt t="62048" x="5286375" y="2098675"/>
          <p14:tracePt t="62065" x="5286375" y="2082800"/>
          <p14:tracePt t="62074" x="5286375" y="2073275"/>
          <p14:tracePt t="62083" x="5294313" y="2073275"/>
          <p14:tracePt t="62089" x="5294313" y="2065338"/>
          <p14:tracePt t="62099" x="5294313" y="2055813"/>
          <p14:tracePt t="62105" x="5302250" y="2047875"/>
          <p14:tracePt t="62136" x="5311775" y="2039938"/>
          <p14:tracePt t="62192" x="5311775" y="2030413"/>
          <p14:tracePt t="62209" x="5311775" y="2022475"/>
          <p14:tracePt t="62258" x="5311775" y="2014538"/>
          <p14:tracePt t="62273" x="5302250" y="2005013"/>
          <p14:tracePt t="62290" x="5294313" y="2005013"/>
          <p14:tracePt t="62298" x="5276850" y="2005013"/>
          <p14:tracePt t="62315" x="5268913" y="2005013"/>
          <p14:tracePt t="62322" x="5251450" y="2005013"/>
          <p14:tracePt t="62338" x="5235575" y="2005013"/>
          <p14:tracePt t="62345" x="5208588" y="2005013"/>
          <p14:tracePt t="62360" x="5192713" y="2005013"/>
          <p14:tracePt t="62369" x="5167313" y="2005013"/>
          <p14:tracePt t="62377" x="5149850" y="2005013"/>
          <p14:tracePt t="62385" x="5124450" y="2005013"/>
          <p14:tracePt t="62393" x="5106988" y="2005013"/>
          <p14:tracePt t="62402" x="5081588" y="2014538"/>
          <p14:tracePt t="62409" x="5056188" y="2014538"/>
          <p14:tracePt t="62418" x="5022850" y="2014538"/>
          <p14:tracePt t="62425" x="5013325" y="2014538"/>
          <p14:tracePt t="62433" x="4987925" y="2022475"/>
          <p14:tracePt t="62441" x="4979988" y="2022475"/>
          <p14:tracePt t="62448" x="4962525" y="2030413"/>
          <p14:tracePt t="62456" x="4954588" y="2030413"/>
          <p14:tracePt t="62466" x="4946650" y="2030413"/>
          <p14:tracePt t="62472" x="4937125" y="2030413"/>
          <p14:tracePt t="62482" x="4919663" y="2030413"/>
          <p14:tracePt t="62488" x="4911725" y="2030413"/>
          <p14:tracePt t="62499" x="4903788" y="2030413"/>
          <p14:tracePt t="62504" x="4894263" y="2030413"/>
          <p14:tracePt t="62516" x="4894263" y="2039938"/>
          <p14:tracePt t="62531" x="4878388" y="2039938"/>
          <p14:tracePt t="62536" x="4860925" y="2039938"/>
          <p14:tracePt t="62552" x="4852988" y="2039938"/>
          <p14:tracePt t="62560" x="4835525" y="2047875"/>
          <p14:tracePt t="62568" x="4827588" y="2047875"/>
          <p14:tracePt t="62577" x="4802188" y="2047875"/>
          <p14:tracePt t="62584" x="4792663" y="2047875"/>
          <p14:tracePt t="62593" x="4767263" y="2055813"/>
          <p14:tracePt t="62600" x="4741863" y="2055813"/>
          <p14:tracePt t="62616" x="4724400" y="2055813"/>
          <p14:tracePt t="62624" x="4699000" y="2055813"/>
          <p14:tracePt t="62640" x="4683125" y="2055813"/>
          <p14:tracePt t="62648" x="4673600" y="2055813"/>
          <p14:tracePt t="62656" x="4657725" y="2065338"/>
          <p14:tracePt t="62665" x="4640263" y="2065338"/>
          <p14:tracePt t="62674" x="4614863" y="2065338"/>
          <p14:tracePt t="62683" x="4579938" y="2065338"/>
          <p14:tracePt t="62689" x="4546600" y="2065338"/>
          <p14:tracePt t="62699" x="4495800" y="2065338"/>
          <p14:tracePt t="62705" x="4452938" y="2065338"/>
          <p14:tracePt t="62715" x="4394200" y="2065338"/>
          <p14:tracePt t="62722" x="4359275" y="2073275"/>
          <p14:tracePt t="62731" x="4291013" y="2073275"/>
          <p14:tracePt t="62738" x="4240213" y="2082800"/>
          <p14:tracePt t="62746" x="4197350" y="2082800"/>
          <p14:tracePt t="62754" x="4156075" y="2090738"/>
          <p14:tracePt t="62760" x="4130675" y="2090738"/>
          <p14:tracePt t="62769" x="4095750" y="2090738"/>
          <p14:tracePt t="62777" x="4079875" y="2090738"/>
          <p14:tracePt t="62784" x="4037013" y="2090738"/>
          <p14:tracePt t="62793" x="4002088" y="2090738"/>
          <p14:tracePt t="62802" x="3968750" y="2090738"/>
          <p14:tracePt t="62809" x="3943350" y="2090738"/>
          <p14:tracePt t="62818" x="3917950" y="2090738"/>
          <p14:tracePt t="62825" x="3892550" y="2090738"/>
          <p14:tracePt t="62833" x="3849688" y="2090738"/>
          <p14:tracePt t="62841" x="3824288" y="2090738"/>
          <p14:tracePt t="62850" x="3781425" y="2090738"/>
          <p14:tracePt t="62857" x="3763963" y="2090738"/>
          <p14:tracePt t="62866" x="3730625" y="2090738"/>
          <p14:tracePt t="62874" x="3687763" y="2090738"/>
          <p14:tracePt t="62882" x="3654425" y="2090738"/>
          <p14:tracePt t="62890" x="3611563" y="2090738"/>
          <p14:tracePt t="62899" x="3594100" y="2090738"/>
          <p14:tracePt t="62906" x="3568700" y="2090738"/>
          <p14:tracePt t="62915" x="3535363" y="2090738"/>
          <p14:tracePt t="62922" x="3502025" y="2090738"/>
          <p14:tracePt t="62931" x="3484563" y="2090738"/>
          <p14:tracePt t="62936" x="3449638" y="2098675"/>
          <p14:tracePt t="62946" x="3416300" y="2098675"/>
          <p14:tracePt t="62954" x="3398838" y="2098675"/>
          <p14:tracePt t="62961" x="3365500" y="2098675"/>
          <p14:tracePt t="62970" x="3340100" y="2098675"/>
          <p14:tracePt t="62977" x="3330575" y="2098675"/>
          <p14:tracePt t="62985" x="3297238" y="2098675"/>
          <p14:tracePt t="62994" x="3271838" y="2098675"/>
          <p14:tracePt t="63001" x="3246438" y="2098675"/>
          <p14:tracePt t="63009" x="3221038" y="2098675"/>
          <p14:tracePt t="63018" x="3195638" y="2098675"/>
          <p14:tracePt t="63025" x="3170238" y="2108200"/>
          <p14:tracePt t="63034" x="3152775" y="2108200"/>
          <p14:tracePt t="63042" x="3127375" y="2108200"/>
          <p14:tracePt t="63050" x="3094038" y="2116138"/>
          <p14:tracePt t="63057" x="3059113" y="2116138"/>
          <p14:tracePt t="63065" x="3033713" y="2116138"/>
          <p14:tracePt t="63074" x="3000375" y="2116138"/>
          <p14:tracePt t="63083" x="2965450" y="2116138"/>
          <p14:tracePt t="63090" x="2932113" y="2116138"/>
          <p14:tracePt t="63099" x="2889250" y="2124075"/>
          <p14:tracePt t="63105" x="2863850" y="2124075"/>
          <p14:tracePt t="63115" x="2830513" y="2124075"/>
          <p14:tracePt t="63121" x="2795588" y="2133600"/>
          <p14:tracePt t="63131" x="2762250" y="2141538"/>
          <p14:tracePt t="63138" x="2727325" y="2141538"/>
          <p14:tracePt t="63146" x="2701925" y="2141538"/>
          <p14:tracePt t="63154" x="2676525" y="2141538"/>
          <p14:tracePt t="63160" x="2633663" y="2141538"/>
          <p14:tracePt t="63170" x="2600325" y="2149475"/>
          <p14:tracePt t="63177" x="2566988" y="2149475"/>
          <p14:tracePt t="63185" x="2524125" y="2149475"/>
          <p14:tracePt t="63194" x="2498725" y="2149475"/>
          <p14:tracePt t="63210" x="2405063" y="2159000"/>
          <p14:tracePt t="63217" x="2379663" y="2159000"/>
          <p14:tracePt t="63224" x="2319338" y="2166938"/>
          <p14:tracePt t="63235" x="2286000" y="2174875"/>
          <p14:tracePt t="63241" x="2227263" y="2184400"/>
          <p14:tracePt t="63250" x="2200275" y="2184400"/>
          <p14:tracePt t="63257" x="2141538" y="2184400"/>
          <p14:tracePt t="63267" x="2108200" y="2184400"/>
          <p14:tracePt t="63274" x="2055813" y="2192338"/>
          <p14:tracePt t="63283" x="2022475" y="2192338"/>
          <p14:tracePt t="63288" x="1989138" y="2200275"/>
          <p14:tracePt t="63299" x="1963738" y="2200275"/>
          <p14:tracePt t="63304" x="1928813" y="2200275"/>
          <p14:tracePt t="63315" x="1885950" y="2209800"/>
          <p14:tracePt t="63321" x="1852613" y="2209800"/>
          <p14:tracePt t="63331" x="1819275" y="2209800"/>
          <p14:tracePt t="63337" x="1801813" y="2209800"/>
          <p14:tracePt t="63345" x="1776413" y="2217738"/>
          <p14:tracePt t="63354" x="1751013" y="2217738"/>
          <p14:tracePt t="63361" x="1716088" y="2217738"/>
          <p14:tracePt t="63370" x="1708150" y="2217738"/>
          <p14:tracePt t="63377" x="1682750" y="2217738"/>
          <p14:tracePt t="63384" x="1649413" y="2217738"/>
          <p14:tracePt t="63394" x="1639888" y="2227263"/>
          <p14:tracePt t="63401" x="1622425" y="2227263"/>
          <p14:tracePt t="63409" x="1614488" y="2227263"/>
          <p14:tracePt t="63417" x="1589088" y="2243138"/>
          <p14:tracePt t="63425" x="1571625" y="2243138"/>
          <p14:tracePt t="63434" x="1563688" y="2243138"/>
          <p14:tracePt t="63441" x="1538288" y="2252663"/>
          <p14:tracePt t="63450" x="1520825" y="2260600"/>
          <p14:tracePt t="63457" x="1512888" y="2260600"/>
          <p14:tracePt t="63466" x="1495425" y="2260600"/>
          <p14:tracePt t="63473" x="1477963" y="2278063"/>
          <p14:tracePt t="63483" x="1470025" y="2278063"/>
          <p14:tracePt t="63489" x="1444625" y="2293938"/>
          <p14:tracePt t="63499" x="1427163" y="2303463"/>
          <p14:tracePt t="63505" x="1419225" y="2311400"/>
          <p14:tracePt t="63515" x="1411288" y="2311400"/>
          <p14:tracePt t="63522" x="1393825" y="2319338"/>
          <p14:tracePt t="63531" x="1385888" y="2319338"/>
          <p14:tracePt t="63538" x="1376363" y="2328863"/>
          <p14:tracePt t="63545" x="1360488" y="2344738"/>
          <p14:tracePt t="63554" x="1350963" y="2344738"/>
          <p14:tracePt t="63561" x="1343025" y="2354263"/>
          <p14:tracePt t="63568" x="1333500" y="2362200"/>
          <p14:tracePt t="63577" x="1325563" y="2362200"/>
          <p14:tracePt t="63585" x="1317625" y="2371725"/>
          <p14:tracePt t="63594" x="1308100" y="2387600"/>
          <p14:tracePt t="63602" x="1300163" y="2397125"/>
          <p14:tracePt t="63609" x="1282700" y="2413000"/>
          <p14:tracePt t="63625" x="1282700" y="2430463"/>
          <p14:tracePt t="63634" x="1282700" y="2438400"/>
          <p14:tracePt t="63641" x="1282700" y="2447925"/>
          <p14:tracePt t="63650" x="1282700" y="2455863"/>
          <p14:tracePt t="63657" x="1282700" y="2463800"/>
          <p14:tracePt t="63667" x="1282700" y="2473325"/>
          <p14:tracePt t="63673" x="1282700" y="2481263"/>
          <p14:tracePt t="63684" x="1282700" y="2498725"/>
          <p14:tracePt t="63689" x="1282700" y="2506663"/>
          <p14:tracePt t="63705" x="1282700" y="2524125"/>
          <p14:tracePt t="63715" x="1282700" y="2532063"/>
          <p14:tracePt t="63721" x="1282700" y="2541588"/>
          <p14:tracePt t="63731" x="1282700" y="2549525"/>
          <p14:tracePt t="63738" x="1282700" y="2557463"/>
          <p14:tracePt t="63744" x="1282700" y="2574925"/>
          <p14:tracePt t="63754" x="1282700" y="2592388"/>
          <p14:tracePt t="63761" x="1282700" y="2608263"/>
          <p14:tracePt t="63769" x="1292225" y="2625725"/>
          <p14:tracePt t="63778" x="1292225" y="2651125"/>
          <p14:tracePt t="63785" x="1292225" y="2668588"/>
          <p14:tracePt t="63794" x="1300163" y="2693988"/>
          <p14:tracePt t="63802" x="1300163" y="2727325"/>
          <p14:tracePt t="63809" x="1300163" y="2770188"/>
          <p14:tracePt t="63816" x="1308100" y="2805113"/>
          <p14:tracePt t="63825" x="1308100" y="2838450"/>
          <p14:tracePt t="63834" x="1325563" y="2881313"/>
          <p14:tracePt t="63841" x="1325563" y="2940050"/>
          <p14:tracePt t="63851" x="1325563" y="2965450"/>
          <p14:tracePt t="63857" x="1333500" y="3008313"/>
          <p14:tracePt t="63867" x="1333500" y="3067050"/>
          <p14:tracePt t="63873" x="1343025" y="3119438"/>
          <p14:tracePt t="63883" x="1343025" y="3144838"/>
          <p14:tracePt t="63889" x="1350963" y="3178175"/>
          <p14:tracePt t="63899" x="1350963" y="3221038"/>
          <p14:tracePt t="63905" x="1350963" y="3254375"/>
          <p14:tracePt t="63916" x="1360488" y="3289300"/>
          <p14:tracePt t="63921" x="1368425" y="3322638"/>
          <p14:tracePt t="63929" x="1368425" y="3365500"/>
          <p14:tracePt t="63937" x="1376363" y="3398838"/>
          <p14:tracePt t="63944" x="1376363" y="3441700"/>
          <p14:tracePt t="63954" x="1385888" y="3475038"/>
          <p14:tracePt t="63961" x="1401763" y="3527425"/>
          <p14:tracePt t="63970" x="1401763" y="3568700"/>
          <p14:tracePt t="63978" x="1401763" y="3619500"/>
          <p14:tracePt t="63985" x="1401763" y="3654425"/>
          <p14:tracePt t="63993" x="1411288" y="3713163"/>
          <p14:tracePt t="64000" x="1411288" y="3763963"/>
          <p14:tracePt t="64009" x="1419225" y="3824288"/>
          <p14:tracePt t="64017" x="1419225" y="3875088"/>
          <p14:tracePt t="64025" x="1436688" y="3935413"/>
          <p14:tracePt t="64034" x="1436688" y="3986213"/>
          <p14:tracePt t="64042" x="1444625" y="4044950"/>
          <p14:tracePt t="64051" x="1452563" y="4095750"/>
          <p14:tracePt t="64057" x="1462088" y="4138613"/>
          <p14:tracePt t="64066" x="1470025" y="4189413"/>
          <p14:tracePt t="64073" x="1470025" y="4214813"/>
          <p14:tracePt t="64084" x="1487488" y="4265613"/>
          <p14:tracePt t="64089" x="1487488" y="4291013"/>
          <p14:tracePt t="64099" x="1495425" y="4341813"/>
          <p14:tracePt t="64113" x="1512888" y="4394200"/>
          <p14:tracePt t="64121" x="1512888" y="4410075"/>
          <p14:tracePt t="64128" x="1512888" y="4435475"/>
          <p14:tracePt t="64137" x="1512888" y="4452938"/>
          <p14:tracePt t="64144" x="1520825" y="4486275"/>
          <p14:tracePt t="64152" x="1520825" y="4503738"/>
          <p14:tracePt t="64161" x="1520825" y="4513263"/>
          <p14:tracePt t="64168" x="1530350" y="4521200"/>
          <p14:tracePt t="64177" x="1538288" y="4538663"/>
          <p14:tracePt t="64184" x="1538288" y="4564063"/>
          <p14:tracePt t="64193" x="1538288" y="4572000"/>
          <p14:tracePt t="64202" x="1538288" y="4579938"/>
          <p14:tracePt t="64209" x="1538288" y="4605338"/>
          <p14:tracePt t="64217" x="1538288" y="4630738"/>
          <p14:tracePt t="64233" x="1538288" y="4648200"/>
          <p14:tracePt t="64241" x="1546225" y="4673600"/>
          <p14:tracePt t="64256" x="1546225" y="4691063"/>
          <p14:tracePt t="64267" x="1555750" y="4699000"/>
          <p14:tracePt t="64274" x="1563688" y="4708525"/>
          <p14:tracePt t="64284" x="1571625" y="4724400"/>
          <p14:tracePt t="64299" x="1571625" y="4741863"/>
          <p14:tracePt t="64306" x="1581150" y="4759325"/>
          <p14:tracePt t="64338" x="1589088" y="4767263"/>
          <p14:tracePt t="64344" x="1589088" y="4775200"/>
          <p14:tracePt t="64353" x="1589088" y="4792663"/>
          <p14:tracePt t="64361" x="1597025" y="4792663"/>
          <p14:tracePt t="64369" x="1597025" y="4802188"/>
          <p14:tracePt t="64378" x="1606550" y="4810125"/>
          <p14:tracePt t="64385" x="1614488" y="4818063"/>
          <p14:tracePt t="64393" x="1622425" y="4835525"/>
          <p14:tracePt t="64402" x="1631950" y="4843463"/>
          <p14:tracePt t="64409" x="1631950" y="4852988"/>
          <p14:tracePt t="64417" x="1639888" y="4860925"/>
          <p14:tracePt t="64425" x="1649413" y="4878388"/>
          <p14:tracePt t="64433" x="1665288" y="4886325"/>
          <p14:tracePt t="64442" x="1674813" y="4903788"/>
          <p14:tracePt t="64450" x="1690688" y="4911725"/>
          <p14:tracePt t="64457" x="1725613" y="4919663"/>
          <p14:tracePt t="64467" x="1751013" y="4937125"/>
          <p14:tracePt t="64474" x="1784350" y="4954588"/>
          <p14:tracePt t="64484" x="1801813" y="4954588"/>
          <p14:tracePt t="64489" x="1835150" y="4962525"/>
          <p14:tracePt t="64499" x="1885950" y="4972050"/>
          <p14:tracePt t="64505" x="1946275" y="4979988"/>
          <p14:tracePt t="64514" x="1971675" y="4979988"/>
          <p14:tracePt t="64522" x="2030413" y="4979988"/>
          <p14:tracePt t="64528" x="2073275" y="4979988"/>
          <p14:tracePt t="64538" x="2133600" y="4979988"/>
          <p14:tracePt t="64544" x="2174875" y="4979988"/>
          <p14:tracePt t="64554" x="2235200" y="4979988"/>
          <p14:tracePt t="64561" x="2303463" y="4987925"/>
          <p14:tracePt t="64569" x="2379663" y="4987925"/>
          <p14:tracePt t="64578" x="2473325" y="4987925"/>
          <p14:tracePt t="64585" x="2557463" y="4987925"/>
          <p14:tracePt t="64592" x="2617788" y="4997450"/>
          <p14:tracePt t="64600" x="2701925" y="4997450"/>
          <p14:tracePt t="64609" x="2787650" y="4997450"/>
          <p14:tracePt t="64617" x="2846388" y="4997450"/>
          <p14:tracePt t="64625" x="2922588" y="5013325"/>
          <p14:tracePt t="64633" x="2982913" y="5013325"/>
          <p14:tracePt t="64642" x="3051175" y="5013325"/>
          <p14:tracePt t="64650" x="3109913" y="5022850"/>
          <p14:tracePt t="64658" x="3178175" y="5022850"/>
          <p14:tracePt t="64667" x="3254375" y="5030788"/>
          <p14:tracePt t="64674" x="3314700" y="5038725"/>
          <p14:tracePt t="64683" x="3398838" y="5038725"/>
          <p14:tracePt t="64690" x="3475038" y="5056188"/>
          <p14:tracePt t="64698" x="3560763" y="5056188"/>
          <p14:tracePt t="64705" x="3646488" y="5073650"/>
          <p14:tracePt t="64715" x="3748088" y="5073650"/>
          <p14:tracePt t="64722" x="3841750" y="5081588"/>
          <p14:tracePt t="64730" x="3917950" y="5099050"/>
          <p14:tracePt t="64737" x="4002088" y="5099050"/>
          <p14:tracePt t="64744" x="4087813" y="5099050"/>
          <p14:tracePt t="64754" x="4138613" y="5106988"/>
          <p14:tracePt t="64761" x="4206875" y="5106988"/>
          <p14:tracePt t="64770" x="4265613" y="5116513"/>
          <p14:tracePt t="64778" x="4325938" y="5116513"/>
          <p14:tracePt t="64785" x="4384675" y="5116513"/>
          <p14:tracePt t="64793" x="4427538" y="5124450"/>
          <p14:tracePt t="64801" x="4486275" y="5124450"/>
          <p14:tracePt t="64809" x="4546600" y="5132388"/>
          <p14:tracePt t="64816" x="4605338" y="5132388"/>
          <p14:tracePt t="64825" x="4657725" y="5132388"/>
          <p14:tracePt t="64833" x="4708525" y="5141913"/>
          <p14:tracePt t="64842" x="4767263" y="5141913"/>
          <p14:tracePt t="64850" x="4827588" y="5149850"/>
          <p14:tracePt t="64858" x="4878388" y="5149850"/>
          <p14:tracePt t="64867" x="4919663" y="5149850"/>
          <p14:tracePt t="64872" x="4979988" y="5149850"/>
          <p14:tracePt t="64894" x="5064125" y="5167313"/>
          <p14:tracePt t="64900" x="5081588" y="5175250"/>
          <p14:tracePt t="64904" x="5124450" y="5175250"/>
          <p14:tracePt t="64912" x="5175250" y="5183188"/>
          <p14:tracePt t="64920" x="5200650" y="5183188"/>
          <p14:tracePt t="64929" x="5251450" y="5192713"/>
          <p14:tracePt t="64936" x="5268913" y="5192713"/>
          <p14:tracePt t="64944" x="5302250" y="5200650"/>
          <p14:tracePt t="64952" x="5337175" y="5200650"/>
          <p14:tracePt t="64961" x="5380038" y="5200650"/>
          <p14:tracePt t="64968" x="5421313" y="5218113"/>
          <p14:tracePt t="64976" x="5481638" y="5226050"/>
          <p14:tracePt t="64984" x="5540375" y="5226050"/>
          <p14:tracePt t="64992" x="5600700" y="5235575"/>
          <p14:tracePt t="65000" x="5641975" y="5235575"/>
          <p14:tracePt t="65008" x="5684838" y="5235575"/>
          <p14:tracePt t="65017" x="5727700" y="5235575"/>
          <p14:tracePt t="65025" x="5778500" y="5235575"/>
          <p14:tracePt t="65033" x="5821363" y="5235575"/>
          <p14:tracePt t="65041" x="5854700" y="5235575"/>
          <p14:tracePt t="65050" x="5880100" y="5235575"/>
          <p14:tracePt t="65057" x="5915025" y="5235575"/>
          <p14:tracePt t="65068" x="5957888" y="5235575"/>
          <p14:tracePt t="65072" x="5965825" y="5235575"/>
          <p14:tracePt t="65084" x="5999163" y="5235575"/>
          <p14:tracePt t="65089" x="6034088" y="5235575"/>
          <p14:tracePt t="65099" x="6049963" y="5235575"/>
          <p14:tracePt t="65105" x="6084888" y="5235575"/>
          <p14:tracePt t="65112" x="6118225" y="5235575"/>
          <p14:tracePt t="65122" x="6153150" y="5235575"/>
          <p14:tracePt t="65128" x="6194425" y="5235575"/>
          <p14:tracePt t="65138" x="6246813" y="5235575"/>
          <p14:tracePt t="65144" x="6297613" y="5235575"/>
          <p14:tracePt t="65154" x="6348413" y="5235575"/>
          <p14:tracePt t="65161" x="6407150" y="5235575"/>
          <p14:tracePt t="65170" x="6467475" y="5235575"/>
          <p14:tracePt t="65177" x="6510338" y="5235575"/>
          <p14:tracePt t="65185" x="6551613" y="5235575"/>
          <p14:tracePt t="65193" x="6594475" y="5235575"/>
          <p14:tracePt t="65202" x="6654800" y="5235575"/>
          <p14:tracePt t="65209" x="6680200" y="5235575"/>
          <p14:tracePt t="65217" x="6721475" y="5235575"/>
          <p14:tracePt t="65225" x="6764338" y="5235575"/>
          <p14:tracePt t="65233" x="6807200" y="5235575"/>
          <p14:tracePt t="65242" x="6840538" y="5235575"/>
          <p14:tracePt t="65250" x="6883400" y="5235575"/>
          <p14:tracePt t="65258" x="6908800" y="5235575"/>
          <p14:tracePt t="65266" x="6934200" y="5235575"/>
          <p14:tracePt t="65272" x="6959600" y="5218113"/>
          <p14:tracePt t="65284" x="6977063" y="5218113"/>
          <p14:tracePt t="65290" x="6994525" y="5218113"/>
          <p14:tracePt t="65300" x="7019925" y="5208588"/>
          <p14:tracePt t="65305" x="7045325" y="5208588"/>
          <p14:tracePt t="65314" x="7061200" y="5200650"/>
          <p14:tracePt t="65322" x="7078663" y="5192713"/>
          <p14:tracePt t="65328" x="7096125" y="5192713"/>
          <p14:tracePt t="65337" x="7129463" y="5192713"/>
          <p14:tracePt t="65344" x="7154863" y="5192713"/>
          <p14:tracePt t="65354" x="7180263" y="5192713"/>
          <p14:tracePt t="65361" x="7215188" y="5192713"/>
          <p14:tracePt t="65370" x="7232650" y="5192713"/>
          <p14:tracePt t="65377" x="7248525" y="5183188"/>
          <p14:tracePt t="65385" x="7258050" y="5183188"/>
          <p14:tracePt t="65393" x="7265988" y="5183188"/>
          <p14:tracePt t="65450" x="7265988" y="5175250"/>
          <p14:tracePt t="65481" x="7265988" y="5167313"/>
          <p14:tracePt t="65554" x="7265988" y="5157788"/>
          <p14:tracePt t="65586" x="7265988" y="5149850"/>
          <p14:tracePt t="65601" x="7265988" y="5141913"/>
          <p14:tracePt t="65634" x="7265988" y="5116513"/>
          <p14:tracePt t="65651" x="7265988" y="5106988"/>
          <p14:tracePt t="65658" x="7258050" y="5081588"/>
          <p14:tracePt t="65667" x="7258050" y="5073650"/>
          <p14:tracePt t="65674" x="7248525" y="5056188"/>
          <p14:tracePt t="65683" x="7248525" y="5048250"/>
          <p14:tracePt t="65690" x="7248525" y="5030788"/>
          <p14:tracePt t="65700" x="7248525" y="5022850"/>
          <p14:tracePt t="65705" x="7240588" y="5013325"/>
          <p14:tracePt t="65835" x="7240588" y="5005388"/>
          <p14:tracePt t="65850" x="7240588" y="4987925"/>
          <p14:tracePt t="65867" x="7232650" y="4979988"/>
          <p14:tracePt t="65883" x="7232650" y="4972050"/>
          <p14:tracePt t="65897" x="7232650" y="4954588"/>
          <p14:tracePt t="65905" x="7223125" y="4937125"/>
          <p14:tracePt t="65913" x="7223125" y="4903788"/>
          <p14:tracePt t="65921" x="7215188" y="4878388"/>
          <p14:tracePt t="65929" x="7205663" y="4860925"/>
          <p14:tracePt t="65938" x="7205663" y="4835525"/>
          <p14:tracePt t="65945" x="7197725" y="4827588"/>
          <p14:tracePt t="65985" x="7189788" y="4818063"/>
          <p14:tracePt t="66017" x="7180263" y="4818063"/>
          <p14:tracePt t="66034" x="7172325" y="4818063"/>
          <p14:tracePt t="81507" x="7138988" y="4630738"/>
          <p14:tracePt t="81513" x="7061200" y="4156075"/>
          <p14:tracePt t="81523" x="6934200" y="3586163"/>
          <p14:tracePt t="81530" x="6840538" y="3160713"/>
          <p14:tracePt t="81536" x="6713538" y="2643188"/>
          <p14:tracePt t="81545" x="6645275" y="2303463"/>
          <p14:tracePt t="81552" x="6535738" y="1989138"/>
          <p14:tracePt t="81562" x="6500813" y="1844675"/>
          <p14:tracePt t="81569" x="6467475" y="1751013"/>
          <p14:tracePt t="81576" x="6457950" y="1741488"/>
          <p14:tracePt t="81617" x="6457950" y="1766888"/>
          <p14:tracePt t="81633" x="6457950" y="1809750"/>
          <p14:tracePt t="81642" x="6467475" y="1852613"/>
          <p14:tracePt t="81650" x="6500813" y="1895475"/>
          <p14:tracePt t="81657" x="6510338" y="1903413"/>
          <p14:tracePt t="81921" x="6467475" y="1895475"/>
          <p14:tracePt t="81930" x="6407150" y="1878013"/>
          <p14:tracePt t="81936" x="6330950" y="1870075"/>
          <p14:tracePt t="81944" x="6246813" y="1870075"/>
          <p14:tracePt t="81952" x="6127750" y="1920875"/>
          <p14:tracePt t="81961" x="6034088" y="1989138"/>
          <p14:tracePt t="81969" x="5973763" y="2108200"/>
          <p14:tracePt t="81977" x="5940425" y="2192338"/>
          <p14:tracePt t="81986" x="5932488" y="2344738"/>
          <p14:tracePt t="81993" x="5932488" y="2473325"/>
          <p14:tracePt t="82001" x="5932488" y="2643188"/>
          <p14:tracePt t="82009" x="5948363" y="2813050"/>
          <p14:tracePt t="82017" x="5983288" y="2949575"/>
          <p14:tracePt t="82025" x="6008688" y="3094038"/>
          <p14:tracePt t="82032" x="6034088" y="3221038"/>
          <p14:tracePt t="82042" x="6034088" y="3305175"/>
          <p14:tracePt t="82049" x="6034088" y="3382963"/>
          <p14:tracePt t="82058" x="6034088" y="3416300"/>
          <p14:tracePt t="82065" x="6008688" y="3433763"/>
          <p14:tracePt t="82074" x="5973763" y="3433763"/>
          <p14:tracePt t="82082" x="5957888" y="3433763"/>
          <p14:tracePt t="82091" x="5915025" y="3433763"/>
          <p14:tracePt t="82098" x="5838825" y="3433763"/>
          <p14:tracePt t="82108" x="5778500" y="3433763"/>
          <p14:tracePt t="82114" x="5727700" y="3433763"/>
          <p14:tracePt t="82123" x="5651500" y="3433763"/>
          <p14:tracePt t="82130" x="5583238" y="3433763"/>
          <p14:tracePt t="82136" x="5489575" y="3416300"/>
          <p14:tracePt t="82145" x="5413375" y="3382963"/>
          <p14:tracePt t="82152" x="5327650" y="3355975"/>
          <p14:tracePt t="82162" x="5251450" y="3340100"/>
          <p14:tracePt t="82169" x="5167313" y="3322638"/>
          <p14:tracePt t="82178" x="5091113" y="3314700"/>
          <p14:tracePt t="82185" x="5013325" y="3279775"/>
          <p14:tracePt t="82193" x="4946650" y="3271838"/>
          <p14:tracePt t="82201" x="4894263" y="3246438"/>
          <p14:tracePt t="82209" x="4852988" y="3238500"/>
          <p14:tracePt t="82217" x="4810125" y="3221038"/>
          <p14:tracePt t="82225" x="4775200" y="3186113"/>
          <p14:tracePt t="82234" x="4724400" y="3170238"/>
          <p14:tracePt t="82242" x="4683125" y="3152775"/>
          <p14:tracePt t="82249" x="4622800" y="3127375"/>
          <p14:tracePt t="82258" x="4564063" y="3119438"/>
          <p14:tracePt t="82264" x="4513263" y="3119438"/>
          <p14:tracePt t="82274" x="4470400" y="3119438"/>
          <p14:tracePt t="82282" x="4452938" y="3119438"/>
          <p14:tracePt t="82292" x="4435475" y="3109913"/>
          <p14:tracePt t="82296" x="4419600" y="3101975"/>
          <p14:tracePt t="82307" x="4402138" y="3101975"/>
          <p14:tracePt t="82314" x="4402138" y="3094038"/>
          <p14:tracePt t="82323" x="4394200" y="3084513"/>
          <p14:tracePt t="82330" x="4384675" y="3076575"/>
          <p14:tracePt t="82345" x="4376738" y="3076575"/>
          <p14:tracePt t="82449" x="4368800" y="3076575"/>
          <p14:tracePt t="82465" x="4368800" y="3067050"/>
          <p14:tracePt t="82474" x="4368800" y="3059113"/>
          <p14:tracePt t="82491" x="4368800" y="3051175"/>
          <p14:tracePt t="82508" x="4368800" y="3041650"/>
          <p14:tracePt t="82524" x="4368800" y="3033713"/>
          <p14:tracePt t="82530" x="4368800" y="3016250"/>
          <p14:tracePt t="82536" x="4368800" y="3000375"/>
          <p14:tracePt t="82544" x="4368800" y="2990850"/>
          <p14:tracePt t="82553" x="4368800" y="2974975"/>
          <p14:tracePt t="82577" x="4368800" y="2957513"/>
          <p14:tracePt t="82586" x="4368800" y="2949575"/>
          <p14:tracePt t="82601" x="4368800" y="2940050"/>
          <p14:tracePt t="82610" x="4384675" y="2914650"/>
          <p14:tracePt t="82625" x="4394200" y="2906713"/>
          <p14:tracePt t="82722" x="4402138" y="2897188"/>
          <p14:tracePt t="82736" x="4435475" y="2914650"/>
          <p14:tracePt t="82745" x="4452938" y="2932113"/>
          <p14:tracePt t="82752" x="4460875" y="2932113"/>
          <p14:tracePt t="82762" x="4470400" y="2940050"/>
          <p14:tracePt t="82858" x="4478338" y="2940050"/>
          <p14:tracePt t="82881" x="4486275" y="2940050"/>
          <p14:tracePt t="82892" x="4503738" y="2932113"/>
          <p14:tracePt t="82897" x="4503738" y="2922588"/>
          <p14:tracePt t="82913" x="4521200" y="2914650"/>
          <p14:tracePt t="82928" x="4546600" y="2906713"/>
          <p14:tracePt t="82936" x="4554538" y="2906713"/>
          <p14:tracePt t="82945" x="4572000" y="2889250"/>
          <p14:tracePt t="82953" x="4579938" y="2889250"/>
          <p14:tracePt t="82961" x="4589463" y="2889250"/>
          <p14:tracePt t="82970" x="4614863" y="2881313"/>
          <p14:tracePt t="82978" x="4640263" y="2881313"/>
          <p14:tracePt t="82985" x="4657725" y="2881313"/>
          <p14:tracePt t="82993" x="4699000" y="2871788"/>
          <p14:tracePt t="83001" x="4733925" y="2863850"/>
          <p14:tracePt t="83009" x="4767263" y="2863850"/>
          <p14:tracePt t="83017" x="4810125" y="2863850"/>
          <p14:tracePt t="83025" x="4868863" y="2863850"/>
          <p14:tracePt t="83033" x="4937125" y="2863850"/>
          <p14:tracePt t="83042" x="5013325" y="2863850"/>
          <p14:tracePt t="83050" x="5099050" y="2863850"/>
          <p14:tracePt t="83058" x="5192713" y="2863850"/>
          <p14:tracePt t="83065" x="5276850" y="2863850"/>
          <p14:tracePt t="83075" x="5380038" y="2855913"/>
          <p14:tracePt t="83082" x="5489575" y="2855913"/>
          <p14:tracePt t="83091" x="5608638" y="2855913"/>
          <p14:tracePt t="83098" x="5719763" y="2855913"/>
          <p14:tracePt t="83107" x="5803900" y="2855913"/>
          <p14:tracePt t="83114" x="5905500" y="2855913"/>
          <p14:tracePt t="83123" x="6008688" y="2838450"/>
          <p14:tracePt t="83129" x="6059488" y="2838450"/>
          <p14:tracePt t="83136" x="6118225" y="2838450"/>
          <p14:tracePt t="83145" x="6178550" y="2838450"/>
          <p14:tracePt t="83153" x="6221413" y="2838450"/>
          <p14:tracePt t="83161" x="6254750" y="2838450"/>
          <p14:tracePt t="83170" x="6288088" y="2838450"/>
          <p14:tracePt t="83177" x="6313488" y="2846388"/>
          <p14:tracePt t="83185" x="6356350" y="2863850"/>
          <p14:tracePt t="83192" x="6432550" y="2897188"/>
          <p14:tracePt t="83201" x="6467475" y="2922588"/>
          <p14:tracePt t="83209" x="6510338" y="2949575"/>
          <p14:tracePt t="83217" x="6577013" y="2974975"/>
          <p14:tracePt t="83224" x="6637338" y="3000375"/>
          <p14:tracePt t="83233" x="6721475" y="3016250"/>
          <p14:tracePt t="83242" x="6789738" y="3041650"/>
          <p14:tracePt t="83250" x="6865938" y="3076575"/>
          <p14:tracePt t="83259" x="6943725" y="3101975"/>
          <p14:tracePt t="83265" x="7010400" y="3135313"/>
          <p14:tracePt t="83275" x="7121525" y="3170238"/>
          <p14:tracePt t="83281" x="7223125" y="3246438"/>
          <p14:tracePt t="83291" x="7316788" y="3289300"/>
          <p14:tracePt t="83298" x="7402513" y="3355975"/>
          <p14:tracePt t="83308" x="7512050" y="3416300"/>
          <p14:tracePt t="83313" x="7605713" y="3484563"/>
          <p14:tracePt t="83321" x="7716838" y="3552825"/>
          <p14:tracePt t="83329" x="7835900" y="3611563"/>
          <p14:tracePt t="83337" x="7945438" y="3662363"/>
          <p14:tracePt t="83345" x="8056563" y="3705225"/>
          <p14:tracePt t="83353" x="8150225" y="3756025"/>
          <p14:tracePt t="83362" x="8251825" y="3806825"/>
          <p14:tracePt t="83370" x="8345488" y="3883025"/>
          <p14:tracePt t="83378" x="8439150" y="3908425"/>
          <p14:tracePt t="83385" x="8523288" y="3943350"/>
          <p14:tracePt t="83393" x="8624888" y="4002088"/>
          <p14:tracePt t="83401" x="8718550" y="4052888"/>
          <p14:tracePt t="83410" x="8821738" y="4087813"/>
          <p14:tracePt t="83418" x="8948738" y="4121150"/>
          <p14:tracePt t="83425" x="9067800" y="41560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9EFD-E5AF-4E2A-8748-2C25BE38F2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6741" y="965870"/>
            <a:ext cx="6841455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직원채용 절차에 대한 기능모형 작성 실습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직원채용 절차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0DF079A9-1D0A-4AD7-B66A-BBFF078B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487792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F42D0-AEED-4A0E-90E1-34F630A18E5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45CFEF3E-0CFB-4E54-98BA-DBAE91D6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6" y="1916832"/>
            <a:ext cx="81915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1B650-57B4-461D-A6D5-71E96CAA946E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555BE5-F4F7-4629-9FB4-8D27B4EE68A5}"/>
              </a:ext>
            </a:extLst>
          </p:cNvPr>
          <p:cNvSpPr/>
          <p:nvPr/>
        </p:nvSpPr>
        <p:spPr>
          <a:xfrm>
            <a:off x="3059832" y="3429000"/>
            <a:ext cx="136815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6"/>
    </mc:Choice>
    <mc:Fallback xmlns="">
      <p:transition spd="slow" advTm="236296"/>
    </mc:Fallback>
  </mc:AlternateContent>
  <p:extLst>
    <p:ext uri="{3A86A75C-4F4B-4683-9AE1-C65F6400EC91}">
      <p14:laserTraceLst xmlns:p14="http://schemas.microsoft.com/office/powerpoint/2010/main">
        <p14:tracePtLst>
          <p14:tracePt t="562" x="8786813" y="3654425"/>
          <p14:tracePt t="570" x="8489950" y="3671888"/>
          <p14:tracePt t="579" x="8132763" y="3722688"/>
          <p14:tracePt t="586" x="7783513" y="3722688"/>
          <p14:tracePt t="594" x="7385050" y="3722688"/>
          <p14:tracePt t="603" x="7088188" y="3722688"/>
          <p14:tracePt t="612" x="6875463" y="3705225"/>
          <p14:tracePt t="618" x="6586538" y="3636963"/>
          <p14:tracePt t="628" x="6373813" y="3543300"/>
          <p14:tracePt t="634" x="6237288" y="3467100"/>
          <p14:tracePt t="644" x="6076950" y="3390900"/>
          <p14:tracePt t="651" x="5973763" y="3355975"/>
          <p14:tracePt t="660" x="5905500" y="3314700"/>
          <p14:tracePt t="667" x="5795963" y="3297238"/>
          <p14:tracePt t="676" x="5702300" y="3289300"/>
          <p14:tracePt t="683" x="5608638" y="3186113"/>
          <p14:tracePt t="691" x="5524500" y="3160713"/>
          <p14:tracePt t="698" x="5438775" y="3152775"/>
          <p14:tracePt t="705" x="5405438" y="3135313"/>
          <p14:tracePt t="857" x="5337175" y="3101975"/>
          <p14:tracePt t="865" x="5319713" y="3101975"/>
          <p14:tracePt t="876" x="5286375" y="3084513"/>
          <p14:tracePt t="881" x="5235575" y="3084513"/>
          <p14:tracePt t="890" x="5192713" y="3084513"/>
          <p14:tracePt t="897" x="5149850" y="3084513"/>
          <p14:tracePt t="906" x="5099050" y="3094038"/>
          <p14:tracePt t="914" x="5048250" y="3094038"/>
          <p14:tracePt t="921" x="4997450" y="3101975"/>
          <p14:tracePt t="930" x="4929188" y="3119438"/>
          <p14:tracePt t="939" x="4835525" y="3135313"/>
          <p14:tracePt t="945" x="4749800" y="3160713"/>
          <p14:tracePt t="954" x="4665663" y="3160713"/>
          <p14:tracePt t="963" x="4589463" y="3160713"/>
          <p14:tracePt t="970" x="4478338" y="3160713"/>
          <p14:tracePt t="979" x="4384675" y="3160713"/>
          <p14:tracePt t="986" x="4291013" y="3152775"/>
          <p14:tracePt t="994" x="4181475" y="3135313"/>
          <p14:tracePt t="1003" x="4079875" y="3119438"/>
          <p14:tracePt t="1010" x="3986213" y="3076575"/>
          <p14:tracePt t="1019" x="3925888" y="3059113"/>
          <p14:tracePt t="1027" x="3849688" y="3025775"/>
          <p14:tracePt t="1035" x="3806825" y="3008313"/>
          <p14:tracePt t="1045" x="3781425" y="3000375"/>
          <p14:tracePt t="1050" x="3756025" y="2990850"/>
          <p14:tracePt t="1060" x="3738563" y="2982913"/>
          <p14:tracePt t="1066" x="3738563" y="2974975"/>
          <p14:tracePt t="1074" x="3730625" y="2974975"/>
          <p14:tracePt t="1081" x="3730625" y="2965450"/>
          <p14:tracePt t="1098" x="3730625" y="2957513"/>
          <p14:tracePt t="1105" x="3730625" y="2949575"/>
          <p14:tracePt t="1130" x="3730625" y="2940050"/>
          <p14:tracePt t="1162" x="3730625" y="2932113"/>
          <p14:tracePt t="1170" x="3730625" y="2922588"/>
          <p14:tracePt t="1178" x="3722688" y="2914650"/>
          <p14:tracePt t="1185" x="3722688" y="2906713"/>
          <p14:tracePt t="1251" x="3713163" y="2897188"/>
          <p14:tracePt t="1266" x="3713163" y="2889250"/>
          <p14:tracePt t="1283" x="3697288" y="2871788"/>
          <p14:tracePt t="1291" x="3679825" y="2871788"/>
          <p14:tracePt t="1306" x="3654425" y="2863850"/>
          <p14:tracePt t="1314" x="3646488" y="2855913"/>
          <p14:tracePt t="1354" x="3636963" y="2846388"/>
          <p14:tracePt t="1458" x="3629025" y="2846388"/>
          <p14:tracePt t="1466" x="3611563" y="2838450"/>
          <p14:tracePt t="1477" x="3603625" y="2838450"/>
          <p14:tracePt t="1483" x="3586163" y="2830513"/>
          <p14:tracePt t="1521" x="3568700" y="2813050"/>
          <p14:tracePt t="1531" x="3560763" y="2813050"/>
          <p14:tracePt t="1538" x="3552825" y="2795588"/>
          <p14:tracePt t="1546" x="3535363" y="2787650"/>
          <p14:tracePt t="1554" x="3509963" y="2770188"/>
          <p14:tracePt t="1570" x="3502025" y="2762250"/>
          <p14:tracePt t="1595" x="3492500" y="2744788"/>
          <p14:tracePt t="1619" x="3492500" y="2736850"/>
          <p14:tracePt t="1628" x="3492500" y="2719388"/>
          <p14:tracePt t="1644" x="3492500" y="2711450"/>
          <p14:tracePt t="1651" x="3492500" y="2701925"/>
          <p14:tracePt t="1715" x="3492500" y="2693988"/>
          <p14:tracePt t="2154" x="3475038" y="2686050"/>
          <p14:tracePt t="2163" x="3459163" y="2686050"/>
          <p14:tracePt t="2170" x="3433763" y="2686050"/>
          <p14:tracePt t="2179" x="3424238" y="2686050"/>
          <p14:tracePt t="2186" x="3398838" y="2686050"/>
          <p14:tracePt t="2196" x="3382963" y="2686050"/>
          <p14:tracePt t="2203" x="3373438" y="2686050"/>
          <p14:tracePt t="2211" x="3340100" y="2686050"/>
          <p14:tracePt t="2218" x="3314700" y="2686050"/>
          <p14:tracePt t="2229" x="3271838" y="2686050"/>
          <p14:tracePt t="2234" x="3254375" y="2686050"/>
          <p14:tracePt t="2244" x="3203575" y="2676525"/>
          <p14:tracePt t="2251" x="3178175" y="2676525"/>
          <p14:tracePt t="2260" x="3135313" y="2676525"/>
          <p14:tracePt t="2266" x="3101975" y="2668588"/>
          <p14:tracePt t="2276" x="3067050" y="2668588"/>
          <p14:tracePt t="2282" x="3025775" y="2668588"/>
          <p14:tracePt t="2290" x="3000375" y="2668588"/>
          <p14:tracePt t="2299" x="2974975" y="2668588"/>
          <p14:tracePt t="2306" x="2932113" y="2668588"/>
          <p14:tracePt t="2313" x="2871788" y="2660650"/>
          <p14:tracePt t="2322" x="2813050" y="2660650"/>
          <p14:tracePt t="2331" x="2752725" y="2651125"/>
          <p14:tracePt t="2339" x="2693988" y="2651125"/>
          <p14:tracePt t="2346" x="2633663" y="2651125"/>
          <p14:tracePt t="2354" x="2574925" y="2643188"/>
          <p14:tracePt t="2361" x="2532063" y="2617788"/>
          <p14:tracePt t="2370" x="2498725" y="2617788"/>
          <p14:tracePt t="2379" x="2447925" y="2608263"/>
          <p14:tracePt t="2386" x="2422525" y="2608263"/>
          <p14:tracePt t="2395" x="2387600" y="2600325"/>
          <p14:tracePt t="2403" x="2362200" y="2592388"/>
          <p14:tracePt t="2412" x="2354263" y="2592388"/>
          <p14:tracePt t="2530" x="2344738" y="2592388"/>
          <p14:tracePt t="2546" x="2336800" y="2592388"/>
          <p14:tracePt t="2579" x="2336800" y="2582863"/>
          <p14:tracePt t="2865" x="2336800" y="2574925"/>
          <p14:tracePt t="2881" x="2336800" y="2566988"/>
          <p14:tracePt t="2889" x="2344738" y="2566988"/>
          <p14:tracePt t="2913" x="2344738" y="2557463"/>
          <p14:tracePt t="2930" x="2344738" y="2549525"/>
          <p14:tracePt t="2945" x="2354263" y="2541588"/>
          <p14:tracePt t="2953" x="2354263" y="2532063"/>
          <p14:tracePt t="2963" x="2354263" y="2524125"/>
          <p14:tracePt t="2969" x="2362200" y="2516188"/>
          <p14:tracePt t="2985" x="2362200" y="2506663"/>
          <p14:tracePt t="3017" x="2362200" y="2498725"/>
          <p14:tracePt t="3033" x="2379663" y="2481263"/>
          <p14:tracePt t="3051" x="2379663" y="2473325"/>
          <p14:tracePt t="3066" x="2387600" y="2463800"/>
          <p14:tracePt t="3098" x="2397125" y="2455863"/>
          <p14:tracePt t="3138" x="2397125" y="2438400"/>
          <p14:tracePt t="3146" x="2405063" y="2438400"/>
          <p14:tracePt t="3171" x="2405063" y="2422525"/>
          <p14:tracePt t="3187" x="2405063" y="2413000"/>
          <p14:tracePt t="3203" x="2405063" y="2405063"/>
          <p14:tracePt t="3219" x="2405063" y="2397125"/>
          <p14:tracePt t="3457" x="2405063" y="2387600"/>
          <p14:tracePt t="3482" x="2413000" y="2371725"/>
          <p14:tracePt t="3691" x="2422525" y="2371725"/>
          <p14:tracePt t="3730" x="2430463" y="2371725"/>
          <p14:tracePt t="3962" x="2430463" y="2379663"/>
          <p14:tracePt t="3971" x="2438400" y="2397125"/>
          <p14:tracePt t="3985" x="2438400" y="2405063"/>
          <p14:tracePt t="3997" x="2438400" y="2413000"/>
          <p14:tracePt t="4001" x="2438400" y="2422525"/>
          <p14:tracePt t="4013" x="2438400" y="2430463"/>
          <p14:tracePt t="4029" x="2447925" y="2447925"/>
          <p14:tracePt t="4033" x="2447925" y="2455863"/>
          <p14:tracePt t="4049" x="2447925" y="2473325"/>
          <p14:tracePt t="4058" x="2447925" y="2498725"/>
          <p14:tracePt t="4073" x="2447925" y="2516188"/>
          <p14:tracePt t="4081" x="2447925" y="2524125"/>
          <p14:tracePt t="4090" x="2447925" y="2532063"/>
          <p14:tracePt t="4097" x="2447925" y="2557463"/>
          <p14:tracePt t="4106" x="2447925" y="2574925"/>
          <p14:tracePt t="4114" x="2447925" y="2600325"/>
          <p14:tracePt t="4121" x="2447925" y="2617788"/>
          <p14:tracePt t="4130" x="2447925" y="2633663"/>
          <p14:tracePt t="4137" x="2447925" y="2660650"/>
          <p14:tracePt t="4147" x="2447925" y="2676525"/>
          <p14:tracePt t="4153" x="2447925" y="2693988"/>
          <p14:tracePt t="4163" x="2447925" y="2711450"/>
          <p14:tracePt t="4169" x="2447925" y="2736850"/>
          <p14:tracePt t="4179" x="2447925" y="2744788"/>
          <p14:tracePt t="4185" x="2447925" y="2762250"/>
          <p14:tracePt t="4195" x="2447925" y="2770188"/>
          <p14:tracePt t="4201" x="2447925" y="2778125"/>
          <p14:tracePt t="4212" x="2455863" y="2805113"/>
          <p14:tracePt t="4217" x="2455863" y="2813050"/>
          <p14:tracePt t="4228" x="2463800" y="2820988"/>
          <p14:tracePt t="4233" x="2473325" y="2830513"/>
          <p14:tracePt t="4242" x="2481263" y="2830513"/>
          <p14:tracePt t="4249" x="2489200" y="2838450"/>
          <p14:tracePt t="4266" x="2498725" y="2846388"/>
          <p14:tracePt t="4283" x="2506663" y="2855913"/>
          <p14:tracePt t="4299" x="2516188" y="2855913"/>
          <p14:tracePt t="4314" x="2524125" y="2855913"/>
          <p14:tracePt t="4330" x="2541588" y="2855913"/>
          <p14:tracePt t="4338" x="2549525" y="2855913"/>
          <p14:tracePt t="4346" x="2557463" y="2855913"/>
          <p14:tracePt t="4355" x="2566988" y="2855913"/>
          <p14:tracePt t="4362" x="2592388" y="2855913"/>
          <p14:tracePt t="4371" x="2600325" y="2855913"/>
          <p14:tracePt t="4379" x="2617788" y="2855913"/>
          <p14:tracePt t="4386" x="2625725" y="2855913"/>
          <p14:tracePt t="4396" x="2643188" y="2855913"/>
          <p14:tracePt t="4403" x="2668588" y="2855913"/>
          <p14:tracePt t="4413" x="2676525" y="2855913"/>
          <p14:tracePt t="4419" x="2701925" y="2855913"/>
          <p14:tracePt t="4428" x="2719388" y="2855913"/>
          <p14:tracePt t="4435" x="2727325" y="2855913"/>
          <p14:tracePt t="4444" x="2744788" y="2855913"/>
          <p14:tracePt t="4449" x="2770188" y="2855913"/>
          <p14:tracePt t="4466" x="2795588" y="2855913"/>
          <p14:tracePt t="4473" x="2795588" y="2863850"/>
          <p14:tracePt t="4483" x="2820988" y="2863850"/>
          <p14:tracePt t="4490" x="2838450" y="2871788"/>
          <p14:tracePt t="4498" x="2855913" y="2881313"/>
          <p14:tracePt t="4507" x="2871788" y="2881313"/>
          <p14:tracePt t="4514" x="2881313" y="2881313"/>
          <p14:tracePt t="4522" x="2897188" y="2881313"/>
          <p14:tracePt t="4530" x="2906713" y="2881313"/>
          <p14:tracePt t="4538" x="2914650" y="2881313"/>
          <p14:tracePt t="4546" x="2922588" y="2881313"/>
          <p14:tracePt t="4555" x="2932113" y="2889250"/>
          <p14:tracePt t="4778" x="2922588" y="2889250"/>
          <p14:tracePt t="4786" x="2914650" y="2889250"/>
          <p14:tracePt t="4794" x="2897188" y="2889250"/>
          <p14:tracePt t="4803" x="2871788" y="2889250"/>
          <p14:tracePt t="4812" x="2855913" y="2889250"/>
          <p14:tracePt t="4819" x="2838450" y="2889250"/>
          <p14:tracePt t="4829" x="2805113" y="2889250"/>
          <p14:tracePt t="4835" x="2787650" y="2889250"/>
          <p14:tracePt t="4844" x="2752725" y="2889250"/>
          <p14:tracePt t="4851" x="2711450" y="2889250"/>
          <p14:tracePt t="4857" x="2676525" y="2889250"/>
          <p14:tracePt t="4867" x="2633663" y="2889250"/>
          <p14:tracePt t="4873" x="2592388" y="2889250"/>
          <p14:tracePt t="4883" x="2532063" y="2881313"/>
          <p14:tracePt t="4890" x="2473325" y="2881313"/>
          <p14:tracePt t="4899" x="2422525" y="2881313"/>
          <p14:tracePt t="4906" x="2371725" y="2871788"/>
          <p14:tracePt t="4915" x="2336800" y="2871788"/>
          <p14:tracePt t="4925" x="2311400" y="2871788"/>
          <p14:tracePt t="4930" x="2268538" y="2871788"/>
          <p14:tracePt t="4938" x="2235200" y="2871788"/>
          <p14:tracePt t="4948" x="2209800" y="2871788"/>
          <p14:tracePt t="4955" x="2192338" y="2871788"/>
          <p14:tracePt t="4963" x="2184400" y="2871788"/>
          <p14:tracePt t="4970" x="2166938" y="2871788"/>
          <p14:tracePt t="4980" x="2159000" y="2871788"/>
          <p14:tracePt t="4986" x="2149475" y="2871788"/>
          <p14:tracePt t="5003" x="2133600" y="2871788"/>
          <p14:tracePt t="5028" x="2124075" y="2871788"/>
          <p14:tracePt t="5045" x="2116138" y="2871788"/>
          <p14:tracePt t="5060" x="2108200" y="2871788"/>
          <p14:tracePt t="5065" x="2098675" y="2871788"/>
          <p14:tracePt t="5073" x="2090738" y="2871788"/>
          <p14:tracePt t="5106" x="2065338" y="2881313"/>
          <p14:tracePt t="5122" x="2055813" y="2897188"/>
          <p14:tracePt t="5146" x="2039938" y="2897188"/>
          <p14:tracePt t="5153" x="2030413" y="2897188"/>
          <p14:tracePt t="5163" x="2014538" y="2897188"/>
          <p14:tracePt t="5170" x="1997075" y="2897188"/>
          <p14:tracePt t="5180" x="1979613" y="2897188"/>
          <p14:tracePt t="5186" x="1954213" y="2897188"/>
          <p14:tracePt t="5196" x="1928813" y="2914650"/>
          <p14:tracePt t="5203" x="1920875" y="2914650"/>
          <p14:tracePt t="5212" x="1885950" y="2914650"/>
          <p14:tracePt t="5219" x="1878013" y="2914650"/>
          <p14:tracePt t="5229" x="1870075" y="2922588"/>
          <p14:tracePt t="5235" x="1860550" y="2932113"/>
          <p14:tracePt t="5260" x="1844675" y="2932113"/>
          <p14:tracePt t="5282" x="1835150" y="2940050"/>
          <p14:tracePt t="5299" x="1835150" y="2949575"/>
          <p14:tracePt t="5315" x="1835150" y="2957513"/>
          <p14:tracePt t="5322" x="1835150" y="2974975"/>
          <p14:tracePt t="5331" x="1835150" y="2982913"/>
          <p14:tracePt t="5337" x="1835150" y="2990850"/>
          <p14:tracePt t="5346" x="1835150" y="3008313"/>
          <p14:tracePt t="5354" x="1835150" y="3025775"/>
          <p14:tracePt t="5363" x="1835150" y="3041650"/>
          <p14:tracePt t="5371" x="1835150" y="3059113"/>
          <p14:tracePt t="5380" x="1835150" y="3067050"/>
          <p14:tracePt t="5386" x="1835150" y="3101975"/>
          <p14:tracePt t="5396" x="1835150" y="3119438"/>
          <p14:tracePt t="5403" x="1844675" y="3135313"/>
          <p14:tracePt t="5413" x="1844675" y="3152775"/>
          <p14:tracePt t="5417" x="1844675" y="3186113"/>
          <p14:tracePt t="5429" x="1844675" y="3195638"/>
          <p14:tracePt t="5435" x="1844675" y="3211513"/>
          <p14:tracePt t="5445" x="1844675" y="3238500"/>
          <p14:tracePt t="5451" x="1844675" y="3263900"/>
          <p14:tracePt t="5457" x="1844675" y="3289300"/>
          <p14:tracePt t="5466" x="1852613" y="3305175"/>
          <p14:tracePt t="5474" x="1852613" y="3322638"/>
          <p14:tracePt t="5482" x="1852613" y="3340100"/>
          <p14:tracePt t="5490" x="1852613" y="3365500"/>
          <p14:tracePt t="5499" x="1852613" y="3382963"/>
          <p14:tracePt t="5506" x="1852613" y="3390900"/>
          <p14:tracePt t="5514" x="1852613" y="3408363"/>
          <p14:tracePt t="5522" x="1860550" y="3424238"/>
          <p14:tracePt t="5531" x="1860550" y="3433763"/>
          <p14:tracePt t="5538" x="1860550" y="3449638"/>
          <p14:tracePt t="5546" x="1860550" y="3467100"/>
          <p14:tracePt t="5554" x="1860550" y="3475038"/>
          <p14:tracePt t="5563" x="1860550" y="3484563"/>
          <p14:tracePt t="5570" x="1870075" y="3492500"/>
          <p14:tracePt t="5579" x="1870075" y="3509963"/>
          <p14:tracePt t="5597" x="1870075" y="3517900"/>
          <p14:tracePt t="5602" x="1870075" y="3527425"/>
          <p14:tracePt t="5612" x="1870075" y="3535363"/>
          <p14:tracePt t="5635" x="1870075" y="3552825"/>
          <p14:tracePt t="5644" x="1878013" y="3552825"/>
          <p14:tracePt t="5651" x="1878013" y="3560763"/>
          <p14:tracePt t="5657" x="1885950" y="3568700"/>
          <p14:tracePt t="5706" x="1885950" y="3578225"/>
          <p14:tracePt t="5722" x="1895475" y="3578225"/>
          <p14:tracePt t="5738" x="1903413" y="3578225"/>
          <p14:tracePt t="5747" x="1920875" y="3578225"/>
          <p14:tracePt t="5754" x="1928813" y="3578225"/>
          <p14:tracePt t="5764" x="1954213" y="3578225"/>
          <p14:tracePt t="5770" x="1997075" y="3586163"/>
          <p14:tracePt t="5780" x="2039938" y="3586163"/>
          <p14:tracePt t="5786" x="2098675" y="3594100"/>
          <p14:tracePt t="5796" x="2174875" y="3603625"/>
          <p14:tracePt t="5802" x="2278063" y="3603625"/>
          <p14:tracePt t="5812" x="2379663" y="3611563"/>
          <p14:tracePt t="5819" x="2473325" y="3629025"/>
          <p14:tracePt t="5826" x="2574925" y="3636963"/>
          <p14:tracePt t="5835" x="2660650" y="3646488"/>
          <p14:tracePt t="5844" x="2778125" y="3671888"/>
          <p14:tracePt t="5850" x="2846388" y="3671888"/>
          <p14:tracePt t="5857" x="2949575" y="3679825"/>
          <p14:tracePt t="5866" x="3025775" y="3679825"/>
          <p14:tracePt t="5874" x="3084513" y="3687763"/>
          <p14:tracePt t="5883" x="3144838" y="3705225"/>
          <p14:tracePt t="5891" x="3170238" y="3705225"/>
          <p14:tracePt t="5897" x="3186113" y="3705225"/>
          <p14:tracePt t="5906" x="3195638" y="3705225"/>
          <p14:tracePt t="6081" x="3195638" y="3679825"/>
          <p14:tracePt t="6090" x="3186113" y="3646488"/>
          <p14:tracePt t="6099" x="3186113" y="3603625"/>
          <p14:tracePt t="6106" x="3170238" y="3578225"/>
          <p14:tracePt t="6113" x="3160713" y="3527425"/>
          <p14:tracePt t="6121" x="3135313" y="3467100"/>
          <p14:tracePt t="6130" x="3127375" y="3408363"/>
          <p14:tracePt t="6137" x="3119438" y="3348038"/>
          <p14:tracePt t="6146" x="3109913" y="3289300"/>
          <p14:tracePt t="6153" x="3084513" y="3246438"/>
          <p14:tracePt t="6163" x="3084513" y="3228975"/>
          <p14:tracePt t="6171" x="3084513" y="3203575"/>
          <p14:tracePt t="6180" x="3084513" y="3178175"/>
          <p14:tracePt t="6185" x="3076575" y="3170238"/>
          <p14:tracePt t="6196" x="3076575" y="3152775"/>
          <p14:tracePt t="6202" x="3076575" y="3144838"/>
          <p14:tracePt t="6218" x="3076575" y="3135313"/>
          <p14:tracePt t="6229" x="3076575" y="3127375"/>
          <p14:tracePt t="8299" x="3076575" y="3135313"/>
          <p14:tracePt t="8386" x="3076575" y="3144838"/>
          <p14:tracePt t="8707" x="3076575" y="3152775"/>
          <p14:tracePt t="8714" x="3067050" y="3152775"/>
          <p14:tracePt t="8723" x="3059113" y="3144838"/>
          <p14:tracePt t="20802" x="3051175" y="3135313"/>
          <p14:tracePt t="20906" x="3059113" y="3127375"/>
          <p14:tracePt t="20923" x="3152775" y="3119438"/>
          <p14:tracePt t="20930" x="3271838" y="3144838"/>
          <p14:tracePt t="20938" x="3348038" y="3254375"/>
          <p14:tracePt t="20946" x="3441700" y="3408363"/>
          <p14:tracePt t="20955" x="3586163" y="3636963"/>
          <p14:tracePt t="20962" x="3781425" y="3976688"/>
          <p14:tracePt t="20971" x="4002088" y="4427538"/>
          <p14:tracePt t="20979" x="4189413" y="4733925"/>
          <p14:tracePt t="20986" x="4333875" y="5064125"/>
          <p14:tracePt t="20994" x="4427538" y="5286375"/>
          <p14:tracePt t="21003" x="4486275" y="5413375"/>
          <p14:tracePt t="21011" x="4521200" y="5514975"/>
          <p14:tracePt t="21021" x="4529138" y="5600700"/>
          <p14:tracePt t="21026" x="4546600" y="5676900"/>
          <p14:tracePt t="21036" x="4572000" y="5778500"/>
          <p14:tracePt t="21043" x="4614863" y="5872163"/>
          <p14:tracePt t="21052" x="4648200" y="5948363"/>
          <p14:tracePt t="21058" x="4716463" y="6024563"/>
          <p14:tracePt t="21069" x="4767263" y="6076950"/>
          <p14:tracePt t="21074" x="4835525" y="6118225"/>
          <p14:tracePt t="21081" x="4911725" y="6161088"/>
          <p14:tracePt t="21091" x="4979988" y="6221413"/>
          <p14:tracePt t="21097" x="5022850" y="6246813"/>
          <p14:tracePt t="21106" x="5073650" y="6280150"/>
          <p14:tracePt t="21114" x="5124450" y="6305550"/>
          <p14:tracePt t="21123" x="5167313" y="6348413"/>
          <p14:tracePt t="21131" x="5226050" y="6391275"/>
          <p14:tracePt t="21139" x="5294313" y="6432550"/>
          <p14:tracePt t="21146" x="5353050" y="6483350"/>
          <p14:tracePt t="21155" x="5472113" y="6561138"/>
          <p14:tracePt t="21162" x="5591175" y="6602413"/>
          <p14:tracePt t="21170" x="5719763" y="6654800"/>
          <p14:tracePt t="21178" x="5838825" y="6670675"/>
          <p14:tracePt t="21186" x="5965825" y="6688138"/>
          <p14:tracePt t="21194" x="6067425" y="6696075"/>
          <p14:tracePt t="21203" x="6169025" y="6696075"/>
          <p14:tracePt t="21211" x="6254750" y="6696075"/>
          <p14:tracePt t="21219" x="6323013" y="6696075"/>
          <p14:tracePt t="21226" x="6424613" y="6680200"/>
          <p14:tracePt t="21236" x="6483350" y="6654800"/>
          <p14:tracePt t="21243" x="6551613" y="6619875"/>
          <p14:tracePt t="21253" x="6602413" y="6586538"/>
          <p14:tracePt t="21259" x="6662738" y="6543675"/>
          <p14:tracePt t="21269" x="6696075" y="6518275"/>
          <p14:tracePt t="21275" x="6738938" y="6483350"/>
          <p14:tracePt t="21282" x="6789738" y="6416675"/>
          <p14:tracePt t="21291" x="6824663" y="6381750"/>
          <p14:tracePt t="21297" x="6865938" y="6313488"/>
          <p14:tracePt t="21306" x="6883400" y="6254750"/>
          <p14:tracePt t="21314" x="6926263" y="6178550"/>
          <p14:tracePt t="21323" x="6959600" y="6110288"/>
          <p14:tracePt t="21331" x="6985000" y="6067425"/>
          <p14:tracePt t="21339" x="7053263" y="5999163"/>
          <p14:tracePt t="21346" x="7096125" y="5957888"/>
          <p14:tracePt t="21355" x="7154863" y="5905500"/>
          <p14:tracePt t="21362" x="7205663" y="5897563"/>
          <p14:tracePt t="21370" x="7258050" y="5864225"/>
          <p14:tracePt t="21379" x="7299325" y="5846763"/>
          <p14:tracePt t="21387" x="7334250" y="5838825"/>
          <p14:tracePt t="21394" x="7367588" y="5821363"/>
          <p14:tracePt t="21403" x="7402513" y="5813425"/>
          <p14:tracePt t="21411" x="7410450" y="5803900"/>
          <p14:tracePt t="21419" x="7418388" y="5803900"/>
          <p14:tracePt t="21425" x="7435850" y="5788025"/>
          <p14:tracePt t="21436" x="7453313" y="5778500"/>
          <p14:tracePt t="21441" x="7461250" y="5770563"/>
          <p14:tracePt t="21452" x="7478713" y="5761038"/>
          <p14:tracePt t="21457" x="7504113" y="5745163"/>
          <p14:tracePt t="21468" x="7529513" y="5719763"/>
          <p14:tracePt t="21473" x="7529513" y="5710238"/>
          <p14:tracePt t="21481" x="7554913" y="5694363"/>
          <p14:tracePt t="21489" x="7572375" y="5676900"/>
          <p14:tracePt t="21497" x="7597775" y="5651500"/>
          <p14:tracePt t="21505" x="7597775" y="5634038"/>
          <p14:tracePt t="21514" x="7605713" y="5626100"/>
          <p14:tracePt t="21521" x="7613650" y="5608638"/>
          <p14:tracePt t="21530" x="7623175" y="5591175"/>
          <p14:tracePt t="21537" x="7623175" y="5583238"/>
          <p14:tracePt t="21546" x="7623175" y="5575300"/>
          <p14:tracePt t="21554" x="7623175" y="5565775"/>
          <p14:tracePt t="21561" x="7623175" y="5557838"/>
          <p14:tracePt t="21915" x="7639050" y="5549900"/>
          <p14:tracePt t="21930" x="7648575" y="5549900"/>
          <p14:tracePt t="21939" x="7656513" y="5549900"/>
          <p14:tracePt t="21946" x="7666038" y="5549900"/>
          <p14:tracePt t="21954" x="7666038" y="5540375"/>
          <p14:tracePt t="21963" x="7666038" y="5532438"/>
          <p14:tracePt t="21972" x="7666038" y="5489575"/>
          <p14:tracePt t="21979" x="7666038" y="5446713"/>
          <p14:tracePt t="21987" x="7666038" y="5327650"/>
          <p14:tracePt t="21994" x="7691438" y="5243513"/>
          <p14:tracePt t="22005" x="7691438" y="5200650"/>
          <p14:tracePt t="22011" x="7699375" y="5167313"/>
          <p14:tracePt t="22020" x="7699375" y="5157788"/>
          <p14:tracePt t="22026" x="7699375" y="5124450"/>
          <p14:tracePt t="22036" x="7699375" y="5099050"/>
          <p14:tracePt t="22546" x="7699375" y="5106988"/>
          <p14:tracePt t="22555" x="7639050" y="5141913"/>
          <p14:tracePt t="22563" x="7562850" y="5208588"/>
          <p14:tracePt t="22570" x="7504113" y="5243513"/>
          <p14:tracePt t="22579" x="7392988" y="5302250"/>
          <p14:tracePt t="22587" x="7316788" y="5345113"/>
          <p14:tracePt t="22594" x="7265988" y="5370513"/>
          <p14:tracePt t="22603" x="7197725" y="5387975"/>
          <p14:tracePt t="22611" x="7138988" y="5395913"/>
          <p14:tracePt t="22620" x="7088188" y="5405438"/>
          <p14:tracePt t="22626" x="7070725" y="5405438"/>
          <p14:tracePt t="22637" x="7061200" y="5405438"/>
          <p14:tracePt t="22643" x="7053263" y="5395913"/>
          <p14:tracePt t="22653" x="7035800" y="5362575"/>
          <p14:tracePt t="22659" x="7027863" y="5345113"/>
          <p14:tracePt t="22668" x="7010400" y="5311775"/>
          <p14:tracePt t="22675" x="6994525" y="5276850"/>
          <p14:tracePt t="22681" x="6977063" y="5235575"/>
          <p14:tracePt t="22690" x="6969125" y="5218113"/>
          <p14:tracePt t="22698" x="6959600" y="5200650"/>
          <p14:tracePt t="22706" x="6951663" y="5175250"/>
          <p14:tracePt t="22723" x="6951663" y="5167313"/>
          <p14:tracePt t="22755" x="6951663" y="5157788"/>
          <p14:tracePt t="22771" x="6943725" y="5149850"/>
          <p14:tracePt t="22779" x="6934200" y="5149850"/>
          <p14:tracePt t="22787" x="6926263" y="5149850"/>
          <p14:tracePt t="22795" x="6900863" y="5149850"/>
          <p14:tracePt t="22804" x="6875463" y="5141913"/>
          <p14:tracePt t="22809" x="6858000" y="5132388"/>
          <p14:tracePt t="22821" x="6840538" y="5124450"/>
          <p14:tracePt t="22826" x="6824663" y="5124450"/>
          <p14:tracePt t="22837" x="6815138" y="5116513"/>
          <p14:tracePt t="22843" x="6799263" y="5099050"/>
          <p14:tracePt t="22853" x="6781800" y="5091113"/>
          <p14:tracePt t="22955" x="6781800" y="5081588"/>
          <p14:tracePt t="22978" x="6781800" y="5064125"/>
          <p14:tracePt t="22994" x="6781800" y="5056188"/>
          <p14:tracePt t="23004" x="6772275" y="5048250"/>
          <p14:tracePt t="23026" x="6772275" y="5030788"/>
          <p14:tracePt t="23036" x="6713538" y="5022850"/>
          <p14:tracePt t="23042" x="6654800" y="5022850"/>
          <p14:tracePt t="23052" x="6611938" y="5013325"/>
          <p14:tracePt t="23059" x="6526213" y="5013325"/>
          <p14:tracePt t="23065" x="6407150" y="4997450"/>
          <p14:tracePt t="23075" x="6297613" y="4997450"/>
          <p14:tracePt t="23082" x="6169025" y="4997450"/>
          <p14:tracePt t="23091" x="6016625" y="4997450"/>
          <p14:tracePt t="23099" x="5889625" y="4997450"/>
          <p14:tracePt t="23106" x="5761038" y="4997450"/>
          <p14:tracePt t="23116" x="5651500" y="4997450"/>
          <p14:tracePt t="23123" x="5583238" y="4997450"/>
          <p14:tracePt t="23130" x="5557838" y="4997450"/>
          <p14:tracePt t="23146" x="5575300" y="4987925"/>
          <p14:tracePt t="23162" x="5616575" y="4972050"/>
          <p14:tracePt t="23171" x="5651500" y="4972050"/>
          <p14:tracePt t="23188" x="5659438" y="4972050"/>
          <p14:tracePt t="23210" x="5659438" y="4979988"/>
          <p14:tracePt t="23363" x="5651500" y="4997450"/>
          <p14:tracePt t="23371" x="5634038" y="4997450"/>
          <p14:tracePt t="23379" x="5600700" y="5013325"/>
          <p14:tracePt t="23388" x="5575300" y="5030788"/>
          <p14:tracePt t="23395" x="5565775" y="5048250"/>
          <p14:tracePt t="23404" x="5540375" y="5073650"/>
          <p14:tracePt t="23410" x="5456238" y="5081588"/>
          <p14:tracePt t="23420" x="5387975" y="5099050"/>
          <p14:tracePt t="23426" x="5276850" y="5132388"/>
          <p14:tracePt t="23437" x="5218113" y="5132388"/>
          <p14:tracePt t="23442" x="5183188" y="5132388"/>
          <p14:tracePt t="23450" x="5175250" y="5132388"/>
          <p14:tracePt t="23474" x="5157788" y="5132388"/>
          <p14:tracePt t="23482" x="5149850" y="5132388"/>
          <p14:tracePt t="23490" x="5124450" y="5132388"/>
          <p14:tracePt t="23499" x="5091113" y="5132388"/>
          <p14:tracePt t="23506" x="5056188" y="5132388"/>
          <p14:tracePt t="23514" x="5030788" y="5132388"/>
          <p14:tracePt t="23521" x="4972050" y="5132388"/>
          <p14:tracePt t="23530" x="4919663" y="5132388"/>
          <p14:tracePt t="23539" x="4843463" y="5132388"/>
          <p14:tracePt t="23546" x="4767263" y="5116513"/>
          <p14:tracePt t="23554" x="4683125" y="5099050"/>
          <p14:tracePt t="23563" x="4605338" y="5081588"/>
          <p14:tracePt t="23572" x="4503738" y="5048250"/>
          <p14:tracePt t="23579" x="4427538" y="5022850"/>
          <p14:tracePt t="23588" x="4341813" y="5005388"/>
          <p14:tracePt t="23595" x="4249738" y="4954588"/>
          <p14:tracePt t="23604" x="4171950" y="4911725"/>
          <p14:tracePt t="23611" x="4121150" y="4886325"/>
          <p14:tracePt t="23621" x="4052888" y="4852988"/>
          <p14:tracePt t="23626" x="4002088" y="4818063"/>
          <p14:tracePt t="23635" x="3968750" y="4810125"/>
          <p14:tracePt t="23642" x="3925888" y="4784725"/>
          <p14:tracePt t="23653" x="3883025" y="4759325"/>
          <p14:tracePt t="23658" x="3857625" y="4733925"/>
          <p14:tracePt t="23665" x="3806825" y="4683125"/>
          <p14:tracePt t="23675" x="3756025" y="4640263"/>
          <p14:tracePt t="23682" x="3697288" y="4589463"/>
          <p14:tracePt t="23689" x="3636963" y="4529138"/>
          <p14:tracePt t="23699" x="3586163" y="4486275"/>
          <p14:tracePt t="23706" x="3535363" y="4435475"/>
          <p14:tracePt t="23714" x="3467100" y="4376738"/>
          <p14:tracePt t="23723" x="3416300" y="4316413"/>
          <p14:tracePt t="23730" x="3365500" y="4265613"/>
          <p14:tracePt t="23738" x="3322638" y="4240213"/>
          <p14:tracePt t="23747" x="3271838" y="4189413"/>
          <p14:tracePt t="23755" x="3203575" y="4130675"/>
          <p14:tracePt t="23763" x="3152775" y="4095750"/>
          <p14:tracePt t="23772" x="3101975" y="4052888"/>
          <p14:tracePt t="23779" x="3051175" y="4002088"/>
          <p14:tracePt t="23788" x="3000375" y="3951288"/>
          <p14:tracePt t="23795" x="2940050" y="3917950"/>
          <p14:tracePt t="23804" x="2889250" y="3875088"/>
          <p14:tracePt t="23811" x="2838450" y="3824288"/>
          <p14:tracePt t="23820" x="2778125" y="3773488"/>
          <p14:tracePt t="23826" x="2744788" y="3738563"/>
          <p14:tracePt t="23835" x="2711450" y="3705225"/>
          <p14:tracePt t="23841" x="2686050" y="3679825"/>
          <p14:tracePt t="23852" x="2660650" y="3654425"/>
          <p14:tracePt t="23859" x="2633663" y="3629025"/>
          <p14:tracePt t="23865" x="2608263" y="3603625"/>
          <p14:tracePt t="23874" x="2592388" y="3594100"/>
          <p14:tracePt t="23882" x="2566988" y="3578225"/>
          <p14:tracePt t="23890" x="2557463" y="3560763"/>
          <p14:tracePt t="23899" x="2524125" y="3543300"/>
          <p14:tracePt t="23906" x="2506663" y="3527425"/>
          <p14:tracePt t="23914" x="2489200" y="3509963"/>
          <p14:tracePt t="23932" x="2473325" y="3502025"/>
          <p14:tracePt t="23938" x="2463800" y="3492500"/>
          <p14:tracePt t="23946" x="2455863" y="3484563"/>
          <p14:tracePt t="23989" x="2455863" y="3467100"/>
          <p14:tracePt t="24010" x="2455863" y="3459163"/>
          <p14:tracePt t="24244" x="2455863" y="3449638"/>
          <p14:tracePt t="24252" x="2447925" y="3449638"/>
          <p14:tracePt t="24265" x="2438400" y="3449638"/>
          <p14:tracePt t="24282" x="2430463" y="3449638"/>
          <p14:tracePt t="24298" x="2413000" y="3449638"/>
          <p14:tracePt t="24306" x="2405063" y="3459163"/>
          <p14:tracePt t="24314" x="2397125" y="3459163"/>
          <p14:tracePt t="24322" x="2379663" y="3459163"/>
          <p14:tracePt t="24330" x="2371725" y="3467100"/>
          <p14:tracePt t="24338" x="2344738" y="3467100"/>
          <p14:tracePt t="24347" x="2319338" y="3467100"/>
          <p14:tracePt t="24355" x="2293938" y="3475038"/>
          <p14:tracePt t="24363" x="2278063" y="3475038"/>
          <p14:tracePt t="24372" x="2243138" y="3475038"/>
          <p14:tracePt t="24379" x="2209800" y="3475038"/>
          <p14:tracePt t="24388" x="2184400" y="3475038"/>
          <p14:tracePt t="24393" x="2159000" y="3475038"/>
          <p14:tracePt t="24404" x="2133600" y="3475038"/>
          <p14:tracePt t="24409" x="2116138" y="3475038"/>
          <p14:tracePt t="24419" x="2090738" y="3475038"/>
          <p14:tracePt t="24426" x="2055813" y="3467100"/>
          <p14:tracePt t="24434" x="2030413" y="3459163"/>
          <p14:tracePt t="24443" x="2005013" y="3449638"/>
          <p14:tracePt t="24450" x="1989138" y="3433763"/>
          <p14:tracePt t="24459" x="1971675" y="3424238"/>
          <p14:tracePt t="24466" x="1954213" y="3408363"/>
          <p14:tracePt t="24474" x="1938338" y="3398838"/>
          <p14:tracePt t="24482" x="1938338" y="3382963"/>
          <p14:tracePt t="24490" x="1928813" y="3382963"/>
          <p14:tracePt t="24499" x="1928813" y="3365500"/>
          <p14:tracePt t="24506" x="1920875" y="3355975"/>
          <p14:tracePt t="24514" x="1920875" y="3348038"/>
          <p14:tracePt t="24521" x="1920875" y="3340100"/>
          <p14:tracePt t="24531" x="1920875" y="3330575"/>
          <p14:tracePt t="24538" x="1920875" y="3314700"/>
          <p14:tracePt t="24546" x="1920875" y="3305175"/>
          <p14:tracePt t="24563" x="1920875" y="3297238"/>
          <p14:tracePt t="24571" x="1920875" y="3289300"/>
          <p14:tracePt t="24579" x="1928813" y="3279775"/>
          <p14:tracePt t="24588" x="1928813" y="3263900"/>
          <p14:tracePt t="24595" x="1938338" y="3254375"/>
          <p14:tracePt t="24604" x="1946275" y="3246438"/>
          <p14:tracePt t="24611" x="1954213" y="3246438"/>
          <p14:tracePt t="24620" x="1954213" y="3228975"/>
          <p14:tracePt t="24626" x="1963738" y="3228975"/>
          <p14:tracePt t="24636" x="1971675" y="3228975"/>
          <p14:tracePt t="24675" x="1979613" y="3221038"/>
          <p14:tracePt t="24691" x="1989138" y="3221038"/>
          <p14:tracePt t="24698" x="1997075" y="3221038"/>
          <p14:tracePt t="24706" x="2005013" y="3221038"/>
          <p14:tracePt t="24714" x="2014538" y="3221038"/>
          <p14:tracePt t="24723" x="2030413" y="3221038"/>
          <p14:tracePt t="24731" x="2055813" y="3221038"/>
          <p14:tracePt t="24738" x="2082800" y="3238500"/>
          <p14:tracePt t="24747" x="2108200" y="3246438"/>
          <p14:tracePt t="24756" x="2124075" y="3254375"/>
          <p14:tracePt t="24762" x="2133600" y="3263900"/>
          <p14:tracePt t="24771" x="2159000" y="3263900"/>
          <p14:tracePt t="24779" x="2166938" y="3271838"/>
          <p14:tracePt t="24788" x="2174875" y="3271838"/>
          <p14:tracePt t="24795" x="2192338" y="3279775"/>
          <p14:tracePt t="24804" x="2200275" y="3289300"/>
          <p14:tracePt t="24809" x="2217738" y="3297238"/>
          <p14:tracePt t="24821" x="2227263" y="3314700"/>
          <p14:tracePt t="24826" x="2243138" y="3322638"/>
          <p14:tracePt t="24833" x="2252663" y="3322638"/>
          <p14:tracePt t="24843" x="2260600" y="3330575"/>
          <p14:tracePt t="24849" x="2268538" y="3340100"/>
          <p14:tracePt t="24858" x="2278063" y="3340100"/>
          <p14:tracePt t="24866" x="2293938" y="3348038"/>
          <p14:tracePt t="24875" x="2311400" y="3355975"/>
          <p14:tracePt t="24883" x="2336800" y="3373438"/>
          <p14:tracePt t="24890" x="2344738" y="3373438"/>
          <p14:tracePt t="24898" x="2362200" y="3382963"/>
          <p14:tracePt t="24906" x="2387600" y="3398838"/>
          <p14:tracePt t="24914" x="2405063" y="3408363"/>
          <p14:tracePt t="24923" x="2430463" y="3416300"/>
          <p14:tracePt t="24933" x="2473325" y="3449638"/>
          <p14:tracePt t="24939" x="2524125" y="3467100"/>
          <p14:tracePt t="24946" x="2582863" y="3502025"/>
          <p14:tracePt t="24956" x="2660650" y="3517900"/>
          <p14:tracePt t="24963" x="2744788" y="3560763"/>
          <p14:tracePt t="24973" x="2838450" y="3611563"/>
          <p14:tracePt t="24977" x="2940050" y="3646488"/>
          <p14:tracePt t="24990" x="3041650" y="3679825"/>
          <p14:tracePt t="24993" x="3144838" y="3722688"/>
          <p14:tracePt t="25005" x="3221038" y="3748088"/>
          <p14:tracePt t="25010" x="3297238" y="3763963"/>
          <p14:tracePt t="25020" x="3355975" y="3798888"/>
          <p14:tracePt t="25026" x="3382963" y="3806825"/>
          <p14:tracePt t="25036" x="3416300" y="3824288"/>
          <p14:tracePt t="25043" x="3441700" y="3832225"/>
          <p14:tracePt t="25049" x="3449638" y="3849688"/>
          <p14:tracePt t="25066" x="3459163" y="3849688"/>
          <p14:tracePt t="25075" x="3467100" y="3857625"/>
          <p14:tracePt t="25083" x="3475038" y="3867150"/>
          <p14:tracePt t="25089" x="3484563" y="3867150"/>
          <p14:tracePt t="25098" x="3502025" y="3883025"/>
          <p14:tracePt t="25106" x="3509963" y="3883025"/>
          <p14:tracePt t="25114" x="3527425" y="3900488"/>
          <p14:tracePt t="25122" x="3543300" y="3908425"/>
          <p14:tracePt t="25130" x="3552825" y="3908425"/>
          <p14:tracePt t="25171" x="3560763" y="3925888"/>
          <p14:tracePt t="25419" x="3568700" y="3935413"/>
          <p14:tracePt t="25426" x="3586163" y="3943350"/>
          <p14:tracePt t="25435" x="3594100" y="3951288"/>
          <p14:tracePt t="25443" x="3619500" y="3968750"/>
          <p14:tracePt t="25449" x="3646488" y="3976688"/>
          <p14:tracePt t="25459" x="3697288" y="3994150"/>
          <p14:tracePt t="25466" x="3748088" y="4002088"/>
          <p14:tracePt t="25473" x="3832225" y="4027488"/>
          <p14:tracePt t="25482" x="3908425" y="4037013"/>
          <p14:tracePt t="25490" x="4011613" y="4062413"/>
          <p14:tracePt t="25497" x="4113213" y="4079875"/>
          <p14:tracePt t="25506" x="4214813" y="4105275"/>
          <p14:tracePt t="25513" x="4316413" y="4130675"/>
          <p14:tracePt t="25522" x="4427538" y="4138613"/>
          <p14:tracePt t="25529" x="4529138" y="4146550"/>
          <p14:tracePt t="25539" x="4640263" y="4164013"/>
          <p14:tracePt t="25546" x="4724400" y="4171950"/>
          <p14:tracePt t="25555" x="4818063" y="4197350"/>
          <p14:tracePt t="25561" x="4886325" y="4197350"/>
          <p14:tracePt t="25573" x="4946650" y="4206875"/>
          <p14:tracePt t="25577" x="4997450" y="4224338"/>
          <p14:tracePt t="25589" x="5038725" y="4224338"/>
          <p14:tracePt t="25594" x="5073650" y="4240213"/>
          <p14:tracePt t="25604" x="5124450" y="4249738"/>
          <p14:tracePt t="25609" x="5132388" y="4249738"/>
          <p14:tracePt t="25619" x="5192713" y="4275138"/>
          <p14:tracePt t="25626" x="5226050" y="4283075"/>
          <p14:tracePt t="25636" x="5268913" y="4308475"/>
          <p14:tracePt t="25641" x="5302250" y="4325938"/>
          <p14:tracePt t="25649" x="5353050" y="4333875"/>
          <p14:tracePt t="25658" x="5405438" y="4351338"/>
          <p14:tracePt t="25666" x="5446713" y="4368800"/>
          <p14:tracePt t="25673" x="5481638" y="4384675"/>
          <p14:tracePt t="25682" x="5514975" y="4410075"/>
          <p14:tracePt t="25689" x="5557838" y="4427538"/>
          <p14:tracePt t="25698" x="5575300" y="4435475"/>
          <p14:tracePt t="25706" x="5591175" y="4445000"/>
          <p14:tracePt t="25714" x="5616575" y="4452938"/>
          <p14:tracePt t="25723" x="5641975" y="4478338"/>
          <p14:tracePt t="25738" x="5668963" y="4495800"/>
          <p14:tracePt t="25746" x="5676900" y="4495800"/>
          <p14:tracePt t="25756" x="5694363" y="4513263"/>
          <p14:tracePt t="25763" x="5710238" y="4521200"/>
          <p14:tracePt t="25773" x="5719763" y="4529138"/>
          <p14:tracePt t="25779" x="5735638" y="4538663"/>
          <p14:tracePt t="25788" x="5753100" y="4546600"/>
          <p14:tracePt t="25795" x="5770563" y="4546600"/>
          <p14:tracePt t="25804" x="5770563" y="4554538"/>
          <p14:tracePt t="25811" x="5778500" y="4554538"/>
          <p14:tracePt t="25819" x="5788025" y="4554538"/>
          <p14:tracePt t="26138" x="5795963" y="4572000"/>
          <p14:tracePt t="26156" x="5803900" y="4572000"/>
          <p14:tracePt t="26163" x="5813425" y="4572000"/>
          <p14:tracePt t="26173" x="5821363" y="4589463"/>
          <p14:tracePt t="26178" x="5829300" y="4589463"/>
          <p14:tracePt t="26188" x="5854700" y="4605338"/>
          <p14:tracePt t="26195" x="5872163" y="4614863"/>
          <p14:tracePt t="26205" x="5897563" y="4630738"/>
          <p14:tracePt t="26210" x="5922963" y="4657725"/>
          <p14:tracePt t="26219" x="5957888" y="4683125"/>
          <p14:tracePt t="26226" x="6008688" y="4716463"/>
          <p14:tracePt t="26233" x="6049963" y="4741863"/>
          <p14:tracePt t="26242" x="6092825" y="4775200"/>
          <p14:tracePt t="26250" x="6143625" y="4792663"/>
          <p14:tracePt t="26259" x="6178550" y="4818063"/>
          <p14:tracePt t="26267" x="6246813" y="4852988"/>
          <p14:tracePt t="26275" x="6297613" y="4878388"/>
          <p14:tracePt t="26283" x="6330950" y="4903788"/>
          <p14:tracePt t="26290" x="6373813" y="4919663"/>
          <p14:tracePt t="26298" x="6424613" y="4946650"/>
          <p14:tracePt t="26306" x="6475413" y="4954588"/>
          <p14:tracePt t="26315" x="6518275" y="4987925"/>
          <p14:tracePt t="26322" x="6551613" y="4997450"/>
          <p14:tracePt t="26331" x="6586538" y="5013325"/>
          <p14:tracePt t="26340" x="6611938" y="5022850"/>
          <p14:tracePt t="26346" x="6637338" y="5038725"/>
          <p14:tracePt t="26356" x="6662738" y="5048250"/>
          <p14:tracePt t="26363" x="6696075" y="5056188"/>
          <p14:tracePt t="26373" x="6705600" y="5056188"/>
          <p14:tracePt t="26379" x="6731000" y="5064125"/>
          <p14:tracePt t="26389" x="6756400" y="5081588"/>
          <p14:tracePt t="26394" x="6781800" y="5099050"/>
          <p14:tracePt t="26404" x="6807200" y="5106988"/>
          <p14:tracePt t="26411" x="6832600" y="5124450"/>
          <p14:tracePt t="26419" x="6865938" y="5132388"/>
          <p14:tracePt t="26426" x="6883400" y="5141913"/>
          <p14:tracePt t="26433" x="6916738" y="5149850"/>
          <p14:tracePt t="26442" x="6951663" y="5167313"/>
          <p14:tracePt t="26450" x="6977063" y="5183188"/>
          <p14:tracePt t="26457" x="6994525" y="5192713"/>
          <p14:tracePt t="26466" x="7010400" y="5192713"/>
          <p14:tracePt t="26473" x="7053263" y="5208588"/>
          <p14:tracePt t="26482" x="7078663" y="5218113"/>
          <p14:tracePt t="26490" x="7113588" y="5235575"/>
          <p14:tracePt t="26498" x="7138988" y="5251450"/>
          <p14:tracePt t="26507" x="7164388" y="5268913"/>
          <p14:tracePt t="26514" x="7180263" y="5276850"/>
          <p14:tracePt t="26523" x="7205663" y="5286375"/>
          <p14:tracePt t="26530" x="7232650" y="5294313"/>
          <p14:tracePt t="26539" x="7248525" y="5302250"/>
          <p14:tracePt t="26546" x="7265988" y="5311775"/>
          <p14:tracePt t="26556" x="7283450" y="5319713"/>
          <p14:tracePt t="26562" x="7291388" y="5319713"/>
          <p14:tracePt t="26788" x="7299325" y="5327650"/>
          <p14:tracePt t="26810" x="7308850" y="5337175"/>
          <p14:tracePt t="26826" x="7316788" y="5337175"/>
          <p14:tracePt t="26843" x="7316788" y="5345113"/>
          <p14:tracePt t="27698" x="7308850" y="5370513"/>
          <p14:tracePt t="27706" x="7283450" y="5387975"/>
          <p14:tracePt t="27715" x="7258050" y="5430838"/>
          <p14:tracePt t="27724" x="7240588" y="5446713"/>
          <p14:tracePt t="27731" x="7232650" y="5464175"/>
          <p14:tracePt t="27740" x="7232650" y="5489575"/>
          <p14:tracePt t="27746" x="7232650" y="5507038"/>
          <p14:tracePt t="32355" x="7205663" y="5507038"/>
          <p14:tracePt t="32369" x="7121525" y="5489575"/>
          <p14:tracePt t="32378" x="6994525" y="5472113"/>
          <p14:tracePt t="32386" x="6807200" y="5430838"/>
          <p14:tracePt t="32394" x="6561138" y="5395913"/>
          <p14:tracePt t="32403" x="6262688" y="5362575"/>
          <p14:tracePt t="32410" x="5932488" y="5327650"/>
          <p14:tracePt t="32418" x="5540375" y="5276850"/>
          <p14:tracePt t="32426" x="5208588" y="5243513"/>
          <p14:tracePt t="32434" x="4911725" y="5226050"/>
          <p14:tracePt t="32442" x="4741863" y="5226050"/>
          <p14:tracePt t="32451" x="4614863" y="5226050"/>
          <p14:tracePt t="32458" x="4538663" y="5208588"/>
          <p14:tracePt t="32467" x="4521200" y="5208588"/>
          <p14:tracePt t="32475" x="4495800" y="5208588"/>
          <p14:tracePt t="32483" x="4529138" y="5175250"/>
          <p14:tracePt t="32492" x="4597400" y="5132388"/>
          <p14:tracePt t="32499" x="4622800" y="5116513"/>
          <p14:tracePt t="32509" x="4630738" y="5116513"/>
          <p14:tracePt t="32515" x="4648200" y="5116513"/>
          <p14:tracePt t="32525" x="4665663" y="5116513"/>
          <p14:tracePt t="32530" x="4665663" y="5124450"/>
          <p14:tracePt t="32540" x="4665663" y="5141913"/>
          <p14:tracePt t="32546" x="4630738" y="5149850"/>
          <p14:tracePt t="32553" x="4597400" y="5167313"/>
          <p14:tracePt t="32562" x="4579938" y="5167313"/>
          <p14:tracePt t="32611" x="4521200" y="5200650"/>
          <p14:tracePt t="32618" x="4435475" y="5235575"/>
          <p14:tracePt t="32625" x="4376738" y="5251450"/>
          <p14:tracePt t="32634" x="4316413" y="5251450"/>
          <p14:tracePt t="32641" x="4206875" y="5260975"/>
          <p14:tracePt t="32651" x="4121150" y="5260975"/>
          <p14:tracePt t="32659" x="4019550" y="5260975"/>
          <p14:tracePt t="32666" x="3960813" y="5260975"/>
          <p14:tracePt t="32676" x="3832225" y="5260975"/>
          <p14:tracePt t="32683" x="3722688" y="5251450"/>
          <p14:tracePt t="32692" x="3603625" y="5218113"/>
          <p14:tracePt t="32699" x="3416300" y="5175250"/>
          <p14:tracePt t="32709" x="3289300" y="5149850"/>
          <p14:tracePt t="32715" x="3144838" y="5099050"/>
          <p14:tracePt t="32724" x="3051175" y="5056188"/>
          <p14:tracePt t="32731" x="2974975" y="4987925"/>
          <p14:tracePt t="32739" x="2932113" y="4929188"/>
          <p14:tracePt t="32745" x="2889250" y="4818063"/>
          <p14:tracePt t="32754" x="2855913" y="4775200"/>
          <p14:tracePt t="32763" x="2820988" y="4708525"/>
          <p14:tracePt t="32769" x="2778125" y="4648200"/>
          <p14:tracePt t="32779" x="2762250" y="4589463"/>
          <p14:tracePt t="32786" x="2727325" y="4538663"/>
          <p14:tracePt t="32794" x="2727325" y="4503738"/>
          <p14:tracePt t="32803" x="2711450" y="4470400"/>
          <p14:tracePt t="32810" x="2701925" y="4435475"/>
          <p14:tracePt t="32818" x="2693988" y="4410075"/>
          <p14:tracePt t="32826" x="2668588" y="4368800"/>
          <p14:tracePt t="32834" x="2643188" y="4316413"/>
          <p14:tracePt t="32842" x="2633663" y="4283075"/>
          <p14:tracePt t="32851" x="2633663" y="4257675"/>
          <p14:tracePt t="32858" x="2633663" y="4232275"/>
          <p14:tracePt t="32866" x="2625725" y="4171950"/>
          <p14:tracePt t="32875" x="2625725" y="4156075"/>
          <p14:tracePt t="32882" x="2617788" y="4121150"/>
          <p14:tracePt t="32893" x="2617788" y="4087813"/>
          <p14:tracePt t="32899" x="2608263" y="4079875"/>
          <p14:tracePt t="32908" x="2608263" y="4052888"/>
          <p14:tracePt t="32915" x="2608263" y="4037013"/>
          <p14:tracePt t="32931" x="2608263" y="4027488"/>
          <p14:tracePt t="32940" x="2608263" y="4019550"/>
          <p14:tracePt t="32946" x="2608263" y="4011613"/>
          <p14:tracePt t="32953" x="2608263" y="4002088"/>
          <p14:tracePt t="32963" x="2608263" y="3986213"/>
          <p14:tracePt t="32979" x="2608263" y="3976688"/>
          <p14:tracePt t="32986" x="2608263" y="3960813"/>
          <p14:tracePt t="33003" x="2608263" y="3943350"/>
          <p14:tracePt t="33018" x="2608263" y="3935413"/>
          <p14:tracePt t="33033" x="2617788" y="3935413"/>
          <p14:tracePt t="33076" x="2617788" y="3925888"/>
          <p14:tracePt t="33307" x="2625725" y="3917950"/>
          <p14:tracePt t="33324" x="2633663" y="3917950"/>
          <p14:tracePt t="33330" x="2651125" y="3908425"/>
          <p14:tracePt t="33341" x="2668588" y="3892550"/>
          <p14:tracePt t="33346" x="2676525" y="3892550"/>
          <p14:tracePt t="33354" x="2701925" y="3875088"/>
          <p14:tracePt t="33363" x="2727325" y="3857625"/>
          <p14:tracePt t="33370" x="2770188" y="3841750"/>
          <p14:tracePt t="33380" x="2820988" y="3816350"/>
          <p14:tracePt t="33386" x="2871788" y="3806825"/>
          <p14:tracePt t="33395" x="2932113" y="3781425"/>
          <p14:tracePt t="33403" x="2974975" y="3773488"/>
          <p14:tracePt t="33411" x="3008313" y="3756025"/>
          <p14:tracePt t="33418" x="3059113" y="3748088"/>
          <p14:tracePt t="33426" x="3076575" y="3730625"/>
          <p14:tracePt t="33434" x="3101975" y="3730625"/>
          <p14:tracePt t="33444" x="3109913" y="3722688"/>
          <p14:tracePt t="33450" x="3119438" y="3722688"/>
          <p14:tracePt t="33466" x="3135313" y="3713163"/>
          <p14:tracePt t="33481" x="3144838" y="3713163"/>
          <p14:tracePt t="33499" x="3152775" y="3713163"/>
          <p14:tracePt t="33515" x="3170238" y="3705225"/>
          <p14:tracePt t="33529" x="3186113" y="3697288"/>
          <p14:tracePt t="33539" x="3195638" y="3697288"/>
          <p14:tracePt t="33546" x="3203575" y="3697288"/>
          <p14:tracePt t="33562" x="3211513" y="3697288"/>
          <p14:tracePt t="33570" x="3221038" y="3697288"/>
          <p14:tracePt t="33602" x="3238500" y="3687763"/>
          <p14:tracePt t="33618" x="3254375" y="3679825"/>
          <p14:tracePt t="33634" x="3254375" y="3671888"/>
          <p14:tracePt t="33643" x="3271838" y="3671888"/>
          <p14:tracePt t="33650" x="3289300" y="3662363"/>
          <p14:tracePt t="33666" x="3297238" y="3662363"/>
          <p14:tracePt t="33676" x="3305175" y="3654425"/>
          <p14:tracePt t="33692" x="3314700" y="3646488"/>
          <p14:tracePt t="33698" x="3322638" y="3646488"/>
          <p14:tracePt t="33714" x="3330575" y="3646488"/>
          <p14:tracePt t="33724" x="3340100" y="3646488"/>
          <p14:tracePt t="33731" x="3355975" y="3646488"/>
          <p14:tracePt t="33746" x="3373438" y="3646488"/>
          <p14:tracePt t="33753" x="3382963" y="3646488"/>
          <p14:tracePt t="33762" x="3398838" y="3646488"/>
          <p14:tracePt t="33770" x="3424238" y="3646488"/>
          <p14:tracePt t="33779" x="3449638" y="3646488"/>
          <p14:tracePt t="33787" x="3467100" y="3646488"/>
          <p14:tracePt t="33795" x="3484563" y="3654425"/>
          <p14:tracePt t="33802" x="3517900" y="3662363"/>
          <p14:tracePt t="33811" x="3552825" y="3671888"/>
          <p14:tracePt t="33818" x="3560763" y="3671888"/>
          <p14:tracePt t="33826" x="3586163" y="3671888"/>
          <p14:tracePt t="33834" x="3619500" y="3679825"/>
          <p14:tracePt t="33843" x="3629025" y="3679825"/>
          <p14:tracePt t="33850" x="3654425" y="3687763"/>
          <p14:tracePt t="33860" x="3662363" y="3687763"/>
          <p14:tracePt t="33876" x="3671888" y="3687763"/>
          <p14:tracePt t="33882" x="3687763" y="3697288"/>
          <p14:tracePt t="33946" x="3697288" y="3697288"/>
          <p14:tracePt t="33970" x="3713163" y="3697288"/>
          <p14:tracePt t="33979" x="3722688" y="3705225"/>
          <p14:tracePt t="33986" x="3730625" y="3705225"/>
          <p14:tracePt t="33995" x="3738563" y="3705225"/>
          <p14:tracePt t="34002" x="3748088" y="3705225"/>
          <p14:tracePt t="34011" x="3763963" y="3705225"/>
          <p14:tracePt t="34018" x="3773488" y="3705225"/>
          <p14:tracePt t="34043" x="3781425" y="3705225"/>
          <p14:tracePt t="34050" x="3790950" y="3705225"/>
          <p14:tracePt t="34060" x="3798888" y="3705225"/>
          <p14:tracePt t="34082" x="3798888" y="3697288"/>
          <p14:tracePt t="34093" x="3806825" y="3687763"/>
          <p14:tracePt t="34098" x="3816350" y="3687763"/>
          <p14:tracePt t="34108" x="3849688" y="3679825"/>
          <p14:tracePt t="34114" x="3892550" y="3679825"/>
          <p14:tracePt t="34124" x="3968750" y="3679825"/>
          <p14:tracePt t="34130" x="4052888" y="3679825"/>
          <p14:tracePt t="34138" x="4156075" y="3679825"/>
          <p14:tracePt t="34146" x="4249738" y="3679825"/>
          <p14:tracePt t="34153" x="4351338" y="3679825"/>
          <p14:tracePt t="34163" x="4435475" y="3679825"/>
          <p14:tracePt t="34170" x="4521200" y="3671888"/>
          <p14:tracePt t="34178" x="4579938" y="3671888"/>
          <p14:tracePt t="34187" x="4640263" y="3671888"/>
          <p14:tracePt t="34195" x="4657725" y="3662363"/>
          <p14:tracePt t="34202" x="4683125" y="3654425"/>
          <p14:tracePt t="34226" x="4691063" y="3654425"/>
          <p14:tracePt t="34266" x="4691063" y="3646488"/>
          <p14:tracePt t="34282" x="4691063" y="3629025"/>
          <p14:tracePt t="34298" x="4673600" y="3619500"/>
          <p14:tracePt t="34309" x="4665663" y="3619500"/>
          <p14:tracePt t="34314" x="4622800" y="3611563"/>
          <p14:tracePt t="34324" x="4579938" y="3594100"/>
          <p14:tracePt t="34330" x="4554538" y="3594100"/>
          <p14:tracePt t="34338" x="4495800" y="3578225"/>
          <p14:tracePt t="34346" x="4452938" y="3578225"/>
          <p14:tracePt t="34353" x="4394200" y="3568700"/>
          <p14:tracePt t="34361" x="4359275" y="3568700"/>
          <p14:tracePt t="34370" x="4316413" y="3568700"/>
          <p14:tracePt t="34379" x="4275138" y="3568700"/>
          <p14:tracePt t="34387" x="4214813" y="3568700"/>
          <p14:tracePt t="34394" x="4171950" y="3568700"/>
          <p14:tracePt t="34402" x="4130675" y="3568700"/>
          <p14:tracePt t="34409" x="4044950" y="3568700"/>
          <p14:tracePt t="34418" x="3986213" y="3568700"/>
          <p14:tracePt t="34426" x="3925888" y="3560763"/>
          <p14:tracePt t="34435" x="3867150" y="3560763"/>
          <p14:tracePt t="34443" x="3824288" y="3552825"/>
          <p14:tracePt t="34451" x="3781425" y="3543300"/>
          <p14:tracePt t="34460" x="3722688" y="3535363"/>
          <p14:tracePt t="34467" x="3687763" y="3535363"/>
          <p14:tracePt t="34476" x="3654425" y="3535363"/>
          <p14:tracePt t="34483" x="3636963" y="3527425"/>
          <p14:tracePt t="34493" x="3629025" y="3527425"/>
          <p14:tracePt t="34499" x="3611563" y="3517900"/>
          <p14:tracePt t="34509" x="3603625" y="3517900"/>
          <p14:tracePt t="34515" x="3594100" y="3517900"/>
          <p14:tracePt t="34524" x="3578225" y="3517900"/>
          <p14:tracePt t="34531" x="3560763" y="3509963"/>
          <p14:tracePt t="34538" x="3552825" y="3509963"/>
          <p14:tracePt t="34546" x="3527425" y="3509963"/>
          <p14:tracePt t="34554" x="3517900" y="3509963"/>
          <p14:tracePt t="34563" x="3492500" y="3509963"/>
          <p14:tracePt t="34570" x="3484563" y="3509963"/>
          <p14:tracePt t="34578" x="3449638" y="3502025"/>
          <p14:tracePt t="34587" x="3424238" y="3492500"/>
          <p14:tracePt t="34594" x="3398838" y="3492500"/>
          <p14:tracePt t="34602" x="3390900" y="3492500"/>
          <p14:tracePt t="34610" x="3365500" y="3492500"/>
          <p14:tracePt t="34617" x="3340100" y="3492500"/>
          <p14:tracePt t="34627" x="3330575" y="3492500"/>
          <p14:tracePt t="34633" x="3314700" y="3492500"/>
          <p14:tracePt t="34643" x="3305175" y="3492500"/>
          <p14:tracePt t="34651" x="3297238" y="3492500"/>
          <p14:tracePt t="34659" x="3279775" y="3492500"/>
          <p14:tracePt t="34676" x="3271838" y="3492500"/>
          <p14:tracePt t="34682" x="3263900" y="3492500"/>
          <p14:tracePt t="34692" x="3254375" y="3484563"/>
          <p14:tracePt t="34699" x="3246438" y="3484563"/>
          <p14:tracePt t="34707" x="3228975" y="3475038"/>
          <p14:tracePt t="34715" x="3221038" y="3475038"/>
          <p14:tracePt t="34724" x="3203575" y="3475038"/>
          <p14:tracePt t="34730" x="3178175" y="3475038"/>
          <p14:tracePt t="34739" x="3160713" y="3467100"/>
          <p14:tracePt t="34746" x="3135313" y="3459163"/>
          <p14:tracePt t="34754" x="3109913" y="3459163"/>
          <p14:tracePt t="34763" x="3094038" y="3459163"/>
          <p14:tracePt t="34770" x="3076575" y="3459163"/>
          <p14:tracePt t="34779" x="3067050" y="3459163"/>
          <p14:tracePt t="34786" x="3059113" y="3459163"/>
          <p14:tracePt t="34794" x="3051175" y="3459163"/>
          <p14:tracePt t="34866" x="3041650" y="3459163"/>
          <p14:tracePt t="34882" x="3041650" y="3467100"/>
          <p14:tracePt t="34899" x="3041650" y="3484563"/>
          <p14:tracePt t="34908" x="3041650" y="3509963"/>
          <p14:tracePt t="34915" x="3051175" y="3543300"/>
          <p14:tracePt t="34922" x="3059113" y="3568700"/>
          <p14:tracePt t="34931" x="3059113" y="3603625"/>
          <p14:tracePt t="34938" x="3067050" y="3646488"/>
          <p14:tracePt t="34946" x="3076575" y="3697288"/>
          <p14:tracePt t="34954" x="3084513" y="3738563"/>
          <p14:tracePt t="34963" x="3084513" y="3781425"/>
          <p14:tracePt t="34971" x="3084513" y="3816350"/>
          <p14:tracePt t="34979" x="3094038" y="3857625"/>
          <p14:tracePt t="34987" x="3101975" y="3892550"/>
          <p14:tracePt t="34994" x="3101975" y="3935413"/>
          <p14:tracePt t="35002" x="3101975" y="3968750"/>
          <p14:tracePt t="35010" x="3109913" y="4002088"/>
          <p14:tracePt t="35018" x="3109913" y="4037013"/>
          <p14:tracePt t="35026" x="3109913" y="4052888"/>
          <p14:tracePt t="35035" x="3109913" y="4062413"/>
          <p14:tracePt t="35043" x="3109913" y="4087813"/>
          <p14:tracePt t="35051" x="3109913" y="4105275"/>
          <p14:tracePt t="35059" x="3109913" y="4121150"/>
          <p14:tracePt t="35066" x="3109913" y="4138613"/>
          <p14:tracePt t="35076" x="3109913" y="4146550"/>
          <p14:tracePt t="35081" x="3109913" y="4156075"/>
          <p14:tracePt t="35092" x="3109913" y="4164013"/>
          <p14:tracePt t="35099" x="3109913" y="4181475"/>
          <p14:tracePt t="35109" x="3119438" y="4181475"/>
          <p14:tracePt t="35115" x="3127375" y="4197350"/>
          <p14:tracePt t="35125" x="3135313" y="4214813"/>
          <p14:tracePt t="35137" x="3144838" y="4240213"/>
          <p14:tracePt t="35154" x="3144838" y="4249738"/>
          <p14:tracePt t="35163" x="3152775" y="4265613"/>
          <p14:tracePt t="35170" x="3152775" y="4275138"/>
          <p14:tracePt t="35179" x="3152775" y="4291013"/>
          <p14:tracePt t="35186" x="3170238" y="4308475"/>
          <p14:tracePt t="35202" x="3178175" y="4325938"/>
          <p14:tracePt t="35210" x="3178175" y="4333875"/>
          <p14:tracePt t="35226" x="3186113" y="4351338"/>
          <p14:tracePt t="35276" x="3195638" y="4359275"/>
          <p14:tracePt t="35299" x="3211513" y="4359275"/>
          <p14:tracePt t="35309" x="3228975" y="4368800"/>
          <p14:tracePt t="35315" x="3228975" y="4376738"/>
          <p14:tracePt t="35321" x="3263900" y="4376738"/>
          <p14:tracePt t="35329" x="3289300" y="4376738"/>
          <p14:tracePt t="35337" x="3314700" y="4384675"/>
          <p14:tracePt t="35346" x="3355975" y="4384675"/>
          <p14:tracePt t="35354" x="3390900" y="4394200"/>
          <p14:tracePt t="35363" x="3449638" y="4394200"/>
          <p14:tracePt t="35370" x="3509963" y="4394200"/>
          <p14:tracePt t="35379" x="3552825" y="4394200"/>
          <p14:tracePt t="35386" x="3611563" y="4394200"/>
          <p14:tracePt t="35395" x="3662363" y="4394200"/>
          <p14:tracePt t="35402" x="3738563" y="4394200"/>
          <p14:tracePt t="35411" x="3798888" y="4394200"/>
          <p14:tracePt t="35419" x="3867150" y="4394200"/>
          <p14:tracePt t="35426" x="3935413" y="4394200"/>
          <p14:tracePt t="35435" x="4019550" y="4394200"/>
          <p14:tracePt t="35443" x="4105275" y="4394200"/>
          <p14:tracePt t="35451" x="4206875" y="4394200"/>
          <p14:tracePt t="35459" x="4275138" y="4394200"/>
          <p14:tracePt t="35467" x="4351338" y="4394200"/>
          <p14:tracePt t="35476" x="4435475" y="4394200"/>
          <p14:tracePt t="35483" x="4495800" y="4394200"/>
          <p14:tracePt t="35493" x="4513263" y="4394200"/>
          <p14:tracePt t="35499" x="4529138" y="4394200"/>
          <p14:tracePt t="35508" x="4538663" y="4394200"/>
          <p14:tracePt t="35595" x="4546600" y="4394200"/>
          <p14:tracePt t="35602" x="4554538" y="4394200"/>
          <p14:tracePt t="35611" x="4564063" y="4394200"/>
          <p14:tracePt t="35619" x="4572000" y="4394200"/>
          <p14:tracePt t="35626" x="4597400" y="4394200"/>
          <p14:tracePt t="35633" x="4614863" y="4384675"/>
          <p14:tracePt t="35651" x="4630738" y="4376738"/>
          <p14:tracePt t="35660" x="4648200" y="4368800"/>
          <p14:tracePt t="35676" x="4648200" y="4351338"/>
          <p14:tracePt t="35692" x="4648200" y="4325938"/>
          <p14:tracePt t="35699" x="4648200" y="4316413"/>
          <p14:tracePt t="35708" x="4648200" y="4291013"/>
          <p14:tracePt t="35715" x="4648200" y="4265613"/>
          <p14:tracePt t="35721" x="4648200" y="4257675"/>
          <p14:tracePt t="35731" x="4648200" y="4232275"/>
          <p14:tracePt t="35738" x="4640263" y="4206875"/>
          <p14:tracePt t="35746" x="4630738" y="4181475"/>
          <p14:tracePt t="35754" x="4614863" y="4146550"/>
          <p14:tracePt t="35763" x="4605338" y="4105275"/>
          <p14:tracePt t="35771" x="4597400" y="4052888"/>
          <p14:tracePt t="35779" x="4589463" y="4011613"/>
          <p14:tracePt t="35786" x="4572000" y="3951288"/>
          <p14:tracePt t="35794" x="4554538" y="3892550"/>
          <p14:tracePt t="35801" x="4554538" y="3849688"/>
          <p14:tracePt t="35810" x="4546600" y="3798888"/>
          <p14:tracePt t="35817" x="4546600" y="3756025"/>
          <p14:tracePt t="35826" x="4546600" y="3730625"/>
          <p14:tracePt t="35835" x="4538663" y="3713163"/>
          <p14:tracePt t="35844" x="4529138" y="3679825"/>
          <p14:tracePt t="35850" x="4521200" y="3654425"/>
          <p14:tracePt t="35860" x="4521200" y="3629025"/>
          <p14:tracePt t="35867" x="4521200" y="3611563"/>
          <p14:tracePt t="35876" x="4513263" y="3594100"/>
          <p14:tracePt t="35883" x="4513263" y="3586163"/>
          <p14:tracePt t="35899" x="4513263" y="3578225"/>
          <p14:tracePt t="35908" x="4513263" y="3568700"/>
          <p14:tracePt t="36234" x="4521200" y="3578225"/>
          <p14:tracePt t="36274" x="4521200" y="3586163"/>
          <p14:tracePt t="36281" x="4521200" y="3594100"/>
          <p14:tracePt t="36379" x="4521200" y="3603625"/>
          <p14:tracePt t="36419" x="4521200" y="3611563"/>
          <p14:tracePt t="36426" x="4521200" y="3619500"/>
          <p14:tracePt t="36450" x="4521200" y="3629025"/>
          <p14:tracePt t="36460" x="4521200" y="3636963"/>
          <p14:tracePt t="36476" x="4521200" y="3646488"/>
          <p14:tracePt t="36482" x="4521200" y="3662363"/>
          <p14:tracePt t="36508" x="4521200" y="3679825"/>
          <p14:tracePt t="36515" x="4521200" y="3687763"/>
          <p14:tracePt t="36531" x="4513263" y="3687763"/>
          <p14:tracePt t="36634" x="4513263" y="3697288"/>
          <p14:tracePt t="36659" x="4503738" y="3713163"/>
          <p14:tracePt t="36676" x="4495800" y="3713163"/>
          <p14:tracePt t="36693" x="4486275" y="3722688"/>
          <p14:tracePt t="36698" x="4478338" y="3738563"/>
          <p14:tracePt t="36715" x="4478338" y="3748088"/>
          <p14:tracePt t="36721" x="4470400" y="3763963"/>
          <p14:tracePt t="36729" x="4460875" y="3781425"/>
          <p14:tracePt t="36738" x="4452938" y="3790950"/>
          <p14:tracePt t="36746" x="4445000" y="3806825"/>
          <p14:tracePt t="36755" x="4445000" y="3816350"/>
          <p14:tracePt t="36763" x="4435475" y="3824288"/>
          <p14:tracePt t="36770" x="4435475" y="3841750"/>
          <p14:tracePt t="36777" x="4419600" y="3849688"/>
          <p14:tracePt t="36786" x="4410075" y="3867150"/>
          <p14:tracePt t="36794" x="4410075" y="3883025"/>
          <p14:tracePt t="36811" x="4402138" y="3900488"/>
          <p14:tracePt t="36819" x="4394200" y="3908425"/>
          <p14:tracePt t="36827" x="4384675" y="3925888"/>
          <p14:tracePt t="36833" x="4368800" y="3943350"/>
          <p14:tracePt t="36977" x="4359275" y="3943350"/>
          <p14:tracePt t="36985" x="4351338" y="3943350"/>
          <p14:tracePt t="37043" x="4341813" y="3943350"/>
          <p14:tracePt t="37050" x="4333875" y="3943350"/>
          <p14:tracePt t="37066" x="4325938" y="3943350"/>
          <p14:tracePt t="37083" x="4316413" y="3943350"/>
          <p14:tracePt t="37162" x="4308475" y="3951288"/>
          <p14:tracePt t="37226" x="4300538" y="3960813"/>
          <p14:tracePt t="37267" x="4300538" y="3976688"/>
          <p14:tracePt t="37283" x="4291013" y="3986213"/>
          <p14:tracePt t="37298" x="4291013" y="3994150"/>
          <p14:tracePt t="37307" x="4291013" y="4002088"/>
          <p14:tracePt t="37314" x="4283075" y="4002088"/>
          <p14:tracePt t="37321" x="4275138" y="4019550"/>
          <p14:tracePt t="37330" x="4265613" y="4037013"/>
          <p14:tracePt t="37338" x="4249738" y="4062413"/>
          <p14:tracePt t="37346" x="4240213" y="4062413"/>
          <p14:tracePt t="37355" x="4206875" y="4087813"/>
          <p14:tracePt t="37362" x="4189413" y="4105275"/>
          <p14:tracePt t="37370" x="4164013" y="4113213"/>
          <p14:tracePt t="37377" x="4138613" y="4138613"/>
          <p14:tracePt t="37386" x="4113213" y="4156075"/>
          <p14:tracePt t="37395" x="4087813" y="4156075"/>
          <p14:tracePt t="37403" x="4070350" y="4164013"/>
          <p14:tracePt t="37411" x="4052888" y="4171950"/>
          <p14:tracePt t="37419" x="4027488" y="4171950"/>
          <p14:tracePt t="37427" x="3994150" y="4181475"/>
          <p14:tracePt t="37434" x="3976688" y="4181475"/>
          <p14:tracePt t="37444" x="3943350" y="4181475"/>
          <p14:tracePt t="37450" x="3900488" y="4181475"/>
          <p14:tracePt t="37460" x="3857625" y="4181475"/>
          <p14:tracePt t="37467" x="3824288" y="4181475"/>
          <p14:tracePt t="37477" x="3781425" y="4181475"/>
          <p14:tracePt t="37483" x="3748088" y="4181475"/>
          <p14:tracePt t="37492" x="3730625" y="4181475"/>
          <p14:tracePt t="37499" x="3697288" y="4181475"/>
          <p14:tracePt t="37505" x="3671888" y="4181475"/>
          <p14:tracePt t="37515" x="3646488" y="4171950"/>
          <p14:tracePt t="37522" x="3636963" y="4164013"/>
          <p14:tracePt t="37531" x="3619500" y="4164013"/>
          <p14:tracePt t="37538" x="3603625" y="4156075"/>
          <p14:tracePt t="37546" x="3603625" y="4146550"/>
          <p14:tracePt t="37555" x="3586163" y="4138613"/>
          <p14:tracePt t="37563" x="3578225" y="4130675"/>
          <p14:tracePt t="37570" x="3568700" y="4130675"/>
          <p14:tracePt t="37578" x="3560763" y="4130675"/>
          <p14:tracePt t="37586" x="3552825" y="4113213"/>
          <p14:tracePt t="37594" x="3527425" y="4095750"/>
          <p14:tracePt t="37611" x="3509963" y="4070350"/>
          <p14:tracePt t="37619" x="3509963" y="4052888"/>
          <p14:tracePt t="37627" x="3492500" y="4044950"/>
          <p14:tracePt t="37634" x="3484563" y="4027488"/>
          <p14:tracePt t="37645" x="3475038" y="4002088"/>
          <p14:tracePt t="37651" x="3475038" y="3994150"/>
          <p14:tracePt t="37661" x="3475038" y="3976688"/>
          <p14:tracePt t="37666" x="3467100" y="3951288"/>
          <p14:tracePt t="37676" x="3467100" y="3943350"/>
          <p14:tracePt t="37683" x="3467100" y="3917950"/>
          <p14:tracePt t="37691" x="3467100" y="3900488"/>
          <p14:tracePt t="37699" x="3467100" y="3892550"/>
          <p14:tracePt t="37705" x="3467100" y="3857625"/>
          <p14:tracePt t="37715" x="3467100" y="3832225"/>
          <p14:tracePt t="37722" x="3467100" y="3816350"/>
          <p14:tracePt t="37731" x="3467100" y="3798888"/>
          <p14:tracePt t="37738" x="3467100" y="3781425"/>
          <p14:tracePt t="37746" x="3467100" y="3763963"/>
          <p14:tracePt t="37754" x="3467100" y="3738563"/>
          <p14:tracePt t="37763" x="3467100" y="3730625"/>
          <p14:tracePt t="37770" x="3467100" y="3713163"/>
          <p14:tracePt t="37779" x="3475038" y="3687763"/>
          <p14:tracePt t="37787" x="3475038" y="3679825"/>
          <p14:tracePt t="37794" x="3502025" y="3654425"/>
          <p14:tracePt t="37803" x="3509963" y="3619500"/>
          <p14:tracePt t="37810" x="3517900" y="3611563"/>
          <p14:tracePt t="37818" x="3527425" y="3603625"/>
          <p14:tracePt t="37835" x="3543300" y="3586163"/>
          <p14:tracePt t="37844" x="3552825" y="3578225"/>
          <p14:tracePt t="37860" x="3552825" y="3568700"/>
          <p14:tracePt t="37866" x="3560763" y="3560763"/>
          <p14:tracePt t="37877" x="3578225" y="3560763"/>
          <p14:tracePt t="37881" x="3586163" y="3552825"/>
          <p14:tracePt t="37890" x="3603625" y="3552825"/>
          <p14:tracePt t="37897" x="3619500" y="3552825"/>
          <p14:tracePt t="37905" x="3636963" y="3552825"/>
          <p14:tracePt t="37913" x="3662363" y="3552825"/>
          <p14:tracePt t="37922" x="3687763" y="3552825"/>
          <p14:tracePt t="37929" x="3713163" y="3552825"/>
          <p14:tracePt t="37938" x="3748088" y="3552825"/>
          <p14:tracePt t="37945" x="3781425" y="3552825"/>
          <p14:tracePt t="37954" x="3816350" y="3552825"/>
          <p14:tracePt t="37962" x="3841750" y="3552825"/>
          <p14:tracePt t="37969" x="3875088" y="3552825"/>
          <p14:tracePt t="37978" x="3917950" y="3552825"/>
          <p14:tracePt t="37986" x="3951288" y="3560763"/>
          <p14:tracePt t="37994" x="3986213" y="3560763"/>
          <p14:tracePt t="38001" x="4011613" y="3578225"/>
          <p14:tracePt t="38010" x="4019550" y="3578225"/>
          <p14:tracePt t="38019" x="4052888" y="3586163"/>
          <p14:tracePt t="38027" x="4079875" y="3603625"/>
          <p14:tracePt t="38035" x="4095750" y="3603625"/>
          <p14:tracePt t="38044" x="4095750" y="3611563"/>
          <p14:tracePt t="38051" x="4121150" y="3619500"/>
          <p14:tracePt t="38066" x="4138613" y="3629025"/>
          <p14:tracePt t="38075" x="4156075" y="3636963"/>
          <p14:tracePt t="38083" x="4156075" y="3646488"/>
          <p14:tracePt t="38092" x="4164013" y="3646488"/>
          <p14:tracePt t="38099" x="4171950" y="3654425"/>
          <p14:tracePt t="38105" x="4181475" y="3662363"/>
          <p14:tracePt t="38115" x="4189413" y="3679825"/>
          <p14:tracePt t="38122" x="4197350" y="3705225"/>
          <p14:tracePt t="38138" x="4197350" y="3713163"/>
          <p14:tracePt t="38146" x="4206875" y="3730625"/>
          <p14:tracePt t="38154" x="4206875" y="3756025"/>
          <p14:tracePt t="38162" x="4206875" y="3763963"/>
          <p14:tracePt t="38170" x="4206875" y="3781425"/>
          <p14:tracePt t="38178" x="4206875" y="3806825"/>
          <p14:tracePt t="38186" x="4206875" y="3816350"/>
          <p14:tracePt t="38194" x="4206875" y="3841750"/>
          <p14:tracePt t="38203" x="4206875" y="3849688"/>
          <p14:tracePt t="38210" x="4206875" y="3875088"/>
          <p14:tracePt t="38223" x="4206875" y="3892550"/>
          <p14:tracePt t="38229" x="4206875" y="3900488"/>
          <p14:tracePt t="38234" x="4197350" y="3917950"/>
          <p14:tracePt t="38244" x="4197350" y="3925888"/>
          <p14:tracePt t="38259" x="4197350" y="3935413"/>
          <p14:tracePt t="38659" x="4197350" y="3943350"/>
          <p14:tracePt t="38713" x="4197350" y="3951288"/>
          <p14:tracePt t="41307" x="4197350" y="3960813"/>
          <p14:tracePt t="41314" x="4197350" y="3951288"/>
          <p14:tracePt t="41322" x="4197350" y="3935413"/>
          <p14:tracePt t="41331" x="4197350" y="3925888"/>
          <p14:tracePt t="41338" x="4197350" y="3917950"/>
          <p14:tracePt t="41546" x="4197350" y="3908425"/>
          <p14:tracePt t="41555" x="4197350" y="3900488"/>
          <p14:tracePt t="41571" x="4181475" y="3892550"/>
          <p14:tracePt t="41587" x="4156075" y="3883025"/>
          <p14:tracePt t="41596" x="4146550" y="3875088"/>
          <p14:tracePt t="41613" x="4130675" y="3867150"/>
          <p14:tracePt t="41618" x="4121150" y="3867150"/>
          <p14:tracePt t="41635" x="4105275" y="3849688"/>
          <p14:tracePt t="41674" x="4105275" y="3841750"/>
          <p14:tracePt t="41706" x="4105275" y="3832225"/>
          <p14:tracePt t="41738" x="4105275" y="3806825"/>
          <p14:tracePt t="41755" x="4105275" y="3798888"/>
          <p14:tracePt t="41762" x="4105275" y="3790950"/>
          <p14:tracePt t="41770" x="4105275" y="3781425"/>
          <p14:tracePt t="41779" x="4105275" y="3773488"/>
          <p14:tracePt t="41786" x="4113213" y="3748088"/>
          <p14:tracePt t="41797" x="4138613" y="3730625"/>
          <p14:tracePt t="41802" x="4146550" y="3730625"/>
          <p14:tracePt t="41813" x="4164013" y="3713163"/>
          <p14:tracePt t="41819" x="4181475" y="3705225"/>
          <p14:tracePt t="41829" x="4206875" y="3697288"/>
          <p14:tracePt t="41834" x="4224338" y="3679825"/>
          <p14:tracePt t="41844" x="4249738" y="3671888"/>
          <p14:tracePt t="41851" x="4275138" y="3654425"/>
          <p14:tracePt t="41857" x="4291013" y="3646488"/>
          <p14:tracePt t="41866" x="4308475" y="3636963"/>
          <p14:tracePt t="41873" x="4316413" y="3629025"/>
          <p14:tracePt t="41882" x="4341813" y="3611563"/>
          <p14:tracePt t="41890" x="4351338" y="3594100"/>
          <p14:tracePt t="41899" x="4359275" y="3594100"/>
          <p14:tracePt t="41907" x="4359275" y="3578225"/>
          <p14:tracePt t="41915" x="4376738" y="3560763"/>
          <p14:tracePt t="41922" x="4384675" y="3552825"/>
          <p14:tracePt t="41931" x="4384675" y="3535363"/>
          <p14:tracePt t="41941" x="4384675" y="3527425"/>
          <p14:tracePt t="41947" x="4384675" y="3509963"/>
          <p14:tracePt t="41953" x="4376738" y="3484563"/>
          <p14:tracePt t="41965" x="4359275" y="3467100"/>
          <p14:tracePt t="41972" x="4325938" y="3441700"/>
          <p14:tracePt t="41980" x="4291013" y="3424238"/>
          <p14:tracePt t="41986" x="4240213" y="3408363"/>
          <p14:tracePt t="41996" x="4197350" y="3408363"/>
          <p14:tracePt t="42003" x="4138613" y="3398838"/>
          <p14:tracePt t="42013" x="4095750" y="3390900"/>
          <p14:tracePt t="42017" x="4019550" y="3373438"/>
          <p14:tracePt t="42029" x="3960813" y="3373438"/>
          <p14:tracePt t="42033" x="3900488" y="3373438"/>
          <p14:tracePt t="42042" x="3875088" y="3373438"/>
          <p14:tracePt t="42049" x="3832225" y="3373438"/>
          <p14:tracePt t="42058" x="3816350" y="3373438"/>
          <p14:tracePt t="42065" x="3798888" y="3373438"/>
          <p14:tracePt t="42074" x="3790950" y="3373438"/>
          <p14:tracePt t="42081" x="3781425" y="3373438"/>
          <p14:tracePt t="42090" x="3773488" y="3373438"/>
          <p14:tracePt t="42097" x="3763963" y="3373438"/>
          <p14:tracePt t="42106" x="3748088" y="3373438"/>
          <p14:tracePt t="42113" x="3738563" y="3373438"/>
          <p14:tracePt t="42121" x="3730625" y="3382963"/>
          <p14:tracePt t="42129" x="3713163" y="3382963"/>
          <p14:tracePt t="42137" x="3705225" y="3390900"/>
          <p14:tracePt t="42146" x="3687763" y="3390900"/>
          <p14:tracePt t="42153" x="3679825" y="3390900"/>
          <p14:tracePt t="42163" x="3671888" y="3398838"/>
          <p14:tracePt t="42171" x="3662363" y="3398838"/>
          <p14:tracePt t="42186" x="3654425" y="3408363"/>
          <p14:tracePt t="42196" x="3654425" y="3416300"/>
          <p14:tracePt t="42203" x="3646488" y="3424238"/>
          <p14:tracePt t="42229" x="3636963" y="3441700"/>
          <p14:tracePt t="42233" x="3636963" y="3459163"/>
          <p14:tracePt t="42242" x="3629025" y="3484563"/>
          <p14:tracePt t="42251" x="3629025" y="3502025"/>
          <p14:tracePt t="42257" x="3629025" y="3509963"/>
          <p14:tracePt t="42266" x="3629025" y="3535363"/>
          <p14:tracePt t="42274" x="3629025" y="3552825"/>
          <p14:tracePt t="42283" x="3629025" y="3568700"/>
          <p14:tracePt t="42290" x="3679825" y="3603625"/>
          <p14:tracePt t="42299" x="3722688" y="3603625"/>
          <p14:tracePt t="42306" x="3816350" y="3603625"/>
          <p14:tracePt t="42315" x="3935413" y="3603625"/>
          <p14:tracePt t="42322" x="4113213" y="3586163"/>
          <p14:tracePt t="42331" x="4291013" y="3509963"/>
          <p14:tracePt t="42338" x="4495800" y="3467100"/>
          <p14:tracePt t="42346" x="4640263" y="3433763"/>
          <p14:tracePt t="42355" x="4733925" y="3416300"/>
          <p14:tracePt t="42362" x="4852988" y="3416300"/>
          <p14:tracePt t="42371" x="4868863" y="3416300"/>
          <p14:tracePt t="42906" x="4699000" y="3449638"/>
          <p14:tracePt t="42915" x="4384675" y="3543300"/>
          <p14:tracePt t="42924" x="4121150" y="3619500"/>
          <p14:tracePt t="42929" x="3935413" y="3646488"/>
          <p14:tracePt t="42939" x="3798888" y="3662363"/>
          <p14:tracePt t="42948" x="3730625" y="3662363"/>
          <p14:tracePt t="42955" x="3687763" y="3662363"/>
          <p14:tracePt t="42964" x="3662363" y="3662363"/>
          <p14:tracePt t="42969" x="3654425" y="3662363"/>
          <p14:tracePt t="42981" x="3646488" y="3662363"/>
          <p14:tracePt t="42985" x="3619500" y="3662363"/>
          <p14:tracePt t="42996" x="3594100" y="3662363"/>
          <p14:tracePt t="43001" x="3543300" y="3662363"/>
          <p14:tracePt t="43012" x="3459163" y="3679825"/>
          <p14:tracePt t="43018" x="3373438" y="3697288"/>
          <p14:tracePt t="43027" x="3297238" y="3713163"/>
          <p14:tracePt t="43035" x="3279775" y="3713163"/>
          <p14:tracePt t="43082" x="3271838" y="3713163"/>
          <p14:tracePt t="43090" x="3263900" y="3713163"/>
          <p14:tracePt t="43106" x="3246438" y="3713163"/>
          <p14:tracePt t="43115" x="3221038" y="3713163"/>
          <p14:tracePt t="43122" x="3211513" y="3713163"/>
          <p14:tracePt t="43130" x="3195638" y="3713163"/>
          <p14:tracePt t="43138" x="3186113" y="3713163"/>
          <p14:tracePt t="43179" x="3178175" y="3713163"/>
          <p14:tracePt t="43186" x="3170238" y="3705225"/>
          <p14:tracePt t="43202" x="3152775" y="3705225"/>
          <p14:tracePt t="43212" x="3135313" y="3705225"/>
          <p14:tracePt t="43229" x="3127375" y="3705225"/>
          <p14:tracePt t="43233" x="3119438" y="3705225"/>
          <p14:tracePt t="43250" x="3109913" y="3705225"/>
          <p14:tracePt t="43257" x="3094038" y="3705225"/>
          <p14:tracePt t="43283" x="3084513" y="3705225"/>
          <p14:tracePt t="43291" x="3067050" y="3705225"/>
          <p14:tracePt t="43306" x="3051175" y="3705225"/>
          <p14:tracePt t="43314" x="3025775" y="3705225"/>
          <p14:tracePt t="43322" x="3025775" y="3697288"/>
          <p14:tracePt t="43331" x="3008313" y="3687763"/>
          <p14:tracePt t="43338" x="2990850" y="3687763"/>
          <p14:tracePt t="43353" x="2982913" y="3687763"/>
          <p14:tracePt t="43364" x="2974975" y="3679825"/>
          <p14:tracePt t="43370" x="2974975" y="3671888"/>
          <p14:tracePt t="43380" x="2965450" y="3671888"/>
          <p14:tracePt t="43386" x="2957513" y="3671888"/>
          <p14:tracePt t="43396" x="2949575" y="3654425"/>
          <p14:tracePt t="43403" x="2932113" y="3646488"/>
          <p14:tracePt t="43412" x="2922588" y="3636963"/>
          <p14:tracePt t="43419" x="2906713" y="3636963"/>
          <p14:tracePt t="43428" x="2889250" y="3619500"/>
          <p14:tracePt t="43435" x="2871788" y="3611563"/>
          <p14:tracePt t="43442" x="2846388" y="3594100"/>
          <p14:tracePt t="43451" x="2846388" y="3586163"/>
          <p14:tracePt t="43458" x="2820988" y="3578225"/>
          <p14:tracePt t="43466" x="2813050" y="3568700"/>
          <p14:tracePt t="43474" x="2795588" y="3552825"/>
          <p14:tracePt t="43482" x="2778125" y="3543300"/>
          <p14:tracePt t="43490" x="2762250" y="3535363"/>
          <p14:tracePt t="43499" x="2744788" y="3527425"/>
          <p14:tracePt t="43506" x="2736850" y="3527425"/>
          <p14:tracePt t="43514" x="2727325" y="3527425"/>
          <p14:tracePt t="43522" x="2711450" y="3517900"/>
          <p14:tracePt t="43530" x="2693988" y="3509963"/>
          <p14:tracePt t="43538" x="2676525" y="3502025"/>
          <p14:tracePt t="43546" x="2668588" y="3502025"/>
          <p14:tracePt t="43554" x="2617788" y="3484563"/>
          <p14:tracePt t="43563" x="2592388" y="3475038"/>
          <p14:tracePt t="43569" x="2566988" y="3475038"/>
          <p14:tracePt t="43581" x="2541588" y="3459163"/>
          <p14:tracePt t="43586" x="2532063" y="3459163"/>
          <p14:tracePt t="43596" x="2516188" y="3449638"/>
          <p14:tracePt t="43603" x="2506663" y="3449638"/>
          <p14:tracePt t="43612" x="2498725" y="3449638"/>
          <p14:tracePt t="44091" x="2498725" y="3441700"/>
          <p14:tracePt t="44098" x="2498725" y="3433763"/>
          <p14:tracePt t="44115" x="2506663" y="3424238"/>
          <p14:tracePt t="44121" x="2516188" y="3416300"/>
          <p14:tracePt t="44131" x="2516188" y="3408363"/>
          <p14:tracePt t="44179" x="2516188" y="3398838"/>
          <p14:tracePt t="44219" x="2516188" y="3390900"/>
          <p14:tracePt t="44346" x="2524125" y="3382963"/>
          <p14:tracePt t="44355" x="2549525" y="3382963"/>
          <p14:tracePt t="44363" x="2557463" y="3382963"/>
          <p14:tracePt t="44371" x="2574925" y="3382963"/>
          <p14:tracePt t="44380" x="2592388" y="3382963"/>
          <p14:tracePt t="44386" x="2608263" y="3382963"/>
          <p14:tracePt t="44396" x="2633663" y="3382963"/>
          <p14:tracePt t="44403" x="2651125" y="3373438"/>
          <p14:tracePt t="44413" x="2660650" y="3373438"/>
          <p14:tracePt t="44419" x="2676525" y="3373438"/>
          <p14:tracePt t="44426" x="2686050" y="3365500"/>
          <p14:tracePt t="44435" x="2693988" y="3365500"/>
          <p14:tracePt t="44441" x="2701925" y="3365500"/>
          <p14:tracePt t="44450" x="2711450" y="3355975"/>
          <p14:tracePt t="44458" x="2719388" y="3348038"/>
          <p14:tracePt t="44674" x="2693988" y="3348038"/>
          <p14:tracePt t="44683" x="2676525" y="3348038"/>
          <p14:tracePt t="44690" x="2651125" y="3348038"/>
          <p14:tracePt t="44698" x="2633663" y="3348038"/>
          <p14:tracePt t="44706" x="2600325" y="3348038"/>
          <p14:tracePt t="44714" x="2557463" y="3348038"/>
          <p14:tracePt t="44723" x="2524125" y="3348038"/>
          <p14:tracePt t="44731" x="2506663" y="3348038"/>
          <p14:tracePt t="44738" x="2481263" y="3348038"/>
          <p14:tracePt t="44748" x="2473325" y="3348038"/>
          <p14:tracePt t="44755" x="2463800" y="3348038"/>
          <p14:tracePt t="44765" x="2447925" y="3348038"/>
          <p14:tracePt t="44780" x="2438400" y="3348038"/>
          <p14:tracePt t="44786" x="2430463" y="3348038"/>
          <p14:tracePt t="44796" x="2422525" y="3348038"/>
          <p14:tracePt t="44811" x="2397125" y="3348038"/>
          <p14:tracePt t="44817" x="2387600" y="3340100"/>
          <p14:tracePt t="44826" x="2379663" y="3340100"/>
          <p14:tracePt t="44833" x="2362200" y="3340100"/>
          <p14:tracePt t="44850" x="2336800" y="3330575"/>
          <p14:tracePt t="44858" x="2336800" y="3322638"/>
          <p14:tracePt t="44890" x="2319338" y="3314700"/>
          <p14:tracePt t="44923" x="2319338" y="3289300"/>
          <p14:tracePt t="44931" x="2311400" y="3289300"/>
          <p14:tracePt t="44938" x="2311400" y="3271838"/>
          <p14:tracePt t="44949" x="2311400" y="3263900"/>
          <p14:tracePt t="44955" x="2303463" y="3238500"/>
          <p14:tracePt t="44965" x="2303463" y="3228975"/>
          <p14:tracePt t="44970" x="2303463" y="3221038"/>
          <p14:tracePt t="44981" x="2303463" y="3203575"/>
          <p14:tracePt t="44986" x="2303463" y="3178175"/>
          <p14:tracePt t="44996" x="2303463" y="3170238"/>
          <p14:tracePt t="45003" x="2303463" y="3144838"/>
          <p14:tracePt t="45012" x="2303463" y="3127375"/>
          <p14:tracePt t="45025" x="2303463" y="3101975"/>
          <p14:tracePt t="45042" x="2303463" y="3094038"/>
          <p14:tracePt t="45051" x="2303463" y="3084513"/>
          <p14:tracePt t="45074" x="2303463" y="3076575"/>
          <p14:tracePt t="45114" x="2303463" y="3067050"/>
          <p14:tracePt t="45163" x="2303463" y="3059113"/>
          <p14:tracePt t="45180" x="2319338" y="3059113"/>
          <p14:tracePt t="45186" x="2336800" y="3059113"/>
          <p14:tracePt t="45196" x="2344738" y="3059113"/>
          <p14:tracePt t="45201" x="2362200" y="3059113"/>
          <p14:tracePt t="45212" x="2379663" y="3059113"/>
          <p14:tracePt t="45218" x="2387600" y="3059113"/>
          <p14:tracePt t="45225" x="2397125" y="3059113"/>
          <p14:tracePt t="45235" x="2405063" y="3059113"/>
          <p14:tracePt t="45242" x="2413000" y="3059113"/>
          <p14:tracePt t="45249" x="2422525" y="3059113"/>
          <p14:tracePt t="45962" x="2430463" y="3059113"/>
          <p14:tracePt t="46003" x="2430463" y="3051175"/>
          <p14:tracePt t="46010" x="2430463" y="3033713"/>
          <p14:tracePt t="46026" x="2430463" y="3016250"/>
          <p14:tracePt t="46035" x="2430463" y="3008313"/>
          <p14:tracePt t="46042" x="2430463" y="3000375"/>
          <p14:tracePt t="46049" x="2430463" y="2990850"/>
          <p14:tracePt t="46058" x="2430463" y="2982913"/>
          <p14:tracePt t="46066" x="2430463" y="2965450"/>
          <p14:tracePt t="46074" x="2430463" y="2957513"/>
          <p14:tracePt t="46083" x="2430463" y="2949575"/>
          <p14:tracePt t="46090" x="2430463" y="2940050"/>
          <p14:tracePt t="46106" x="2430463" y="2932113"/>
          <p14:tracePt t="46115" x="2430463" y="2914650"/>
          <p14:tracePt t="46131" x="2430463" y="2906713"/>
          <p14:tracePt t="46147" x="2430463" y="2897188"/>
          <p14:tracePt t="46155" x="2430463" y="2889250"/>
          <p14:tracePt t="46171" x="2430463" y="2881313"/>
          <p14:tracePt t="46181" x="2430463" y="2871788"/>
          <p14:tracePt t="46192" x="2430463" y="2863850"/>
          <p14:tracePt t="46209" x="2430463" y="2855913"/>
          <p14:tracePt t="46219" x="2430463" y="2846388"/>
          <p14:tracePt t="46250" x="2430463" y="2838450"/>
          <p14:tracePt t="46266" x="2430463" y="2820988"/>
          <p14:tracePt t="46290" x="2430463" y="2813050"/>
          <p14:tracePt t="46298" x="2430463" y="2805113"/>
          <p14:tracePt t="46315" x="2430463" y="2787650"/>
          <p14:tracePt t="46323" x="2430463" y="2778125"/>
          <p14:tracePt t="46347" x="2430463" y="2770188"/>
          <p14:tracePt t="46355" x="2430463" y="2762250"/>
          <p14:tracePt t="46364" x="2430463" y="2752725"/>
          <p14:tracePt t="46371" x="2430463" y="2744788"/>
          <p14:tracePt t="46381" x="2430463" y="2736850"/>
          <p14:tracePt t="46396" x="2430463" y="2727325"/>
          <p14:tracePt t="46403" x="2430463" y="2711450"/>
          <p14:tracePt t="46441" x="2430463" y="2693988"/>
          <p14:tracePt t="46459" x="2430463" y="2676525"/>
          <p14:tracePt t="46474" x="2430463" y="2668588"/>
          <p14:tracePt t="46483" x="2438400" y="2651125"/>
          <p14:tracePt t="46490" x="2438400" y="2643188"/>
          <p14:tracePt t="46499" x="2447925" y="2625725"/>
          <p14:tracePt t="46505" x="2447925" y="2617788"/>
          <p14:tracePt t="46515" x="2447925" y="2600325"/>
          <p14:tracePt t="46523" x="2447925" y="2592388"/>
          <p14:tracePt t="46532" x="2447925" y="2574925"/>
          <p14:tracePt t="46538" x="2455863" y="2557463"/>
          <p14:tracePt t="46553" x="2463800" y="2541588"/>
          <p14:tracePt t="46564" x="2463800" y="2524125"/>
          <p14:tracePt t="46571" x="2473325" y="2516188"/>
          <p14:tracePt t="46581" x="2473325" y="2498725"/>
          <p14:tracePt t="46586" x="2473325" y="2489200"/>
          <p14:tracePt t="46595" x="2481263" y="2473325"/>
          <p14:tracePt t="46602" x="2481263" y="2463800"/>
          <p14:tracePt t="46610" x="2489200" y="2455863"/>
          <p14:tracePt t="46619" x="2489200" y="2438400"/>
          <p14:tracePt t="46626" x="2489200" y="2430463"/>
          <p14:tracePt t="46634" x="2498725" y="2430463"/>
          <p14:tracePt t="46642" x="2506663" y="2413000"/>
          <p14:tracePt t="46649" x="2506663" y="2405063"/>
          <p14:tracePt t="46658" x="2506663" y="2397125"/>
          <p14:tracePt t="46666" x="2506663" y="2387600"/>
          <p14:tracePt t="46674" x="2506663" y="2379663"/>
          <p14:tracePt t="46682" x="2516188" y="2362200"/>
          <p14:tracePt t="46690" x="2516188" y="2336800"/>
          <p14:tracePt t="46699" x="2524125" y="2319338"/>
          <p14:tracePt t="46706" x="2524125" y="2311400"/>
          <p14:tracePt t="46715" x="2532063" y="2278063"/>
          <p14:tracePt t="46723" x="2532063" y="2260600"/>
          <p14:tracePt t="46732" x="2532063" y="2252663"/>
          <p14:tracePt t="46738" x="2532063" y="2235200"/>
          <p14:tracePt t="46748" x="2541588" y="2227263"/>
          <p14:tracePt t="46755" x="2541588" y="2200275"/>
          <p14:tracePt t="46765" x="2541588" y="2192338"/>
          <p14:tracePt t="46771" x="2541588" y="2184400"/>
          <p14:tracePt t="46780" x="2541588" y="2166938"/>
          <p14:tracePt t="46786" x="2541588" y="2159000"/>
          <p14:tracePt t="46803" x="2541588" y="2141538"/>
          <p14:tracePt t="46809" x="2541588" y="2133600"/>
          <p14:tracePt t="46819" x="2541588" y="2124075"/>
          <p14:tracePt t="46835" x="2541588" y="2116138"/>
          <p14:tracePt t="46898" x="2541588" y="2108200"/>
          <p14:tracePt t="46922" x="2541588" y="2098675"/>
          <p14:tracePt t="46938" x="2541588" y="2090738"/>
          <p14:tracePt t="46979" x="2541588" y="2082800"/>
          <p14:tracePt t="46986" x="2541588" y="2073275"/>
          <p14:tracePt t="47057" x="2541588" y="2065338"/>
          <p14:tracePt t="47571" x="2541588" y="2055813"/>
          <p14:tracePt t="47731" x="2541588" y="2082800"/>
          <p14:tracePt t="47748" x="2541588" y="2098675"/>
          <p14:tracePt t="47755" x="2541588" y="2124075"/>
          <p14:tracePt t="47764" x="2541588" y="2149475"/>
          <p14:tracePt t="47771" x="2541588" y="2174875"/>
          <p14:tracePt t="47781" x="2549525" y="2192338"/>
          <p14:tracePt t="47786" x="2557463" y="2217738"/>
          <p14:tracePt t="47793" x="2566988" y="2252663"/>
          <p14:tracePt t="47803" x="2574925" y="2293938"/>
          <p14:tracePt t="47810" x="2582863" y="2328863"/>
          <p14:tracePt t="47819" x="2592388" y="2362200"/>
          <p14:tracePt t="47826" x="2600325" y="2397125"/>
          <p14:tracePt t="47835" x="2608263" y="2438400"/>
          <p14:tracePt t="47843" x="2617788" y="2473325"/>
          <p14:tracePt t="47850" x="2633663" y="2524125"/>
          <p14:tracePt t="47858" x="2633663" y="2557463"/>
          <p14:tracePt t="47866" x="2660650" y="2600325"/>
          <p14:tracePt t="47874" x="2668588" y="2633663"/>
          <p14:tracePt t="47882" x="2676525" y="2668588"/>
          <p14:tracePt t="47891" x="2686050" y="2701925"/>
          <p14:tracePt t="47899" x="2701925" y="2719388"/>
          <p14:tracePt t="47906" x="2711450" y="2752725"/>
          <p14:tracePt t="47915" x="2719388" y="2778125"/>
          <p14:tracePt t="47927" x="2736850" y="2805113"/>
          <p14:tracePt t="47933" x="2736850" y="2813050"/>
          <p14:tracePt t="47939" x="2752725" y="2838450"/>
          <p14:tracePt t="47949" x="2762250" y="2855913"/>
          <p14:tracePt t="48051" x="2762250" y="2863850"/>
          <p14:tracePt t="48066" x="2770188" y="2863850"/>
          <p14:tracePt t="48090" x="2778125" y="2871788"/>
          <p14:tracePt t="48410" x="2787650" y="2881313"/>
          <p14:tracePt t="48426" x="2795588" y="2889250"/>
          <p14:tracePt t="48458" x="2795588" y="2897188"/>
          <p14:tracePt t="48466" x="2805113" y="2906713"/>
          <p14:tracePt t="48482" x="2813050" y="2914650"/>
          <p14:tracePt t="48531" x="2813050" y="2922588"/>
          <p14:tracePt t="48548" x="2820988" y="2922588"/>
          <p14:tracePt t="48555" x="2830513" y="2932113"/>
          <p14:tracePt t="48564" x="2830513" y="2940050"/>
          <p14:tracePt t="48650" x="2830513" y="2932113"/>
          <p14:tracePt t="48657" x="2820988" y="2906713"/>
          <p14:tracePt t="48675" x="2813050" y="2881313"/>
          <p14:tracePt t="48683" x="2805113" y="2881313"/>
          <p14:tracePt t="48691" x="2795588" y="2871788"/>
          <p14:tracePt t="53266" x="2787650" y="2871788"/>
          <p14:tracePt t="53273" x="2778125" y="2871788"/>
          <p14:tracePt t="53284" x="2770188" y="2871788"/>
          <p14:tracePt t="53291" x="2736850" y="2871788"/>
          <p14:tracePt t="53301" x="2693988" y="2871788"/>
          <p14:tracePt t="53306" x="2633663" y="2871788"/>
          <p14:tracePt t="53317" x="2574925" y="2871788"/>
          <p14:tracePt t="53323" x="2524125" y="2871788"/>
          <p14:tracePt t="53330" x="2447925" y="2871788"/>
          <p14:tracePt t="53339" x="2438400" y="2871788"/>
          <p14:tracePt t="53345" x="2422525" y="2871788"/>
          <p14:tracePt t="53355" x="2413000" y="2863850"/>
          <p14:tracePt t="53362" x="2405063" y="2855913"/>
          <p14:tracePt t="53370" x="2413000" y="2830513"/>
          <p14:tracePt t="53379" x="2438400" y="2805113"/>
          <p14:tracePt t="53386" x="2498725" y="2770188"/>
          <p14:tracePt t="53394" x="2541588" y="2752725"/>
          <p14:tracePt t="53403" x="2574925" y="2736850"/>
          <p14:tracePt t="53410" x="2582863" y="2736850"/>
          <p14:tracePt t="53419" x="2592388" y="2736850"/>
          <p14:tracePt t="53578" x="2582863" y="2744788"/>
          <p14:tracePt t="53594" x="2566988" y="2744788"/>
          <p14:tracePt t="53603" x="2524125" y="2752725"/>
          <p14:tracePt t="53610" x="2473325" y="2762250"/>
          <p14:tracePt t="53619" x="2430463" y="2770188"/>
          <p14:tracePt t="53626" x="2371725" y="2805113"/>
          <p14:tracePt t="53635" x="2286000" y="2846388"/>
          <p14:tracePt t="53642" x="2260600" y="2855913"/>
          <p14:tracePt t="53651" x="2235200" y="2881313"/>
          <p14:tracePt t="53658" x="2200275" y="2897188"/>
          <p14:tracePt t="53668" x="2159000" y="2922588"/>
          <p14:tracePt t="53674" x="2133600" y="2949575"/>
          <p14:tracePt t="53684" x="2116138" y="2965450"/>
          <p14:tracePt t="53690" x="2098675" y="2982913"/>
          <p14:tracePt t="53700" x="2090738" y="2982913"/>
          <p14:tracePt t="53706" x="2082800" y="2982913"/>
          <p14:tracePt t="53714" x="2082800" y="2990850"/>
          <p14:tracePt t="53723" x="2073275" y="2990850"/>
          <p14:tracePt t="53729" x="2065338" y="3000375"/>
          <p14:tracePt t="53737" x="2055813" y="3008313"/>
          <p14:tracePt t="53746" x="2047875" y="3016250"/>
          <p14:tracePt t="53754" x="2039938" y="3025775"/>
          <p14:tracePt t="53762" x="2039938" y="3033713"/>
          <p14:tracePt t="53929" x="2022475" y="3033713"/>
          <p14:tracePt t="53945" x="2014538" y="3033713"/>
          <p14:tracePt t="53962" x="1997075" y="3033713"/>
          <p14:tracePt t="53978" x="1989138" y="3033713"/>
          <p14:tracePt t="54442" x="2005013" y="3025775"/>
          <p14:tracePt t="54474" x="2005013" y="3016250"/>
          <p14:tracePt t="54484" x="2022475" y="3016250"/>
          <p14:tracePt t="54489" x="2030413" y="3008313"/>
          <p14:tracePt t="54500" x="2030413" y="3000375"/>
          <p14:tracePt t="54506" x="2039938" y="2990850"/>
          <p14:tracePt t="54515" x="2055813" y="2990850"/>
          <p14:tracePt t="54523" x="2055813" y="2982913"/>
          <p14:tracePt t="54529" x="2065338" y="2974975"/>
          <p14:tracePt t="54539" x="2090738" y="2957513"/>
          <p14:tracePt t="54546" x="2090738" y="2949575"/>
          <p14:tracePt t="54563" x="2098675" y="2940050"/>
          <p14:tracePt t="54570" x="2098675" y="2932113"/>
          <p14:tracePt t="54577" x="2108200" y="2922588"/>
          <p14:tracePt t="54586" x="2108200" y="2906713"/>
          <p14:tracePt t="54594" x="2116138" y="2881313"/>
          <p14:tracePt t="54610" x="2124075" y="2855913"/>
          <p14:tracePt t="54618" x="2124075" y="2846388"/>
          <p14:tracePt t="54627" x="2133600" y="2820988"/>
          <p14:tracePt t="54635" x="2141538" y="2805113"/>
          <p14:tracePt t="54643" x="2141538" y="2795588"/>
          <p14:tracePt t="54652" x="2149475" y="2762250"/>
          <p14:tracePt t="54659" x="2159000" y="2727325"/>
          <p14:tracePt t="54667" x="2159000" y="2711450"/>
          <p14:tracePt t="54675" x="2166938" y="2676525"/>
          <p14:tracePt t="54685" x="2166938" y="2660650"/>
          <p14:tracePt t="54691" x="2166938" y="2643188"/>
          <p14:tracePt t="54701" x="2166938" y="2608263"/>
          <p14:tracePt t="54705" x="2166938" y="2592388"/>
          <p14:tracePt t="54715" x="2174875" y="2574925"/>
          <p14:tracePt t="54723" x="2174875" y="2549525"/>
          <p14:tracePt t="54729" x="2174875" y="2541588"/>
          <p14:tracePt t="54739" x="2184400" y="2516188"/>
          <p14:tracePt t="54746" x="2184400" y="2498725"/>
          <p14:tracePt t="54762" x="2184400" y="2481263"/>
          <p14:tracePt t="54770" x="2184400" y="2473325"/>
          <p14:tracePt t="54778" x="2184400" y="2463800"/>
          <p14:tracePt t="54786" x="2192338" y="2447925"/>
          <p14:tracePt t="54803" x="2209800" y="2422525"/>
          <p14:tracePt t="54811" x="2217738" y="2405063"/>
          <p14:tracePt t="54818" x="2227263" y="2397125"/>
          <p14:tracePt t="54826" x="2227263" y="2387600"/>
          <p14:tracePt t="54835" x="2235200" y="2371725"/>
          <p14:tracePt t="54841" x="2243138" y="2362200"/>
          <p14:tracePt t="54852" x="2252663" y="2354263"/>
          <p14:tracePt t="54858" x="2252663" y="2344738"/>
          <p14:tracePt t="54868" x="2268538" y="2328863"/>
          <p14:tracePt t="54875" x="2278063" y="2311400"/>
          <p14:tracePt t="54884" x="2293938" y="2293938"/>
          <p14:tracePt t="54891" x="2311400" y="2268538"/>
          <p14:tracePt t="54906" x="2328863" y="2243138"/>
          <p14:tracePt t="54917" x="2344738" y="2227263"/>
          <p14:tracePt t="54930" x="2362200" y="2200275"/>
          <p14:tracePt t="54939" x="2371725" y="2184400"/>
          <p14:tracePt t="54946" x="2379663" y="2174875"/>
          <p14:tracePt t="54956" x="2379663" y="2166938"/>
          <p14:tracePt t="54962" x="2387600" y="2149475"/>
          <p14:tracePt t="54971" x="2397125" y="2149475"/>
          <p14:tracePt t="54978" x="2397125" y="2133600"/>
          <p14:tracePt t="54987" x="2397125" y="2124075"/>
          <p14:tracePt t="54993" x="2405063" y="2124075"/>
          <p14:tracePt t="55002" x="2405063" y="2116138"/>
          <p14:tracePt t="55009" x="2413000" y="2108200"/>
          <p14:tracePt t="55059" x="2422525" y="2098675"/>
          <p14:tracePt t="55091" x="2430463" y="2090738"/>
          <p14:tracePt t="55107" x="2438400" y="2082800"/>
          <p14:tracePt t="55690" x="2438400" y="2090738"/>
          <p14:tracePt t="55700" x="2447925" y="2116138"/>
          <p14:tracePt t="55722" x="2447925" y="2133600"/>
          <p14:tracePt t="55729" x="2447925" y="2149475"/>
          <p14:tracePt t="55746" x="2447925" y="2166938"/>
          <p14:tracePt t="55762" x="2447925" y="2184400"/>
          <p14:tracePt t="55771" x="2447925" y="2192338"/>
          <p14:tracePt t="55778" x="2447925" y="2200275"/>
          <p14:tracePt t="55786" x="2447925" y="2217738"/>
          <p14:tracePt t="55795" x="2447925" y="2227263"/>
          <p14:tracePt t="55811" x="2447925" y="2235200"/>
          <p14:tracePt t="55820" x="2447925" y="2243138"/>
          <p14:tracePt t="55826" x="2447925" y="2252663"/>
          <p14:tracePt t="55836" x="2447925" y="2260600"/>
          <p14:tracePt t="55842" x="2447925" y="2268538"/>
          <p14:tracePt t="55853" x="2447925" y="2286000"/>
          <p14:tracePt t="55858" x="2455863" y="2303463"/>
          <p14:tracePt t="55869" x="2455863" y="2319338"/>
          <p14:tracePt t="55884" x="2455863" y="2336800"/>
          <p14:tracePt t="55898" x="2455863" y="2344738"/>
          <p14:tracePt t="55906" x="2455863" y="2354263"/>
          <p14:tracePt t="55913" x="2455863" y="2379663"/>
          <p14:tracePt t="55922" x="2455863" y="2387600"/>
          <p14:tracePt t="55931" x="2455863" y="2397125"/>
          <p14:tracePt t="55938" x="2455863" y="2422525"/>
          <p14:tracePt t="55947" x="2455863" y="2430463"/>
          <p14:tracePt t="55955" x="2455863" y="2447925"/>
          <p14:tracePt t="55962" x="2455863" y="2455863"/>
          <p14:tracePt t="55970" x="2455863" y="2481263"/>
          <p14:tracePt t="55978" x="2455863" y="2506663"/>
          <p14:tracePt t="55986" x="2455863" y="2524125"/>
          <p14:tracePt t="55995" x="2455863" y="2541588"/>
          <p14:tracePt t="56002" x="2455863" y="2574925"/>
          <p14:tracePt t="56011" x="2455863" y="2582863"/>
          <p14:tracePt t="56018" x="2455863" y="2608263"/>
          <p14:tracePt t="56026" x="2455863" y="2643188"/>
          <p14:tracePt t="56036" x="2447925" y="2668588"/>
          <p14:tracePt t="56043" x="2430463" y="2686050"/>
          <p14:tracePt t="56053" x="2430463" y="2711450"/>
          <p14:tracePt t="56059" x="2413000" y="2736850"/>
          <p14:tracePt t="56067" x="2413000" y="2762250"/>
          <p14:tracePt t="56074" x="2397125" y="2795588"/>
          <p14:tracePt t="56090" x="2379663" y="2813050"/>
          <p14:tracePt t="56098" x="2371725" y="2830513"/>
          <p14:tracePt t="56107" x="2344738" y="2863850"/>
          <p14:tracePt t="56113" x="2336800" y="2863850"/>
          <p14:tracePt t="56122" x="2328863" y="2881313"/>
          <p14:tracePt t="56130" x="2319338" y="2889250"/>
          <p14:tracePt t="56139" x="2303463" y="2897188"/>
          <p14:tracePt t="56147" x="2293938" y="2897188"/>
          <p14:tracePt t="56155" x="2268538" y="2914650"/>
          <p14:tracePt t="56162" x="2260600" y="2922588"/>
          <p14:tracePt t="56171" x="2235200" y="2932113"/>
          <p14:tracePt t="56178" x="2209800" y="2949575"/>
          <p14:tracePt t="56186" x="2184400" y="2949575"/>
          <p14:tracePt t="56195" x="2159000" y="2957513"/>
          <p14:tracePt t="56202" x="2108200" y="2965450"/>
          <p14:tracePt t="56211" x="2073275" y="2965450"/>
          <p14:tracePt t="56220" x="2022475" y="2974975"/>
          <p14:tracePt t="56226" x="1954213" y="2974975"/>
          <p14:tracePt t="56236" x="1903413" y="2974975"/>
          <p14:tracePt t="56243" x="1835150" y="2974975"/>
          <p14:tracePt t="56252" x="1766888" y="2974975"/>
          <p14:tracePt t="56258" x="1716088" y="2982913"/>
          <p14:tracePt t="56268" x="1657350" y="2990850"/>
          <p14:tracePt t="56275" x="1614488" y="2990850"/>
          <p14:tracePt t="56282" x="1571625" y="2990850"/>
          <p14:tracePt t="56291" x="1520825" y="3000375"/>
          <p14:tracePt t="56297" x="1504950" y="3000375"/>
          <p14:tracePt t="56305" x="1470025" y="3000375"/>
          <p14:tracePt t="56313" x="1436688" y="3000375"/>
          <p14:tracePt t="56323" x="1411288" y="3000375"/>
          <p14:tracePt t="56330" x="1376363" y="3000375"/>
          <p14:tracePt t="56339" x="1333500" y="3000375"/>
          <p14:tracePt t="56347" x="1292225" y="3000375"/>
          <p14:tracePt t="56354" x="1241425" y="3000375"/>
          <p14:tracePt t="56362" x="1216025" y="3000375"/>
          <p14:tracePt t="56370" x="1155700" y="3000375"/>
          <p14:tracePt t="56378" x="1112838" y="3000375"/>
          <p14:tracePt t="56386" x="1087438" y="3000375"/>
          <p14:tracePt t="56395" x="1028700" y="3000375"/>
          <p14:tracePt t="56403" x="1011238" y="3000375"/>
          <p14:tracePt t="56410" x="985838" y="3000375"/>
          <p14:tracePt t="56420" x="960438" y="3000375"/>
          <p14:tracePt t="56427" x="942975" y="3000375"/>
          <p14:tracePt t="56436" x="917575" y="3008313"/>
          <p14:tracePt t="56443" x="900113" y="3008313"/>
          <p14:tracePt t="56452" x="892175" y="3008313"/>
          <p14:tracePt t="56467" x="874713" y="3016250"/>
          <p14:tracePt t="56475" x="866775" y="3016250"/>
          <p14:tracePt t="56482" x="858838" y="3016250"/>
          <p14:tracePt t="56489" x="841375" y="3016250"/>
          <p14:tracePt t="56506" x="823913" y="3016250"/>
          <p14:tracePt t="56514" x="815975" y="3016250"/>
          <p14:tracePt t="56521" x="798513" y="3016250"/>
          <p14:tracePt t="56530" x="781050" y="3016250"/>
          <p14:tracePt t="56546" x="755650" y="3016250"/>
          <p14:tracePt t="56553" x="739775" y="3016250"/>
          <p14:tracePt t="56561" x="722313" y="3016250"/>
          <p14:tracePt t="56569" x="696913" y="3016250"/>
          <p14:tracePt t="56577" x="688975" y="3016250"/>
          <p14:tracePt t="56587" x="671513" y="3016250"/>
          <p14:tracePt t="56594" x="663575" y="3016250"/>
          <p14:tracePt t="56611" x="654050" y="3016250"/>
          <p14:tracePt t="56898" x="679450" y="3016250"/>
          <p14:tracePt t="56906" x="688975" y="3016250"/>
          <p14:tracePt t="56914" x="704850" y="3016250"/>
          <p14:tracePt t="56922" x="730250" y="3025775"/>
          <p14:tracePt t="56931" x="739775" y="3025775"/>
          <p14:tracePt t="56939" x="765175" y="3025775"/>
          <p14:tracePt t="56946" x="781050" y="3025775"/>
          <p14:tracePt t="56954" x="808038" y="3025775"/>
          <p14:tracePt t="56962" x="823913" y="3025775"/>
          <p14:tracePt t="56971" x="841375" y="3025775"/>
          <p14:tracePt t="56978" x="858838" y="3033713"/>
          <p14:tracePt t="56986" x="866775" y="3033713"/>
          <p14:tracePt t="56995" x="874713" y="3033713"/>
          <p14:tracePt t="57003" x="900113" y="3033713"/>
          <p14:tracePt t="57010" x="917575" y="3033713"/>
          <p14:tracePt t="57020" x="925513" y="3033713"/>
          <p14:tracePt t="57025" x="935038" y="3033713"/>
          <p14:tracePt t="57036" x="952500" y="3041650"/>
          <p14:tracePt t="57041" x="968375" y="3041650"/>
          <p14:tracePt t="57053" x="985838" y="3041650"/>
          <p14:tracePt t="57057" x="1011238" y="3041650"/>
          <p14:tracePt t="57068" x="1019175" y="3051175"/>
          <p14:tracePt t="57075" x="1036638" y="3051175"/>
          <p14:tracePt t="57084" x="1069975" y="3059113"/>
          <p14:tracePt t="57090" x="1096963" y="3059113"/>
          <p14:tracePt t="57097" x="1112838" y="3067050"/>
          <p14:tracePt t="57106" x="1138238" y="3067050"/>
          <p14:tracePt t="57114" x="1163638" y="3067050"/>
          <p14:tracePt t="57123" x="1173163" y="3067050"/>
          <p14:tracePt t="57131" x="1198563" y="3067050"/>
          <p14:tracePt t="57139" x="1216025" y="3067050"/>
          <p14:tracePt t="57147" x="1223963" y="3067050"/>
          <p14:tracePt t="57155" x="1249363" y="3067050"/>
          <p14:tracePt t="57162" x="1274763" y="3076575"/>
          <p14:tracePt t="57178" x="1300163" y="3084513"/>
          <p14:tracePt t="57194" x="1325563" y="3084513"/>
          <p14:tracePt t="57203" x="1333500" y="3094038"/>
          <p14:tracePt t="57210" x="1360488" y="3094038"/>
          <p14:tracePt t="57221" x="1385888" y="3094038"/>
          <p14:tracePt t="57225" x="1419225" y="3094038"/>
          <p14:tracePt t="57236" x="1436688" y="3094038"/>
          <p14:tracePt t="57243" x="1470025" y="3101975"/>
          <p14:tracePt t="57253" x="1495425" y="3101975"/>
          <p14:tracePt t="57259" x="1538288" y="3101975"/>
          <p14:tracePt t="57269" x="1555750" y="3101975"/>
          <p14:tracePt t="57273" x="1571625" y="3101975"/>
          <p14:tracePt t="57284" x="1597025" y="3101975"/>
          <p14:tracePt t="57291" x="1606550" y="3101975"/>
          <p14:tracePt t="57297" x="1622425" y="3101975"/>
          <p14:tracePt t="57306" x="1631950" y="3101975"/>
          <p14:tracePt t="57314" x="1639888" y="3101975"/>
          <p14:tracePt t="57331" x="1649413" y="3101975"/>
          <p14:tracePt t="57545" x="1657350" y="3101975"/>
          <p14:tracePt t="57738" x="1674813" y="3109913"/>
          <p14:tracePt t="57746" x="1682750" y="3119438"/>
          <p14:tracePt t="57753" x="1690688" y="3119438"/>
          <p14:tracePt t="57762" x="1700213" y="3127375"/>
          <p14:tracePt t="57770" x="1708150" y="3135313"/>
          <p14:tracePt t="57779" x="1716088" y="3135313"/>
          <p14:tracePt t="57827" x="1733550" y="3135313"/>
          <p14:tracePt t="58651" x="1741488" y="3135313"/>
          <p14:tracePt t="58659" x="1751013" y="3135313"/>
          <p14:tracePt t="58691" x="1758950" y="3144838"/>
          <p14:tracePt t="58706" x="1766888" y="3152775"/>
          <p14:tracePt t="58723" x="1776413" y="3152775"/>
          <p14:tracePt t="58737" x="1784350" y="3152775"/>
          <p14:tracePt t="58755" x="1793875" y="3160713"/>
          <p14:tracePt t="58786" x="1793875" y="3170238"/>
          <p14:tracePt t="58810" x="1801813" y="3178175"/>
          <p14:tracePt t="58874" x="1801813" y="3186113"/>
          <p14:tracePt t="58914" x="1801813" y="3195638"/>
          <p14:tracePt t="59026" x="1801813" y="3203575"/>
          <p14:tracePt t="59203" x="1801813" y="3211513"/>
          <p14:tracePt t="59220" x="1801813" y="3221038"/>
          <p14:tracePt t="59323" x="1801813" y="3238500"/>
          <p14:tracePt t="60059" x="1809750" y="3238500"/>
          <p14:tracePt t="60075" x="1819275" y="3238500"/>
          <p14:tracePt t="60082" x="1827213" y="3238500"/>
          <p14:tracePt t="60114" x="1844675" y="3238500"/>
          <p14:tracePt t="60123" x="1860550" y="3238500"/>
          <p14:tracePt t="60146" x="1878013" y="3238500"/>
          <p14:tracePt t="60154" x="1885950" y="3246438"/>
          <p14:tracePt t="60163" x="1903413" y="3254375"/>
          <p14:tracePt t="60171" x="1920875" y="3254375"/>
          <p14:tracePt t="60179" x="1938338" y="3271838"/>
          <p14:tracePt t="60188" x="1946275" y="3279775"/>
          <p14:tracePt t="60195" x="1954213" y="3289300"/>
          <p14:tracePt t="60204" x="1963738" y="3297238"/>
          <p14:tracePt t="60210" x="1971675" y="3297238"/>
          <p14:tracePt t="60221" x="1971675" y="3305175"/>
          <p14:tracePt t="60466" x="1979613" y="3305175"/>
          <p14:tracePt t="60498" x="1989138" y="3289300"/>
          <p14:tracePt t="60506" x="1989138" y="3279775"/>
          <p14:tracePt t="60627" x="1989138" y="3271838"/>
          <p14:tracePt t="60658" x="1989138" y="3254375"/>
          <p14:tracePt t="60707" x="1989138" y="3238500"/>
          <p14:tracePt t="60730" x="1989138" y="3228975"/>
          <p14:tracePt t="61034" x="1971675" y="3246438"/>
          <p14:tracePt t="61050" x="1971675" y="3254375"/>
          <p14:tracePt t="61065" x="1971675" y="3263900"/>
          <p14:tracePt t="61074" x="1971675" y="3279775"/>
          <p14:tracePt t="61090" x="1971675" y="3297238"/>
          <p14:tracePt t="61098" x="1963738" y="3314700"/>
          <p14:tracePt t="61114" x="1963738" y="3330575"/>
          <p14:tracePt t="61122" x="1963738" y="3340100"/>
          <p14:tracePt t="61129" x="1954213" y="3340100"/>
          <p14:tracePt t="61138" x="1954213" y="3348038"/>
          <p14:tracePt t="61251" x="1946275" y="3355975"/>
          <p14:tracePt t="61265" x="1946275" y="3365500"/>
          <p14:tracePt t="61290" x="1938338" y="3373438"/>
          <p14:tracePt t="61306" x="1928813" y="3382963"/>
          <p14:tracePt t="61322" x="1920875" y="3398838"/>
          <p14:tracePt t="61363" x="1920875" y="3408363"/>
          <p14:tracePt t="61666" x="1920875" y="3398838"/>
          <p14:tracePt t="62050" x="1911350" y="3390900"/>
          <p14:tracePt t="62066" x="1903413" y="3373438"/>
          <p14:tracePt t="62097" x="1895475" y="3373438"/>
          <p14:tracePt t="62114" x="1895475" y="3365500"/>
          <p14:tracePt t="62131" x="1885950" y="3355975"/>
          <p14:tracePt t="62146" x="1878013" y="3348038"/>
          <p14:tracePt t="62155" x="1870075" y="3330575"/>
          <p14:tracePt t="62172" x="1860550" y="3314700"/>
          <p14:tracePt t="62179" x="1852613" y="3297238"/>
          <p14:tracePt t="62188" x="1844675" y="3297238"/>
          <p14:tracePt t="62195" x="1844675" y="3289300"/>
          <p14:tracePt t="62204" x="1835150" y="3279775"/>
          <p14:tracePt t="62237" x="1827213" y="3271838"/>
          <p14:tracePt t="62306" x="1819275" y="3271838"/>
          <p14:tracePt t="62323" x="1819275" y="3279775"/>
          <p14:tracePt t="62426" x="1809750" y="3279775"/>
          <p14:tracePt t="62441" x="1801813" y="3271838"/>
          <p14:tracePt t="62449" x="1793875" y="3254375"/>
          <p14:tracePt t="62459" x="1793875" y="3246438"/>
          <p14:tracePt t="62490" x="1793875" y="3238500"/>
          <p14:tracePt t="62531" x="1784350" y="3238500"/>
          <p14:tracePt t="62563" x="1766888" y="3228975"/>
          <p14:tracePt t="62571" x="1758950" y="3211513"/>
          <p14:tracePt t="62578" x="1741488" y="3203575"/>
          <p14:tracePt t="62594" x="1725613" y="3195638"/>
          <p14:tracePt t="62604" x="1716088" y="3195638"/>
          <p14:tracePt t="62609" x="1708150" y="3186113"/>
          <p14:tracePt t="62620" x="1700213" y="3178175"/>
          <p14:tracePt t="62641" x="1690688" y="3178175"/>
          <p14:tracePt t="62649" x="1682750" y="3170238"/>
          <p14:tracePt t="62713" x="1674813" y="3170238"/>
          <p14:tracePt t="62745" x="1665288" y="3170238"/>
          <p14:tracePt t="62756" x="1657350" y="3170238"/>
          <p14:tracePt t="62761" x="1657350" y="3178175"/>
          <p14:tracePt t="62777" x="1657350" y="3195638"/>
          <p14:tracePt t="62789" x="1649413" y="3211513"/>
          <p14:tracePt t="62804" x="1649413" y="3221038"/>
          <p14:tracePt t="62836" x="1639888" y="3221038"/>
          <p14:tracePt t="62849" x="1631950" y="3228975"/>
          <p14:tracePt t="62866" x="1631950" y="3238500"/>
          <p14:tracePt t="62875" x="1631950" y="3246438"/>
          <p14:tracePt t="62882" x="1622425" y="3246438"/>
          <p14:tracePt t="62898" x="1614488" y="3254375"/>
          <p14:tracePt t="62906" x="1606550" y="3263900"/>
          <p14:tracePt t="62933" x="1589088" y="3279775"/>
          <p14:tracePt t="62940" x="1589088" y="3289300"/>
          <p14:tracePt t="62956" x="1581150" y="3289300"/>
          <p14:tracePt t="62973" x="1571625" y="3297238"/>
          <p14:tracePt t="62989" x="1563688" y="3314700"/>
          <p14:tracePt t="63004" x="1555750" y="3314700"/>
          <p14:tracePt t="63036" x="1546225" y="3322638"/>
          <p14:tracePt t="63059" x="1538288" y="3330575"/>
          <p14:tracePt t="63075" x="1530350" y="3340100"/>
          <p14:tracePt t="63089" x="1520825" y="3348038"/>
          <p14:tracePt t="63106" x="1520825" y="3355975"/>
          <p14:tracePt t="63123" x="1512888" y="3355975"/>
          <p14:tracePt t="63140" x="1495425" y="3373438"/>
          <p14:tracePt t="63146" x="1487488" y="3382963"/>
          <p14:tracePt t="63156" x="1470025" y="3382963"/>
          <p14:tracePt t="63172" x="1462088" y="3382963"/>
          <p14:tracePt t="63177" x="1452563" y="3390900"/>
          <p14:tracePt t="63189" x="1444625" y="3390900"/>
          <p14:tracePt t="63193" x="1436688" y="3390900"/>
          <p14:tracePt t="63211" x="1419225" y="3398838"/>
          <p14:tracePt t="63217" x="1411288" y="3398838"/>
          <p14:tracePt t="63226" x="1401763" y="3398838"/>
          <p14:tracePt t="63233" x="1393825" y="3408363"/>
          <p14:tracePt t="63243" x="1385888" y="3408363"/>
          <p14:tracePt t="63467" x="1376363" y="3408363"/>
          <p14:tracePt t="63475" x="1376363" y="3416300"/>
          <p14:tracePt t="63491" x="1376363" y="3433763"/>
          <p14:tracePt t="63907" x="1368425" y="3433763"/>
          <p14:tracePt t="63938" x="1368425" y="3441700"/>
          <p14:tracePt t="63946" x="1368425" y="3459163"/>
          <p14:tracePt t="63956" x="1385888" y="3467100"/>
          <p14:tracePt t="63973" x="1401763" y="3475038"/>
          <p14:tracePt t="63979" x="1411288" y="3475038"/>
          <p14:tracePt t="63988" x="1427163" y="3475038"/>
          <p14:tracePt t="63995" x="1444625" y="3475038"/>
          <p14:tracePt t="64001" x="1452563" y="3475038"/>
          <p14:tracePt t="64011" x="1470025" y="3475038"/>
          <p14:tracePt t="64018" x="1477963" y="3475038"/>
          <p14:tracePt t="64026" x="1504950" y="3475038"/>
          <p14:tracePt t="64033" x="1538288" y="3467100"/>
          <p14:tracePt t="64042" x="1555750" y="3467100"/>
          <p14:tracePt t="64050" x="1563688" y="3459163"/>
          <p14:tracePt t="64059" x="1581150" y="3459163"/>
          <p14:tracePt t="64067" x="1589088" y="3459163"/>
          <p14:tracePt t="64075" x="1597025" y="3459163"/>
          <p14:tracePt t="64082" x="1614488" y="3459163"/>
          <p14:tracePt t="64098" x="1622425" y="3459163"/>
          <p14:tracePt t="64106" x="1631950" y="3459163"/>
          <p14:tracePt t="64114" x="1639888" y="3459163"/>
          <p14:tracePt t="64129" x="1649413" y="3459163"/>
          <p14:tracePt t="64146" x="1657350" y="3449638"/>
          <p14:tracePt t="64163" x="1665288" y="3441700"/>
          <p14:tracePt t="64172" x="1674813" y="3441700"/>
          <p14:tracePt t="64179" x="1682750" y="3441700"/>
          <p14:tracePt t="64189" x="1682750" y="3424238"/>
          <p14:tracePt t="64195" x="1700213" y="3408363"/>
          <p14:tracePt t="64203" x="1700213" y="3398838"/>
          <p14:tracePt t="64211" x="1708150" y="3382963"/>
          <p14:tracePt t="64217" x="1708150" y="3365500"/>
          <p14:tracePt t="64226" x="1716088" y="3355975"/>
          <p14:tracePt t="64233" x="1716088" y="3340100"/>
          <p14:tracePt t="64243" x="1716088" y="3330575"/>
          <p14:tracePt t="64250" x="1716088" y="3322638"/>
          <p14:tracePt t="64257" x="1716088" y="3305175"/>
          <p14:tracePt t="64266" x="1716088" y="3297238"/>
          <p14:tracePt t="64273" x="1716088" y="3289300"/>
          <p14:tracePt t="64282" x="1716088" y="3279775"/>
          <p14:tracePt t="64355" x="1716088" y="3271838"/>
          <p14:tracePt t="64418" x="1716088" y="3263900"/>
          <p14:tracePt t="64434" x="1716088" y="3254375"/>
          <p14:tracePt t="64457" x="1725613" y="3246438"/>
          <p14:tracePt t="64474" x="1733550" y="3238500"/>
          <p14:tracePt t="64507" x="1741488" y="3238500"/>
          <p14:tracePt t="64554" x="1741488" y="3228975"/>
          <p14:tracePt t="64572" x="1758950" y="3221038"/>
          <p14:tracePt t="64595" x="1766888" y="3221038"/>
          <p14:tracePt t="64611" x="1776413" y="3221038"/>
          <p14:tracePt t="64626" x="1793875" y="3221038"/>
          <p14:tracePt t="64643" x="1801813" y="3221038"/>
          <p14:tracePt t="64650" x="1809750" y="3221038"/>
          <p14:tracePt t="64659" x="1819275" y="3221038"/>
          <p14:tracePt t="64666" x="1819275" y="3211513"/>
          <p14:tracePt t="64675" x="1827213" y="3211513"/>
          <p14:tracePt t="64691" x="1835150" y="3211513"/>
          <p14:tracePt t="64698" x="1844675" y="3211513"/>
          <p14:tracePt t="64713" x="1852613" y="3211513"/>
          <p14:tracePt t="64723" x="1870075" y="3211513"/>
          <p14:tracePt t="64731" x="1878013" y="3211513"/>
          <p14:tracePt t="64740" x="1885950" y="3211513"/>
          <p14:tracePt t="64746" x="1895475" y="3211513"/>
          <p14:tracePt t="64761" x="1903413" y="3211513"/>
          <p14:tracePt t="64779" x="1911350" y="3211513"/>
          <p14:tracePt t="64811" x="1920875" y="3211513"/>
          <p14:tracePt t="65035" x="1920875" y="3203575"/>
          <p14:tracePt t="65041" x="1920875" y="3195638"/>
          <p14:tracePt t="65059" x="1911350" y="3186113"/>
          <p14:tracePt t="65074" x="1903413" y="3170238"/>
          <p14:tracePt t="65090" x="1895475" y="3152775"/>
          <p14:tracePt t="65163" x="1895475" y="3135313"/>
          <p14:tracePt t="65291" x="1903413" y="3144838"/>
          <p14:tracePt t="65299" x="1920875" y="3152775"/>
          <p14:tracePt t="65306" x="1920875" y="3160713"/>
          <p14:tracePt t="65314" x="1938338" y="3170238"/>
          <p14:tracePt t="65323" x="1946275" y="3186113"/>
          <p14:tracePt t="65340" x="1954213" y="3203575"/>
          <p14:tracePt t="65346" x="1963738" y="3211513"/>
          <p14:tracePt t="65363" x="1971675" y="3221038"/>
          <p14:tracePt t="65388" x="1971675" y="3238500"/>
          <p14:tracePt t="65419" x="1971675" y="3246438"/>
          <p14:tracePt t="65426" x="1971675" y="3254375"/>
          <p14:tracePt t="65450" x="1971675" y="3263900"/>
          <p14:tracePt t="65458" x="1954213" y="3279775"/>
          <p14:tracePt t="65474" x="1946275" y="3279775"/>
          <p14:tracePt t="65481" x="1920875" y="3297238"/>
          <p14:tracePt t="65498" x="1895475" y="3297238"/>
          <p14:tracePt t="65507" x="1885950" y="3305175"/>
          <p14:tracePt t="65514" x="1860550" y="3305175"/>
          <p14:tracePt t="65524" x="1844675" y="3314700"/>
          <p14:tracePt t="65530" x="1819275" y="3314700"/>
          <p14:tracePt t="65541" x="1809750" y="3314700"/>
          <p14:tracePt t="65545" x="1784350" y="3314700"/>
          <p14:tracePt t="65556" x="1766888" y="3314700"/>
          <p14:tracePt t="65563" x="1751013" y="3314700"/>
          <p14:tracePt t="65572" x="1725613" y="3305175"/>
          <p14:tracePt t="65579" x="1700213" y="3297238"/>
          <p14:tracePt t="65588" x="1682750" y="3297238"/>
          <p14:tracePt t="65595" x="1657350" y="3279775"/>
          <p14:tracePt t="65602" x="1639888" y="3279775"/>
          <p14:tracePt t="65611" x="1622425" y="3271838"/>
          <p14:tracePt t="65617" x="1597025" y="3263900"/>
          <p14:tracePt t="65626" x="1589088" y="3263900"/>
          <p14:tracePt t="65635" x="1581150" y="3263900"/>
          <p14:tracePt t="65642" x="1571625" y="3263900"/>
          <p14:tracePt t="65651" x="1555750" y="3263900"/>
          <p14:tracePt t="65659" x="1546225" y="3263900"/>
          <p14:tracePt t="65802" x="1546225" y="3271838"/>
          <p14:tracePt t="65811" x="1546225" y="3279775"/>
          <p14:tracePt t="65817" x="1555750" y="3289300"/>
          <p14:tracePt t="65834" x="1563688" y="3297238"/>
          <p14:tracePt t="65866" x="1571625" y="3305175"/>
          <p14:tracePt t="65873" x="1581150" y="3314700"/>
          <p14:tracePt t="65891" x="1589088" y="3314700"/>
          <p14:tracePt t="66259" x="1589088" y="3305175"/>
          <p14:tracePt t="66299" x="1589088" y="3297238"/>
          <p14:tracePt t="66666" x="1589088" y="3305175"/>
          <p14:tracePt t="66866" x="1589088" y="3297238"/>
          <p14:tracePt t="66971" x="1589088" y="3289300"/>
          <p14:tracePt t="66985" x="1597025" y="3279775"/>
          <p14:tracePt t="66995" x="1606550" y="3279775"/>
          <p14:tracePt t="67001" x="1614488" y="3289300"/>
          <p14:tracePt t="67011" x="1631950" y="3305175"/>
          <p14:tracePt t="67018" x="1639888" y="3305175"/>
          <p14:tracePt t="67026" x="1649413" y="3322638"/>
          <p14:tracePt t="67035" x="1665288" y="3330575"/>
          <p14:tracePt t="67041" x="1682750" y="3340100"/>
          <p14:tracePt t="67050" x="1700213" y="3355975"/>
          <p14:tracePt t="67058" x="1708150" y="3355975"/>
          <p14:tracePt t="67066" x="1716088" y="3365500"/>
          <p14:tracePt t="67075" x="1733550" y="3373438"/>
          <p14:tracePt t="67092" x="1751013" y="3382963"/>
          <p14:tracePt t="67162" x="1758950" y="3382963"/>
          <p14:tracePt t="67450" x="1758950" y="3390900"/>
          <p14:tracePt t="67466" x="1758950" y="3398838"/>
          <p14:tracePt t="67491" x="1758950" y="3408363"/>
          <p14:tracePt t="67499" x="1766888" y="3416300"/>
          <p14:tracePt t="67531" x="1776413" y="3424238"/>
          <p14:tracePt t="67785" x="1784350" y="3424238"/>
          <p14:tracePt t="67809" x="1801813" y="3424238"/>
          <p14:tracePt t="67979" x="1793875" y="3424238"/>
          <p14:tracePt t="67985" x="1751013" y="3416300"/>
          <p14:tracePt t="67994" x="1725613" y="3416300"/>
          <p14:tracePt t="68001" x="1682750" y="3408363"/>
          <p14:tracePt t="68011" x="1649413" y="3408363"/>
          <p14:tracePt t="68019" x="1614488" y="3398838"/>
          <p14:tracePt t="68026" x="1571625" y="3373438"/>
          <p14:tracePt t="68034" x="1512888" y="3373438"/>
          <p14:tracePt t="68043" x="1462088" y="3365500"/>
          <p14:tracePt t="68050" x="1419225" y="3348038"/>
          <p14:tracePt t="68059" x="1376363" y="3348038"/>
          <p14:tracePt t="68066" x="1343025" y="3340100"/>
          <p14:tracePt t="68075" x="1292225" y="3330575"/>
          <p14:tracePt t="68082" x="1274763" y="3330575"/>
          <p14:tracePt t="68092" x="1241425" y="3322638"/>
          <p14:tracePt t="68099" x="1216025" y="3322638"/>
          <p14:tracePt t="68108" x="1173163" y="3322638"/>
          <p14:tracePt t="68115" x="1138238" y="3322638"/>
          <p14:tracePt t="68125" x="1112838" y="3322638"/>
          <p14:tracePt t="68131" x="1079500" y="3314700"/>
          <p14:tracePt t="68141" x="1044575" y="3314700"/>
          <p14:tracePt t="68146" x="1003300" y="3314700"/>
          <p14:tracePt t="68157" x="960438" y="3305175"/>
          <p14:tracePt t="68163" x="917575" y="3305175"/>
          <p14:tracePt t="68170" x="866775" y="3297238"/>
          <p14:tracePt t="68179" x="833438" y="3297238"/>
          <p14:tracePt t="68185" x="790575" y="3297238"/>
          <p14:tracePt t="68195" x="747713" y="3297238"/>
          <p14:tracePt t="68202" x="730250" y="3297238"/>
          <p14:tracePt t="68211" x="704850" y="3289300"/>
          <p14:tracePt t="68219" x="696913" y="3289300"/>
          <p14:tracePt t="68226" x="688975" y="3289300"/>
          <p14:tracePt t="68275" x="688975" y="3279775"/>
          <p14:tracePt t="68291" x="671513" y="3271838"/>
          <p14:tracePt t="68322" x="663575" y="3271838"/>
          <p14:tracePt t="68331" x="663575" y="3263900"/>
          <p14:tracePt t="68340" x="663575" y="3254375"/>
          <p14:tracePt t="68346" x="654050" y="3254375"/>
          <p14:tracePt t="68363" x="654050" y="3246438"/>
          <p14:tracePt t="68370" x="646113" y="3238500"/>
          <p14:tracePt t="68379" x="646113" y="3228975"/>
          <p14:tracePt t="68411" x="646113" y="3211513"/>
          <p14:tracePt t="68426" x="646113" y="3203575"/>
          <p14:tracePt t="68459" x="646113" y="3195638"/>
          <p14:tracePt t="68466" x="646113" y="3186113"/>
          <p14:tracePt t="68482" x="646113" y="3178175"/>
          <p14:tracePt t="68514" x="646113" y="3170238"/>
          <p14:tracePt t="68546" x="646113" y="3160713"/>
          <p14:tracePt t="68595" x="646113" y="3152775"/>
          <p14:tracePt t="68602" x="646113" y="3144838"/>
          <p14:tracePt t="68611" x="654050" y="3144838"/>
          <p14:tracePt t="68625" x="671513" y="3144838"/>
          <p14:tracePt t="68634" x="696913" y="3135313"/>
          <p14:tracePt t="68650" x="714375" y="3135313"/>
          <p14:tracePt t="68658" x="722313" y="3135313"/>
          <p14:tracePt t="68667" x="739775" y="3135313"/>
          <p14:tracePt t="68675" x="765175" y="3135313"/>
          <p14:tracePt t="68683" x="773113" y="3135313"/>
          <p14:tracePt t="68692" x="781050" y="3135313"/>
          <p14:tracePt t="68699" x="798513" y="3135313"/>
          <p14:tracePt t="68708" x="815975" y="3135313"/>
          <p14:tracePt t="68715" x="823913" y="3135313"/>
          <p14:tracePt t="68730" x="841375" y="3135313"/>
          <p14:tracePt t="68740" x="849313" y="3135313"/>
          <p14:tracePt t="68746" x="858838" y="3135313"/>
          <p14:tracePt t="68755" x="866775" y="3135313"/>
          <p14:tracePt t="68762" x="874713" y="3135313"/>
          <p14:tracePt t="68778" x="892175" y="3135313"/>
          <p14:tracePt t="68786" x="900113" y="3135313"/>
          <p14:tracePt t="68793" x="909638" y="3135313"/>
          <p14:tracePt t="68803" x="925513" y="3135313"/>
          <p14:tracePt t="68810" x="935038" y="3135313"/>
          <p14:tracePt t="68818" x="952500" y="3135313"/>
          <p14:tracePt t="68825" x="960438" y="3135313"/>
          <p14:tracePt t="68834" x="977900" y="3135313"/>
          <p14:tracePt t="68842" x="1003300" y="3135313"/>
          <p14:tracePt t="68850" x="1011238" y="3135313"/>
          <p14:tracePt t="68858" x="1036638" y="3135313"/>
          <p14:tracePt t="68866" x="1062038" y="3135313"/>
          <p14:tracePt t="68875" x="1069975" y="3135313"/>
          <p14:tracePt t="68882" x="1087438" y="3135313"/>
          <p14:tracePt t="68892" x="1104900" y="3135313"/>
          <p14:tracePt t="68897" x="1122363" y="3135313"/>
          <p14:tracePt t="68909" x="1138238" y="3135313"/>
          <p14:tracePt t="68913" x="1155700" y="3135313"/>
          <p14:tracePt t="68925" x="1173163" y="3135313"/>
          <p14:tracePt t="68929" x="1198563" y="3135313"/>
          <p14:tracePt t="68938" x="1216025" y="3135313"/>
          <p14:tracePt t="68946" x="1231900" y="3127375"/>
          <p14:tracePt t="68954" x="1257300" y="3127375"/>
          <p14:tracePt t="68961" x="1282700" y="3119438"/>
          <p14:tracePt t="68969" x="1308100" y="3109913"/>
          <p14:tracePt t="68977" x="1333500" y="3101975"/>
          <p14:tracePt t="68986" x="1360488" y="3094038"/>
          <p14:tracePt t="68994" x="1393825" y="3094038"/>
          <p14:tracePt t="69002" x="1411288" y="3084513"/>
          <p14:tracePt t="69010" x="1436688" y="3084513"/>
          <p14:tracePt t="69018" x="1462088" y="3084513"/>
          <p14:tracePt t="69026" x="1470025" y="3076575"/>
          <p14:tracePt t="69034" x="1487488" y="3076575"/>
          <p14:tracePt t="69041" x="1512888" y="3067050"/>
          <p14:tracePt t="69050" x="1520825" y="3067050"/>
          <p14:tracePt t="69059" x="1538288" y="3067050"/>
          <p14:tracePt t="69066" x="1555750" y="3067050"/>
          <p14:tracePt t="69075" x="1563688" y="3067050"/>
          <p14:tracePt t="69083" x="1581150" y="3067050"/>
          <p14:tracePt t="69091" x="1589088" y="3067050"/>
          <p14:tracePt t="69109" x="1606550" y="3059113"/>
          <p14:tracePt t="69115" x="1614488" y="3059113"/>
          <p14:tracePt t="69125" x="1614488" y="3051175"/>
          <p14:tracePt t="69130" x="1622425" y="3051175"/>
          <p14:tracePt t="69141" x="1639888" y="3041650"/>
          <p14:tracePt t="69153" x="1649413" y="3041650"/>
          <p14:tracePt t="69162" x="1665288" y="3025775"/>
          <p14:tracePt t="69177" x="1665288" y="3016250"/>
          <p14:tracePt t="69186" x="1674813" y="3016250"/>
          <p14:tracePt t="69195" x="1682750" y="3000375"/>
          <p14:tracePt t="69202" x="1682750" y="2990850"/>
          <p14:tracePt t="69210" x="1682750" y="2982913"/>
          <p14:tracePt t="69218" x="1682750" y="2974975"/>
          <p14:tracePt t="69225" x="1690688" y="2957513"/>
          <p14:tracePt t="69234" x="1690688" y="2949575"/>
          <p14:tracePt t="69242" x="1690688" y="2932113"/>
          <p14:tracePt t="69259" x="1690688" y="2922588"/>
          <p14:tracePt t="69266" x="1690688" y="2914650"/>
          <p14:tracePt t="69346" x="1700213" y="2914650"/>
          <p14:tracePt t="69362" x="1708150" y="2914650"/>
          <p14:tracePt t="69369" x="1725613" y="2914650"/>
          <p14:tracePt t="69378" x="1733550" y="2914650"/>
          <p14:tracePt t="69386" x="1741488" y="2940050"/>
          <p14:tracePt t="69395" x="1758950" y="2957513"/>
          <p14:tracePt t="69403" x="1776413" y="2982913"/>
          <p14:tracePt t="69409" x="1801813" y="3016250"/>
          <p14:tracePt t="69418" x="1819275" y="3033713"/>
          <p14:tracePt t="69426" x="1827213" y="3059113"/>
          <p14:tracePt t="69434" x="1844675" y="3094038"/>
          <p14:tracePt t="69451" x="1860550" y="3109913"/>
          <p14:tracePt t="69459" x="1860550" y="3119438"/>
          <p14:tracePt t="69466" x="1860550" y="3127375"/>
          <p14:tracePt t="69476" x="1860550" y="3135313"/>
          <p14:tracePt t="69524" x="1860550" y="3144838"/>
          <p14:tracePt t="69643" x="1860550" y="3152775"/>
          <p14:tracePt t="69690" x="1860550" y="3160713"/>
          <p14:tracePt t="69709" x="1860550" y="3170238"/>
          <p14:tracePt t="69714" x="1860550" y="3186113"/>
          <p14:tracePt t="69725" x="1860550" y="3203575"/>
          <p14:tracePt t="69740" x="1860550" y="3228975"/>
          <p14:tracePt t="69746" x="1860550" y="3238500"/>
          <p14:tracePt t="69754" x="1860550" y="3263900"/>
          <p14:tracePt t="69763" x="1860550" y="3289300"/>
          <p14:tracePt t="69769" x="1885950" y="3314700"/>
          <p14:tracePt t="69779" x="1911350" y="3314700"/>
          <p14:tracePt t="69786" x="1954213" y="3348038"/>
          <p14:tracePt t="69795" x="2014538" y="3355975"/>
          <p14:tracePt t="69802" x="2039938" y="3365500"/>
          <p14:tracePt t="69809" x="2098675" y="3382963"/>
          <p14:tracePt t="69818" x="2141538" y="3398838"/>
          <p14:tracePt t="69826" x="2174875" y="3416300"/>
          <p14:tracePt t="69834" x="2209800" y="3424238"/>
          <p14:tracePt t="69843" x="2235200" y="3441700"/>
          <p14:tracePt t="69851" x="2252663" y="3449638"/>
          <p14:tracePt t="69859" x="2260600" y="3449638"/>
          <p14:tracePt t="69866" x="2260600" y="3459163"/>
          <p14:tracePt t="69883" x="2260600" y="3475038"/>
          <p14:tracePt t="69899" x="2252663" y="3475038"/>
          <p14:tracePt t="69908" x="2243138" y="3475038"/>
          <p14:tracePt t="69915" x="2243138" y="3467100"/>
          <p14:tracePt t="69936" x="2243138" y="3449638"/>
          <p14:tracePt t="69940" x="2243138" y="3441700"/>
          <p14:tracePt t="69963" x="2243138" y="3433763"/>
          <p14:tracePt t="69979" x="2243138" y="3424238"/>
          <p14:tracePt t="69994" x="2243138" y="3416300"/>
          <p14:tracePt t="70011" x="2243138" y="3408363"/>
          <p14:tracePt t="70026" x="2243138" y="3382963"/>
          <p14:tracePt t="70034" x="2243138" y="3373438"/>
          <p14:tracePt t="70043" x="2252663" y="3373438"/>
          <p14:tracePt t="70051" x="2260600" y="3365500"/>
          <p14:tracePt t="70059" x="2268538" y="3355975"/>
          <p14:tracePt t="70066" x="2286000" y="3348038"/>
          <p14:tracePt t="70075" x="2286000" y="3340100"/>
          <p14:tracePt t="70083" x="2303463" y="3322638"/>
          <p14:tracePt t="70091" x="2319338" y="3314700"/>
          <p14:tracePt t="70099" x="2328863" y="3289300"/>
          <p14:tracePt t="70108" x="2336800" y="3271838"/>
          <p14:tracePt t="70115" x="2354263" y="3246438"/>
          <p14:tracePt t="70125" x="2362200" y="3228975"/>
          <p14:tracePt t="70131" x="2379663" y="3211513"/>
          <p14:tracePt t="70139" x="2405063" y="3178175"/>
          <p14:tracePt t="70146" x="2422525" y="3152775"/>
          <p14:tracePt t="70153" x="2438400" y="3135313"/>
          <p14:tracePt t="70163" x="2455863" y="3119438"/>
          <p14:tracePt t="70170" x="2463800" y="3101975"/>
          <p14:tracePt t="70179" x="2481263" y="3094038"/>
          <p14:tracePt t="70186" x="2489200" y="3084513"/>
          <p14:tracePt t="70194" x="2506663" y="3076575"/>
          <p14:tracePt t="70202" x="2516188" y="3067050"/>
          <p14:tracePt t="70211" x="2541588" y="3067050"/>
          <p14:tracePt t="70218" x="2549525" y="3067050"/>
          <p14:tracePt t="70226" x="2566988" y="3067050"/>
          <p14:tracePt t="70234" x="2592388" y="3067050"/>
          <p14:tracePt t="70242" x="2625725" y="3067050"/>
          <p14:tracePt t="70250" x="2668588" y="3067050"/>
          <p14:tracePt t="70259" x="2719388" y="3084513"/>
          <p14:tracePt t="70266" x="2795588" y="3127375"/>
          <p14:tracePt t="70275" x="2863850" y="3170238"/>
          <p14:tracePt t="70283" x="2906713" y="3195638"/>
          <p14:tracePt t="70292" x="2957513" y="3228975"/>
          <p14:tracePt t="70298" x="2974975" y="3246438"/>
          <p14:tracePt t="70307" x="2990850" y="3263900"/>
          <p14:tracePt t="70313" x="2990850" y="3279775"/>
          <p14:tracePt t="70331" x="2990850" y="3297238"/>
          <p14:tracePt t="70340" x="2974975" y="3322638"/>
          <p14:tracePt t="70346" x="2957513" y="3330575"/>
          <p14:tracePt t="70353" x="2932113" y="3330575"/>
          <p14:tracePt t="70363" x="2897188" y="3330575"/>
          <p14:tracePt t="70370" x="2838450" y="3330575"/>
          <p14:tracePt t="70379" x="2778125" y="3330575"/>
          <p14:tracePt t="70387" x="2693988" y="3330575"/>
          <p14:tracePt t="70395" x="2608263" y="3330575"/>
          <p14:tracePt t="70402" x="2524125" y="3330575"/>
          <p14:tracePt t="70410" x="2422525" y="3330575"/>
          <p14:tracePt t="70418" x="2328863" y="3330575"/>
          <p14:tracePt t="70426" x="2243138" y="3330575"/>
          <p14:tracePt t="70434" x="2149475" y="3322638"/>
          <p14:tracePt t="70442" x="2090738" y="3289300"/>
          <p14:tracePt t="70450" x="2014538" y="3254375"/>
          <p14:tracePt t="70459" x="1963738" y="3238500"/>
          <p14:tracePt t="70466" x="1938338" y="3211513"/>
          <p14:tracePt t="70476" x="1938338" y="3203575"/>
          <p14:tracePt t="70482" x="1938338" y="3170238"/>
          <p14:tracePt t="70493" x="1938338" y="3144838"/>
          <p14:tracePt t="70498" x="1938338" y="3101975"/>
          <p14:tracePt t="70508" x="1938338" y="3067050"/>
          <p14:tracePt t="70515" x="1938338" y="3051175"/>
          <p14:tracePt t="70524" x="1938338" y="3016250"/>
          <p14:tracePt t="70531" x="1954213" y="2990850"/>
          <p14:tracePt t="70539" x="1971675" y="2965450"/>
          <p14:tracePt t="70545" x="1997075" y="2940050"/>
          <p14:tracePt t="70553" x="2022475" y="2932113"/>
          <p14:tracePt t="70563" x="2047875" y="2922588"/>
          <p14:tracePt t="70570" x="2073275" y="2914650"/>
          <p14:tracePt t="70578" x="2098675" y="2914650"/>
          <p14:tracePt t="70587" x="2133600" y="2906713"/>
          <p14:tracePt t="70595" x="2166938" y="2906713"/>
          <p14:tracePt t="70602" x="2200275" y="2906713"/>
          <p14:tracePt t="70611" x="2227263" y="2906713"/>
          <p14:tracePt t="70618" x="2286000" y="2906713"/>
          <p14:tracePt t="70626" x="2311400" y="2906713"/>
          <p14:tracePt t="70634" x="2354263" y="2922588"/>
          <p14:tracePt t="70643" x="2371725" y="2940050"/>
          <p14:tracePt t="70650" x="2387600" y="2940050"/>
          <p14:tracePt t="70660" x="2397125" y="2949575"/>
          <p14:tracePt t="70665" x="2405063" y="2957513"/>
          <p14:tracePt t="70676" x="2405063" y="2965450"/>
          <p14:tracePt t="70683" x="2405063" y="2982913"/>
          <p14:tracePt t="70691" x="2405063" y="3000375"/>
          <p14:tracePt t="70699" x="2405063" y="3008313"/>
          <p14:tracePt t="70709" x="2405063" y="3025775"/>
          <p14:tracePt t="70715" x="2405063" y="3033713"/>
          <p14:tracePt t="70724" x="2405063" y="3041650"/>
          <p14:tracePt t="70731" x="2405063" y="3059113"/>
          <p14:tracePt t="70737" x="2405063" y="3067050"/>
          <p14:tracePt t="70753" x="2405063" y="3084513"/>
          <p14:tracePt t="70770" x="2405063" y="3094038"/>
          <p14:tracePt t="70779" x="2397125" y="3101975"/>
          <p14:tracePt t="70795" x="2397125" y="3109913"/>
          <p14:tracePt t="70818" x="2387600" y="3119438"/>
          <p14:tracePt t="70833" x="2379663" y="3127375"/>
          <p14:tracePt t="70843" x="2371725" y="3127375"/>
          <p14:tracePt t="70866" x="2371725" y="3135313"/>
          <p14:tracePt t="70882" x="2371725" y="3144838"/>
          <p14:tracePt t="70914" x="2371725" y="3152775"/>
          <p14:tracePt t="70938" x="2371725" y="3160713"/>
          <p14:tracePt t="70953" x="2371725" y="3170238"/>
          <p14:tracePt t="70986" x="2371725" y="3178175"/>
          <p14:tracePt t="71018" x="2371725" y="3186113"/>
          <p14:tracePt t="71035" x="2379663" y="3186113"/>
          <p14:tracePt t="71043" x="2397125" y="3186113"/>
          <p14:tracePt t="71060" x="2413000" y="3186113"/>
          <p14:tracePt t="71066" x="2430463" y="3186113"/>
          <p14:tracePt t="71076" x="2455863" y="3186113"/>
          <p14:tracePt t="71083" x="2473325" y="3186113"/>
          <p14:tracePt t="71093" x="2489200" y="3186113"/>
          <p14:tracePt t="71098" x="2506663" y="3186113"/>
          <p14:tracePt t="71109" x="2541588" y="3186113"/>
          <p14:tracePt t="71114" x="2549525" y="3186113"/>
          <p14:tracePt t="71124" x="2574925" y="3186113"/>
          <p14:tracePt t="71130" x="2617788" y="3186113"/>
          <p14:tracePt t="71137" x="2643188" y="3186113"/>
          <p14:tracePt t="71146" x="2651125" y="3186113"/>
          <p14:tracePt t="71153" x="2686050" y="3186113"/>
          <p14:tracePt t="71162" x="2719388" y="3186113"/>
          <p14:tracePt t="71170" x="2736850" y="3186113"/>
          <p14:tracePt t="71178" x="2762250" y="3186113"/>
          <p14:tracePt t="71187" x="2795588" y="3186113"/>
          <p14:tracePt t="71195" x="2813050" y="3186113"/>
          <p14:tracePt t="71202" x="2838450" y="3186113"/>
          <p14:tracePt t="71210" x="2871788" y="3186113"/>
          <p14:tracePt t="71218" x="2914650" y="3186113"/>
          <p14:tracePt t="71226" x="2957513" y="3186113"/>
          <p14:tracePt t="71235" x="3016250" y="3186113"/>
          <p14:tracePt t="71242" x="3059113" y="3186113"/>
          <p14:tracePt t="71250" x="3119438" y="3186113"/>
          <p14:tracePt t="71260" x="3178175" y="3186113"/>
          <p14:tracePt t="71266" x="3228975" y="3186113"/>
          <p14:tracePt t="71276" x="3279775" y="3195638"/>
          <p14:tracePt t="71283" x="3305175" y="3195638"/>
          <p14:tracePt t="71293" x="3340100" y="3195638"/>
          <p14:tracePt t="71299" x="3365500" y="3195638"/>
          <p14:tracePt t="71309" x="3373438" y="3195638"/>
          <p14:tracePt t="71315" x="3390900" y="3195638"/>
          <p14:tracePt t="71322" x="3408363" y="3195638"/>
          <p14:tracePt t="71337" x="3416300" y="3195638"/>
          <p14:tracePt t="71345" x="3433763" y="3195638"/>
          <p14:tracePt t="71369" x="3449638" y="3195638"/>
          <p14:tracePt t="71378" x="3459163" y="3195638"/>
          <p14:tracePt t="71387" x="3475038" y="3195638"/>
          <p14:tracePt t="71395" x="3502025" y="3195638"/>
          <p14:tracePt t="71402" x="3509963" y="3195638"/>
          <p14:tracePt t="71409" x="3543300" y="3195638"/>
          <p14:tracePt t="71418" x="3578225" y="3195638"/>
          <p14:tracePt t="71426" x="3611563" y="3195638"/>
          <p14:tracePt t="71435" x="3654425" y="3195638"/>
          <p14:tracePt t="71443" x="3705225" y="3195638"/>
          <p14:tracePt t="71451" x="3738563" y="3195638"/>
          <p14:tracePt t="71460" x="3790950" y="3195638"/>
          <p14:tracePt t="71466" x="3841750" y="3195638"/>
          <p14:tracePt t="71476" x="3892550" y="3195638"/>
          <p14:tracePt t="71483" x="3925888" y="3195638"/>
          <p14:tracePt t="71492" x="3976688" y="3195638"/>
          <p14:tracePt t="71499" x="4027488" y="3195638"/>
          <p14:tracePt t="71509" x="4052888" y="3195638"/>
          <p14:tracePt t="71514" x="4087813" y="3195638"/>
          <p14:tracePt t="71524" x="4121150" y="3195638"/>
          <p14:tracePt t="71531" x="4164013" y="3195638"/>
          <p14:tracePt t="71537" x="4206875" y="3195638"/>
          <p14:tracePt t="71546" x="4265613" y="3195638"/>
          <p14:tracePt t="71553" x="4291013" y="3195638"/>
          <p14:tracePt t="71562" x="4333875" y="3195638"/>
          <p14:tracePt t="71570" x="4394200" y="3195638"/>
          <p14:tracePt t="71578" x="4419600" y="3186113"/>
          <p14:tracePt t="71587" x="4460875" y="3186113"/>
          <p14:tracePt t="71594" x="4495800" y="3186113"/>
          <p14:tracePt t="71601" x="4538663" y="3186113"/>
          <p14:tracePt t="71610" x="4564063" y="3186113"/>
          <p14:tracePt t="71618" x="4597400" y="3186113"/>
          <p14:tracePt t="71626" x="4622800" y="3186113"/>
          <p14:tracePt t="71635" x="4665663" y="3186113"/>
          <p14:tracePt t="71642" x="4691063" y="3186113"/>
          <p14:tracePt t="71651" x="4716463" y="3186113"/>
          <p14:tracePt t="71659" x="4749800" y="3186113"/>
          <p14:tracePt t="71667" x="4775200" y="3186113"/>
          <p14:tracePt t="71676" x="4818063" y="3186113"/>
          <p14:tracePt t="71683" x="4860925" y="3186113"/>
          <p14:tracePt t="71693" x="4878388" y="3186113"/>
          <p14:tracePt t="71698" x="4919663" y="3186113"/>
          <p14:tracePt t="71709" x="4979988" y="3186113"/>
          <p14:tracePt t="71715" x="5022850" y="3186113"/>
          <p14:tracePt t="71724" x="5099050" y="3186113"/>
          <p14:tracePt t="71731" x="5157788" y="3186113"/>
          <p14:tracePt t="71737" x="5226050" y="3186113"/>
          <p14:tracePt t="71746" x="5268913" y="3186113"/>
          <p14:tracePt t="71754" x="5327650" y="3186113"/>
          <p14:tracePt t="71762" x="5370513" y="3186113"/>
          <p14:tracePt t="71771" x="5413375" y="3186113"/>
          <p14:tracePt t="71778" x="5446713" y="3186113"/>
          <p14:tracePt t="71787" x="5481638" y="3186113"/>
          <p14:tracePt t="71794" x="5524500" y="3186113"/>
          <p14:tracePt t="71802" x="5565775" y="3186113"/>
          <p14:tracePt t="71810" x="5591175" y="3186113"/>
          <p14:tracePt t="71819" x="5616575" y="3186113"/>
          <p14:tracePt t="71826" x="5641975" y="3186113"/>
          <p14:tracePt t="71835" x="5676900" y="3186113"/>
          <p14:tracePt t="71843" x="5719763" y="3186113"/>
          <p14:tracePt t="71849" x="5745163" y="3186113"/>
          <p14:tracePt t="71861" x="5770563" y="3186113"/>
          <p14:tracePt t="71866" x="5813425" y="3186113"/>
          <p14:tracePt t="71876" x="5854700" y="3186113"/>
          <p14:tracePt t="71883" x="5889625" y="3186113"/>
          <p14:tracePt t="71892" x="5932488" y="3186113"/>
          <p14:tracePt t="71899" x="5991225" y="3186113"/>
          <p14:tracePt t="71908" x="6034088" y="3186113"/>
          <p14:tracePt t="71914" x="6076950" y="3186113"/>
          <p14:tracePt t="71922" x="6118225" y="3186113"/>
          <p14:tracePt t="71931" x="6161088" y="3186113"/>
          <p14:tracePt t="71937" x="6194425" y="3186113"/>
          <p14:tracePt t="71946" x="6229350" y="3186113"/>
          <p14:tracePt t="71954" x="6246813" y="3186113"/>
          <p14:tracePt t="71963" x="6272213" y="3186113"/>
          <p14:tracePt t="71971" x="6297613" y="3186113"/>
          <p14:tracePt t="71978" x="6330950" y="3186113"/>
          <p14:tracePt t="71986" x="6373813" y="3186113"/>
          <p14:tracePt t="71994" x="6416675" y="3186113"/>
          <p14:tracePt t="72002" x="6483350" y="3186113"/>
          <p14:tracePt t="72011" x="6543675" y="3186113"/>
          <p14:tracePt t="72019" x="6611938" y="3186113"/>
          <p14:tracePt t="72026" x="6670675" y="3186113"/>
          <p14:tracePt t="72035" x="6738938" y="3186113"/>
          <p14:tracePt t="72043" x="6799263" y="3186113"/>
          <p14:tracePt t="72051" x="6883400" y="3186113"/>
          <p14:tracePt t="72059" x="6943725" y="3186113"/>
          <p14:tracePt t="72066" x="7010400" y="3186113"/>
          <p14:tracePt t="72078" x="7061200" y="3186113"/>
          <p14:tracePt t="72082" x="7113588" y="3186113"/>
          <p14:tracePt t="72092" x="7172325" y="3186113"/>
          <p14:tracePt t="72099" x="7205663" y="3186113"/>
          <p14:tracePt t="72106" x="7248525" y="3186113"/>
          <p14:tracePt t="72115" x="7273925" y="3186113"/>
          <p14:tracePt t="72122" x="7299325" y="3186113"/>
          <p14:tracePt t="72131" x="7334250" y="3186113"/>
          <p14:tracePt t="72137" x="7367588" y="3186113"/>
          <p14:tracePt t="72146" x="7410450" y="3186113"/>
          <p14:tracePt t="72154" x="7443788" y="3186113"/>
          <p14:tracePt t="72163" x="7469188" y="3186113"/>
          <p14:tracePt t="72170" x="7504113" y="3186113"/>
          <p14:tracePt t="72179" x="7546975" y="3186113"/>
          <p14:tracePt t="72186" x="7580313" y="3186113"/>
          <p14:tracePt t="72194" x="7639050" y="3186113"/>
          <p14:tracePt t="72202" x="7673975" y="3186113"/>
          <p14:tracePt t="72210" x="7707313" y="3186113"/>
          <p14:tracePt t="72219" x="7750175" y="3186113"/>
          <p14:tracePt t="72226" x="7775575" y="3186113"/>
          <p14:tracePt t="72235" x="7793038" y="3186113"/>
          <p14:tracePt t="72242" x="7810500" y="3186113"/>
          <p14:tracePt t="72251" x="7818438" y="3186113"/>
          <p14:tracePt t="72261" x="7835900" y="3186113"/>
          <p14:tracePt t="72266" x="7869238" y="3178175"/>
          <p14:tracePt t="72276" x="7877175" y="3178175"/>
          <p14:tracePt t="72293" x="7886700" y="3178175"/>
          <p14:tracePt t="72299" x="7894638" y="3178175"/>
          <p14:tracePt t="72315" x="7912100" y="3178175"/>
          <p14:tracePt t="72321" x="7927975" y="3178175"/>
          <p14:tracePt t="72331" x="7945438" y="3178175"/>
          <p14:tracePt t="72337" x="7970838" y="3178175"/>
          <p14:tracePt t="72346" x="7996238" y="3178175"/>
          <p14:tracePt t="72354" x="8021638" y="3178175"/>
          <p14:tracePt t="72363" x="8056563" y="3178175"/>
          <p14:tracePt t="72371" x="8089900" y="3178175"/>
          <p14:tracePt t="72378" x="8124825" y="3178175"/>
          <p14:tracePt t="72386" x="8175625" y="3178175"/>
          <p14:tracePt t="72395" x="8208963" y="3178175"/>
          <p14:tracePt t="72402" x="8259763" y="3178175"/>
          <p14:tracePt t="72411" x="8294688" y="3170238"/>
          <p14:tracePt t="72418" x="8328025" y="3170238"/>
          <p14:tracePt t="72426" x="8345488" y="3170238"/>
          <p14:tracePt t="72435" x="8370888" y="3170238"/>
          <p14:tracePt t="72443" x="8378825" y="3160713"/>
          <p14:tracePt t="72451" x="8388350" y="3160713"/>
          <p14:tracePt t="72460" x="8396288" y="3160713"/>
          <p14:tracePt t="72492" x="8404225" y="3160713"/>
          <p14:tracePt t="72525" x="8413750" y="3160713"/>
          <p14:tracePt t="72531" x="8421688" y="3160713"/>
          <p14:tracePt t="72547" x="8429625" y="3152775"/>
          <p14:tracePt t="72554" x="8447088" y="3152775"/>
          <p14:tracePt t="72570" x="8464550" y="3152775"/>
          <p14:tracePt t="72579" x="8472488" y="3152775"/>
          <p14:tracePt t="72585" x="8472488" y="3144838"/>
          <p14:tracePt t="72602" x="8480425" y="3144838"/>
          <p14:tracePt t="72610" x="8497888" y="3144838"/>
          <p14:tracePt t="72627" x="8507413" y="3135313"/>
          <p14:tracePt t="72635" x="8515350" y="3135313"/>
          <p14:tracePt t="72643" x="8532813" y="3127375"/>
          <p14:tracePt t="72651" x="8548688" y="3127375"/>
          <p14:tracePt t="72659" x="8558213" y="3127375"/>
          <p14:tracePt t="72666" x="8574088" y="3109913"/>
          <p14:tracePt t="72709" x="8583613" y="3109913"/>
          <p14:tracePt t="72866" x="8591550" y="3109913"/>
          <p14:tracePt t="73139" x="8591550" y="3101975"/>
          <p14:tracePt t="74913" x="8599488" y="3101975"/>
          <p14:tracePt t="75236" x="8609013" y="3109913"/>
          <p14:tracePt t="75275" x="8616950" y="3119438"/>
          <p14:tracePt t="75506" x="8616950" y="3127375"/>
          <p14:tracePt t="75826" x="8634413" y="3127375"/>
          <p14:tracePt t="75883" x="8651875" y="3127375"/>
          <p14:tracePt t="75930" x="8659813" y="3127375"/>
          <p14:tracePt t="76835" x="8659813" y="3135313"/>
          <p14:tracePt t="77548" x="8659813" y="3152775"/>
          <p14:tracePt t="77619" x="8667750" y="3160713"/>
          <p14:tracePt t="77738" x="8677275" y="3152775"/>
          <p14:tracePt t="77762" x="8677275" y="3127375"/>
          <p14:tracePt t="77771" x="8667750" y="3119438"/>
          <p14:tracePt t="77778" x="8667750" y="3109913"/>
          <p14:tracePt t="77786" x="8667750" y="3084513"/>
          <p14:tracePt t="77795" x="8667750" y="3076575"/>
          <p14:tracePt t="77803" x="8659813" y="3059113"/>
          <p14:tracePt t="77812" x="8651875" y="3041650"/>
          <p14:tracePt t="77818" x="8642350" y="3033713"/>
          <p14:tracePt t="77829" x="8642350" y="3016250"/>
          <p14:tracePt t="77833" x="8634413" y="3008313"/>
          <p14:tracePt t="77844" x="8624888" y="3000375"/>
          <p14:tracePt t="77851" x="8624888" y="2990850"/>
          <p14:tracePt t="77858" x="8624888" y="2982913"/>
          <p14:tracePt t="77866" x="8624888" y="2974975"/>
          <p14:tracePt t="77873" x="8624888" y="2965450"/>
          <p14:tracePt t="78081" x="8624888" y="2957513"/>
          <p14:tracePt t="78547" x="8616950" y="2949575"/>
          <p14:tracePt t="78578" x="8609013" y="2940050"/>
          <p14:tracePt t="78778" x="8591550" y="2940050"/>
          <p14:tracePt t="79074" x="8583613" y="2932113"/>
          <p14:tracePt t="79410" x="8574088" y="2932113"/>
          <p14:tracePt t="79429" x="8566150" y="2932113"/>
          <p14:tracePt t="79707" x="8558213" y="2932113"/>
          <p14:tracePt t="80009" x="8558213" y="2940050"/>
          <p14:tracePt t="80018" x="8548688" y="2949575"/>
          <p14:tracePt t="80044" x="8548688" y="2965450"/>
          <p14:tracePt t="80057" x="8548688" y="2974975"/>
          <p14:tracePt t="80074" x="8548688" y="2982913"/>
          <p14:tracePt t="80082" x="8548688" y="2990850"/>
          <p14:tracePt t="80178" x="8540750" y="2990850"/>
          <p14:tracePt t="80204" x="8532813" y="2990850"/>
          <p14:tracePt t="80210" x="8515350" y="2990850"/>
          <p14:tracePt t="80218" x="8507413" y="2990850"/>
          <p14:tracePt t="80227" x="8480425" y="2990850"/>
          <p14:tracePt t="80234" x="8447088" y="2990850"/>
          <p14:tracePt t="80242" x="8429625" y="2990850"/>
          <p14:tracePt t="80250" x="8396288" y="2990850"/>
          <p14:tracePt t="80258" x="8353425" y="2990850"/>
          <p14:tracePt t="80266" x="8294688" y="2990850"/>
          <p14:tracePt t="80274" x="8234363" y="2990850"/>
          <p14:tracePt t="80283" x="8166100" y="2990850"/>
          <p14:tracePt t="80291" x="8081963" y="2990850"/>
          <p14:tracePt t="80298" x="8021638" y="2990850"/>
          <p14:tracePt t="80306" x="7937500" y="3025775"/>
          <p14:tracePt t="80313" x="7861300" y="3025775"/>
          <p14:tracePt t="80322" x="7775575" y="3051175"/>
          <p14:tracePt t="80331" x="7699375" y="3084513"/>
          <p14:tracePt t="80338" x="7623175" y="3101975"/>
          <p14:tracePt t="80347" x="7537450" y="3119438"/>
          <p14:tracePt t="80355" x="7461250" y="3135313"/>
          <p14:tracePt t="80363" x="7377113" y="3144838"/>
          <p14:tracePt t="80371" x="7291388" y="3144838"/>
          <p14:tracePt t="80380" x="7164388" y="3160713"/>
          <p14:tracePt t="80386" x="7019925" y="3160713"/>
          <p14:tracePt t="80396" x="6807200" y="3160713"/>
          <p14:tracePt t="80403" x="6551613" y="3160713"/>
          <p14:tracePt t="80413" x="6203950" y="3160713"/>
          <p14:tracePt t="80419" x="5880100" y="3160713"/>
          <p14:tracePt t="80428" x="5540375" y="3160713"/>
          <p14:tracePt t="80435" x="5157788" y="3160713"/>
          <p14:tracePt t="80441" x="4868863" y="3160713"/>
          <p14:tracePt t="80451" x="4699000" y="3160713"/>
          <p14:tracePt t="80458" x="4427538" y="3152775"/>
          <p14:tracePt t="80466" x="4275138" y="3135313"/>
          <p14:tracePt t="80474" x="4105275" y="3135313"/>
          <p14:tracePt t="80482" x="3976688" y="3135313"/>
          <p14:tracePt t="80491" x="3892550" y="3135313"/>
          <p14:tracePt t="80499" x="3832225" y="3135313"/>
          <p14:tracePt t="80506" x="3748088" y="3135313"/>
          <p14:tracePt t="80515" x="3705225" y="3135313"/>
          <p14:tracePt t="80522" x="3671888" y="3152775"/>
          <p14:tracePt t="80530" x="3646488" y="3170238"/>
          <p14:tracePt t="80538" x="3594100" y="3211513"/>
          <p14:tracePt t="80546" x="3568700" y="3238500"/>
          <p14:tracePt t="80554" x="3535363" y="3279775"/>
          <p14:tracePt t="80564" x="3502025" y="3314700"/>
          <p14:tracePt t="80570" x="3467100" y="3408363"/>
          <p14:tracePt t="80580" x="3373438" y="3484563"/>
          <p14:tracePt t="80586" x="3297238" y="3527425"/>
          <p14:tracePt t="80597" x="3238500" y="3560763"/>
          <p14:tracePt t="80603" x="3160713" y="3578225"/>
          <p14:tracePt t="80613" x="3059113" y="3603625"/>
          <p14:tracePt t="80617" x="2957513" y="3629025"/>
          <p14:tracePt t="80625" x="2820988" y="3629025"/>
          <p14:tracePt t="80633" x="2701925" y="3629025"/>
          <p14:tracePt t="80641" x="2574925" y="3636963"/>
          <p14:tracePt t="80651" x="2481263" y="3636963"/>
          <p14:tracePt t="80658" x="2397125" y="3646488"/>
          <p14:tracePt t="80666" x="2336800" y="3662363"/>
          <p14:tracePt t="80674" x="2278063" y="3671888"/>
          <p14:tracePt t="80683" x="2227263" y="3671888"/>
          <p14:tracePt t="80690" x="2200275" y="3671888"/>
          <p14:tracePt t="80699" x="2174875" y="3671888"/>
          <p14:tracePt t="80706" x="2166938" y="3671888"/>
          <p14:tracePt t="80722" x="2159000" y="3671888"/>
          <p14:tracePt t="80747" x="2149475" y="3662363"/>
          <p14:tracePt t="80764" x="2149475" y="3654425"/>
          <p14:tracePt t="80770" x="2149475" y="3629025"/>
          <p14:tracePt t="80780" x="2124075" y="3594100"/>
          <p14:tracePt t="80785" x="2116138" y="3543300"/>
          <p14:tracePt t="80797" x="2098675" y="3502025"/>
          <p14:tracePt t="80803" x="2073275" y="3449638"/>
          <p14:tracePt t="80813" x="2055813" y="3416300"/>
          <p14:tracePt t="80819" x="2039938" y="3365500"/>
          <p14:tracePt t="80829" x="2014538" y="3330575"/>
          <p14:tracePt t="80835" x="2005013" y="3271838"/>
          <p14:tracePt t="80841" x="1989138" y="3238500"/>
          <p14:tracePt t="80849" x="1963738" y="3178175"/>
          <p14:tracePt t="80858" x="1954213" y="3144838"/>
          <p14:tracePt t="80866" x="1946275" y="3109913"/>
          <p14:tracePt t="80875" x="1928813" y="3059113"/>
          <p14:tracePt t="80883" x="1928813" y="3041650"/>
          <p14:tracePt t="80890" x="1928813" y="3008313"/>
          <p14:tracePt t="80899" x="1928813" y="2974975"/>
          <p14:tracePt t="80906" x="1928813" y="2949575"/>
          <p14:tracePt t="80914" x="1928813" y="2940050"/>
          <p14:tracePt t="80923" x="1928813" y="2914650"/>
          <p14:tracePt t="80931" x="1928813" y="2881313"/>
          <p14:tracePt t="80939" x="1928813" y="2863850"/>
          <p14:tracePt t="80947" x="1938338" y="2838450"/>
          <p14:tracePt t="80955" x="1946275" y="2813050"/>
          <p14:tracePt t="80963" x="1971675" y="2778125"/>
          <p14:tracePt t="80971" x="1989138" y="2752725"/>
          <p14:tracePt t="80980" x="1997075" y="2736850"/>
          <p14:tracePt t="80986" x="2030413" y="2693988"/>
          <p14:tracePt t="80996" x="2047875" y="2660650"/>
          <p14:tracePt t="81003" x="2073275" y="2625725"/>
          <p14:tracePt t="81013" x="2108200" y="2574925"/>
          <p14:tracePt t="81019" x="2116138" y="2541588"/>
          <p14:tracePt t="81027" x="2124075" y="2516188"/>
          <p14:tracePt t="81033" x="2133600" y="2498725"/>
          <p14:tracePt t="81041" x="2149475" y="2473325"/>
          <p14:tracePt t="81050" x="2149475" y="2455863"/>
          <p14:tracePt t="81058" x="2166938" y="2438400"/>
          <p14:tracePt t="81123" x="2166938" y="2489200"/>
          <p14:tracePt t="81139" x="2166938" y="2541588"/>
          <p14:tracePt t="81148" x="2166938" y="2617788"/>
          <p14:tracePt t="81155" x="2166938" y="2701925"/>
          <p14:tracePt t="81163" x="2166938" y="2805113"/>
          <p14:tracePt t="81171" x="2166938" y="2897188"/>
          <p14:tracePt t="81179" x="2166938" y="3000375"/>
          <p14:tracePt t="81186" x="2166938" y="3109913"/>
          <p14:tracePt t="81197" x="2166938" y="3211513"/>
          <p14:tracePt t="81203" x="2166938" y="3305175"/>
          <p14:tracePt t="81212" x="2166938" y="3398838"/>
          <p14:tracePt t="81219" x="2166938" y="3492500"/>
          <p14:tracePt t="81225" x="2166938" y="3594100"/>
          <p14:tracePt t="81233" x="2166938" y="3654425"/>
          <p14:tracePt t="81241" x="2166938" y="3722688"/>
          <p14:tracePt t="81249" x="2166938" y="3763963"/>
          <p14:tracePt t="81258" x="2166938" y="3806825"/>
          <p14:tracePt t="81265" x="2166938" y="3841750"/>
          <p14:tracePt t="81274" x="2166938" y="3857625"/>
          <p14:tracePt t="81281" x="2174875" y="3875088"/>
          <p14:tracePt t="81370" x="2184400" y="3867150"/>
          <p14:tracePt t="81381" x="2184400" y="3857625"/>
          <p14:tracePt t="81386" x="2184400" y="3849688"/>
          <p14:tracePt t="81396" x="2184400" y="3824288"/>
          <p14:tracePt t="81403" x="2184400" y="3816350"/>
          <p14:tracePt t="81412" x="2184400" y="3798888"/>
          <p14:tracePt t="81419" x="2184400" y="3763963"/>
          <p14:tracePt t="81426" x="2184400" y="3748088"/>
          <p14:tracePt t="81434" x="2200275" y="3713163"/>
          <p14:tracePt t="81442" x="2200275" y="3687763"/>
          <p14:tracePt t="81450" x="2209800" y="3636963"/>
          <p14:tracePt t="81458" x="2217738" y="3603625"/>
          <p14:tracePt t="81465" x="2227263" y="3568700"/>
          <p14:tracePt t="81475" x="2235200" y="3535363"/>
          <p14:tracePt t="81482" x="2243138" y="3509963"/>
          <p14:tracePt t="81490" x="2243138" y="3492500"/>
          <p14:tracePt t="81498" x="2243138" y="3475038"/>
          <p14:tracePt t="81505" x="2243138" y="3467100"/>
          <p14:tracePt t="81514" x="2243138" y="3459163"/>
          <p14:tracePt t="81523" x="2243138" y="3449638"/>
          <p14:tracePt t="81531" x="2243138" y="3441700"/>
          <p14:tracePt t="81539" x="2243138" y="3433763"/>
          <p14:tracePt t="81547" x="2252663" y="3416300"/>
          <p14:tracePt t="81555" x="2268538" y="3398838"/>
          <p14:tracePt t="81563" x="2278063" y="3373438"/>
          <p14:tracePt t="81580" x="2286000" y="3365500"/>
          <p14:tracePt t="81586" x="2293938" y="3355975"/>
          <p14:tracePt t="81597" x="2293938" y="3340100"/>
          <p14:tracePt t="81610" x="2303463" y="3330575"/>
          <p14:tracePt t="81817" x="2311400" y="3322638"/>
          <p14:tracePt t="81825" x="2319338" y="3305175"/>
          <p14:tracePt t="81835" x="2344738" y="3271838"/>
          <p14:tracePt t="81841" x="2344738" y="3246438"/>
          <p14:tracePt t="81851" x="2371725" y="3211513"/>
          <p14:tracePt t="81858" x="2371725" y="3178175"/>
          <p14:tracePt t="81866" x="2371725" y="3144838"/>
          <p14:tracePt t="81875" x="2379663" y="3101975"/>
          <p14:tracePt t="81883" x="2379663" y="3076575"/>
          <p14:tracePt t="81890" x="2397125" y="3041650"/>
          <p14:tracePt t="81899" x="2397125" y="3016250"/>
          <p14:tracePt t="81906" x="2397125" y="2982913"/>
          <p14:tracePt t="81915" x="2397125" y="2957513"/>
          <p14:tracePt t="81923" x="2397125" y="2940050"/>
          <p14:tracePt t="81930" x="2397125" y="2922588"/>
          <p14:tracePt t="81943" x="2397125" y="2914650"/>
          <p14:tracePt t="81948" x="2397125" y="2889250"/>
          <p14:tracePt t="81955" x="2397125" y="2871788"/>
          <p14:tracePt t="81971" x="2397125" y="2863850"/>
          <p14:tracePt t="81981" x="2397125" y="2855913"/>
          <p14:tracePt t="82074" x="2397125" y="2863850"/>
          <p14:tracePt t="82083" x="2397125" y="2871788"/>
          <p14:tracePt t="82090" x="2397125" y="2889250"/>
          <p14:tracePt t="82099" x="2397125" y="2914650"/>
          <p14:tracePt t="82114" x="2405063" y="2932113"/>
          <p14:tracePt t="82123" x="2413000" y="2949575"/>
          <p14:tracePt t="82131" x="2422525" y="2957513"/>
          <p14:tracePt t="82139" x="2430463" y="2957513"/>
          <p14:tracePt t="82147" x="2438400" y="2957513"/>
          <p14:tracePt t="82155" x="2455863" y="2957513"/>
          <p14:tracePt t="82164" x="2473325" y="2957513"/>
          <p14:tracePt t="82171" x="2481263" y="2957513"/>
          <p14:tracePt t="82180" x="2506663" y="2940050"/>
          <p14:tracePt t="82187" x="2524125" y="2914650"/>
          <p14:tracePt t="82196" x="2532063" y="2881313"/>
          <p14:tracePt t="82202" x="2541588" y="2855913"/>
          <p14:tracePt t="82213" x="2549525" y="2820988"/>
          <p14:tracePt t="82218" x="2549525" y="2805113"/>
          <p14:tracePt t="82225" x="2549525" y="2778125"/>
          <p14:tracePt t="82234" x="2549525" y="2752725"/>
          <p14:tracePt t="82242" x="2549525" y="2744788"/>
          <p14:tracePt t="82251" x="2541588" y="2727325"/>
          <p14:tracePt t="82259" x="2524125" y="2711450"/>
          <p14:tracePt t="82274" x="2498725" y="2693988"/>
          <p14:tracePt t="82283" x="2481263" y="2693988"/>
          <p14:tracePt t="82290" x="2447925" y="2693988"/>
          <p14:tracePt t="82299" x="2413000" y="2693988"/>
          <p14:tracePt t="82305" x="2379663" y="2693988"/>
          <p14:tracePt t="82314" x="2336800" y="2693988"/>
          <p14:tracePt t="82323" x="2311400" y="2693988"/>
          <p14:tracePt t="82331" x="2268538" y="2693988"/>
          <p14:tracePt t="82338" x="2235200" y="2693988"/>
          <p14:tracePt t="82347" x="2200275" y="2693988"/>
          <p14:tracePt t="82353" x="2159000" y="2701925"/>
          <p14:tracePt t="82364" x="2108200" y="2719388"/>
          <p14:tracePt t="82371" x="2073275" y="2736850"/>
          <p14:tracePt t="82380" x="2014538" y="2770188"/>
          <p14:tracePt t="82385" x="1979613" y="2787650"/>
          <p14:tracePt t="82397" x="1954213" y="2813050"/>
          <p14:tracePt t="82403" x="1928813" y="2838450"/>
          <p14:tracePt t="82412" x="1911350" y="2863850"/>
          <p14:tracePt t="82419" x="1895475" y="2906713"/>
          <p14:tracePt t="82425" x="1885950" y="2932113"/>
          <p14:tracePt t="82435" x="1878013" y="2965450"/>
          <p14:tracePt t="82442" x="1870075" y="3008313"/>
          <p14:tracePt t="82451" x="1860550" y="3041650"/>
          <p14:tracePt t="82458" x="1860550" y="3076575"/>
          <p14:tracePt t="82466" x="1860550" y="3101975"/>
          <p14:tracePt t="82474" x="1860550" y="3135313"/>
          <p14:tracePt t="82483" x="1860550" y="3160713"/>
          <p14:tracePt t="82490" x="1860550" y="3203575"/>
          <p14:tracePt t="82498" x="1860550" y="3221038"/>
          <p14:tracePt t="82506" x="1860550" y="3246438"/>
          <p14:tracePt t="82514" x="1860550" y="3271838"/>
          <p14:tracePt t="82523" x="1878013" y="3297238"/>
          <p14:tracePt t="82531" x="1895475" y="3330575"/>
          <p14:tracePt t="82539" x="1911350" y="3340100"/>
          <p14:tracePt t="82548" x="1963738" y="3365500"/>
          <p14:tracePt t="82555" x="2005013" y="3365500"/>
          <p14:tracePt t="82564" x="2055813" y="3390900"/>
          <p14:tracePt t="82571" x="2116138" y="3390900"/>
          <p14:tracePt t="82580" x="2166938" y="3390900"/>
          <p14:tracePt t="82586" x="2227263" y="3390900"/>
          <p14:tracePt t="82597" x="2286000" y="3390900"/>
          <p14:tracePt t="82603" x="2354263" y="3390900"/>
          <p14:tracePt t="82612" x="2397125" y="3390900"/>
          <p14:tracePt t="82618" x="2455863" y="3390900"/>
          <p14:tracePt t="82626" x="2516188" y="3382963"/>
          <p14:tracePt t="82635" x="2549525" y="3373438"/>
          <p14:tracePt t="82642" x="2617788" y="3340100"/>
          <p14:tracePt t="82650" x="2651125" y="3322638"/>
          <p14:tracePt t="82659" x="2676525" y="3305175"/>
          <p14:tracePt t="82666" x="2693988" y="3289300"/>
          <p14:tracePt t="82673" x="2711450" y="3271838"/>
          <p14:tracePt t="82682" x="2719388" y="3263900"/>
          <p14:tracePt t="82690" x="2736850" y="3211513"/>
          <p14:tracePt t="82698" x="2744788" y="3195638"/>
          <p14:tracePt t="82706" x="2744788" y="3170238"/>
          <p14:tracePt t="82714" x="2744788" y="3144838"/>
          <p14:tracePt t="82723" x="2744788" y="3127375"/>
          <p14:tracePt t="82731" x="2744788" y="3094038"/>
          <p14:tracePt t="82739" x="2744788" y="3067050"/>
          <p14:tracePt t="82747" x="2744788" y="3051175"/>
          <p14:tracePt t="82755" x="2736850" y="3025775"/>
          <p14:tracePt t="82764" x="2727325" y="3008313"/>
          <p14:tracePt t="82771" x="2719388" y="2982913"/>
          <p14:tracePt t="82781" x="2711450" y="2974975"/>
          <p14:tracePt t="82787" x="2693988" y="2957513"/>
          <p14:tracePt t="82797" x="2676525" y="2949575"/>
          <p14:tracePt t="82803" x="2651125" y="2932113"/>
          <p14:tracePt t="82809" x="2633663" y="2922588"/>
          <p14:tracePt t="82819" x="2600325" y="2914650"/>
          <p14:tracePt t="82825" x="2574925" y="2906713"/>
          <p14:tracePt t="82833" x="2549525" y="2906713"/>
          <p14:tracePt t="82842" x="2541588" y="2906713"/>
          <p14:tracePt t="82850" x="2524125" y="2906713"/>
          <p14:tracePt t="82857" x="2498725" y="2906713"/>
          <p14:tracePt t="82866" x="2489200" y="2906713"/>
          <p14:tracePt t="82914" x="2481263" y="2906713"/>
          <p14:tracePt t="82947" x="2473325" y="2906713"/>
          <p14:tracePt t="82954" x="2473325" y="2914650"/>
          <p14:tracePt t="82964" x="2473325" y="2940050"/>
          <p14:tracePt t="82971" x="2473325" y="2949575"/>
          <p14:tracePt t="82981" x="2473325" y="2974975"/>
          <p14:tracePt t="82986" x="2473325" y="3000375"/>
          <p14:tracePt t="82997" x="2481263" y="3033713"/>
          <p14:tracePt t="83003" x="2489200" y="3051175"/>
          <p14:tracePt t="83011" x="2489200" y="3067050"/>
          <p14:tracePt t="83018" x="2489200" y="3084513"/>
          <p14:tracePt t="83074" x="2489200" y="3094038"/>
          <p14:tracePt t="83090" x="2489200" y="3101975"/>
          <p14:tracePt t="83098" x="2489200" y="3109913"/>
          <p14:tracePt t="83106" x="2489200" y="3135313"/>
          <p14:tracePt t="83115" x="2481263" y="3152775"/>
          <p14:tracePt t="83123" x="2481263" y="3186113"/>
          <p14:tracePt t="83132" x="2473325" y="3211513"/>
          <p14:tracePt t="83139" x="2473325" y="3246438"/>
          <p14:tracePt t="83147" x="2473325" y="3297238"/>
          <p14:tracePt t="83155" x="2473325" y="3355975"/>
          <p14:tracePt t="83164" x="2473325" y="3433763"/>
          <p14:tracePt t="83171" x="2473325" y="3527425"/>
          <p14:tracePt t="83180" x="2473325" y="3629025"/>
          <p14:tracePt t="83185" x="2473325" y="3713163"/>
          <p14:tracePt t="83194" x="2473325" y="3824288"/>
          <p14:tracePt t="83201" x="2473325" y="3943350"/>
          <p14:tracePt t="83209" x="2498725" y="4044950"/>
          <p14:tracePt t="83217" x="2532063" y="4171950"/>
          <p14:tracePt t="83225" x="2557463" y="4300538"/>
          <p14:tracePt t="83233" x="2574925" y="4376738"/>
          <p14:tracePt t="83242" x="2582863" y="4486275"/>
          <p14:tracePt t="83249" x="2608263" y="4605338"/>
          <p14:tracePt t="83257" x="2608263" y="4699000"/>
          <p14:tracePt t="83265" x="2608263" y="4843463"/>
          <p14:tracePt t="83274" x="2608263" y="4954588"/>
          <p14:tracePt t="83282" x="2608263" y="4997450"/>
          <p14:tracePt t="83289" x="2608263" y="5048250"/>
          <p14:tracePt t="83298" x="2608263" y="5056188"/>
          <p14:tracePt t="83305" x="2608263" y="5064125"/>
          <p14:tracePt t="83331" x="2643188" y="5048250"/>
          <p14:tracePt t="83339" x="2701925" y="5038725"/>
          <p14:tracePt t="83347" x="2752725" y="5038725"/>
          <p14:tracePt t="83354" x="2778125" y="5005388"/>
          <p14:tracePt t="83364" x="2813050" y="4972050"/>
          <p14:tracePt t="83371" x="2830513" y="4954588"/>
          <p14:tracePt t="83381" x="2855913" y="4919663"/>
          <p14:tracePt t="83386" x="2863850" y="4886325"/>
          <p14:tracePt t="83397" x="2863850" y="4868863"/>
          <p14:tracePt t="83498" x="2863850" y="4852988"/>
          <p14:tracePt t="83506" x="2846388" y="4818063"/>
          <p14:tracePt t="83514" x="2805113" y="4775200"/>
          <p14:tracePt t="83523" x="2795588" y="4775200"/>
          <p14:tracePt t="83532" x="2744788" y="4792663"/>
          <p14:tracePt t="83537" x="2701925" y="4818063"/>
          <p14:tracePt t="83548" x="2643188" y="4894263"/>
          <p14:tracePt t="83553" x="2574925" y="4987925"/>
          <p14:tracePt t="83564" x="2489200" y="5106988"/>
          <p14:tracePt t="83569" x="2447925" y="5183188"/>
          <p14:tracePt t="83581" x="2354263" y="5345113"/>
          <p14:tracePt t="83586" x="2252663" y="5514975"/>
          <p14:tracePt t="83595" x="2174875" y="5676900"/>
          <p14:tracePt t="83602" x="2141538" y="5753100"/>
          <p14:tracePt t="83609" x="2133600" y="5788025"/>
          <p14:tracePt t="83619" x="2124075" y="5854700"/>
          <p14:tracePt t="83626" x="2116138" y="5957888"/>
          <p14:tracePt t="83634" x="2098675" y="6034088"/>
          <p14:tracePt t="83643" x="2098675" y="6102350"/>
          <p14:tracePt t="83651" x="2098675" y="6169025"/>
          <p14:tracePt t="83658" x="2098675" y="6229350"/>
          <p14:tracePt t="83666" x="2108200" y="6262688"/>
          <p14:tracePt t="83674" x="2141538" y="6313488"/>
          <p14:tracePt t="83683" x="2166938" y="6365875"/>
          <p14:tracePt t="83690" x="2200275" y="6399213"/>
          <p14:tracePt t="83699" x="2227263" y="6442075"/>
          <p14:tracePt t="83706" x="2243138" y="6457950"/>
          <p14:tracePt t="83716" x="2260600" y="6483350"/>
          <p14:tracePt t="83723" x="2278063" y="6518275"/>
          <p14:tracePt t="83732" x="2286000" y="6535738"/>
          <p14:tracePt t="83739" x="2319338" y="6569075"/>
          <p14:tracePt t="83748" x="2328863" y="6586538"/>
          <p14:tracePt t="83755" x="2344738" y="6602413"/>
          <p14:tracePt t="83764" x="2362200" y="6611938"/>
          <p14:tracePt t="83771" x="2379663" y="6611938"/>
          <p14:tracePt t="83779" x="2405063" y="6611938"/>
          <p14:tracePt t="83786" x="2422525" y="6611938"/>
          <p14:tracePt t="83793" x="2447925" y="6611938"/>
          <p14:tracePt t="83803" x="2463800" y="6611938"/>
          <p14:tracePt t="83809" x="2481263" y="6611938"/>
          <p14:tracePt t="83819" x="2489200" y="6611938"/>
          <p14:tracePt t="83826" x="2506663" y="6611938"/>
          <p14:tracePt t="83835" x="2524125" y="6602413"/>
          <p14:tracePt t="83843" x="2549525" y="6594475"/>
          <p14:tracePt t="83851" x="2557463" y="6586538"/>
          <p14:tracePt t="83858" x="2582863" y="6586538"/>
          <p14:tracePt t="83866" x="2617788" y="6577013"/>
          <p14:tracePt t="83873" x="2643188" y="6577013"/>
          <p14:tracePt t="83883" x="2660650" y="6569075"/>
          <p14:tracePt t="83891" x="2701925" y="6561138"/>
          <p14:tracePt t="83897" x="2727325" y="6551613"/>
          <p14:tracePt t="83906" x="2752725" y="6551613"/>
          <p14:tracePt t="83915" x="2770188" y="6543675"/>
          <p14:tracePt t="83927" x="2778125" y="6535738"/>
          <p14:tracePt t="83932" x="2787650" y="6535738"/>
          <p14:tracePt t="83939" x="2795588" y="6535738"/>
          <p14:tracePt t="83971" x="2795588" y="6526213"/>
          <p14:tracePt t="83981" x="2795588" y="6518275"/>
          <p14:tracePt t="83986" x="2795588" y="6510338"/>
          <p14:tracePt t="83996" x="2795588" y="6492875"/>
          <p14:tracePt t="84003" x="2787650" y="6483350"/>
          <p14:tracePt t="84009" x="2770188" y="6475413"/>
          <p14:tracePt t="84019" x="2762250" y="6467475"/>
          <p14:tracePt t="84026" x="2736850" y="6450013"/>
          <p14:tracePt t="84035" x="2711450" y="6442075"/>
          <p14:tracePt t="84043" x="2686050" y="6432550"/>
          <p14:tracePt t="84051" x="2643188" y="6424613"/>
          <p14:tracePt t="84058" x="2608263" y="6416675"/>
          <p14:tracePt t="84066" x="2592388" y="6416675"/>
          <p14:tracePt t="84074" x="2557463" y="6407150"/>
          <p14:tracePt t="84082" x="2532063" y="6407150"/>
          <p14:tracePt t="84089" x="2489200" y="6407150"/>
          <p14:tracePt t="84098" x="2481263" y="6407150"/>
          <p14:tracePt t="84106" x="2463800" y="6407150"/>
          <p14:tracePt t="84115" x="2455863" y="6407150"/>
          <p14:tracePt t="84123" x="2447925" y="6407150"/>
          <p14:tracePt t="84339" x="2447925" y="6399213"/>
          <p14:tracePt t="84355" x="2447925" y="6391275"/>
          <p14:tracePt t="84364" x="2447925" y="6373813"/>
          <p14:tracePt t="84386" x="2447925" y="6356350"/>
          <p14:tracePt t="84539" x="2447925" y="6348413"/>
          <p14:tracePt t="84555" x="2447925" y="6330950"/>
          <p14:tracePt t="84619" x="2447925" y="6323013"/>
          <p14:tracePt t="84626" x="2447925" y="6313488"/>
          <p14:tracePt t="84658" x="2447925" y="6305550"/>
          <p14:tracePt t="84674" x="2447925" y="6297613"/>
          <p14:tracePt t="84691" x="2438400" y="6272213"/>
          <p14:tracePt t="84707" x="2438400" y="6254750"/>
          <p14:tracePt t="84716" x="2438400" y="6229350"/>
          <p14:tracePt t="84723" x="2438400" y="6203950"/>
          <p14:tracePt t="84733" x="2430463" y="6194425"/>
          <p14:tracePt t="84738" x="2430463" y="6169025"/>
          <p14:tracePt t="84749" x="2430463" y="6135688"/>
          <p14:tracePt t="84755" x="2430463" y="6110288"/>
          <p14:tracePt t="84764" x="2430463" y="6084888"/>
          <p14:tracePt t="84770" x="2430463" y="6042025"/>
          <p14:tracePt t="84779" x="2430463" y="6016625"/>
          <p14:tracePt t="84787" x="2430463" y="5973763"/>
          <p14:tracePt t="84793" x="2430463" y="5940425"/>
          <p14:tracePt t="84802" x="2430463" y="5922963"/>
          <p14:tracePt t="84810" x="2430463" y="5889625"/>
          <p14:tracePt t="84818" x="2422525" y="5864225"/>
          <p14:tracePt t="84826" x="2422525" y="5829300"/>
          <p14:tracePt t="84835" x="2422525" y="5813425"/>
          <p14:tracePt t="84843" x="2422525" y="5795963"/>
          <p14:tracePt t="84849" x="2422525" y="5770563"/>
          <p14:tracePt t="84858" x="2422525" y="5761038"/>
          <p14:tracePt t="84865" x="2422525" y="5735638"/>
          <p14:tracePt t="84873" x="2422525" y="5719763"/>
          <p14:tracePt t="84882" x="2422525" y="5694363"/>
          <p14:tracePt t="84891" x="2422525" y="5668963"/>
          <p14:tracePt t="84899" x="2422525" y="5659438"/>
          <p14:tracePt t="84905" x="2422525" y="5634038"/>
          <p14:tracePt t="84916" x="2422525" y="5608638"/>
          <p14:tracePt t="84922" x="2422525" y="5600700"/>
          <p14:tracePt t="84942" x="2422525" y="5540375"/>
          <p14:tracePt t="84949" x="2422525" y="5514975"/>
          <p14:tracePt t="84954" x="2422525" y="5489575"/>
          <p14:tracePt t="84963" x="2422525" y="5464175"/>
          <p14:tracePt t="84971" x="2422525" y="5446713"/>
          <p14:tracePt t="84979" x="2422525" y="5413375"/>
          <p14:tracePt t="84986" x="2422525" y="5387975"/>
          <p14:tracePt t="84993" x="2422525" y="5362575"/>
          <p14:tracePt t="85003" x="2422525" y="5345113"/>
          <p14:tracePt t="85010" x="2422525" y="5319713"/>
          <p14:tracePt t="85019" x="2422525" y="5294313"/>
          <p14:tracePt t="85027" x="2422525" y="5286375"/>
          <p14:tracePt t="85034" x="2422525" y="5260975"/>
          <p14:tracePt t="85043" x="2422525" y="5235575"/>
          <p14:tracePt t="85050" x="2422525" y="5218113"/>
          <p14:tracePt t="85057" x="2422525" y="5192713"/>
          <p14:tracePt t="85066" x="2422525" y="5157788"/>
          <p14:tracePt t="85074" x="2422525" y="5141913"/>
          <p14:tracePt t="85082" x="2422525" y="5116513"/>
          <p14:tracePt t="85091" x="2422525" y="5073650"/>
          <p14:tracePt t="85099" x="2422525" y="5048250"/>
          <p14:tracePt t="85106" x="2422525" y="5030788"/>
          <p14:tracePt t="85116" x="2422525" y="5005388"/>
          <p14:tracePt t="85121" x="2422525" y="4979988"/>
          <p14:tracePt t="85133" x="2422525" y="4962525"/>
          <p14:tracePt t="85139" x="2422525" y="4946650"/>
          <p14:tracePt t="85149" x="2413000" y="4911725"/>
          <p14:tracePt t="85155" x="2413000" y="4903788"/>
          <p14:tracePt t="85164" x="2413000" y="4878388"/>
          <p14:tracePt t="85171" x="2413000" y="4852988"/>
          <p14:tracePt t="85180" x="2413000" y="4835525"/>
          <p14:tracePt t="85186" x="2413000" y="4810125"/>
          <p14:tracePt t="85193" x="2413000" y="4784725"/>
          <p14:tracePt t="85203" x="2413000" y="4767263"/>
          <p14:tracePt t="85210" x="2413000" y="4733925"/>
          <p14:tracePt t="85218" x="2413000" y="4708525"/>
          <p14:tracePt t="85227" x="2413000" y="4691063"/>
          <p14:tracePt t="85235" x="2405063" y="4665663"/>
          <p14:tracePt t="85242" x="2405063" y="4630738"/>
          <p14:tracePt t="85250" x="2405063" y="4605338"/>
          <p14:tracePt t="85258" x="2405063" y="4589463"/>
          <p14:tracePt t="85266" x="2405063" y="4554538"/>
          <p14:tracePt t="85275" x="2405063" y="4529138"/>
          <p14:tracePt t="85283" x="2405063" y="4513263"/>
          <p14:tracePt t="85290" x="2405063" y="4486275"/>
          <p14:tracePt t="85299" x="2405063" y="4460875"/>
          <p14:tracePt t="85307" x="2405063" y="4445000"/>
          <p14:tracePt t="85315" x="2405063" y="4419600"/>
          <p14:tracePt t="85323" x="2405063" y="4394200"/>
          <p14:tracePt t="85333" x="2405063" y="4376738"/>
          <p14:tracePt t="85338" x="2405063" y="4351338"/>
          <p14:tracePt t="85348" x="2397125" y="4325938"/>
          <p14:tracePt t="85355" x="2397125" y="4308475"/>
          <p14:tracePt t="85362" x="2397125" y="4283075"/>
          <p14:tracePt t="85369" x="2397125" y="4257675"/>
          <p14:tracePt t="85378" x="2397125" y="4240213"/>
          <p14:tracePt t="85386" x="2397125" y="4224338"/>
          <p14:tracePt t="85394" x="2387600" y="4189413"/>
          <p14:tracePt t="85403" x="2387600" y="4181475"/>
          <p14:tracePt t="85410" x="2387600" y="4156075"/>
          <p14:tracePt t="85419" x="2387600" y="4138613"/>
          <p14:tracePt t="85427" x="2387600" y="4113213"/>
          <p14:tracePt t="85435" x="2387600" y="4087813"/>
          <p14:tracePt t="85442" x="2387600" y="4062413"/>
          <p14:tracePt t="85451" x="2387600" y="4052888"/>
          <p14:tracePt t="85458" x="2387600" y="4027488"/>
          <p14:tracePt t="85466" x="2379663" y="4002088"/>
          <p14:tracePt t="85475" x="2379663" y="3986213"/>
          <p14:tracePt t="85483" x="2379663" y="3968750"/>
          <p14:tracePt t="85491" x="2379663" y="3943350"/>
          <p14:tracePt t="85498" x="2379663" y="3935413"/>
          <p14:tracePt t="85507" x="2379663" y="3925888"/>
          <p14:tracePt t="85516" x="2379663" y="3900488"/>
          <p14:tracePt t="85533" x="2379663" y="3883025"/>
          <p14:tracePt t="85538" x="2379663" y="3875088"/>
          <p14:tracePt t="85548" x="2379663" y="3857625"/>
          <p14:tracePt t="85555" x="2379663" y="3841750"/>
          <p14:tracePt t="85564" x="2379663" y="3824288"/>
          <p14:tracePt t="85571" x="2379663" y="3816350"/>
          <p14:tracePt t="85578" x="2379663" y="3806825"/>
          <p14:tracePt t="85585" x="2379663" y="3790950"/>
          <p14:tracePt t="85593" x="2379663" y="3781425"/>
          <p14:tracePt t="85601" x="2379663" y="3763963"/>
          <p14:tracePt t="85610" x="2379663" y="3756025"/>
          <p14:tracePt t="85618" x="2379663" y="3748088"/>
          <p14:tracePt t="85627" x="2379663" y="3738563"/>
          <p14:tracePt t="85634" x="2379663" y="3722688"/>
          <p14:tracePt t="85642" x="2379663" y="3713163"/>
          <p14:tracePt t="85650" x="2379663" y="3697288"/>
          <p14:tracePt t="85658" x="2379663" y="3687763"/>
          <p14:tracePt t="85675" x="2379663" y="3671888"/>
          <p14:tracePt t="85691" x="2379663" y="3654425"/>
          <p14:tracePt t="85698" x="2379663" y="3646488"/>
          <p14:tracePt t="85716" x="2379663" y="3636963"/>
          <p14:tracePt t="85723" x="2379663" y="3629025"/>
          <p14:tracePt t="85733" x="2379663" y="3619500"/>
          <p14:tracePt t="85764" x="2379663" y="3611563"/>
          <p14:tracePt t="85771" x="2379663" y="3603625"/>
          <p14:tracePt t="85786" x="2379663" y="3594100"/>
          <p14:tracePt t="85803" x="2379663" y="3586163"/>
          <p14:tracePt t="85819" x="2379663" y="3578225"/>
          <p14:tracePt t="85850" x="2379663" y="3568700"/>
          <p14:tracePt t="85866" x="2379663" y="3560763"/>
          <p14:tracePt t="85898" x="2379663" y="3552825"/>
          <p14:tracePt t="85923" x="2379663" y="3543300"/>
          <p14:tracePt t="86642" x="2371725" y="3552825"/>
          <p14:tracePt t="86650" x="2362200" y="3594100"/>
          <p14:tracePt t="86659" x="2362200" y="3636963"/>
          <p14:tracePt t="86667" x="2354263" y="3697288"/>
          <p14:tracePt t="86674" x="2336800" y="3773488"/>
          <p14:tracePt t="86684" x="2328863" y="3857625"/>
          <p14:tracePt t="86690" x="2328863" y="3925888"/>
          <p14:tracePt t="86700" x="2328863" y="4027488"/>
          <p14:tracePt t="86706" x="2319338" y="4130675"/>
          <p14:tracePt t="86716" x="2319338" y="4240213"/>
          <p14:tracePt t="86722" x="2303463" y="4325938"/>
          <p14:tracePt t="86732" x="2293938" y="4445000"/>
          <p14:tracePt t="86737" x="2293938" y="4554538"/>
          <p14:tracePt t="86748" x="2293938" y="4665663"/>
          <p14:tracePt t="86753" x="2293938" y="4784725"/>
          <p14:tracePt t="86764" x="2293938" y="4894263"/>
          <p14:tracePt t="86771" x="2286000" y="4997450"/>
          <p14:tracePt t="86777" x="2286000" y="5081588"/>
          <p14:tracePt t="86786" x="2286000" y="5167313"/>
          <p14:tracePt t="86794" x="2286000" y="5235575"/>
          <p14:tracePt t="86802" x="2286000" y="5319713"/>
          <p14:tracePt t="86811" x="2286000" y="5380038"/>
          <p14:tracePt t="86817" x="2286000" y="5438775"/>
          <p14:tracePt t="86826" x="2278063" y="5497513"/>
          <p14:tracePt t="86835" x="2260600" y="5557838"/>
          <p14:tracePt t="86842" x="2252663" y="5641975"/>
          <p14:tracePt t="86850" x="2235200" y="5702300"/>
          <p14:tracePt t="86859" x="2227263" y="5778500"/>
          <p14:tracePt t="86866" x="2200275" y="5838825"/>
          <p14:tracePt t="86874" x="2192338" y="5915025"/>
          <p14:tracePt t="86884" x="2166938" y="5999163"/>
          <p14:tracePt t="86891" x="2166938" y="6059488"/>
          <p14:tracePt t="86901" x="2149475" y="6092825"/>
          <p14:tracePt t="86906" x="2141538" y="6169025"/>
          <p14:tracePt t="86916" x="2141538" y="6211888"/>
          <p14:tracePt t="86923" x="2141538" y="6254750"/>
          <p14:tracePt t="86932" x="2133600" y="6297613"/>
          <p14:tracePt t="86939" x="2133600" y="6313488"/>
          <p14:tracePt t="86946" x="2133600" y="6348413"/>
          <p14:tracePt t="86954" x="2133600" y="6356350"/>
          <p14:tracePt t="86961" x="2133600" y="6381750"/>
          <p14:tracePt t="86970" x="2133600" y="6391275"/>
          <p14:tracePt t="86977" x="2133600" y="6399213"/>
          <p14:tracePt t="86986" x="2133600" y="6407150"/>
          <p14:tracePt t="86994" x="2133600" y="6416675"/>
          <p14:tracePt t="87011" x="2133600" y="6432550"/>
          <p14:tracePt t="87026" x="2133600" y="6442075"/>
          <p14:tracePt t="87034" x="2133600" y="6457950"/>
          <p14:tracePt t="87050" x="2133600" y="6467475"/>
          <p14:tracePt t="87059" x="2133600" y="6475413"/>
          <p14:tracePt t="87226" x="2133600" y="6483350"/>
          <p14:tracePt t="87259" x="2149475" y="6483350"/>
          <p14:tracePt t="87266" x="2159000" y="6483350"/>
          <p14:tracePt t="87275" x="2174875" y="6467475"/>
          <p14:tracePt t="87291" x="2192338" y="6457950"/>
          <p14:tracePt t="87300" x="2200275" y="6457950"/>
          <p14:tracePt t="87306" x="2209800" y="6450013"/>
          <p14:tracePt t="87317" x="2227263" y="6450013"/>
          <p14:tracePt t="87323" x="2235200" y="6432550"/>
          <p14:tracePt t="87332" x="2243138" y="6424613"/>
          <p14:tracePt t="87339" x="2260600" y="6424613"/>
          <p14:tracePt t="87349" x="2260600" y="6416675"/>
          <p14:tracePt t="87355" x="2268538" y="6407150"/>
          <p14:tracePt t="87361" x="2278063" y="6407150"/>
          <p14:tracePt t="87371" x="2286000" y="6407150"/>
          <p14:tracePt t="87378" x="2286000" y="6399213"/>
          <p14:tracePt t="87395" x="2293938" y="6399213"/>
          <p14:tracePt t="87410" x="2311400" y="6391275"/>
          <p14:tracePt t="87426" x="2319338" y="6391275"/>
          <p14:tracePt t="87434" x="2328863" y="6391275"/>
          <p14:tracePt t="87441" x="2336800" y="6381750"/>
          <p14:tracePt t="87457" x="2344738" y="6373813"/>
          <p14:tracePt t="87467" x="2354263" y="6373813"/>
          <p14:tracePt t="87483" x="2371725" y="6365875"/>
          <p14:tracePt t="87489" x="2387600" y="6348413"/>
          <p14:tracePt t="87505" x="2397125" y="6348413"/>
          <p14:tracePt t="87517" x="2405063" y="6348413"/>
          <p14:tracePt t="87521" x="2413000" y="6338888"/>
          <p14:tracePt t="87532" x="2430463" y="6330950"/>
          <p14:tracePt t="87539" x="2447925" y="6330950"/>
          <p14:tracePt t="87546" x="2455863" y="6323013"/>
          <p14:tracePt t="87562" x="2455863" y="6313488"/>
          <p14:tracePt t="87570" x="2463800" y="6313488"/>
          <p14:tracePt t="87586" x="2473325" y="6313488"/>
          <p14:tracePt t="87649" x="2481263" y="6297613"/>
          <p14:tracePt t="87874" x="2489200" y="6288088"/>
          <p14:tracePt t="87890" x="2498725" y="6288088"/>
          <p14:tracePt t="87946" x="2498725" y="6280150"/>
          <p14:tracePt t="88170" x="2498725" y="6272213"/>
          <p14:tracePt t="88186" x="2498725" y="6262688"/>
          <p14:tracePt t="88250" x="2481263" y="6262688"/>
          <p14:tracePt t="88267" x="2463800" y="6262688"/>
          <p14:tracePt t="88275" x="2455863" y="6262688"/>
          <p14:tracePt t="88284" x="2430463" y="6262688"/>
          <p14:tracePt t="88291" x="2422525" y="6262688"/>
          <p14:tracePt t="88300" x="2413000" y="6262688"/>
          <p14:tracePt t="88305" x="2405063" y="6262688"/>
          <p14:tracePt t="88316" x="2397125" y="6262688"/>
          <p14:tracePt t="88323" x="2387600" y="6262688"/>
          <p14:tracePt t="88563" x="2379663" y="6262688"/>
          <p14:tracePt t="88602" x="2371725" y="6262688"/>
          <p14:tracePt t="88683" x="2371725" y="6272213"/>
          <p14:tracePt t="88714" x="2362200" y="6280150"/>
          <p14:tracePt t="88723" x="2354263" y="6280150"/>
          <p14:tracePt t="88739" x="2344738" y="6280150"/>
          <p14:tracePt t="88755" x="2328863" y="6280150"/>
          <p14:tracePt t="88777" x="2319338" y="6280150"/>
          <p14:tracePt t="88786" x="2311400" y="6280150"/>
          <p14:tracePt t="88794" x="2303463" y="6280150"/>
          <p14:tracePt t="88802" x="2293938" y="6280150"/>
          <p14:tracePt t="88809" x="2278063" y="6280150"/>
          <p14:tracePt t="88826" x="2268538" y="6280150"/>
          <p14:tracePt t="88834" x="2260600" y="6280150"/>
          <p14:tracePt t="88843" x="2252663" y="6280150"/>
          <p14:tracePt t="88851" x="2243138" y="6280150"/>
          <p14:tracePt t="88859" x="2235200" y="6280150"/>
          <p14:tracePt t="88891" x="2227263" y="6280150"/>
          <p14:tracePt t="88907" x="2217738" y="6280150"/>
          <p14:tracePt t="88938" x="2209800" y="6288088"/>
          <p14:tracePt t="88955" x="2200275" y="6297613"/>
          <p14:tracePt t="88961" x="2192338" y="6297613"/>
          <p14:tracePt t="89026" x="2184400" y="6297613"/>
          <p14:tracePt t="89034" x="2174875" y="6297613"/>
          <p14:tracePt t="89043" x="2166938" y="6297613"/>
          <p14:tracePt t="89051" x="2149475" y="6297613"/>
          <p14:tracePt t="89059" x="2141538" y="6297613"/>
          <p14:tracePt t="89067" x="2133600" y="6297613"/>
          <p14:tracePt t="89075" x="2124075" y="6297613"/>
          <p14:tracePt t="89084" x="2108200" y="6297613"/>
          <p14:tracePt t="89090" x="2090738" y="6297613"/>
          <p14:tracePt t="89100" x="2082800" y="6305550"/>
          <p14:tracePt t="89105" x="2065338" y="6313488"/>
          <p14:tracePt t="89117" x="2055813" y="6323013"/>
          <p14:tracePt t="89123" x="2047875" y="6330950"/>
          <p14:tracePt t="89132" x="2030413" y="6338888"/>
          <p14:tracePt t="89145" x="2022475" y="6348413"/>
          <p14:tracePt t="89155" x="2014538" y="6356350"/>
          <p14:tracePt t="89371" x="2014538" y="6365875"/>
          <p14:tracePt t="89378" x="2014538" y="6373813"/>
          <p14:tracePt t="89394" x="2014538" y="6381750"/>
          <p14:tracePt t="89410" x="2014538" y="6391275"/>
          <p14:tracePt t="90026" x="2014538" y="6381750"/>
          <p14:tracePt t="90043" x="2014538" y="6373813"/>
          <p14:tracePt t="90059" x="2014538" y="6365875"/>
          <p14:tracePt t="90074" x="2022475" y="6348413"/>
          <p14:tracePt t="90085" x="2039938" y="6330950"/>
          <p14:tracePt t="90091" x="2055813" y="6313488"/>
          <p14:tracePt t="90100" x="2065338" y="6305550"/>
          <p14:tracePt t="90106" x="2090738" y="6280150"/>
          <p14:tracePt t="90114" x="2098675" y="6262688"/>
          <p14:tracePt t="90123" x="2108200" y="6237288"/>
          <p14:tracePt t="90133" x="2116138" y="6221413"/>
          <p14:tracePt t="90138" x="2116138" y="6194425"/>
          <p14:tracePt t="90145" x="2116138" y="6178550"/>
          <p14:tracePt t="90155" x="2116138" y="6169025"/>
          <p14:tracePt t="90162" x="2116138" y="6153150"/>
          <p14:tracePt t="90170" x="2116138" y="6143625"/>
          <p14:tracePt t="90194" x="2116138" y="6135688"/>
          <p14:tracePt t="90209" x="2116138" y="6118225"/>
          <p14:tracePt t="90227" x="2124075" y="6110288"/>
          <p14:tracePt t="90243" x="2133600" y="6110288"/>
          <p14:tracePt t="90250" x="2149475" y="6092825"/>
          <p14:tracePt t="90259" x="2166938" y="6076950"/>
          <p14:tracePt t="90269" x="2174875" y="6076950"/>
          <p14:tracePt t="90274" x="2184400" y="6049963"/>
          <p14:tracePt t="90285" x="2200275" y="6042025"/>
          <p14:tracePt t="90291" x="2235200" y="6024563"/>
          <p14:tracePt t="90300" x="2293938" y="5999163"/>
          <p14:tracePt t="90306" x="2354263" y="5999163"/>
          <p14:tracePt t="90316" x="2387600" y="5999163"/>
          <p14:tracePt t="90323" x="2413000" y="6008688"/>
          <p14:tracePt t="90339" x="2422525" y="6008688"/>
          <p14:tracePt t="90434" x="2422525" y="6024563"/>
          <p14:tracePt t="90450" x="2387600" y="6084888"/>
          <p14:tracePt t="90459" x="2354263" y="6135688"/>
          <p14:tracePt t="90467" x="2319338" y="6169025"/>
          <p14:tracePt t="90475" x="2286000" y="6237288"/>
          <p14:tracePt t="90484" x="2268538" y="6254750"/>
          <p14:tracePt t="90491" x="2243138" y="6280150"/>
          <p14:tracePt t="90499" x="2235200" y="6297613"/>
          <p14:tracePt t="90506" x="2217738" y="6313488"/>
          <p14:tracePt t="90515" x="2200275" y="6330950"/>
          <p14:tracePt t="90523" x="2166938" y="6348413"/>
          <p14:tracePt t="90529" x="2141538" y="6348413"/>
          <p14:tracePt t="90546" x="2133600" y="6348413"/>
          <p14:tracePt t="90571" x="2124075" y="6348413"/>
          <p14:tracePt t="90577" x="2124075" y="6338888"/>
          <p14:tracePt t="90586" x="2124075" y="6330950"/>
          <p14:tracePt t="90594" x="2124075" y="6305550"/>
          <p14:tracePt t="90603" x="2133600" y="6288088"/>
          <p14:tracePt t="90610" x="2133600" y="6280150"/>
          <p14:tracePt t="90619" x="2141538" y="6262688"/>
          <p14:tracePt t="90626" x="2141538" y="6246813"/>
          <p14:tracePt t="90643" x="2141538" y="6221413"/>
          <p14:tracePt t="90652" x="2141538" y="6211888"/>
          <p14:tracePt t="90668" x="2141538" y="6186488"/>
          <p14:tracePt t="90684" x="2149475" y="6161088"/>
          <p14:tracePt t="90691" x="2149475" y="6153150"/>
          <p14:tracePt t="90701" x="2159000" y="6143625"/>
          <p14:tracePt t="90706" x="2159000" y="6118225"/>
          <p14:tracePt t="90715" x="2159000" y="6110288"/>
          <p14:tracePt t="90721" x="2166938" y="6110288"/>
          <p14:tracePt t="90730" x="2184400" y="6076950"/>
          <p14:tracePt t="90739" x="2184400" y="6067425"/>
          <p14:tracePt t="90746" x="2192338" y="6042025"/>
          <p14:tracePt t="90755" x="2200275" y="6008688"/>
          <p14:tracePt t="90762" x="2200275" y="5983288"/>
          <p14:tracePt t="90770" x="2200275" y="5957888"/>
          <p14:tracePt t="90778" x="2217738" y="5932488"/>
          <p14:tracePt t="90786" x="2227263" y="5889625"/>
          <p14:tracePt t="90794" x="2252663" y="5821363"/>
          <p14:tracePt t="90802" x="2260600" y="5795963"/>
          <p14:tracePt t="90810" x="2268538" y="5745163"/>
          <p14:tracePt t="90818" x="2278063" y="5684838"/>
          <p14:tracePt t="90827" x="2286000" y="5626100"/>
          <p14:tracePt t="90835" x="2286000" y="5565775"/>
          <p14:tracePt t="90843" x="2286000" y="5540375"/>
          <p14:tracePt t="90851" x="2293938" y="5497513"/>
          <p14:tracePt t="90859" x="2303463" y="5464175"/>
          <p14:tracePt t="90868" x="2303463" y="5421313"/>
          <p14:tracePt t="90875" x="2311400" y="5370513"/>
          <p14:tracePt t="90884" x="2311400" y="5327650"/>
          <p14:tracePt t="90891" x="2336800" y="5268913"/>
          <p14:tracePt t="90901" x="2344738" y="5218113"/>
          <p14:tracePt t="90906" x="2354263" y="5175250"/>
          <p14:tracePt t="90917" x="2362200" y="5116513"/>
          <p14:tracePt t="90929" x="2371725" y="5022850"/>
          <p14:tracePt t="90938" x="2379663" y="4979988"/>
          <p14:tracePt t="90946" x="2387600" y="4919663"/>
          <p14:tracePt t="90955" x="2387600" y="4878388"/>
          <p14:tracePt t="90963" x="2387600" y="4835525"/>
          <p14:tracePt t="90971" x="2387600" y="4802188"/>
          <p14:tracePt t="90978" x="2397125" y="4759325"/>
          <p14:tracePt t="90987" x="2397125" y="4724400"/>
          <p14:tracePt t="90994" x="2397125" y="4691063"/>
          <p14:tracePt t="91002" x="2405063" y="4648200"/>
          <p14:tracePt t="91010" x="2405063" y="4622800"/>
          <p14:tracePt t="91019" x="2413000" y="4597400"/>
          <p14:tracePt t="91026" x="2413000" y="4546600"/>
          <p14:tracePt t="91036" x="2413000" y="4529138"/>
          <p14:tracePt t="91042" x="2422525" y="4495800"/>
          <p14:tracePt t="91052" x="2430463" y="4470400"/>
          <p14:tracePt t="91057" x="2430463" y="4445000"/>
          <p14:tracePt t="91068" x="2430463" y="4419600"/>
          <p14:tracePt t="91075" x="2430463" y="4394200"/>
          <p14:tracePt t="91084" x="2430463" y="4368800"/>
          <p14:tracePt t="91091" x="2430463" y="4351338"/>
          <p14:tracePt t="91101" x="2430463" y="4316413"/>
          <p14:tracePt t="91107" x="2430463" y="4291013"/>
          <p14:tracePt t="91113" x="2430463" y="4283075"/>
          <p14:tracePt t="91123" x="2430463" y="4257675"/>
          <p14:tracePt t="91129" x="2430463" y="4232275"/>
          <p14:tracePt t="91139" x="2438400" y="4214813"/>
          <p14:tracePt t="91146" x="2438400" y="4189413"/>
          <p14:tracePt t="91155" x="2438400" y="4164013"/>
          <p14:tracePt t="91162" x="2438400" y="4156075"/>
          <p14:tracePt t="91170" x="2438400" y="4121150"/>
          <p14:tracePt t="91178" x="2438400" y="4095750"/>
          <p14:tracePt t="91186" x="2438400" y="4070350"/>
          <p14:tracePt t="91194" x="2438400" y="4044950"/>
          <p14:tracePt t="91202" x="2438400" y="4011613"/>
          <p14:tracePt t="91211" x="2447925" y="3986213"/>
          <p14:tracePt t="91218" x="2447925" y="3960813"/>
          <p14:tracePt t="91225" x="2447925" y="3925888"/>
          <p14:tracePt t="91235" x="2447925" y="3892550"/>
          <p14:tracePt t="91243" x="2447925" y="3857625"/>
          <p14:tracePt t="91252" x="2447925" y="3832225"/>
          <p14:tracePt t="91259" x="2447925" y="3806825"/>
          <p14:tracePt t="91268" x="2447925" y="3773488"/>
          <p14:tracePt t="91274" x="2447925" y="3763963"/>
          <p14:tracePt t="91284" x="2447925" y="3748088"/>
          <p14:tracePt t="91291" x="2447925" y="3713163"/>
          <p14:tracePt t="91300" x="2447925" y="3705225"/>
          <p14:tracePt t="91306" x="2447925" y="3679825"/>
          <p14:tracePt t="91314" x="2447925" y="3654425"/>
          <p14:tracePt t="91323" x="2447925" y="3646488"/>
          <p14:tracePt t="91329" x="2447925" y="3629025"/>
          <p14:tracePt t="91339" x="2447925" y="3619500"/>
          <p14:tracePt t="91346" x="2447925" y="3594100"/>
          <p14:tracePt t="91355" x="2447925" y="3578225"/>
          <p14:tracePt t="91371" x="2455863" y="3543300"/>
          <p14:tracePt t="91378" x="2455863" y="3535363"/>
          <p14:tracePt t="91386" x="2455863" y="3517900"/>
          <p14:tracePt t="91394" x="2455863" y="3502025"/>
          <p14:tracePt t="91403" x="2455863" y="3492500"/>
          <p14:tracePt t="91410" x="2455863" y="3484563"/>
          <p14:tracePt t="91418" x="2455863" y="3475038"/>
          <p14:tracePt t="91435" x="2455863" y="3467100"/>
          <p14:tracePt t="91443" x="2455863" y="3449638"/>
          <p14:tracePt t="91459" x="2455863" y="3433763"/>
          <p14:tracePt t="91475" x="2455863" y="3424238"/>
          <p14:tracePt t="91490" x="2455863" y="3416300"/>
          <p14:tracePt t="91506" x="2455863" y="3408363"/>
          <p14:tracePt t="91523" x="2455863" y="3398838"/>
          <p14:tracePt t="91545" x="2455863" y="3390900"/>
          <p14:tracePt t="91731" x="2463800" y="3390900"/>
          <p14:tracePt t="92003" x="2447925" y="3390900"/>
          <p14:tracePt t="92011" x="2438400" y="3390900"/>
          <p14:tracePt t="92019" x="2413000" y="3398838"/>
          <p14:tracePt t="92026" x="2379663" y="3408363"/>
          <p14:tracePt t="92036" x="2336800" y="3424238"/>
          <p14:tracePt t="92043" x="2286000" y="3449638"/>
          <p14:tracePt t="92052" x="2243138" y="3449638"/>
          <p14:tracePt t="92059" x="2184400" y="3459163"/>
          <p14:tracePt t="92068" x="2124075" y="3467100"/>
          <p14:tracePt t="92073" x="2065338" y="3475038"/>
          <p14:tracePt t="92084" x="2022475" y="3475038"/>
          <p14:tracePt t="92090" x="1971675" y="3484563"/>
          <p14:tracePt t="92099" x="1928813" y="3484563"/>
          <p14:tracePt t="92106" x="1903413" y="3492500"/>
          <p14:tracePt t="92113" x="1885950" y="3492500"/>
          <p14:tracePt t="92123" x="1860550" y="3492500"/>
          <p14:tracePt t="92130" x="1852613" y="3492500"/>
          <p14:tracePt t="92139" x="1844675" y="3492500"/>
          <p14:tracePt t="92155" x="1835150" y="3492500"/>
          <p14:tracePt t="92171" x="1819275" y="3492500"/>
          <p14:tracePt t="92186" x="1801813" y="3492500"/>
          <p14:tracePt t="92194" x="1784350" y="3475038"/>
          <p14:tracePt t="92211" x="1784350" y="3467100"/>
          <p14:tracePt t="92219" x="1766888" y="3449638"/>
          <p14:tracePt t="92226" x="1758950" y="3433763"/>
          <p14:tracePt t="92235" x="1741488" y="3408363"/>
          <p14:tracePt t="92243" x="1741488" y="3398838"/>
          <p14:tracePt t="92252" x="1733550" y="3373438"/>
          <p14:tracePt t="92257" x="1733550" y="3348038"/>
          <p14:tracePt t="92269" x="1725613" y="3322638"/>
          <p14:tracePt t="92275" x="1716088" y="3305175"/>
          <p14:tracePt t="92284" x="1716088" y="3279775"/>
          <p14:tracePt t="92290" x="1708150" y="3254375"/>
          <p14:tracePt t="92298" x="1708150" y="3238500"/>
          <p14:tracePt t="92306" x="1708150" y="3211513"/>
          <p14:tracePt t="92313" x="1708150" y="3203575"/>
          <p14:tracePt t="92323" x="1708150" y="3186113"/>
          <p14:tracePt t="92330" x="1708150" y="3160713"/>
          <p14:tracePt t="92339" x="1708150" y="3152775"/>
          <p14:tracePt t="92347" x="1708150" y="3144838"/>
          <p14:tracePt t="92355" x="1708150" y="3135313"/>
          <p14:tracePt t="92378" x="1708150" y="3127375"/>
          <p14:tracePt t="92394" x="1716088" y="3119438"/>
          <p14:tracePt t="92411" x="1725613" y="3109913"/>
          <p14:tracePt t="92426" x="1733550" y="3101975"/>
          <p14:tracePt t="92443" x="1733550" y="3094038"/>
          <p14:tracePt t="92452" x="1741488" y="3076575"/>
          <p14:tracePt t="92469" x="1751013" y="3076575"/>
          <p14:tracePt t="92475" x="1758950" y="3067050"/>
          <p14:tracePt t="92485" x="1758950" y="3051175"/>
          <p14:tracePt t="92497" x="1766888" y="3041650"/>
          <p14:tracePt t="92513" x="1776413" y="3025775"/>
          <p14:tracePt t="92529" x="1793875" y="3008313"/>
          <p14:tracePt t="92555" x="1793875" y="3000375"/>
          <p14:tracePt t="92562" x="1793875" y="2990850"/>
          <p14:tracePt t="92571" x="1801813" y="2982913"/>
          <p14:tracePt t="92578" x="1809750" y="2982913"/>
          <p14:tracePt t="92586" x="1819275" y="2974975"/>
          <p14:tracePt t="92595" x="1819275" y="2965450"/>
          <p14:tracePt t="92602" x="1827213" y="2965450"/>
          <p14:tracePt t="92619" x="1844675" y="2957513"/>
          <p14:tracePt t="92636" x="1870075" y="2949575"/>
          <p14:tracePt t="92652" x="1885950" y="2940050"/>
          <p14:tracePt t="92659" x="1903413" y="2940050"/>
          <p14:tracePt t="92669" x="1920875" y="2940050"/>
          <p14:tracePt t="92675" x="1946275" y="2940050"/>
          <p14:tracePt t="92685" x="1979613" y="2940050"/>
          <p14:tracePt t="92690" x="1997075" y="2940050"/>
          <p14:tracePt t="92699" x="2030413" y="2932113"/>
          <p14:tracePt t="92706" x="2073275" y="2932113"/>
          <p14:tracePt t="92713" x="2124075" y="2932113"/>
          <p14:tracePt t="92723" x="2174875" y="2932113"/>
          <p14:tracePt t="92730" x="2217738" y="2932113"/>
          <p14:tracePt t="92737" x="2278063" y="2932113"/>
          <p14:tracePt t="92747" x="2328863" y="2922588"/>
          <p14:tracePt t="92755" x="2413000" y="2922588"/>
          <p14:tracePt t="92762" x="2473325" y="2914650"/>
          <p14:tracePt t="92770" x="2541588" y="2914650"/>
          <p14:tracePt t="92778" x="2582863" y="2914650"/>
          <p14:tracePt t="92786" x="2625725" y="2914650"/>
          <p14:tracePt t="92795" x="2660650" y="2914650"/>
          <p14:tracePt t="92803" x="2693988" y="2906713"/>
          <p14:tracePt t="92811" x="2727325" y="2897188"/>
          <p14:tracePt t="92819" x="2752725" y="2897188"/>
          <p14:tracePt t="92826" x="2762250" y="2897188"/>
          <p14:tracePt t="92836" x="2787650" y="2889250"/>
          <p14:tracePt t="92843" x="2795588" y="2889250"/>
          <p14:tracePt t="92852" x="2805113" y="2889250"/>
          <p14:tracePt t="92859" x="2820988" y="2889250"/>
          <p14:tracePt t="92868" x="2838450" y="2889250"/>
          <p14:tracePt t="92874" x="2863850" y="2889250"/>
          <p14:tracePt t="92885" x="2881313" y="2889250"/>
          <p14:tracePt t="92889" x="2922588" y="2889250"/>
          <p14:tracePt t="92898" x="2940050" y="2889250"/>
          <p14:tracePt t="92906" x="2974975" y="2889250"/>
          <p14:tracePt t="92916" x="3008313" y="2889250"/>
          <p14:tracePt t="92923" x="3025775" y="2889250"/>
          <p14:tracePt t="92930" x="3059113" y="2889250"/>
          <p14:tracePt t="92937" x="3076575" y="2889250"/>
          <p14:tracePt t="92947" x="3094038" y="2889250"/>
          <p14:tracePt t="92954" x="3109913" y="2889250"/>
          <p14:tracePt t="92962" x="3127375" y="2881313"/>
          <p14:tracePt t="93202" x="3119438" y="2881313"/>
          <p14:tracePt t="93211" x="3119438" y="2897188"/>
          <p14:tracePt t="93219" x="3101975" y="2922588"/>
          <p14:tracePt t="93226" x="3101975" y="2949575"/>
          <p14:tracePt t="93236" x="3101975" y="2974975"/>
          <p14:tracePt t="93243" x="3101975" y="2982913"/>
          <p14:tracePt t="93252" x="3101975" y="3025775"/>
          <p14:tracePt t="93258" x="3101975" y="3041650"/>
          <p14:tracePt t="93269" x="3101975" y="3084513"/>
          <p14:tracePt t="93273" x="3101975" y="3109913"/>
          <p14:tracePt t="93282" x="3101975" y="3127375"/>
          <p14:tracePt t="93290" x="3101975" y="3152775"/>
          <p14:tracePt t="93297" x="3101975" y="3178175"/>
          <p14:tracePt t="93314" x="3101975" y="3195638"/>
          <p14:tracePt t="93323" x="3101975" y="3221038"/>
          <p14:tracePt t="93339" x="3109913" y="3246438"/>
          <p14:tracePt t="93347" x="3109913" y="3254375"/>
          <p14:tracePt t="93355" x="3109913" y="3279775"/>
          <p14:tracePt t="93386" x="3119438" y="3305175"/>
          <p14:tracePt t="93403" x="3127375" y="3330575"/>
          <p14:tracePt t="93418" x="3127375" y="3340100"/>
          <p14:tracePt t="93537" x="3127375" y="3348038"/>
          <p14:tracePt t="93585" x="3127375" y="3355975"/>
          <p14:tracePt t="93626" x="3127375" y="3365500"/>
          <p14:tracePt t="93641" x="3119438" y="3365500"/>
          <p14:tracePt t="93652" x="3101975" y="3365500"/>
          <p14:tracePt t="93657" x="3059113" y="3365500"/>
          <p14:tracePt t="93669" x="3033713" y="3365500"/>
          <p14:tracePt t="93673" x="3008313" y="3365500"/>
          <p14:tracePt t="93682" x="2965450" y="3365500"/>
          <p14:tracePt t="93689" x="2940050" y="3365500"/>
          <p14:tracePt t="93697" x="2914650" y="3373438"/>
          <p14:tracePt t="93705" x="2897188" y="3373438"/>
          <p14:tracePt t="93714" x="2881313" y="3373438"/>
          <p14:tracePt t="93730" x="2871788" y="3382963"/>
          <p14:tracePt t="93761" x="2881313" y="3398838"/>
          <p14:tracePt t="93777" x="2897188" y="3408363"/>
          <p14:tracePt t="93826" x="2897188" y="3416300"/>
          <p14:tracePt t="93842" x="2871788" y="3416300"/>
          <p14:tracePt t="93851" x="2830513" y="3416300"/>
          <p14:tracePt t="93858" x="2770188" y="3416300"/>
          <p14:tracePt t="93868" x="2686050" y="3416300"/>
          <p14:tracePt t="93874" x="2592388" y="3416300"/>
          <p14:tracePt t="93882" x="2489200" y="3416300"/>
          <p14:tracePt t="93891" x="2344738" y="3398838"/>
          <p14:tracePt t="93897" x="2217738" y="3398838"/>
          <p14:tracePt t="93906" x="2065338" y="3398838"/>
          <p14:tracePt t="93914" x="1870075" y="3390900"/>
          <p14:tracePt t="93932" x="1368425" y="3373438"/>
          <p14:tracePt t="93939" x="1130300" y="3355975"/>
          <p14:tracePt t="93945" x="960438" y="3322638"/>
          <p14:tracePt t="93955" x="798513" y="3297238"/>
          <p14:tracePt t="93962" x="611188" y="3279775"/>
          <p14:tracePt t="93971" x="484188" y="3246438"/>
          <p14:tracePt t="93978" x="400050" y="3246438"/>
          <p14:tracePt t="93988" x="314325" y="3238500"/>
          <p14:tracePt t="93994" x="255588" y="3228975"/>
          <p14:tracePt t="94004" x="220663" y="3221038"/>
          <p14:tracePt t="94010" x="177800" y="3211513"/>
          <p14:tracePt t="94020" x="152400" y="3203575"/>
          <p14:tracePt t="94026" x="119063" y="3195638"/>
          <p14:tracePt t="94036" x="101600" y="3195638"/>
          <p14:tracePt t="94043" x="85725" y="3186113"/>
          <p14:tracePt t="94052" x="68263" y="3186113"/>
          <p14:tracePt t="94057" x="58738" y="3178175"/>
          <p14:tracePt t="94068" x="50800" y="3170238"/>
          <p14:tracePt t="94074" x="42863" y="3170238"/>
          <p14:tracePt t="94084" x="33338" y="3170238"/>
          <p14:tracePt t="94106" x="25400" y="3160713"/>
          <p14:tracePt t="94114" x="17463" y="3152775"/>
          <p14:tracePt t="94139" x="7938" y="3152775"/>
          <p14:tracePt t="94266" x="25400" y="3152775"/>
          <p14:tracePt t="94275" x="50800" y="3152775"/>
          <p14:tracePt t="94283" x="68263" y="3152775"/>
          <p14:tracePt t="94289" x="127000" y="3152775"/>
          <p14:tracePt t="94297" x="152400" y="3152775"/>
          <p14:tracePt t="94305" x="195263" y="3152775"/>
          <p14:tracePt t="94314" x="255588" y="3152775"/>
          <p14:tracePt t="94323" x="331788" y="3152775"/>
          <p14:tracePt t="94331" x="425450" y="3152775"/>
          <p14:tracePt t="94337" x="509588" y="3152775"/>
          <p14:tracePt t="94346" x="595313" y="3152775"/>
          <p14:tracePt t="94354" x="696913" y="3152775"/>
          <p14:tracePt t="94362" x="798513" y="3152775"/>
          <p14:tracePt t="94370" x="884238" y="3152775"/>
          <p14:tracePt t="94379" x="977900" y="3152775"/>
          <p14:tracePt t="94387" x="1062038" y="3152775"/>
          <p14:tracePt t="94395" x="1147763" y="3152775"/>
          <p14:tracePt t="94403" x="1223963" y="3152775"/>
          <p14:tracePt t="94411" x="1274763" y="3152775"/>
          <p14:tracePt t="94421" x="1333500" y="3152775"/>
          <p14:tracePt t="94426" x="1360488" y="3152775"/>
          <p14:tracePt t="94436" x="1393825" y="3152775"/>
          <p14:tracePt t="94443" x="1419225" y="3152775"/>
          <p14:tracePt t="94452" x="1452563" y="3152775"/>
          <p14:tracePt t="94459" x="1487488" y="3152775"/>
          <p14:tracePt t="94466" x="1530350" y="3152775"/>
          <p14:tracePt t="94475" x="1563688" y="3152775"/>
          <p14:tracePt t="94483" x="1589088" y="3160713"/>
          <p14:tracePt t="94491" x="1614488" y="3160713"/>
          <p14:tracePt t="94498" x="1631950" y="3160713"/>
          <p14:tracePt t="94506" x="1665288" y="3160713"/>
          <p14:tracePt t="94514" x="1674813" y="3160713"/>
          <p14:tracePt t="94522" x="1682750" y="3160713"/>
          <p14:tracePt t="94531" x="1690688" y="3160713"/>
          <p14:tracePt t="94546" x="1700213" y="3160713"/>
          <p14:tracePt t="94562" x="1708150" y="3160713"/>
          <p14:tracePt t="94578" x="1716088" y="3160713"/>
          <p14:tracePt t="94595" x="1733550" y="3152775"/>
          <p14:tracePt t="94604" x="1741488" y="3135313"/>
          <p14:tracePt t="94611" x="1758950" y="3119438"/>
          <p14:tracePt t="94619" x="1776413" y="3094038"/>
          <p14:tracePt t="94627" x="1784350" y="3076575"/>
          <p14:tracePt t="94636" x="1809750" y="3033713"/>
          <p14:tracePt t="94642" x="1827213" y="3000375"/>
          <p14:tracePt t="94651" x="1835150" y="2982913"/>
          <p14:tracePt t="94659" x="1852613" y="2949575"/>
          <p14:tracePt t="94667" x="1870075" y="2906713"/>
          <p14:tracePt t="94674" x="1885950" y="2889250"/>
          <p14:tracePt t="94682" x="1885950" y="2855913"/>
          <p14:tracePt t="94691" x="1903413" y="2838450"/>
          <p14:tracePt t="94698" x="1920875" y="2813050"/>
          <p14:tracePt t="94706" x="1938338" y="2787650"/>
          <p14:tracePt t="94714" x="1954213" y="2770188"/>
          <p14:tracePt t="94722" x="1963738" y="2752725"/>
          <p14:tracePt t="94731" x="1971675" y="2736850"/>
          <p14:tracePt t="94738" x="1979613" y="2711450"/>
          <p14:tracePt t="94746" x="1989138" y="2701925"/>
          <p14:tracePt t="94754" x="2014538" y="2676525"/>
          <p14:tracePt t="94762" x="2014538" y="2668588"/>
          <p14:tracePt t="94770" x="2030413" y="2660650"/>
          <p14:tracePt t="94779" x="2039938" y="2643188"/>
          <p14:tracePt t="94787" x="2047875" y="2617788"/>
          <p14:tracePt t="94795" x="2055813" y="2600325"/>
          <p14:tracePt t="94803" x="2073275" y="2592388"/>
          <p14:tracePt t="94811" x="2073275" y="2574925"/>
          <p14:tracePt t="94820" x="2082800" y="2557463"/>
          <p14:tracePt t="94827" x="2082800" y="2549525"/>
          <p14:tracePt t="94836" x="2090738" y="2532063"/>
          <p14:tracePt t="94843" x="2098675" y="2516188"/>
          <p14:tracePt t="94852" x="2098675" y="2506663"/>
          <p14:tracePt t="94859" x="2098675" y="2498725"/>
          <p14:tracePt t="94867" x="2098675" y="2489200"/>
          <p14:tracePt t="94875" x="2098675" y="2481263"/>
          <p14:tracePt t="94891" x="2098675" y="2473325"/>
          <p14:tracePt t="94897" x="2108200" y="2463800"/>
          <p14:tracePt t="95137" x="2124075" y="2455863"/>
          <p14:tracePt t="95146" x="2133600" y="2447925"/>
          <p14:tracePt t="95155" x="2141538" y="2447925"/>
          <p14:tracePt t="95162" x="2159000" y="2447925"/>
          <p14:tracePt t="95179" x="2166938" y="2447925"/>
          <p14:tracePt t="95187" x="2184400" y="2447925"/>
          <p14:tracePt t="95194" x="2217738" y="2455863"/>
          <p14:tracePt t="95203" x="2252663" y="2463800"/>
          <p14:tracePt t="95210" x="2311400" y="2489200"/>
          <p14:tracePt t="95220" x="2344738" y="2489200"/>
          <p14:tracePt t="95227" x="2397125" y="2498725"/>
          <p14:tracePt t="95236" x="2455863" y="2516188"/>
          <p14:tracePt t="95243" x="2506663" y="2524125"/>
          <p14:tracePt t="95253" x="2524125" y="2524125"/>
          <p14:tracePt t="95259" x="2541588" y="2524125"/>
          <p14:tracePt t="95268" x="2566988" y="2524125"/>
          <p14:tracePt t="95281" x="2574925" y="2532063"/>
          <p14:tracePt t="95298" x="2574925" y="2541588"/>
          <p14:tracePt t="95314" x="2574925" y="2549525"/>
          <p14:tracePt t="95321" x="2566988" y="2549525"/>
          <p14:tracePt t="95330" x="2557463" y="2557463"/>
          <p14:tracePt t="95339" x="2541588" y="2574925"/>
          <p14:tracePt t="95346" x="2541588" y="2592388"/>
          <p14:tracePt t="95354" x="2524125" y="2608263"/>
          <p14:tracePt t="95362" x="2524125" y="2617788"/>
          <p14:tracePt t="95370" x="2524125" y="2633663"/>
          <p14:tracePt t="95379" x="2524125" y="2651125"/>
          <p14:tracePt t="95388" x="2524125" y="2660650"/>
          <p14:tracePt t="95443" x="2549525" y="2660650"/>
          <p14:tracePt t="95452" x="2566988" y="2651125"/>
          <p14:tracePt t="95459" x="2582863" y="2643188"/>
          <p14:tracePt t="95467" x="2617788" y="2600325"/>
          <p14:tracePt t="95475" x="2651125" y="2566988"/>
          <p14:tracePt t="95481" x="2668588" y="2516188"/>
          <p14:tracePt t="95491" x="2693988" y="2481263"/>
          <p14:tracePt t="95498" x="2727325" y="2430463"/>
          <p14:tracePt t="95506" x="2744788" y="2371725"/>
          <p14:tracePt t="95514" x="2752725" y="2336800"/>
          <p14:tracePt t="95523" x="2762250" y="2278063"/>
          <p14:tracePt t="95530" x="2770188" y="2260600"/>
          <p14:tracePt t="95538" x="2770188" y="2243138"/>
          <p14:tracePt t="95546" x="2770188" y="2217738"/>
          <p14:tracePt t="95554" x="2770188" y="2200275"/>
          <p14:tracePt t="95569" x="2770188" y="2192338"/>
          <p14:tracePt t="95578" x="2770188" y="2184400"/>
          <p14:tracePt t="95603" x="2762250" y="2174875"/>
          <p14:tracePt t="95621" x="2752725" y="2174875"/>
          <p14:tracePt t="95636" x="2744788" y="2174875"/>
          <p14:tracePt t="95641" x="2736850" y="2174875"/>
          <p14:tracePt t="95652" x="2727325" y="2174875"/>
          <p14:tracePt t="95659" x="2719388" y="2174875"/>
          <p14:tracePt t="95666" x="2701925" y="2174875"/>
          <p14:tracePt t="95675" x="2676525" y="2184400"/>
          <p14:tracePt t="95681" x="2668588" y="2192338"/>
          <p14:tracePt t="95691" x="2643188" y="2227263"/>
          <p14:tracePt t="95698" x="2625725" y="2260600"/>
          <p14:tracePt t="95706" x="2592388" y="2311400"/>
          <p14:tracePt t="95715" x="2574925" y="2354263"/>
          <p14:tracePt t="95723" x="2541588" y="2422525"/>
          <p14:tracePt t="95730" x="2506663" y="2506663"/>
          <p14:tracePt t="95738" x="2498725" y="2582863"/>
          <p14:tracePt t="95746" x="2489200" y="2643188"/>
          <p14:tracePt t="95755" x="2489200" y="2701925"/>
          <p14:tracePt t="95762" x="2481263" y="2744788"/>
          <p14:tracePt t="95771" x="2481263" y="2778125"/>
          <p14:tracePt t="95777" x="2481263" y="2813050"/>
          <p14:tracePt t="95787" x="2481263" y="2830513"/>
          <p14:tracePt t="95793" x="2481263" y="2838450"/>
          <p14:tracePt t="95804" x="2481263" y="2846388"/>
          <p14:tracePt t="95939" x="2481263" y="2871788"/>
          <p14:tracePt t="95946" x="2481263" y="2897188"/>
          <p14:tracePt t="95955" x="2481263" y="2932113"/>
          <p14:tracePt t="95963" x="2481263" y="2965450"/>
          <p14:tracePt t="95973" x="2481263" y="3033713"/>
          <p14:tracePt t="95978" x="2481263" y="3119438"/>
          <p14:tracePt t="95987" x="2481263" y="3246438"/>
          <p14:tracePt t="95994" x="2481263" y="3340100"/>
          <p14:tracePt t="96004" x="2481263" y="3467100"/>
          <p14:tracePt t="96009" x="2481263" y="3611563"/>
          <p14:tracePt t="96021" x="2481263" y="3748088"/>
          <p14:tracePt t="96026" x="2481263" y="3892550"/>
          <p14:tracePt t="96036" x="2481263" y="4002088"/>
          <p14:tracePt t="96043" x="2481263" y="4146550"/>
          <p14:tracePt t="96052" x="2481263" y="4283075"/>
          <p14:tracePt t="96059" x="2481263" y="4427538"/>
          <p14:tracePt t="96066" x="2481263" y="4564063"/>
          <p14:tracePt t="96074" x="2481263" y="4691063"/>
          <p14:tracePt t="96082" x="2481263" y="4802188"/>
          <p14:tracePt t="96090" x="2481263" y="4919663"/>
          <p14:tracePt t="96098" x="2455863" y="5022850"/>
          <p14:tracePt t="96106" x="2455863" y="5106988"/>
          <p14:tracePt t="96116" x="2455863" y="5175250"/>
          <p14:tracePt t="96123" x="2447925" y="5260975"/>
          <p14:tracePt t="96130" x="2447925" y="5319713"/>
          <p14:tracePt t="96138" x="2447925" y="5387975"/>
          <p14:tracePt t="96146" x="2447925" y="5446713"/>
          <p14:tracePt t="96154" x="2455863" y="5472113"/>
          <p14:tracePt t="96161" x="2455863" y="5481638"/>
          <p14:tracePt t="96179" x="2463800" y="5481638"/>
          <p14:tracePt t="96194" x="2481263" y="5481638"/>
          <p14:tracePt t="96211" x="2498725" y="5430838"/>
          <p14:tracePt t="96221" x="2516188" y="5370513"/>
          <p14:tracePt t="96226" x="2524125" y="5311775"/>
          <p14:tracePt t="96236" x="2549525" y="5208588"/>
          <p14:tracePt t="96243" x="2557463" y="5116513"/>
          <p14:tracePt t="96253" x="2574925" y="4997450"/>
          <p14:tracePt t="96259" x="2574925" y="4886325"/>
          <p14:tracePt t="96266" x="2574925" y="4759325"/>
          <p14:tracePt t="96275" x="2574925" y="4605338"/>
          <p14:tracePt t="96282" x="2574925" y="4478338"/>
          <p14:tracePt t="96290" x="2574925" y="4368800"/>
          <p14:tracePt t="96299" x="2574925" y="4240213"/>
          <p14:tracePt t="96306" x="2574925" y="4121150"/>
          <p14:tracePt t="96315" x="2574925" y="4027488"/>
          <p14:tracePt t="96323" x="2566988" y="3943350"/>
          <p14:tracePt t="96330" x="2566988" y="3883025"/>
          <p14:tracePt t="96338" x="2549525" y="3806825"/>
          <p14:tracePt t="96346" x="2549525" y="3763963"/>
          <p14:tracePt t="96354" x="2541588" y="3713163"/>
          <p14:tracePt t="96361" x="2532063" y="3671888"/>
          <p14:tracePt t="96370" x="2524125" y="3646488"/>
          <p14:tracePt t="96378" x="2516188" y="3629025"/>
          <p14:tracePt t="96388" x="2506663" y="3611563"/>
          <p14:tracePt t="96394" x="2506663" y="3586163"/>
          <p14:tracePt t="96405" x="2489200" y="3568700"/>
          <p14:tracePt t="96411" x="2489200" y="3560763"/>
          <p14:tracePt t="96420" x="2481263" y="3535363"/>
          <p14:tracePt t="96425" x="2481263" y="3517900"/>
          <p14:tracePt t="96436" x="2481263" y="3509963"/>
          <p14:tracePt t="96443" x="2481263" y="3484563"/>
          <p14:tracePt t="96452" x="2481263" y="3467100"/>
          <p14:tracePt t="96465" x="2481263" y="3441700"/>
          <p14:tracePt t="96482" x="2481263" y="3416300"/>
          <p14:tracePt t="96489" x="2481263" y="3398838"/>
          <p14:tracePt t="96498" x="2481263" y="3355975"/>
          <p14:tracePt t="96506" x="2506663" y="3314700"/>
          <p14:tracePt t="96515" x="2557463" y="3254375"/>
          <p14:tracePt t="96522" x="2608263" y="3186113"/>
          <p14:tracePt t="96530" x="2676525" y="3144838"/>
          <p14:tracePt t="96538" x="2719388" y="3135313"/>
          <p14:tracePt t="96546" x="2770188" y="3127375"/>
          <p14:tracePt t="96555" x="2778125" y="3127375"/>
          <p14:tracePt t="96562" x="2787650" y="3127375"/>
          <p14:tracePt t="96572" x="2795588" y="3127375"/>
          <p14:tracePt t="96578" x="2795588" y="3160713"/>
          <p14:tracePt t="96588" x="2778125" y="3195638"/>
          <p14:tracePt t="96595" x="2736850" y="3246438"/>
          <p14:tracePt t="96604" x="2719388" y="3254375"/>
          <p14:tracePt t="96620" x="2711450" y="3254375"/>
          <p14:tracePt t="96675" x="2711450" y="3246438"/>
          <p14:tracePt t="96706" x="2719388" y="3228975"/>
          <p14:tracePt t="96714" x="2744788" y="3228975"/>
          <p14:tracePt t="96721" x="2762250" y="3228975"/>
          <p14:tracePt t="96730" x="2805113" y="3228975"/>
          <p14:tracePt t="96738" x="2863850" y="3228975"/>
          <p14:tracePt t="96746" x="2932113" y="3228975"/>
          <p14:tracePt t="96755" x="3016250" y="3228975"/>
          <p14:tracePt t="96763" x="3119438" y="3228975"/>
          <p14:tracePt t="96772" x="3221038" y="3228975"/>
          <p14:tracePt t="96779" x="3348038" y="3228975"/>
          <p14:tracePt t="96788" x="3502025" y="3228975"/>
          <p14:tracePt t="96795" x="3671888" y="3228975"/>
          <p14:tracePt t="96805" x="3849688" y="3228975"/>
          <p14:tracePt t="96811" x="4002088" y="3228975"/>
          <p14:tracePt t="96820" x="4189413" y="3228975"/>
          <p14:tracePt t="96826" x="4394200" y="3228975"/>
          <p14:tracePt t="96836" x="4597400" y="3228975"/>
          <p14:tracePt t="96842" x="4802188" y="3228975"/>
          <p14:tracePt t="96852" x="5005388" y="3228975"/>
          <p14:tracePt t="96858" x="5183188" y="3228975"/>
          <p14:tracePt t="96865" x="5311775" y="3228975"/>
          <p14:tracePt t="96874" x="5421313" y="3228975"/>
          <p14:tracePt t="96882" x="5524500" y="3228975"/>
          <p14:tracePt t="96890" x="5583238" y="3228975"/>
          <p14:tracePt t="96899" x="5600700" y="3228975"/>
          <p14:tracePt t="97459" x="5583238" y="3228975"/>
          <p14:tracePt t="97465" x="5557838" y="3228975"/>
          <p14:tracePt t="97481" x="5557838" y="3203575"/>
          <p14:tracePt t="97491" x="5557838" y="3186113"/>
          <p14:tracePt t="97498" x="5565775" y="3186113"/>
          <p14:tracePt t="97506" x="5591175" y="3186113"/>
          <p14:tracePt t="97514" x="5600700" y="3195638"/>
          <p14:tracePt t="97522" x="5600700" y="3221038"/>
          <p14:tracePt t="97530" x="5600700" y="3238500"/>
          <p14:tracePt t="97538" x="5600700" y="3246438"/>
          <p14:tracePt t="97611" x="5575300" y="3289300"/>
          <p14:tracePt t="97626" x="5507038" y="3340100"/>
          <p14:tracePt t="97636" x="5421313" y="3398838"/>
          <p14:tracePt t="97643" x="5353050" y="3441700"/>
          <p14:tracePt t="97650" x="5260975" y="3509963"/>
          <p14:tracePt t="97659" x="5175250" y="3552825"/>
          <p14:tracePt t="97665" x="5081588" y="3603625"/>
          <p14:tracePt t="97675" x="4987925" y="3636963"/>
          <p14:tracePt t="97682" x="4903788" y="3662363"/>
          <p14:tracePt t="97690" x="4843463" y="3679825"/>
          <p14:tracePt t="97699" x="4792663" y="3697288"/>
          <p14:tracePt t="97706" x="4749800" y="3705225"/>
          <p14:tracePt t="97714" x="4699000" y="3722688"/>
          <p14:tracePt t="97723" x="4622800" y="3748088"/>
          <p14:tracePt t="97730" x="4538663" y="3781425"/>
          <p14:tracePt t="97739" x="4435475" y="3816350"/>
          <p14:tracePt t="97746" x="4308475" y="3832225"/>
          <p14:tracePt t="97755" x="4232275" y="3849688"/>
          <p14:tracePt t="97762" x="4146550" y="3849688"/>
          <p14:tracePt t="97771" x="4062413" y="3857625"/>
          <p14:tracePt t="97778" x="3960813" y="3857625"/>
          <p14:tracePt t="97789" x="3857625" y="3883025"/>
          <p14:tracePt t="97794" x="3756025" y="3900488"/>
          <p14:tracePt t="97804" x="3671888" y="3917950"/>
          <p14:tracePt t="97809" x="3568700" y="3951288"/>
          <p14:tracePt t="97820" x="3484563" y="3960813"/>
          <p14:tracePt t="97825" x="3433763" y="3986213"/>
          <p14:tracePt t="97836" x="3355975" y="4019550"/>
          <p14:tracePt t="97841" x="3322638" y="4037013"/>
          <p14:tracePt t="97849" x="3271838" y="4044950"/>
          <p14:tracePt t="97859" x="3211513" y="4062413"/>
          <p14:tracePt t="97865" x="3170238" y="4070350"/>
          <p14:tracePt t="97875" x="3109913" y="4079875"/>
          <p14:tracePt t="97882" x="3051175" y="4079875"/>
          <p14:tracePt t="97890" x="3008313" y="4079875"/>
          <p14:tracePt t="97899" x="2982913" y="4079875"/>
          <p14:tracePt t="97906" x="2974975" y="4079875"/>
          <p14:tracePt t="97946" x="2957513" y="4079875"/>
          <p14:tracePt t="98019" x="2949575" y="4079875"/>
          <p14:tracePt t="98036" x="2940050" y="4079875"/>
          <p14:tracePt t="98194" x="2932113" y="4087813"/>
          <p14:tracePt t="98219" x="2914650" y="4079875"/>
          <p14:tracePt t="98226" x="2914650" y="4070350"/>
          <p14:tracePt t="98236" x="2906713" y="4062413"/>
          <p14:tracePt t="98258" x="2897188" y="4044950"/>
          <p14:tracePt t="98265" x="2889250" y="4027488"/>
          <p14:tracePt t="98298" x="2881313" y="4019550"/>
          <p14:tracePt t="98306" x="2881313" y="4011613"/>
          <p14:tracePt t="98457" x="2871788" y="4011613"/>
          <p14:tracePt t="98465" x="2863850" y="4011613"/>
          <p14:tracePt t="98482" x="2855913" y="4011613"/>
          <p14:tracePt t="98665" x="2863850" y="3994150"/>
          <p14:tracePt t="98673" x="2889250" y="3976688"/>
          <p14:tracePt t="98682" x="2906713" y="3960813"/>
          <p14:tracePt t="98689" x="2922588" y="3951288"/>
          <p14:tracePt t="98698" x="2949575" y="3925888"/>
          <p14:tracePt t="98706" x="2957513" y="3917950"/>
          <p14:tracePt t="98713" x="2982913" y="3892550"/>
          <p14:tracePt t="98723" x="3000375" y="3883025"/>
          <p14:tracePt t="98729" x="3025775" y="3857625"/>
          <p14:tracePt t="98739" x="3033713" y="3849688"/>
          <p14:tracePt t="98746" x="3041650" y="3841750"/>
          <p14:tracePt t="98756" x="3051175" y="3832225"/>
          <p14:tracePt t="98761" x="3067050" y="3824288"/>
          <p14:tracePt t="98772" x="3067050" y="3816350"/>
          <p14:tracePt t="98777" x="3076575" y="3806825"/>
          <p14:tracePt t="98793" x="3076575" y="3798888"/>
          <p14:tracePt t="98805" x="3076575" y="3790950"/>
          <p14:tracePt t="98809" x="3084513" y="3790950"/>
          <p14:tracePt t="98818" x="3084513" y="3781425"/>
          <p14:tracePt t="98826" x="3084513" y="3773488"/>
          <p14:tracePt t="98841" x="3084513" y="3763963"/>
          <p14:tracePt t="98849" x="3094038" y="3756025"/>
          <p14:tracePt t="98857" x="3094038" y="3738563"/>
          <p14:tracePt t="98866" x="3101975" y="3722688"/>
          <p14:tracePt t="98883" x="3101975" y="3713163"/>
          <p14:tracePt t="98898" x="3101975" y="3705225"/>
          <p14:tracePt t="98906" x="3109913" y="3697288"/>
          <p14:tracePt t="98913" x="3109913" y="3687763"/>
          <p14:tracePt t="98946" x="3109913" y="3679825"/>
          <p14:tracePt t="99002" x="3109913" y="3671888"/>
          <p14:tracePt t="99009" x="3109913" y="3662363"/>
          <p14:tracePt t="99018" x="3109913" y="3654425"/>
          <p14:tracePt t="99025" x="3109913" y="3646488"/>
          <p14:tracePt t="99033" x="3109913" y="3629025"/>
          <p14:tracePt t="99049" x="3109913" y="3619500"/>
          <p14:tracePt t="99057" x="3109913" y="3603625"/>
          <p14:tracePt t="99066" x="3109913" y="3594100"/>
          <p14:tracePt t="99073" x="3109913" y="3586163"/>
          <p14:tracePt t="99082" x="3119438" y="3568700"/>
          <p14:tracePt t="99089" x="3127375" y="3568700"/>
          <p14:tracePt t="99098" x="3127375" y="3560763"/>
          <p14:tracePt t="99106" x="3127375" y="3543300"/>
          <p14:tracePt t="99123" x="3135313" y="3535363"/>
          <p14:tracePt t="99129" x="3135313" y="3527425"/>
          <p14:tracePt t="99139" x="3144838" y="3517900"/>
          <p14:tracePt t="99171" x="3144838" y="3509963"/>
          <p14:tracePt t="99250" x="3144838" y="3502025"/>
          <p14:tracePt t="99522" x="3152775" y="3502025"/>
          <p14:tracePt t="99530" x="3152775" y="3509963"/>
          <p14:tracePt t="99538" x="3160713" y="3527425"/>
          <p14:tracePt t="99546" x="3160713" y="3535363"/>
          <p14:tracePt t="99555" x="3160713" y="3543300"/>
          <p14:tracePt t="99562" x="3160713" y="3552825"/>
          <p14:tracePt t="99573" x="3170238" y="3568700"/>
          <p14:tracePt t="99579" x="3170238" y="3578225"/>
          <p14:tracePt t="99589" x="3178175" y="3594100"/>
          <p14:tracePt t="99594" x="3178175" y="3611563"/>
          <p14:tracePt t="99604" x="3186113" y="3619500"/>
          <p14:tracePt t="99611" x="3186113" y="3646488"/>
          <p14:tracePt t="99618" x="3186113" y="3662363"/>
          <p14:tracePt t="99626" x="3186113" y="3679825"/>
          <p14:tracePt t="99633" x="3195638" y="3705225"/>
          <p14:tracePt t="99641" x="3195638" y="3722688"/>
          <p14:tracePt t="99649" x="3195638" y="3756025"/>
          <p14:tracePt t="99657" x="3195638" y="3763963"/>
          <p14:tracePt t="99666" x="3195638" y="3798888"/>
          <p14:tracePt t="99673" x="3203575" y="3824288"/>
          <p14:tracePt t="99681" x="3211513" y="3849688"/>
          <p14:tracePt t="99689" x="3211513" y="3875088"/>
          <p14:tracePt t="99697" x="3221038" y="3900488"/>
          <p14:tracePt t="99706" x="3221038" y="3925888"/>
          <p14:tracePt t="99715" x="3228975" y="3968750"/>
          <p14:tracePt t="99723" x="3238500" y="3986213"/>
          <p14:tracePt t="99731" x="3246438" y="4019550"/>
          <p14:tracePt t="99738" x="3246438" y="4037013"/>
          <p14:tracePt t="99746" x="3254375" y="4070350"/>
          <p14:tracePt t="99756" x="3271838" y="4087813"/>
          <p14:tracePt t="99763" x="3289300" y="4105275"/>
          <p14:tracePt t="99772" x="3289300" y="4121150"/>
          <p14:tracePt t="99778" x="3297238" y="4146550"/>
          <p14:tracePt t="99788" x="3297238" y="4156075"/>
          <p14:tracePt t="99795" x="3297238" y="4171950"/>
          <p14:tracePt t="99805" x="3297238" y="4181475"/>
          <p14:tracePt t="99809" x="3297238" y="4189413"/>
          <p14:tracePt t="99818" x="3297238" y="4197350"/>
          <p14:tracePt t="99825" x="3297238" y="4206875"/>
          <p14:tracePt t="99833" x="3297238" y="4214813"/>
          <p14:tracePt t="99841" x="3297238" y="4232275"/>
          <p14:tracePt t="99857" x="3297238" y="4240213"/>
          <p14:tracePt t="99867" x="3297238" y="4249738"/>
          <p14:tracePt t="99882" x="3297238" y="4257675"/>
          <p14:tracePt t="99890" x="3297238" y="4265613"/>
          <p14:tracePt t="99897" x="3297238" y="4275138"/>
          <p14:tracePt t="99925" x="3297238" y="4291013"/>
          <p14:tracePt t="99955" x="3297238" y="4308475"/>
          <p14:tracePt t="100170" x="3314700" y="4316413"/>
          <p14:tracePt t="100177" x="3330575" y="4325938"/>
          <p14:tracePt t="100188" x="3340100" y="4325938"/>
          <p14:tracePt t="100204" x="3355975" y="4325938"/>
          <p14:tracePt t="100209" x="3373438" y="4325938"/>
          <p14:tracePt t="100217" x="3390900" y="4325938"/>
          <p14:tracePt t="100225" x="3408363" y="4325938"/>
          <p14:tracePt t="100233" x="3416300" y="4325938"/>
          <p14:tracePt t="100243" x="3441700" y="4325938"/>
          <p14:tracePt t="100250" x="3467100" y="4325938"/>
          <p14:tracePt t="100257" x="3484563" y="4333875"/>
          <p14:tracePt t="100267" x="3502025" y="4333875"/>
          <p14:tracePt t="100275" x="3535363" y="4333875"/>
          <p14:tracePt t="100282" x="3552825" y="4341813"/>
          <p14:tracePt t="100289" x="3586163" y="4341813"/>
          <p14:tracePt t="100297" x="3619500" y="4341813"/>
          <p14:tracePt t="100306" x="3654425" y="4341813"/>
          <p14:tracePt t="100313" x="3671888" y="4341813"/>
          <p14:tracePt t="100323" x="3713163" y="4351338"/>
          <p14:tracePt t="100330" x="3763963" y="4351338"/>
          <p14:tracePt t="100340" x="3781425" y="4351338"/>
          <p14:tracePt t="100346" x="3824288" y="4351338"/>
          <p14:tracePt t="100357" x="3857625" y="4351338"/>
          <p14:tracePt t="100361" x="3892550" y="4351338"/>
          <p14:tracePt t="100373" x="3917950" y="4351338"/>
          <p14:tracePt t="100377" x="3951288" y="4351338"/>
          <p14:tracePt t="100389" x="3994150" y="4351338"/>
          <p14:tracePt t="100393" x="4027488" y="4351338"/>
          <p14:tracePt t="100402" x="4070350" y="4351338"/>
          <p14:tracePt t="100410" x="4113213" y="4351338"/>
          <p14:tracePt t="100418" x="4156075" y="4351338"/>
          <p14:tracePt t="100425" x="4189413" y="4351338"/>
          <p14:tracePt t="100433" x="4224338" y="4351338"/>
          <p14:tracePt t="100442" x="4249738" y="4351338"/>
          <p14:tracePt t="100450" x="4283075" y="4351338"/>
          <p14:tracePt t="100457" x="4325938" y="4351338"/>
          <p14:tracePt t="100466" x="4368800" y="4351338"/>
          <p14:tracePt t="100475" x="4410075" y="4351338"/>
          <p14:tracePt t="100482" x="4460875" y="4351338"/>
          <p14:tracePt t="100491" x="4503738" y="4351338"/>
          <p14:tracePt t="100497" x="4529138" y="4351338"/>
          <p14:tracePt t="100506" x="4564063" y="4351338"/>
          <p14:tracePt t="100513" x="4597400" y="4351338"/>
          <p14:tracePt t="100522" x="4622800" y="4351338"/>
          <p14:tracePt t="100529" x="4640263" y="4351338"/>
          <p14:tracePt t="100538" x="4657725" y="4351338"/>
          <p14:tracePt t="100545" x="4665663" y="4351338"/>
          <p14:tracePt t="100555" x="4673600" y="4351338"/>
          <p14:tracePt t="100572" x="4683125" y="4351338"/>
          <p14:tracePt t="100673" x="4691063" y="4351338"/>
          <p14:tracePt t="100682" x="4691063" y="4333875"/>
          <p14:tracePt t="100705" x="4691063" y="4325938"/>
          <p14:tracePt t="100713" x="4691063" y="4316413"/>
          <p14:tracePt t="100722" x="4691063" y="4300538"/>
          <p14:tracePt t="100729" x="4691063" y="4283075"/>
          <p14:tracePt t="100739" x="4691063" y="4275138"/>
          <p14:tracePt t="100745" x="4683125" y="4257675"/>
          <p14:tracePt t="100757" x="4673600" y="4249738"/>
          <p14:tracePt t="100761" x="4673600" y="4240213"/>
          <p14:tracePt t="100773" x="4665663" y="4214813"/>
          <p14:tracePt t="100777" x="4657725" y="4197350"/>
          <p14:tracePt t="100789" x="4648200" y="4171950"/>
          <p14:tracePt t="100793" x="4648200" y="4146550"/>
          <p14:tracePt t="100802" x="4648200" y="4121150"/>
          <p14:tracePt t="100810" x="4640263" y="4095750"/>
          <p14:tracePt t="100817" x="4640263" y="4070350"/>
          <p14:tracePt t="100825" x="4630738" y="4052888"/>
          <p14:tracePt t="100834" x="4630738" y="4027488"/>
          <p14:tracePt t="100841" x="4630738" y="3994150"/>
          <p14:tracePt t="100851" x="4622800" y="3986213"/>
          <p14:tracePt t="100857" x="4622800" y="3960813"/>
          <p14:tracePt t="100866" x="4622800" y="3917950"/>
          <p14:tracePt t="100873" x="4622800" y="3892550"/>
          <p14:tracePt t="100881" x="4622800" y="3867150"/>
          <p14:tracePt t="100889" x="4622800" y="3841750"/>
          <p14:tracePt t="100897" x="4622800" y="3816350"/>
          <p14:tracePt t="100905" x="4622800" y="3798888"/>
          <p14:tracePt t="100918" x="4622800" y="3773488"/>
          <p14:tracePt t="100923" x="4622800" y="3748088"/>
          <p14:tracePt t="100929" x="4622800" y="3722688"/>
          <p14:tracePt t="100941" x="4622800" y="3713163"/>
          <p14:tracePt t="100945" x="4622800" y="3687763"/>
          <p14:tracePt t="100957" x="4622800" y="3679825"/>
          <p14:tracePt t="100961" x="4622800" y="3654425"/>
          <p14:tracePt t="100974" x="4622800" y="3636963"/>
          <p14:tracePt t="100977" x="4622800" y="3619500"/>
          <p14:tracePt t="100989" x="4622800" y="3603625"/>
          <p14:tracePt t="100993" x="4622800" y="3586163"/>
          <p14:tracePt t="101002" x="4622800" y="3578225"/>
          <p14:tracePt t="101009" x="4622800" y="3552825"/>
          <p14:tracePt t="101017" x="4622800" y="3535363"/>
          <p14:tracePt t="101025" x="4622800" y="3517900"/>
          <p14:tracePt t="101034" x="4622800" y="3502025"/>
          <p14:tracePt t="101041" x="4622800" y="3492500"/>
          <p14:tracePt t="101050" x="4622800" y="3484563"/>
          <p14:tracePt t="101058" x="4622800" y="3475038"/>
          <p14:tracePt t="101073" x="4622800" y="3467100"/>
          <p14:tracePt t="101081" x="4622800" y="3459163"/>
          <p14:tracePt t="101097" x="4622800" y="3449638"/>
          <p14:tracePt t="101177" x="4605338" y="3441700"/>
          <p14:tracePt t="101193" x="4597400" y="3441700"/>
          <p14:tracePt t="101203" x="4572000" y="3441700"/>
          <p14:tracePt t="101209" x="4554538" y="3441700"/>
          <p14:tracePt t="101217" x="4529138" y="3441700"/>
          <p14:tracePt t="101225" x="4503738" y="3441700"/>
          <p14:tracePt t="101234" x="4460875" y="3441700"/>
          <p14:tracePt t="101241" x="4402138" y="3441700"/>
          <p14:tracePt t="101251" x="4376738" y="3441700"/>
          <p14:tracePt t="101257" x="4316413" y="3441700"/>
          <p14:tracePt t="101266" x="4257675" y="3449638"/>
          <p14:tracePt t="101274" x="4214813" y="3459163"/>
          <p14:tracePt t="101281" x="4156075" y="3459163"/>
          <p14:tracePt t="101289" x="4095750" y="3467100"/>
          <p14:tracePt t="101297" x="4044950" y="3484563"/>
          <p14:tracePt t="101306" x="3986213" y="3492500"/>
          <p14:tracePt t="101314" x="3943350" y="3492500"/>
          <p14:tracePt t="101324" x="3900488" y="3492500"/>
          <p14:tracePt t="101330" x="3857625" y="3492500"/>
          <p14:tracePt t="101339" x="3824288" y="3492500"/>
          <p14:tracePt t="101346" x="3781425" y="3502025"/>
          <p14:tracePt t="101356" x="3748088" y="3502025"/>
          <p14:tracePt t="101362" x="3722688" y="3502025"/>
          <p14:tracePt t="101372" x="3687763" y="3502025"/>
          <p14:tracePt t="101378" x="3646488" y="3502025"/>
          <p14:tracePt t="101388" x="3619500" y="3502025"/>
          <p14:tracePt t="101394" x="3594100" y="3502025"/>
          <p14:tracePt t="101404" x="3560763" y="3502025"/>
          <p14:tracePt t="101410" x="3543300" y="3502025"/>
          <p14:tracePt t="101417" x="3509963" y="3502025"/>
          <p14:tracePt t="101426" x="3502025" y="3502025"/>
          <p14:tracePt t="101434" x="3475038" y="3502025"/>
          <p14:tracePt t="101442" x="3449638" y="3502025"/>
          <p14:tracePt t="101451" x="3441700" y="3502025"/>
          <p14:tracePt t="101459" x="3424238" y="3502025"/>
          <p14:tracePt t="101466" x="3398838" y="3502025"/>
          <p14:tracePt t="101473" x="3390900" y="3502025"/>
          <p14:tracePt t="101481" x="3373438" y="3502025"/>
          <p14:tracePt t="101490" x="3348038" y="3502025"/>
          <p14:tracePt t="101499" x="3340100" y="3502025"/>
          <p14:tracePt t="101507" x="3322638" y="3502025"/>
          <p14:tracePt t="101515" x="3314700" y="3502025"/>
          <p14:tracePt t="101523" x="3305175" y="3502025"/>
          <p14:tracePt t="101531" x="3289300" y="3502025"/>
          <p14:tracePt t="101658" x="3279775" y="3502025"/>
          <p14:tracePt t="101666" x="3271838" y="3509963"/>
          <p14:tracePt t="101673" x="3263900" y="3543300"/>
          <p14:tracePt t="101682" x="3263900" y="3552825"/>
          <p14:tracePt t="101689" x="3263900" y="3578225"/>
          <p14:tracePt t="101697" x="3254375" y="3603625"/>
          <p14:tracePt t="101707" x="3246438" y="3629025"/>
          <p14:tracePt t="101715" x="3238500" y="3662363"/>
          <p14:tracePt t="101723" x="3228975" y="3687763"/>
          <p14:tracePt t="101731" x="3211513" y="3730625"/>
          <p14:tracePt t="101741" x="3211513" y="3763963"/>
          <p14:tracePt t="101746" x="3203575" y="3781425"/>
          <p14:tracePt t="101756" x="3203575" y="3824288"/>
          <p14:tracePt t="101763" x="3195638" y="3849688"/>
          <p14:tracePt t="101772" x="3186113" y="3875088"/>
          <p14:tracePt t="101779" x="3186113" y="3900488"/>
          <p14:tracePt t="101788" x="3186113" y="3925888"/>
          <p14:tracePt t="101795" x="3186113" y="3935413"/>
          <p14:tracePt t="101802" x="3186113" y="3960813"/>
          <p14:tracePt t="101811" x="3186113" y="3976688"/>
          <p14:tracePt t="101826" x="3186113" y="3994150"/>
          <p14:tracePt t="102066" x="3186113" y="4002088"/>
          <p14:tracePt t="102099" x="3186113" y="4019550"/>
          <p14:tracePt t="102259" x="3186113" y="4027488"/>
          <p14:tracePt t="102282" x="3160713" y="4037013"/>
          <p14:tracePt t="102291" x="3144838" y="4037013"/>
          <p14:tracePt t="102297" x="3127375" y="4037013"/>
          <p14:tracePt t="102314" x="3094038" y="4052888"/>
          <p14:tracePt t="102323" x="3059113" y="4070350"/>
          <p14:tracePt t="102331" x="3033713" y="4079875"/>
          <p14:tracePt t="102339" x="3000375" y="4087813"/>
          <p14:tracePt t="102346" x="2974975" y="4095750"/>
          <p14:tracePt t="102356" x="2922588" y="4113213"/>
          <p14:tracePt t="102363" x="2863850" y="4138613"/>
          <p14:tracePt t="102373" x="2813050" y="4146550"/>
          <p14:tracePt t="102378" x="2752725" y="4164013"/>
          <p14:tracePt t="102389" x="2686050" y="4171950"/>
          <p14:tracePt t="102395" x="2643188" y="4206875"/>
          <p14:tracePt t="102401" x="2582863" y="4249738"/>
          <p14:tracePt t="102411" x="2506663" y="4265613"/>
          <p14:tracePt t="102417" x="2430463" y="4308475"/>
          <p14:tracePt t="102426" x="2354263" y="4325938"/>
          <p14:tracePt t="102434" x="2311400" y="4325938"/>
          <p14:tracePt t="102443" x="2252663" y="4325938"/>
          <p14:tracePt t="102450" x="2149475" y="4308475"/>
          <p14:tracePt t="102466" x="2082800" y="4308475"/>
          <p14:tracePt t="102474" x="1979613" y="4308475"/>
          <p14:tracePt t="102482" x="1920875" y="4308475"/>
          <p14:tracePt t="102490" x="1878013" y="4308475"/>
          <p14:tracePt t="102497" x="1835150" y="4308475"/>
          <p14:tracePt t="102507" x="1801813" y="4308475"/>
          <p14:tracePt t="102514" x="1758950" y="4308475"/>
          <p14:tracePt t="102523" x="1741488" y="4308475"/>
          <p14:tracePt t="102530" x="1716088" y="4308475"/>
          <p14:tracePt t="102540" x="1700213" y="4308475"/>
          <p14:tracePt t="102546" x="1690688" y="4308475"/>
          <p14:tracePt t="102557" x="1665288" y="4308475"/>
          <p14:tracePt t="102563" x="1639888" y="4308475"/>
          <p14:tracePt t="102573" x="1622425" y="4308475"/>
          <p14:tracePt t="102579" x="1597025" y="4308475"/>
          <p14:tracePt t="102589" x="1571625" y="4308475"/>
          <p14:tracePt t="102611" x="1546225" y="4308475"/>
          <p14:tracePt t="102618" x="1512888" y="4308475"/>
          <p14:tracePt t="102625" x="1487488" y="4308475"/>
          <p14:tracePt t="102635" x="1444625" y="4308475"/>
          <p14:tracePt t="102643" x="1401763" y="4308475"/>
          <p14:tracePt t="102650" x="1360488" y="4308475"/>
          <p14:tracePt t="102658" x="1317625" y="4308475"/>
          <p14:tracePt t="102666" x="1241425" y="4308475"/>
          <p14:tracePt t="102675" x="1198563" y="4291013"/>
          <p14:tracePt t="102681" x="1138238" y="4283075"/>
          <p14:tracePt t="102690" x="1087438" y="4275138"/>
          <p14:tracePt t="102699" x="1044575" y="4249738"/>
          <p14:tracePt t="102707" x="993775" y="4249738"/>
          <p14:tracePt t="102714" x="977900" y="4249738"/>
          <p14:tracePt t="102723" x="968375" y="4249738"/>
          <p14:tracePt t="102730" x="925513" y="4232275"/>
          <p14:tracePt t="102740" x="909638" y="4232275"/>
          <p14:tracePt t="102746" x="900113" y="4232275"/>
          <p14:tracePt t="102756" x="892175" y="4224338"/>
          <p14:tracePt t="102763" x="884238" y="4224338"/>
          <p14:tracePt t="102773" x="866775" y="4214813"/>
          <p14:tracePt t="102777" x="866775" y="4206875"/>
          <p14:tracePt t="102787" x="858838" y="4206875"/>
          <p14:tracePt t="102802" x="849313" y="4189413"/>
          <p14:tracePt t="102818" x="833438" y="4171950"/>
          <p14:tracePt t="102825" x="823913" y="4164013"/>
          <p14:tracePt t="102834" x="815975" y="4156075"/>
          <p14:tracePt t="102843" x="808038" y="4146550"/>
          <p14:tracePt t="102858" x="781050" y="4121150"/>
          <p14:tracePt t="102866" x="773113" y="4105275"/>
          <p14:tracePt t="102874" x="765175" y="4087813"/>
          <p14:tracePt t="102882" x="755650" y="4070350"/>
          <p14:tracePt t="102898" x="747713" y="4062413"/>
          <p14:tracePt t="102907" x="747713" y="4052888"/>
          <p14:tracePt t="102923" x="747713" y="4044950"/>
          <p14:tracePt t="102963" x="747713" y="4037013"/>
          <p14:tracePt t="102974" x="747713" y="4027488"/>
          <p14:tracePt t="103026" x="747713" y="4011613"/>
          <p14:tracePt t="103042" x="747713" y="4002088"/>
          <p14:tracePt t="103099" x="747713" y="3994150"/>
          <p14:tracePt t="103113" x="747713" y="3986213"/>
          <p14:tracePt t="103154" x="747713" y="3976688"/>
          <p14:tracePt t="103202" x="747713" y="3960813"/>
          <p14:tracePt t="104315" x="747713" y="3951288"/>
          <p14:tracePt t="104362" x="747713" y="3943350"/>
          <p14:tracePt t="104372" x="755650" y="3943350"/>
          <p14:tracePt t="104411" x="765175" y="3943350"/>
          <p14:tracePt t="104418" x="773113" y="3943350"/>
          <p14:tracePt t="104434" x="781050" y="3935413"/>
          <p14:tracePt t="104450" x="790575" y="3935413"/>
          <p14:tracePt t="104467" x="808038" y="3935413"/>
          <p14:tracePt t="104498" x="833438" y="3935413"/>
          <p14:tracePt t="104514" x="841375" y="3935413"/>
          <p14:tracePt t="104530" x="849313" y="3935413"/>
          <p14:tracePt t="104546" x="858838" y="3935413"/>
          <p14:tracePt t="104572" x="866775" y="3935413"/>
          <p14:tracePt t="104579" x="874713" y="3935413"/>
          <p14:tracePt t="104585" x="884238" y="3935413"/>
          <p14:tracePt t="104602" x="892175" y="3935413"/>
          <p14:tracePt t="104610" x="909638" y="3925888"/>
          <p14:tracePt t="104634" x="917575" y="3925888"/>
          <p14:tracePt t="104641" x="925513" y="3925888"/>
          <p14:tracePt t="104650" x="942975" y="3917950"/>
          <p14:tracePt t="104666" x="952500" y="3917950"/>
          <p14:tracePt t="104675" x="960438" y="3917950"/>
          <p14:tracePt t="104683" x="985838" y="3917950"/>
          <p14:tracePt t="104699" x="1003300" y="3917950"/>
          <p14:tracePt t="104713" x="1019175" y="3917950"/>
          <p14:tracePt t="104726" x="1044575" y="3917950"/>
          <p14:tracePt t="104740" x="1069975" y="3917950"/>
          <p14:tracePt t="104746" x="1079500" y="3917950"/>
          <p14:tracePt t="104757" x="1087438" y="3917950"/>
          <p14:tracePt t="104762" x="1096963" y="3917950"/>
          <p14:tracePt t="104769" x="1112838" y="3917950"/>
          <p14:tracePt t="104778" x="1130300" y="3917950"/>
          <p14:tracePt t="104785" x="1138238" y="3917950"/>
          <p14:tracePt t="104794" x="1147763" y="3917950"/>
          <p14:tracePt t="104802" x="1155700" y="3917950"/>
          <p14:tracePt t="104819" x="1163638" y="3917950"/>
          <p14:tracePt t="104826" x="1173163" y="3917950"/>
          <p14:tracePt t="104834" x="1181100" y="3917950"/>
          <p14:tracePt t="104841" x="1189038" y="3917950"/>
          <p14:tracePt t="104850" x="1198563" y="3917950"/>
          <p14:tracePt t="104857" x="1206500" y="3917950"/>
          <p14:tracePt t="104866" x="1216025" y="3917950"/>
          <p14:tracePt t="104875" x="1231900" y="3917950"/>
          <p14:tracePt t="104882" x="1249363" y="3917950"/>
          <p14:tracePt t="104892" x="1257300" y="3917950"/>
          <p14:tracePt t="104899" x="1274763" y="3917950"/>
          <p14:tracePt t="104908" x="1300163" y="3917950"/>
          <p14:tracePt t="104914" x="1317625" y="3917950"/>
          <p14:tracePt t="104925" x="1343025" y="3917950"/>
          <p14:tracePt t="104929" x="1368425" y="3917950"/>
          <p14:tracePt t="104940" x="1385888" y="3917950"/>
          <p14:tracePt t="104946" x="1411288" y="3917950"/>
          <p14:tracePt t="104956" x="1444625" y="3917950"/>
          <p14:tracePt t="104963" x="1470025" y="3917950"/>
          <p14:tracePt t="104971" x="1487488" y="3917950"/>
          <p14:tracePt t="104978" x="1512888" y="3917950"/>
          <p14:tracePt t="104986" x="1520825" y="3917950"/>
          <p14:tracePt t="104994" x="1538288" y="3917950"/>
          <p14:tracePt t="105002" x="1546225" y="3917950"/>
          <p14:tracePt t="105010" x="1555750" y="3917950"/>
          <p14:tracePt t="105019" x="1563688" y="3917950"/>
          <p14:tracePt t="105179" x="1581150" y="3917950"/>
          <p14:tracePt t="105194" x="1597025" y="3917950"/>
          <p14:tracePt t="105202" x="1606550" y="3917950"/>
          <p14:tracePt t="105210" x="1614488" y="3917950"/>
          <p14:tracePt t="105218" x="1631950" y="3917950"/>
          <p14:tracePt t="105226" x="1657350" y="3917950"/>
          <p14:tracePt t="105234" x="1682750" y="3917950"/>
          <p14:tracePt t="105242" x="1716088" y="3917950"/>
          <p14:tracePt t="105250" x="1758950" y="3917950"/>
          <p14:tracePt t="105259" x="1784350" y="3917950"/>
          <p14:tracePt t="105266" x="1827213" y="3917950"/>
          <p14:tracePt t="105274" x="1885950" y="3917950"/>
          <p14:tracePt t="105283" x="1954213" y="3917950"/>
          <p14:tracePt t="105292" x="2030413" y="3917950"/>
          <p14:tracePt t="105299" x="2098675" y="3917950"/>
          <p14:tracePt t="105307" x="2184400" y="3917950"/>
          <p14:tracePt t="105315" x="2268538" y="3917950"/>
          <p14:tracePt t="105324" x="2371725" y="3917950"/>
          <p14:tracePt t="105330" x="2473325" y="3917950"/>
          <p14:tracePt t="105340" x="2566988" y="3917950"/>
          <p14:tracePt t="105347" x="2643188" y="3917950"/>
          <p14:tracePt t="105356" x="2693988" y="3917950"/>
          <p14:tracePt t="105363" x="2752725" y="3917950"/>
          <p14:tracePt t="105369" x="2830513" y="3917950"/>
          <p14:tracePt t="105377" x="2855913" y="3917950"/>
          <p14:tracePt t="105386" x="2889250" y="3917950"/>
          <p14:tracePt t="105394" x="2922588" y="3917950"/>
          <p14:tracePt t="105402" x="2949575" y="3917950"/>
          <p14:tracePt t="105419" x="2974975" y="3917950"/>
          <p14:tracePt t="105434" x="2990850" y="3917950"/>
          <p14:tracePt t="105442" x="3000375" y="3917950"/>
          <p14:tracePt t="105450" x="3008313" y="3917950"/>
          <p14:tracePt t="105458" x="3025775" y="3917950"/>
          <p14:tracePt t="105467" x="3033713" y="3917950"/>
          <p14:tracePt t="105474" x="3041650" y="3917950"/>
          <p14:tracePt t="105483" x="3059113" y="3917950"/>
          <p14:tracePt t="105492" x="3076575" y="3917950"/>
          <p14:tracePt t="105499" x="3094038" y="3917950"/>
          <p14:tracePt t="105515" x="3101975" y="3917950"/>
          <p14:tracePt t="105540" x="3109913" y="3917950"/>
          <p14:tracePt t="105556" x="3119438" y="3917950"/>
          <p14:tracePt t="105569" x="3127375" y="3917950"/>
          <p14:tracePt t="105585" x="3135313" y="3917950"/>
          <p14:tracePt t="105593" x="3152775" y="3917950"/>
          <p14:tracePt t="105602" x="3160713" y="3917950"/>
          <p14:tracePt t="105609" x="3170238" y="3917950"/>
          <p14:tracePt t="105618" x="3178175" y="3917950"/>
          <p14:tracePt t="105626" x="3186113" y="3917950"/>
          <p14:tracePt t="105633" x="3203575" y="3917950"/>
          <p14:tracePt t="105642" x="3211513" y="3917950"/>
          <p14:tracePt t="106234" x="3221038" y="3917950"/>
          <p14:tracePt t="106251" x="3221038" y="3908425"/>
          <p14:tracePt t="106275" x="3228975" y="3908425"/>
          <p14:tracePt t="106283" x="3254375" y="3908425"/>
          <p14:tracePt t="106291" x="3271838" y="3908425"/>
          <p14:tracePt t="106299" x="3297238" y="3908425"/>
          <p14:tracePt t="106308" x="3340100" y="3925888"/>
          <p14:tracePt t="106315" x="3373438" y="3935413"/>
          <p14:tracePt t="106324" x="3433763" y="3935413"/>
          <p14:tracePt t="106331" x="3467100" y="3935413"/>
          <p14:tracePt t="106341" x="3527425" y="3951288"/>
          <p14:tracePt t="106345" x="3578225" y="3951288"/>
          <p14:tracePt t="106354" x="3636963" y="3968750"/>
          <p14:tracePt t="106363" x="3697288" y="3976688"/>
          <p14:tracePt t="106369" x="3773488" y="4002088"/>
          <p14:tracePt t="106379" x="3832225" y="4011613"/>
          <p14:tracePt t="106386" x="3867150" y="4037013"/>
          <p14:tracePt t="106393" x="3883025" y="4044950"/>
          <p14:tracePt t="106402" x="3892550" y="4052888"/>
          <p14:tracePt t="106410" x="3908425" y="4052888"/>
          <p14:tracePt t="106418" x="3917950" y="4052888"/>
          <p14:tracePt t="106641" x="3917950" y="4070350"/>
          <p14:tracePt t="106649" x="3917950" y="4095750"/>
          <p14:tracePt t="106659" x="3917950" y="4105275"/>
          <p14:tracePt t="106665" x="3917950" y="4121150"/>
          <p14:tracePt t="106676" x="3917950" y="4130675"/>
          <p14:tracePt t="106693" x="3917950" y="4138613"/>
          <p14:tracePt t="106741" x="3917950" y="4146550"/>
          <p14:tracePt t="106754" x="3917950" y="4156075"/>
          <p14:tracePt t="106793" x="3917950" y="4164013"/>
          <p14:tracePt t="106977" x="3908425" y="4164013"/>
          <p14:tracePt t="107170" x="3900488" y="4164013"/>
          <p14:tracePt t="107201" x="3900488" y="4156075"/>
          <p14:tracePt t="107209" x="3900488" y="4130675"/>
          <p14:tracePt t="107218" x="3900488" y="4105275"/>
          <p14:tracePt t="107225" x="3900488" y="4087813"/>
          <p14:tracePt t="107233" x="3900488" y="4044950"/>
          <p14:tracePt t="107242" x="3900488" y="4002088"/>
          <p14:tracePt t="107249" x="3900488" y="3943350"/>
          <p14:tracePt t="107259" x="3875088" y="3892550"/>
          <p14:tracePt t="107265" x="3841750" y="3841750"/>
          <p14:tracePt t="107276" x="3806825" y="3790950"/>
          <p14:tracePt t="107281" x="3748088" y="3730625"/>
          <p14:tracePt t="107292" x="3722688" y="3679825"/>
          <p14:tracePt t="107297" x="3679825" y="3611563"/>
          <p14:tracePt t="107309" x="3646488" y="3552825"/>
          <p14:tracePt t="107313" x="3646488" y="3517900"/>
          <p14:tracePt t="107323" x="3636963" y="3475038"/>
          <p14:tracePt t="107329" x="3636963" y="3416300"/>
          <p14:tracePt t="107338" x="3671888" y="3365500"/>
          <p14:tracePt t="107345" x="3705225" y="3348038"/>
          <p14:tracePt t="107353" x="3730625" y="3330575"/>
          <p14:tracePt t="107362" x="3738563" y="3322638"/>
          <p14:tracePt t="107370" x="3748088" y="3314700"/>
          <p14:tracePt t="107377" x="3748088" y="3305175"/>
          <p14:tracePt t="107617" x="3738563" y="3314700"/>
          <p14:tracePt t="107625" x="3705225" y="3340100"/>
          <p14:tracePt t="107633" x="3697288" y="3348038"/>
          <p14:tracePt t="107642" x="3671888" y="3355975"/>
          <p14:tracePt t="107649" x="3646488" y="3355975"/>
          <p14:tracePt t="107659" x="3619500" y="3365500"/>
          <p14:tracePt t="107665" x="3578225" y="3382963"/>
          <p14:tracePt t="107676" x="3560763" y="3382963"/>
          <p14:tracePt t="107681" x="3535363" y="3382963"/>
          <p14:tracePt t="107693" x="3502025" y="3382963"/>
          <p14:tracePt t="107697" x="3441700" y="3355975"/>
          <p14:tracePt t="107709" x="3424238" y="3330575"/>
          <p14:tracePt t="107713" x="3408363" y="3314700"/>
          <p14:tracePt t="107723" x="3408363" y="3279775"/>
          <p14:tracePt t="107729" x="3408363" y="3246438"/>
          <p14:tracePt t="107738" x="3408363" y="3211513"/>
          <p14:tracePt t="107753" x="3408363" y="3203575"/>
          <p14:tracePt t="107761" x="3408363" y="3195638"/>
          <p14:tracePt t="107770" x="3408363" y="3186113"/>
          <p14:tracePt t="107777" x="3408363" y="3152775"/>
          <p14:tracePt t="107787" x="3433763" y="3127375"/>
          <p14:tracePt t="107793" x="3449638" y="3094038"/>
          <p14:tracePt t="107802" x="3459163" y="3076575"/>
          <p14:tracePt t="107810" x="3467100" y="3051175"/>
          <p14:tracePt t="107817" x="3484563" y="3033713"/>
          <p14:tracePt t="107826" x="3484563" y="3008313"/>
          <p14:tracePt t="107833" x="3502025" y="2974975"/>
          <p14:tracePt t="107842" x="3509963" y="2949575"/>
          <p14:tracePt t="107849" x="3509963" y="2932113"/>
          <p14:tracePt t="107859" x="3527425" y="2906713"/>
          <p14:tracePt t="107865" x="3535363" y="2881313"/>
          <p14:tracePt t="107876" x="3535363" y="2855913"/>
          <p14:tracePt t="107881" x="3560763" y="2820988"/>
          <p14:tracePt t="107892" x="3560763" y="2813050"/>
          <p14:tracePt t="107897" x="3578225" y="2778125"/>
          <p14:tracePt t="107907" x="3586163" y="2752725"/>
          <p14:tracePt t="107913" x="3586163" y="2727325"/>
          <p14:tracePt t="107924" x="3603625" y="2693988"/>
          <p14:tracePt t="107938" x="3636963" y="2651125"/>
          <p14:tracePt t="107946" x="3646488" y="2633663"/>
          <p14:tracePt t="107954" x="3662363" y="2600325"/>
          <p14:tracePt t="107962" x="3671888" y="2582863"/>
          <p14:tracePt t="107970" x="3687763" y="2557463"/>
          <p14:tracePt t="107977" x="3687763" y="2549525"/>
          <p14:tracePt t="107986" x="3687763" y="2532063"/>
          <p14:tracePt t="107994" x="3697288" y="2524125"/>
          <p14:tracePt t="108001" x="3697288" y="2516188"/>
          <p14:tracePt t="108010" x="3697288" y="2498725"/>
          <p14:tracePt t="108027" x="3697288" y="2489200"/>
          <p14:tracePt t="108033" x="3705225" y="2473325"/>
          <p14:tracePt t="108049" x="3713163" y="2455863"/>
          <p14:tracePt t="108059" x="3722688" y="2430463"/>
          <p14:tracePt t="108076" x="3722688" y="2422525"/>
          <p14:tracePt t="108081" x="3730625" y="2405063"/>
          <p14:tracePt t="108093" x="3730625" y="2397125"/>
          <p14:tracePt t="108097" x="3730625" y="2387600"/>
          <p14:tracePt t="108109" x="3738563" y="2371725"/>
          <p14:tracePt t="108113" x="3738563" y="2362200"/>
          <p14:tracePt t="108129" x="3738563" y="2344738"/>
          <p14:tracePt t="108137" x="3738563" y="2336800"/>
          <p14:tracePt t="108153" x="3738563" y="2328863"/>
          <p14:tracePt t="108161" x="3748088" y="2319338"/>
          <p14:tracePt t="108185" x="3748088" y="2311400"/>
          <p14:tracePt t="108193" x="3748088" y="2303463"/>
          <p14:tracePt t="108209" x="3748088" y="2293938"/>
          <p14:tracePt t="108226" x="3748088" y="2286000"/>
          <p14:tracePt t="108243" x="3748088" y="2278063"/>
          <p14:tracePt t="108259" x="3748088" y="2268538"/>
          <p14:tracePt t="108276" x="3748088" y="2260600"/>
          <p14:tracePt t="108281" x="3748088" y="2252663"/>
          <p14:tracePt t="108329" x="3748088" y="2243138"/>
          <p14:tracePt t="108345" x="3748088" y="2235200"/>
          <p14:tracePt t="108377" x="3748088" y="2217738"/>
          <p14:tracePt t="108385" x="3748088" y="2209800"/>
          <p14:tracePt t="108394" x="3730625" y="2200275"/>
          <p14:tracePt t="108401" x="3713163" y="2200275"/>
          <p14:tracePt t="108410" x="3713163" y="2192338"/>
          <p14:tracePt t="108417" x="3705225" y="2192338"/>
          <p14:tracePt t="108426" x="3697288" y="2192338"/>
          <p14:tracePt t="108481" x="3687763" y="2192338"/>
          <p14:tracePt t="108665" x="3679825" y="2192338"/>
          <p14:tracePt t="108697" x="3671888" y="2184400"/>
          <p14:tracePt t="108722" x="3662363" y="2174875"/>
          <p14:tracePt t="108753" x="3646488" y="2159000"/>
          <p14:tracePt t="108785" x="3646488" y="2149475"/>
          <p14:tracePt t="108953" x="3636963" y="2141538"/>
          <p14:tracePt t="108978" x="3629025" y="2141538"/>
          <p14:tracePt t="108994" x="3619500" y="2141538"/>
          <p14:tracePt t="109010" x="3619500" y="2159000"/>
          <p14:tracePt t="109017" x="3619500" y="2166938"/>
          <p14:tracePt t="109027" x="3619500" y="2174875"/>
          <p14:tracePt t="109033" x="3611563" y="2192338"/>
          <p14:tracePt t="109044" x="3611563" y="2217738"/>
          <p14:tracePt t="109049" x="3603625" y="2227263"/>
          <p14:tracePt t="109060" x="3603625" y="2252663"/>
          <p14:tracePt t="109065" x="3603625" y="2286000"/>
          <p14:tracePt t="109077" x="3594100" y="2303463"/>
          <p14:tracePt t="109081" x="3586163" y="2319338"/>
          <p14:tracePt t="109093" x="3586163" y="2354263"/>
          <p14:tracePt t="109097" x="3578225" y="2379663"/>
          <p14:tracePt t="109109" x="3578225" y="2397125"/>
          <p14:tracePt t="109113" x="3568700" y="2422525"/>
          <p14:tracePt t="109122" x="3568700" y="2438400"/>
          <p14:tracePt t="109129" x="3560763" y="2463800"/>
          <p14:tracePt t="109137" x="3560763" y="2473325"/>
          <p14:tracePt t="109145" x="3560763" y="2498725"/>
          <p14:tracePt t="109154" x="3552825" y="2524125"/>
          <p14:tracePt t="109161" x="3552825" y="2541588"/>
          <p14:tracePt t="109171" x="3543300" y="2557463"/>
          <p14:tracePt t="109177" x="3543300" y="2574925"/>
          <p14:tracePt t="109186" x="3535363" y="2592388"/>
          <p14:tracePt t="109194" x="3535363" y="2617788"/>
          <p14:tracePt t="109201" x="3527425" y="2643188"/>
          <p14:tracePt t="109210" x="3517900" y="2676525"/>
          <p14:tracePt t="109217" x="3517900" y="2686050"/>
          <p14:tracePt t="109226" x="3517900" y="2711450"/>
          <p14:tracePt t="109233" x="3517900" y="2744788"/>
          <p14:tracePt t="109243" x="3509963" y="2762250"/>
          <p14:tracePt t="109249" x="3509963" y="2778125"/>
          <p14:tracePt t="109261" x="3509963" y="2805113"/>
          <p14:tracePt t="109265" x="3509963" y="2820988"/>
          <p14:tracePt t="109277" x="3502025" y="2846388"/>
          <p14:tracePt t="109281" x="3502025" y="2863850"/>
          <p14:tracePt t="109292" x="3502025" y="2881313"/>
          <p14:tracePt t="109297" x="3492500" y="2906713"/>
          <p14:tracePt t="109306" x="3492500" y="2922588"/>
          <p14:tracePt t="109313" x="3492500" y="2932113"/>
          <p14:tracePt t="109321" x="3492500" y="2957513"/>
          <p14:tracePt t="109329" x="3484563" y="2982913"/>
          <p14:tracePt t="109337" x="3484563" y="2990850"/>
          <p14:tracePt t="109345" x="3484563" y="3016250"/>
          <p14:tracePt t="109354" x="3484563" y="3041650"/>
          <p14:tracePt t="109361" x="3484563" y="3059113"/>
          <p14:tracePt t="109370" x="3484563" y="3084513"/>
          <p14:tracePt t="109378" x="3484563" y="3101975"/>
          <p14:tracePt t="109386" x="3484563" y="3119438"/>
          <p14:tracePt t="109394" x="3484563" y="3144838"/>
          <p14:tracePt t="109401" x="3475038" y="3170238"/>
          <p14:tracePt t="109409" x="3475038" y="3178175"/>
          <p14:tracePt t="109417" x="3475038" y="3195638"/>
          <p14:tracePt t="109426" x="3475038" y="3221038"/>
          <p14:tracePt t="109433" x="3475038" y="3238500"/>
          <p14:tracePt t="109443" x="3475038" y="3263900"/>
          <p14:tracePt t="109450" x="3475038" y="3279775"/>
          <p14:tracePt t="109460" x="3475038" y="3289300"/>
          <p14:tracePt t="109465" x="3475038" y="3305175"/>
          <p14:tracePt t="109476" x="3475038" y="3314700"/>
          <p14:tracePt t="109481" x="3475038" y="3322638"/>
          <p14:tracePt t="109492" x="3475038" y="3340100"/>
          <p14:tracePt t="109506" x="3475038" y="3348038"/>
          <p14:tracePt t="109513" x="3475038" y="3355975"/>
          <p14:tracePt t="109554" x="3475038" y="3365500"/>
          <p14:tracePt t="109657" x="3484563" y="3355975"/>
          <p14:tracePt t="109665" x="3509963" y="3330575"/>
          <p14:tracePt t="109676" x="3517900" y="3314700"/>
          <p14:tracePt t="109681" x="3543300" y="3289300"/>
          <p14:tracePt t="109692" x="3568700" y="3246438"/>
          <p14:tracePt t="109697" x="3578225" y="3238500"/>
          <p14:tracePt t="109707" x="3594100" y="3186113"/>
          <p14:tracePt t="109713" x="3619500" y="3152775"/>
          <p14:tracePt t="109721" x="3646488" y="3119438"/>
          <p14:tracePt t="109729" x="3671888" y="3084513"/>
          <p14:tracePt t="109738" x="3687763" y="3051175"/>
          <p14:tracePt t="109745" x="3705225" y="3008313"/>
          <p14:tracePt t="109754" x="3713163" y="2982913"/>
          <p14:tracePt t="109761" x="3738563" y="2957513"/>
          <p14:tracePt t="109769" x="3756025" y="2922588"/>
          <p14:tracePt t="109777" x="3763963" y="2897188"/>
          <p14:tracePt t="109785" x="3781425" y="2838450"/>
          <p14:tracePt t="109793" x="3790950" y="2813050"/>
          <p14:tracePt t="109801" x="3816350" y="2778125"/>
          <p14:tracePt t="109810" x="3824288" y="2770188"/>
          <p14:tracePt t="109817" x="3841750" y="2744788"/>
          <p14:tracePt t="109826" x="3849688" y="2719388"/>
          <p14:tracePt t="109834" x="3867150" y="2686050"/>
          <p14:tracePt t="109844" x="3875088" y="2660650"/>
          <p14:tracePt t="109849" x="3883025" y="2651125"/>
          <p14:tracePt t="109860" x="3892550" y="2633663"/>
          <p14:tracePt t="109865" x="3900488" y="2608263"/>
          <p14:tracePt t="109877" x="3917950" y="2582863"/>
          <p14:tracePt t="109881" x="3925888" y="2574925"/>
          <p14:tracePt t="109891" x="3935413" y="2566988"/>
          <p14:tracePt t="109897" x="3943350" y="2549525"/>
          <p14:tracePt t="109906" x="3951288" y="2532063"/>
          <p14:tracePt t="109913" x="3960813" y="2524125"/>
          <p14:tracePt t="109921" x="3960813" y="2498725"/>
          <p14:tracePt t="109940" x="3994150" y="2455863"/>
          <p14:tracePt t="109945" x="4011613" y="2438400"/>
          <p14:tracePt t="109955" x="4011613" y="2430463"/>
          <p14:tracePt t="109964" x="4011613" y="2422525"/>
          <p14:tracePt t="109970" x="4027488" y="2397125"/>
          <p14:tracePt t="109979" x="4052888" y="2362200"/>
          <p14:tracePt t="109986" x="4070350" y="2336800"/>
          <p14:tracePt t="109995" x="4079875" y="2319338"/>
          <p14:tracePt t="110001" x="4095750" y="2293938"/>
          <p14:tracePt t="110010" x="4105275" y="2286000"/>
          <p14:tracePt t="110017" x="4113213" y="2268538"/>
          <p14:tracePt t="110027" x="4121150" y="2243138"/>
          <p14:tracePt t="110043" x="4121150" y="2227263"/>
          <p14:tracePt t="110049" x="4130675" y="2209800"/>
          <p14:tracePt t="110060" x="4130675" y="2200275"/>
          <p14:tracePt t="110065" x="4130675" y="2184400"/>
          <p14:tracePt t="110093" x="4130675" y="2174875"/>
          <p14:tracePt t="110113" x="4130675" y="2166938"/>
          <p14:tracePt t="110121" x="4130675" y="2159000"/>
          <p14:tracePt t="110161" x="4130675" y="2149475"/>
          <p14:tracePt t="110177" x="4130675" y="2141538"/>
          <p14:tracePt t="110186" x="4130675" y="2133600"/>
          <p14:tracePt t="110210" x="4130675" y="2124075"/>
          <p14:tracePt t="110217" x="4130675" y="2108200"/>
          <p14:tracePt t="110377" x="4130675" y="2124075"/>
          <p14:tracePt t="110385" x="4130675" y="2133600"/>
          <p14:tracePt t="110393" x="4130675" y="2159000"/>
          <p14:tracePt t="110401" x="4130675" y="2174875"/>
          <p14:tracePt t="110410" x="4130675" y="2192338"/>
          <p14:tracePt t="110417" x="4130675" y="2209800"/>
          <p14:tracePt t="110427" x="4130675" y="2227263"/>
          <p14:tracePt t="110433" x="4130675" y="2252663"/>
          <p14:tracePt t="110444" x="4130675" y="2278063"/>
          <p14:tracePt t="110449" x="4130675" y="2293938"/>
          <p14:tracePt t="110460" x="4130675" y="2328863"/>
          <p14:tracePt t="110465" x="4130675" y="2354263"/>
          <p14:tracePt t="110477" x="4130675" y="2362200"/>
          <p14:tracePt t="110481" x="4130675" y="2397125"/>
          <p14:tracePt t="110491" x="4121150" y="2422525"/>
          <p14:tracePt t="110497" x="4121150" y="2455863"/>
          <p14:tracePt t="110506" x="4113213" y="2463800"/>
          <p14:tracePt t="110513" x="4113213" y="2498725"/>
          <p14:tracePt t="110521" x="4113213" y="2524125"/>
          <p14:tracePt t="110529" x="4105275" y="2549525"/>
          <p14:tracePt t="110537" x="4105275" y="2557463"/>
          <p14:tracePt t="110545" x="4095750" y="2582863"/>
          <p14:tracePt t="110555" x="4095750" y="2600325"/>
          <p14:tracePt t="110562" x="4095750" y="2617788"/>
          <p14:tracePt t="110570" x="4087813" y="2643188"/>
          <p14:tracePt t="110578" x="4087813" y="2668588"/>
          <p14:tracePt t="110585" x="4087813" y="2686050"/>
          <p14:tracePt t="110594" x="4087813" y="2711450"/>
          <p14:tracePt t="110601" x="4079875" y="2727325"/>
          <p14:tracePt t="110610" x="4070350" y="2762250"/>
          <p14:tracePt t="110617" x="4070350" y="2770188"/>
          <p14:tracePt t="110627" x="4070350" y="2795588"/>
          <p14:tracePt t="110633" x="4070350" y="2813050"/>
          <p14:tracePt t="110644" x="4062413" y="2838450"/>
          <p14:tracePt t="110649" x="4062413" y="2863850"/>
          <p14:tracePt t="110660" x="4052888" y="2889250"/>
          <p14:tracePt t="110665" x="4052888" y="2906713"/>
          <p14:tracePt t="110677" x="4044950" y="2922588"/>
          <p14:tracePt t="110681" x="4044950" y="2949575"/>
          <p14:tracePt t="110697" x="4044950" y="2974975"/>
          <p14:tracePt t="110705" x="4044950" y="2990850"/>
          <p14:tracePt t="110713" x="4044950" y="3008313"/>
          <p14:tracePt t="110721" x="4037013" y="3016250"/>
          <p14:tracePt t="110729" x="4027488" y="3033713"/>
          <p14:tracePt t="110738" x="4027488" y="3051175"/>
          <p14:tracePt t="110745" x="4019550" y="3076575"/>
          <p14:tracePt t="110754" x="4011613" y="3084513"/>
          <p14:tracePt t="110761" x="4011613" y="3101975"/>
          <p14:tracePt t="110769" x="4002088" y="3119438"/>
          <p14:tracePt t="110777" x="4002088" y="3135313"/>
          <p14:tracePt t="110785" x="3994150" y="3160713"/>
          <p14:tracePt t="110795" x="3994150" y="3178175"/>
          <p14:tracePt t="110801" x="3994150" y="3186113"/>
          <p14:tracePt t="110811" x="3994150" y="3211513"/>
          <p14:tracePt t="110817" x="3994150" y="3221038"/>
          <p14:tracePt t="110828" x="3994150" y="3246438"/>
          <p14:tracePt t="110833" x="3994150" y="3279775"/>
          <p14:tracePt t="110844" x="3994150" y="3289300"/>
          <p14:tracePt t="110849" x="3994150" y="3314700"/>
          <p14:tracePt t="110861" x="3986213" y="3340100"/>
          <p14:tracePt t="110865" x="3986213" y="3348038"/>
          <p14:tracePt t="110876" x="3986213" y="3382963"/>
          <p14:tracePt t="110881" x="3986213" y="3408363"/>
          <p14:tracePt t="110891" x="3986213" y="3433763"/>
          <p14:tracePt t="110897" x="3986213" y="3441700"/>
          <p14:tracePt t="110906" x="3986213" y="3459163"/>
          <p14:tracePt t="110913" x="3986213" y="3475038"/>
          <p14:tracePt t="110921" x="3986213" y="3492500"/>
          <p14:tracePt t="110938" x="3986213" y="3502025"/>
          <p14:tracePt t="110945" x="3986213" y="3517900"/>
          <p14:tracePt t="110954" x="3986213" y="3527425"/>
          <p14:tracePt t="111481" x="3986213" y="3543300"/>
          <p14:tracePt t="111497" x="3986213" y="3552825"/>
          <p14:tracePt t="111505" x="3986213" y="3560763"/>
          <p14:tracePt t="111513" x="3986213" y="3568700"/>
          <p14:tracePt t="111521" x="4002088" y="3578225"/>
          <p14:tracePt t="111529" x="4027488" y="3586163"/>
          <p14:tracePt t="111538" x="4044950" y="3594100"/>
          <p14:tracePt t="111545" x="4070350" y="3603625"/>
          <p14:tracePt t="111553" x="4105275" y="3611563"/>
          <p14:tracePt t="111561" x="4138613" y="3629025"/>
          <p14:tracePt t="111569" x="4197350" y="3629025"/>
          <p14:tracePt t="111578" x="4257675" y="3629025"/>
          <p14:tracePt t="111585" x="4300538" y="3629025"/>
          <p14:tracePt t="111594" x="4316413" y="3629025"/>
          <p14:tracePt t="111601" x="4351338" y="3629025"/>
          <p14:tracePt t="111611" x="4402138" y="3629025"/>
          <p14:tracePt t="111617" x="4427538" y="3629025"/>
          <p14:tracePt t="111628" x="4452938" y="3629025"/>
          <p14:tracePt t="111633" x="4486275" y="3619500"/>
          <p14:tracePt t="111645" x="4495800" y="3611563"/>
          <p14:tracePt t="111649" x="4495800" y="3603625"/>
          <p14:tracePt t="111897" x="4470400" y="3603625"/>
          <p14:tracePt t="111905" x="4445000" y="3611563"/>
          <p14:tracePt t="111913" x="4410075" y="3619500"/>
          <p14:tracePt t="111922" x="4384675" y="3619500"/>
          <p14:tracePt t="111929" x="4376738" y="3619500"/>
          <p14:tracePt t="111939" x="4341813" y="3629025"/>
          <p14:tracePt t="111948" x="4316413" y="3636963"/>
          <p14:tracePt t="111953" x="4291013" y="3636963"/>
          <p14:tracePt t="111962" x="4249738" y="3646488"/>
          <p14:tracePt t="111969" x="4197350" y="3646488"/>
          <p14:tracePt t="111979" x="4138613" y="3654425"/>
          <p14:tracePt t="111985" x="4087813" y="3671888"/>
          <p14:tracePt t="111994" x="4044950" y="3671888"/>
          <p14:tracePt t="112001" x="4019550" y="3671888"/>
          <p14:tracePt t="112011" x="3986213" y="3671888"/>
          <p14:tracePt t="112028" x="3976688" y="3671888"/>
          <p14:tracePt t="112044" x="3968750" y="3671888"/>
          <p14:tracePt t="112081" x="3960813" y="3671888"/>
          <p14:tracePt t="112233" x="3951288" y="3679825"/>
          <p14:tracePt t="112266" x="3943350" y="3679825"/>
          <p14:tracePt t="112691" x="3951288" y="3679825"/>
          <p14:tracePt t="112698" x="3951288" y="3671888"/>
          <p14:tracePt t="112705" x="3951288" y="3662363"/>
          <p14:tracePt t="112714" x="3960813" y="3662363"/>
          <p14:tracePt t="112723" x="3960813" y="3654425"/>
          <p14:tracePt t="112730" x="3960813" y="3646488"/>
          <p14:tracePt t="112745" x="3960813" y="3636963"/>
          <p14:tracePt t="112763" x="3960813" y="3629025"/>
          <p14:tracePt t="112929" x="3968750" y="3619500"/>
          <p14:tracePt t="113001" x="3968750" y="3611563"/>
          <p14:tracePt t="113012" x="3968750" y="3594100"/>
          <p14:tracePt t="113017" x="3986213" y="3586163"/>
          <p14:tracePt t="113028" x="4002088" y="3586163"/>
          <p14:tracePt t="113033" x="4037013" y="3578225"/>
          <p14:tracePt t="113044" x="4070350" y="3578225"/>
          <p14:tracePt t="113049" x="4105275" y="3568700"/>
          <p14:tracePt t="113060" x="4146550" y="3560763"/>
          <p14:tracePt t="113065" x="4171950" y="3543300"/>
          <p14:tracePt t="113074" x="4197350" y="3535363"/>
          <p14:tracePt t="113081" x="4240213" y="3535363"/>
          <p14:tracePt t="113089" x="4257675" y="3535363"/>
          <p14:tracePt t="113097" x="4265613" y="3535363"/>
          <p14:tracePt t="113106" x="4275138" y="3552825"/>
          <p14:tracePt t="113113" x="4275138" y="3560763"/>
          <p14:tracePt t="113129" x="4275138" y="3578225"/>
          <p14:tracePt t="113137" x="4275138" y="3586163"/>
          <p14:tracePt t="113153" x="4275138" y="3594100"/>
          <p14:tracePt t="113162" x="4265613" y="3603625"/>
          <p14:tracePt t="113169" x="4240213" y="3603625"/>
          <p14:tracePt t="113178" x="4214813" y="3603625"/>
          <p14:tracePt t="113185" x="4189413" y="3603625"/>
          <p14:tracePt t="113195" x="4156075" y="3603625"/>
          <p14:tracePt t="113201" x="4105275" y="3603625"/>
          <p14:tracePt t="113212" x="4062413" y="3586163"/>
          <p14:tracePt t="113217" x="4019550" y="3586163"/>
          <p14:tracePt t="113228" x="3960813" y="3560763"/>
          <p14:tracePt t="113233" x="3900488" y="3560763"/>
          <p14:tracePt t="113245" x="3857625" y="3560763"/>
          <p14:tracePt t="113249" x="3773488" y="3560763"/>
          <p14:tracePt t="113259" x="3722688" y="3560763"/>
          <p14:tracePt t="113265" x="3697288" y="3568700"/>
          <p14:tracePt t="113273" x="3611563" y="3611563"/>
          <p14:tracePt t="113281" x="3578225" y="3636963"/>
          <p14:tracePt t="113289" x="3578225" y="3646488"/>
          <p14:tracePt t="113306" x="3578225" y="3671888"/>
          <p14:tracePt t="113313" x="3578225" y="3713163"/>
          <p14:tracePt t="113322" x="3603625" y="3773488"/>
          <p14:tracePt t="113329" x="3636963" y="3849688"/>
          <p14:tracePt t="113337" x="3697288" y="3943350"/>
          <p14:tracePt t="113346" x="3738563" y="4019550"/>
          <p14:tracePt t="113353" x="3806825" y="4130675"/>
          <p14:tracePt t="113362" x="3875088" y="4232275"/>
          <p14:tracePt t="113369" x="3935413" y="4308475"/>
          <p14:tracePt t="113378" x="4019550" y="4419600"/>
          <p14:tracePt t="113385" x="4070350" y="4478338"/>
          <p14:tracePt t="113396" x="4130675" y="4546600"/>
          <p14:tracePt t="113401" x="4189413" y="4614863"/>
          <p14:tracePt t="113412" x="4232275" y="4673600"/>
          <p14:tracePt t="113417" x="4257675" y="4699000"/>
          <p14:tracePt t="113428" x="4265613" y="4749800"/>
          <p14:tracePt t="113433" x="4275138" y="4767263"/>
          <p14:tracePt t="113444" x="4275138" y="4775200"/>
          <p14:tracePt t="113449" x="4283075" y="4784725"/>
          <p14:tracePt t="113465" x="4291013" y="4775200"/>
          <p14:tracePt t="113474" x="4308475" y="4741863"/>
          <p14:tracePt t="113481" x="4325938" y="4733925"/>
          <p14:tracePt t="113489" x="4351338" y="4708525"/>
          <p14:tracePt t="113497" x="4376738" y="4673600"/>
          <p14:tracePt t="113506" x="4394200" y="4657725"/>
          <p14:tracePt t="113513" x="4402138" y="4648200"/>
          <p14:tracePt t="113522" x="4410075" y="4630738"/>
          <p14:tracePt t="113529" x="4435475" y="4614863"/>
          <p14:tracePt t="113537" x="4452938" y="4589463"/>
          <p14:tracePt t="113545" x="4460875" y="4572000"/>
          <p14:tracePt t="113553" x="4470400" y="4572000"/>
          <p14:tracePt t="113650" x="4410075" y="4572000"/>
          <p14:tracePt t="113660" x="4341813" y="4572000"/>
          <p14:tracePt t="113666" x="4249738" y="4538663"/>
          <p14:tracePt t="113673" x="4181475" y="4538663"/>
          <p14:tracePt t="113681" x="4079875" y="4513263"/>
          <p14:tracePt t="113689" x="3994150" y="4503738"/>
          <p14:tracePt t="113697" x="3917950" y="4495800"/>
          <p14:tracePt t="113706" x="3816350" y="4478338"/>
          <p14:tracePt t="113713" x="3730625" y="4478338"/>
          <p14:tracePt t="113722" x="3687763" y="4478338"/>
          <p14:tracePt t="113729" x="3662363" y="4470400"/>
          <p14:tracePt t="113737" x="3654425" y="4470400"/>
          <p14:tracePt t="113745" x="3629025" y="4445000"/>
          <p14:tracePt t="113753" x="3619500" y="4427538"/>
          <p14:tracePt t="113762" x="3603625" y="4410075"/>
          <p14:tracePt t="113769" x="3586163" y="4402138"/>
          <p14:tracePt t="113945" x="3586163" y="4394200"/>
          <p14:tracePt t="113977" x="3586163" y="4384675"/>
          <p14:tracePt t="113985" x="3586163" y="4376738"/>
          <p14:tracePt t="114001" x="3594100" y="4359275"/>
          <p14:tracePt t="114011" x="3619500" y="4351338"/>
          <p14:tracePt t="114017" x="3662363" y="4351338"/>
          <p14:tracePt t="114028" x="3697288" y="4333875"/>
          <p14:tracePt t="114033" x="3748088" y="4325938"/>
          <p14:tracePt t="114044" x="3773488" y="4316413"/>
          <p14:tracePt t="114049" x="3806825" y="4308475"/>
          <p14:tracePt t="114058" x="3824288" y="4300538"/>
          <p14:tracePt t="114066" x="3849688" y="4275138"/>
          <p14:tracePt t="114082" x="3867150" y="4265613"/>
          <p14:tracePt t="114097" x="3867150" y="4249738"/>
          <p14:tracePt t="114122" x="3867150" y="4240213"/>
          <p14:tracePt t="114369" x="3857625" y="4232275"/>
          <p14:tracePt t="114377" x="3849688" y="4224338"/>
          <p14:tracePt t="114385" x="3849688" y="4206875"/>
          <p14:tracePt t="114396" x="3849688" y="4197350"/>
          <p14:tracePt t="114401" x="3849688" y="4181475"/>
          <p14:tracePt t="114412" x="3841750" y="4164013"/>
          <p14:tracePt t="114465" x="3832225" y="4164013"/>
          <p14:tracePt t="114505" x="3824288" y="4164013"/>
          <p14:tracePt t="114521" x="3824288" y="4171950"/>
          <p14:tracePt t="114529" x="3816350" y="4189413"/>
          <p14:tracePt t="114537" x="3806825" y="4197350"/>
          <p14:tracePt t="114546" x="3806825" y="4224338"/>
          <p14:tracePt t="114553" x="3806825" y="4249738"/>
          <p14:tracePt t="114562" x="3798888" y="4265613"/>
          <p14:tracePt t="114569" x="3781425" y="4300538"/>
          <p14:tracePt t="114579" x="3781425" y="4333875"/>
          <p14:tracePt t="114585" x="3781425" y="4376738"/>
          <p14:tracePt t="114596" x="3773488" y="4410075"/>
          <p14:tracePt t="114601" x="3763963" y="4445000"/>
          <p14:tracePt t="114613" x="3756025" y="4503738"/>
          <p14:tracePt t="114617" x="3748088" y="4546600"/>
          <p14:tracePt t="114628" x="3730625" y="4597400"/>
          <p14:tracePt t="114633" x="3730625" y="4657725"/>
          <p14:tracePt t="114642" x="3730625" y="4683125"/>
          <p14:tracePt t="114649" x="3722688" y="4733925"/>
          <p14:tracePt t="114657" x="3713163" y="4759325"/>
          <p14:tracePt t="114665" x="3713163" y="4810125"/>
          <p14:tracePt t="114674" x="3713163" y="4835525"/>
          <p14:tracePt t="114681" x="3705225" y="4860925"/>
          <p14:tracePt t="114690" x="3705225" y="4903788"/>
          <p14:tracePt t="114697" x="3705225" y="4929188"/>
          <p14:tracePt t="114707" x="3705225" y="4972050"/>
          <p14:tracePt t="114713" x="3705225" y="4997450"/>
          <p14:tracePt t="114721" x="3705225" y="5030788"/>
          <p14:tracePt t="114729" x="3705225" y="5073650"/>
          <p14:tracePt t="114737" x="3705225" y="5116513"/>
          <p14:tracePt t="114746" x="3705225" y="5141913"/>
          <p14:tracePt t="114753" x="3705225" y="5192713"/>
          <p14:tracePt t="114762" x="3705225" y="5235575"/>
          <p14:tracePt t="114769" x="3705225" y="5268913"/>
          <p14:tracePt t="114779" x="3705225" y="5294313"/>
          <p14:tracePt t="114785" x="3705225" y="5327650"/>
          <p14:tracePt t="114796" x="3705225" y="5345113"/>
          <p14:tracePt t="114801" x="3705225" y="5370513"/>
          <p14:tracePt t="114812" x="3705225" y="5395913"/>
          <p14:tracePt t="114817" x="3705225" y="5405438"/>
          <p14:tracePt t="114828" x="3705225" y="5430838"/>
          <p14:tracePt t="114833" x="3705225" y="5438775"/>
          <p14:tracePt t="114844" x="3705225" y="5456238"/>
          <p14:tracePt t="114849" x="3705225" y="5472113"/>
          <p14:tracePt t="114857" x="3705225" y="5489575"/>
          <p14:tracePt t="114866" x="3705225" y="5497513"/>
          <p14:tracePt t="114873" x="3705225" y="5514975"/>
          <p14:tracePt t="114881" x="3705225" y="5540375"/>
          <p14:tracePt t="114890" x="3705225" y="5549900"/>
          <p14:tracePt t="114897" x="3705225" y="5557838"/>
          <p14:tracePt t="114907" x="3705225" y="5575300"/>
          <p14:tracePt t="114913" x="3705225" y="5583238"/>
          <p14:tracePt t="114921" x="3705225" y="5591175"/>
          <p14:tracePt t="114941" x="3705225" y="5608638"/>
          <p14:tracePt t="114946" x="3705225" y="5626100"/>
          <p14:tracePt t="114953" x="3705225" y="5634038"/>
          <p14:tracePt t="114965" x="3705225" y="5641975"/>
          <p14:tracePt t="114969" x="3705225" y="5659438"/>
          <p14:tracePt t="114980" x="3705225" y="5668963"/>
          <p14:tracePt t="114985" x="3705225" y="5676900"/>
          <p14:tracePt t="114996" x="3705225" y="5694363"/>
          <p14:tracePt t="115012" x="3705225" y="5710238"/>
          <p14:tracePt t="115028" x="3705225" y="5727700"/>
          <p14:tracePt t="115033" x="3705225" y="5735638"/>
          <p14:tracePt t="115049" x="3705225" y="5753100"/>
          <p14:tracePt t="115065" x="3705225" y="5770563"/>
          <p14:tracePt t="115081" x="3705225" y="5788025"/>
          <p14:tracePt t="115113" x="3705225" y="5795963"/>
          <p14:tracePt t="115122" x="3705225" y="5803900"/>
          <p14:tracePt t="115130" x="3705225" y="5813425"/>
          <p14:tracePt t="115153" x="3705225" y="5829300"/>
          <p14:tracePt t="115169" x="3705225" y="5838825"/>
          <p14:tracePt t="115195" x="3705225" y="5846763"/>
          <p14:tracePt t="115201" x="3713163" y="5854700"/>
          <p14:tracePt t="115217" x="3713163" y="5864225"/>
          <p14:tracePt t="115233" x="3722688" y="5880100"/>
          <p14:tracePt t="115242" x="3730625" y="5889625"/>
          <p14:tracePt t="115250" x="3738563" y="5905500"/>
          <p14:tracePt t="115258" x="3748088" y="5915025"/>
          <p14:tracePt t="115265" x="3756025" y="5922963"/>
          <p14:tracePt t="115273" x="3773488" y="5932488"/>
          <p14:tracePt t="115281" x="3781425" y="5940425"/>
          <p14:tracePt t="115290" x="3790950" y="5948363"/>
          <p14:tracePt t="115297" x="3806825" y="5957888"/>
          <p14:tracePt t="115306" x="3832225" y="5965825"/>
          <p14:tracePt t="115314" x="3849688" y="5983288"/>
          <p14:tracePt t="115321" x="3867150" y="5999163"/>
          <p14:tracePt t="115330" x="3883025" y="6008688"/>
          <p14:tracePt t="115337" x="3900488" y="6024563"/>
          <p14:tracePt t="115346" x="3908425" y="6024563"/>
          <p14:tracePt t="115353" x="3925888" y="6042025"/>
          <p14:tracePt t="115369" x="3951288" y="6059488"/>
          <p14:tracePt t="115380" x="3960813" y="6067425"/>
          <p14:tracePt t="115397" x="3968750" y="6076950"/>
          <p14:tracePt t="115489" x="3976688" y="6084888"/>
          <p14:tracePt t="115513" x="3960813" y="6084888"/>
          <p14:tracePt t="115529" x="3943350" y="6084888"/>
          <p14:tracePt t="115537" x="3908425" y="6084888"/>
          <p14:tracePt t="115547" x="3849688" y="6059488"/>
          <p14:tracePt t="115553" x="3824288" y="6059488"/>
          <p14:tracePt t="115563" x="3773488" y="6049963"/>
          <p14:tracePt t="115569" x="3738563" y="6049963"/>
          <p14:tracePt t="115580" x="3705225" y="6042025"/>
          <p14:tracePt t="115585" x="3679825" y="6034088"/>
          <p14:tracePt t="115596" x="3671888" y="6034088"/>
          <p14:tracePt t="115601" x="3654425" y="6034088"/>
          <p14:tracePt t="115612" x="3636963" y="6034088"/>
          <p14:tracePt t="115629" x="3629025" y="6034088"/>
          <p14:tracePt t="115634" x="3619500" y="6034088"/>
          <p14:tracePt t="115642" x="3611563" y="6034088"/>
          <p14:tracePt t="115657" x="3594100" y="6042025"/>
          <p14:tracePt t="115665" x="3578225" y="6059488"/>
          <p14:tracePt t="115697" x="3568700" y="6067425"/>
          <p14:tracePt t="115706" x="3552825" y="6084888"/>
          <p14:tracePt t="115730" x="3543300" y="6102350"/>
          <p14:tracePt t="115746" x="3535363" y="6102350"/>
          <p14:tracePt t="115763" x="3535363" y="6118225"/>
          <p14:tracePt t="115779" x="3535363" y="6135688"/>
          <p14:tracePt t="115785" x="3535363" y="6143625"/>
          <p14:tracePt t="115813" x="3535363" y="6153150"/>
          <p14:tracePt t="115817" x="3535363" y="6161088"/>
          <p14:tracePt t="115827" x="3535363" y="6169025"/>
          <p14:tracePt t="115833" x="3535363" y="6178550"/>
          <p14:tracePt t="115841" x="3535363" y="6186488"/>
          <p14:tracePt t="115849" x="3535363" y="6194425"/>
          <p14:tracePt t="115857" x="3535363" y="6203950"/>
          <p14:tracePt t="115865" x="3535363" y="6221413"/>
          <p14:tracePt t="115873" x="3535363" y="6229350"/>
          <p14:tracePt t="115881" x="3543300" y="6237288"/>
          <p14:tracePt t="115890" x="3568700" y="6254750"/>
          <p14:tracePt t="115897" x="3578225" y="6280150"/>
          <p14:tracePt t="115906" x="3603625" y="6297613"/>
          <p14:tracePt t="115913" x="3629025" y="6313488"/>
          <p14:tracePt t="115924" x="3654425" y="6330950"/>
          <p14:tracePt t="115930" x="3679825" y="6338888"/>
          <p14:tracePt t="115937" x="3713163" y="6356350"/>
          <p14:tracePt t="115949" x="3730625" y="6365875"/>
          <p14:tracePt t="115953" x="3756025" y="6373813"/>
          <p14:tracePt t="115964" x="3781425" y="6381750"/>
          <p14:tracePt t="115969" x="3806825" y="6381750"/>
          <p14:tracePt t="115981" x="3824288" y="6391275"/>
          <p14:tracePt t="115985" x="3841750" y="6399213"/>
          <p14:tracePt t="115996" x="3867150" y="6399213"/>
          <p14:tracePt t="116001" x="3867150" y="6407150"/>
          <p14:tracePt t="116013" x="3883025" y="6407150"/>
          <p14:tracePt t="116017" x="3892550" y="6407150"/>
          <p14:tracePt t="116033" x="3900488" y="6407150"/>
          <p14:tracePt t="116042" x="3917950" y="6407150"/>
          <p14:tracePt t="116057" x="3925888" y="6407150"/>
          <p14:tracePt t="116074" x="3935413" y="6407150"/>
          <p14:tracePt t="116081" x="3943350" y="6407150"/>
          <p14:tracePt t="116106" x="3951288" y="6407150"/>
          <p14:tracePt t="116153" x="3960813" y="6407150"/>
          <p14:tracePt t="116161" x="3960813" y="6399213"/>
          <p14:tracePt t="116169" x="3960813" y="6391275"/>
          <p14:tracePt t="116180" x="3960813" y="6381750"/>
          <p14:tracePt t="116197" x="3960813" y="6356350"/>
          <p14:tracePt t="116201" x="3951288" y="6348413"/>
          <p14:tracePt t="116213" x="3943350" y="6348413"/>
          <p14:tracePt t="116217" x="3935413" y="6330950"/>
          <p14:tracePt t="116227" x="3925888" y="6313488"/>
          <p14:tracePt t="116233" x="3900488" y="6288088"/>
          <p14:tracePt t="116242" x="3892550" y="6288088"/>
          <p14:tracePt t="116249" x="3883025" y="6272213"/>
          <p14:tracePt t="116257" x="3867150" y="6254750"/>
          <p14:tracePt t="116265" x="3857625" y="6254750"/>
          <p14:tracePt t="116274" x="3857625" y="6246813"/>
          <p14:tracePt t="116281" x="3832225" y="6211888"/>
          <p14:tracePt t="116290" x="3832225" y="6203950"/>
          <p14:tracePt t="116297" x="3816350" y="6178550"/>
          <p14:tracePt t="116305" x="3806825" y="6153150"/>
          <p14:tracePt t="116313" x="3790950" y="6127750"/>
          <p14:tracePt t="116321" x="3781425" y="6110288"/>
          <p14:tracePt t="116330" x="3781425" y="6092825"/>
          <p14:tracePt t="116337" x="3781425" y="6067425"/>
          <p14:tracePt t="116346" x="3773488" y="6049963"/>
          <p14:tracePt t="116353" x="3773488" y="6024563"/>
          <p14:tracePt t="116363" x="3773488" y="5999163"/>
          <p14:tracePt t="116369" x="3763963" y="5957888"/>
          <p14:tracePt t="116380" x="3756025" y="5922963"/>
          <p14:tracePt t="116385" x="3748088" y="5889625"/>
          <p14:tracePt t="116396" x="3738563" y="5872163"/>
          <p14:tracePt t="116401" x="3738563" y="5829300"/>
          <p14:tracePt t="116413" x="3738563" y="5813425"/>
          <p14:tracePt t="116417" x="3730625" y="5770563"/>
          <p14:tracePt t="116429" x="3730625" y="5735638"/>
          <p14:tracePt t="116433" x="3722688" y="5702300"/>
          <p14:tracePt t="116441" x="3722688" y="5684838"/>
          <p14:tracePt t="116449" x="3713163" y="5651500"/>
          <p14:tracePt t="116457" x="3713163" y="5641975"/>
          <p14:tracePt t="116465" x="3713163" y="5608638"/>
          <p14:tracePt t="116474" x="3713163" y="5583238"/>
          <p14:tracePt t="116481" x="3713163" y="5557838"/>
          <p14:tracePt t="116490" x="3713163" y="5532438"/>
          <p14:tracePt t="116497" x="3713163" y="5497513"/>
          <p14:tracePt t="116505" x="3713163" y="5456238"/>
          <p14:tracePt t="116513" x="3713163" y="5413375"/>
          <p14:tracePt t="116521" x="3713163" y="5380038"/>
          <p14:tracePt t="116530" x="3713163" y="5337175"/>
          <p14:tracePt t="116537" x="3713163" y="5311775"/>
          <p14:tracePt t="116546" x="3713163" y="5294313"/>
          <p14:tracePt t="116553" x="3713163" y="5268913"/>
          <p14:tracePt t="116563" x="3713163" y="5243513"/>
          <p14:tracePt t="116569" x="3713163" y="5218113"/>
          <p14:tracePt t="116580" x="3713163" y="5192713"/>
          <p14:tracePt t="116585" x="3713163" y="5167313"/>
          <p14:tracePt t="116597" x="3713163" y="5149850"/>
          <p14:tracePt t="116601" x="3713163" y="5116513"/>
          <p14:tracePt t="116613" x="3713163" y="5099050"/>
          <p14:tracePt t="116617" x="3713163" y="5073650"/>
          <p14:tracePt t="116628" x="3713163" y="5048250"/>
          <p14:tracePt t="116633" x="3713163" y="5022850"/>
          <p14:tracePt t="116641" x="3713163" y="5005388"/>
          <p14:tracePt t="116649" x="3713163" y="4972050"/>
          <p14:tracePt t="116657" x="3713163" y="4954588"/>
          <p14:tracePt t="116666" x="3713163" y="4946650"/>
          <p14:tracePt t="116674" x="3713163" y="4911725"/>
          <p14:tracePt t="116681" x="3713163" y="4886325"/>
          <p14:tracePt t="116690" x="3730625" y="4860925"/>
          <p14:tracePt t="116697" x="3730625" y="4843463"/>
          <p14:tracePt t="116705" x="3730625" y="4818063"/>
          <p14:tracePt t="116713" x="3730625" y="4802188"/>
          <p14:tracePt t="116722" x="3738563" y="4775200"/>
          <p14:tracePt t="116730" x="3738563" y="4759325"/>
          <p14:tracePt t="116737" x="3738563" y="4733925"/>
          <p14:tracePt t="116746" x="3738563" y="4716463"/>
          <p14:tracePt t="116753" x="3738563" y="4708525"/>
          <p14:tracePt t="116763" x="3756025" y="4691063"/>
          <p14:tracePt t="116769" x="3756025" y="4683125"/>
          <p14:tracePt t="116780" x="3756025" y="4665663"/>
          <p14:tracePt t="116785" x="3756025" y="4630738"/>
          <p14:tracePt t="116796" x="3756025" y="4622800"/>
          <p14:tracePt t="116801" x="3763963" y="4605338"/>
          <p14:tracePt t="116813" x="3763963" y="4597400"/>
          <p14:tracePt t="116817" x="3773488" y="4579938"/>
          <p14:tracePt t="116828" x="3773488" y="4572000"/>
          <p14:tracePt t="116833" x="3773488" y="4554538"/>
          <p14:tracePt t="116842" x="3773488" y="4546600"/>
          <p14:tracePt t="116850" x="3773488" y="4529138"/>
          <p14:tracePt t="116858" x="3773488" y="4521200"/>
          <p14:tracePt t="116865" x="3773488" y="4503738"/>
          <p14:tracePt t="116874" x="3773488" y="4495800"/>
          <p14:tracePt t="116881" x="3781425" y="4486275"/>
          <p14:tracePt t="116889" x="3781425" y="4470400"/>
          <p14:tracePt t="116897" x="3790950" y="4460875"/>
          <p14:tracePt t="116906" x="3790950" y="4435475"/>
          <p14:tracePt t="116914" x="3790950" y="4427538"/>
          <p14:tracePt t="116921" x="3790950" y="4419600"/>
          <p14:tracePt t="116930" x="3790950" y="4402138"/>
          <p14:tracePt t="116946" x="3790950" y="4384675"/>
          <p14:tracePt t="116953" x="3798888" y="4376738"/>
          <p14:tracePt t="116969" x="3798888" y="4368800"/>
          <p14:tracePt t="116980" x="3798888" y="4359275"/>
          <p14:tracePt t="116997" x="3806825" y="4351338"/>
          <p14:tracePt t="117161" x="3806825" y="4333875"/>
          <p14:tracePt t="117185" x="3806825" y="4325938"/>
          <p14:tracePt t="117433" x="3806825" y="4316413"/>
          <p14:tracePt t="117441" x="3806825" y="4308475"/>
          <p14:tracePt t="117457" x="3806825" y="4300538"/>
          <p14:tracePt t="117474" x="3806825" y="4291013"/>
          <p14:tracePt t="117793" x="3806825" y="4283075"/>
          <p14:tracePt t="117810" x="3798888" y="4283075"/>
          <p14:tracePt t="117817" x="3763963" y="4283075"/>
          <p14:tracePt t="117825" x="3748088" y="4283075"/>
          <p14:tracePt t="117833" x="3730625" y="4283075"/>
          <p14:tracePt t="117841" x="3705225" y="4283075"/>
          <p14:tracePt t="117849" x="3697288" y="4283075"/>
          <p14:tracePt t="117858" x="3671888" y="4275138"/>
          <p14:tracePt t="117865" x="3662363" y="4275138"/>
          <p14:tracePt t="117875" x="3662363" y="4265613"/>
          <p14:tracePt t="117882" x="3654425" y="4240213"/>
          <p14:tracePt t="117889" x="3654425" y="4232275"/>
          <p14:tracePt t="117897" x="3646488" y="4206875"/>
          <p14:tracePt t="117905" x="3646488" y="4189413"/>
          <p14:tracePt t="117914" x="3646488" y="4164013"/>
          <p14:tracePt t="117924" x="3654425" y="4138613"/>
          <p14:tracePt t="117931" x="3679825" y="4121150"/>
          <p14:tracePt t="117937" x="3730625" y="4105275"/>
          <p14:tracePt t="117949" x="3763963" y="4087813"/>
          <p14:tracePt t="117953" x="3798888" y="4087813"/>
          <p14:tracePt t="117965" x="3824288" y="4087813"/>
          <p14:tracePt t="117969" x="3841750" y="4079875"/>
          <p14:tracePt t="117981" x="3857625" y="4079875"/>
          <p14:tracePt t="117985" x="3875088" y="4079875"/>
          <p14:tracePt t="117996" x="3883025" y="4079875"/>
          <p14:tracePt t="118001" x="3892550" y="4079875"/>
          <p14:tracePt t="118049" x="3900488" y="4079875"/>
          <p14:tracePt t="118057" x="3900488" y="4087813"/>
          <p14:tracePt t="118065" x="3892550" y="4087813"/>
          <p14:tracePt t="118106" x="3883025" y="4087813"/>
          <p14:tracePt t="118113" x="3875088" y="4087813"/>
          <p14:tracePt t="118122" x="3857625" y="4087813"/>
          <p14:tracePt t="118131" x="3832225" y="4087813"/>
          <p14:tracePt t="118139" x="3816350" y="4087813"/>
          <p14:tracePt t="118153" x="3798888" y="4087813"/>
          <p14:tracePt t="118163" x="3790950" y="4087813"/>
          <p14:tracePt t="118196" x="3773488" y="4079875"/>
          <p14:tracePt t="118202" x="3763963" y="4070350"/>
          <p14:tracePt t="118219" x="3763963" y="4062413"/>
          <p14:tracePt t="118226" x="3763963" y="4044950"/>
          <p14:tracePt t="118233" x="3763963" y="4037013"/>
          <p14:tracePt t="118242" x="3763963" y="4027488"/>
          <p14:tracePt t="118249" x="3763963" y="4019550"/>
          <p14:tracePt t="118258" x="3763963" y="4011613"/>
          <p14:tracePt t="118265" x="3763963" y="4002088"/>
          <p14:tracePt t="118274" x="3763963" y="3994150"/>
          <p14:tracePt t="119025" x="3763963" y="3986213"/>
          <p14:tracePt t="119114" x="3763963" y="3976688"/>
          <p14:tracePt t="119121" x="3773488" y="3968750"/>
          <p14:tracePt t="119132" x="3781425" y="3951288"/>
          <p14:tracePt t="119149" x="3781425" y="3943350"/>
          <p14:tracePt t="119186" x="3781425" y="3935413"/>
          <p14:tracePt t="119489" x="3781425" y="3925888"/>
          <p14:tracePt t="119505" x="3773488" y="3925888"/>
          <p14:tracePt t="119934" x="3763963" y="3917950"/>
          <p14:tracePt t="119961" x="3763963" y="3900488"/>
          <p14:tracePt t="120049" x="3763963" y="3892550"/>
          <p14:tracePt t="120065" x="3781425" y="3892550"/>
          <p14:tracePt t="120081" x="3790950" y="3900488"/>
          <p14:tracePt t="120097" x="3798888" y="3917950"/>
          <p14:tracePt t="120105" x="3806825" y="3917950"/>
          <p14:tracePt t="120115" x="3816350" y="3935413"/>
          <p14:tracePt t="120121" x="3824288" y="3943350"/>
          <p14:tracePt t="120132" x="3841750" y="3951288"/>
          <p14:tracePt t="120137" x="3849688" y="3960813"/>
          <p14:tracePt t="120149" x="3867150" y="3976688"/>
          <p14:tracePt t="120153" x="3875088" y="3986213"/>
          <p14:tracePt t="120165" x="3900488" y="4002088"/>
          <p14:tracePt t="120169" x="3943350" y="4027488"/>
          <p14:tracePt t="120181" x="3968750" y="4037013"/>
          <p14:tracePt t="120185" x="3986213" y="4044950"/>
          <p14:tracePt t="120193" x="4011613" y="4062413"/>
          <p14:tracePt t="120201" x="4037013" y="4079875"/>
          <p14:tracePt t="120209" x="4062413" y="4105275"/>
          <p14:tracePt t="120217" x="4095750" y="4138613"/>
          <p14:tracePt t="120226" x="4121150" y="4156075"/>
          <p14:tracePt t="120233" x="4156075" y="4189413"/>
          <p14:tracePt t="120242" x="4181475" y="4214813"/>
          <p14:tracePt t="120249" x="4206875" y="4232275"/>
          <p14:tracePt t="120257" x="4249738" y="4265613"/>
          <p14:tracePt t="120265" x="4265613" y="4291013"/>
          <p14:tracePt t="120273" x="4291013" y="4316413"/>
          <p14:tracePt t="120281" x="4333875" y="4351338"/>
          <p14:tracePt t="120289" x="4368800" y="4376738"/>
          <p14:tracePt t="120298" x="4419600" y="4419600"/>
          <p14:tracePt t="120305" x="4445000" y="4445000"/>
          <p14:tracePt t="120316" x="4495800" y="4478338"/>
          <p14:tracePt t="120321" x="4529138" y="4503738"/>
          <p14:tracePt t="120332" x="4572000" y="4529138"/>
          <p14:tracePt t="120337" x="4622800" y="4564063"/>
          <p14:tracePt t="120348" x="4657725" y="4579938"/>
          <p14:tracePt t="120353" x="4673600" y="4579938"/>
          <p14:tracePt t="120365" x="4708525" y="4614863"/>
          <p14:tracePt t="120369" x="4741863" y="4622800"/>
          <p14:tracePt t="120380" x="4775200" y="4630738"/>
          <p14:tracePt t="120385" x="4802188" y="4630738"/>
          <p14:tracePt t="120393" x="4827588" y="4630738"/>
          <p14:tracePt t="120401" x="4835525" y="4630738"/>
          <p14:tracePt t="120409" x="4852988" y="4630738"/>
          <p14:tracePt t="120417" x="4860925" y="4630738"/>
          <p14:tracePt t="120426" x="4886325" y="4630738"/>
          <p14:tracePt t="120433" x="4911725" y="4630738"/>
          <p14:tracePt t="120442" x="4929188" y="4630738"/>
          <p14:tracePt t="120449" x="4954588" y="4630738"/>
          <p14:tracePt t="120457" x="4979988" y="4630738"/>
          <p14:tracePt t="120465" x="5005388" y="4630738"/>
          <p14:tracePt t="120473" x="5030788" y="4630738"/>
          <p14:tracePt t="120482" x="5064125" y="4630738"/>
          <p14:tracePt t="120489" x="5091113" y="4630738"/>
          <p14:tracePt t="120498" x="5116513" y="4630738"/>
          <p14:tracePt t="120505" x="5157788" y="4630738"/>
          <p14:tracePt t="120515" x="5218113" y="4630738"/>
          <p14:tracePt t="120521" x="5260975" y="4630738"/>
          <p14:tracePt t="120532" x="5294313" y="4622800"/>
          <p14:tracePt t="120537" x="5353050" y="4622800"/>
          <p14:tracePt t="120548" x="5387975" y="4614863"/>
          <p14:tracePt t="120553" x="5430838" y="4614863"/>
          <p14:tracePt t="120565" x="5464175" y="4614863"/>
          <p14:tracePt t="120569" x="5481638" y="4614863"/>
          <p14:tracePt t="120581" x="5507038" y="4614863"/>
          <p14:tracePt t="120585" x="5524500" y="4614863"/>
          <p14:tracePt t="120594" x="5532438" y="4614863"/>
          <p14:tracePt t="120601" x="5540375" y="4614863"/>
          <p14:tracePt t="121242" x="5549900" y="4614863"/>
          <p14:tracePt t="121545" x="5524500" y="4614863"/>
          <p14:tracePt t="121565" x="5481638" y="4614863"/>
          <p14:tracePt t="121569" x="5464175" y="4614863"/>
          <p14:tracePt t="121578" x="5438775" y="4605338"/>
          <p14:tracePt t="121585" x="5413375" y="4597400"/>
          <p14:tracePt t="121594" x="5353050" y="4589463"/>
          <p14:tracePt t="121601" x="5319713" y="4572000"/>
          <p14:tracePt t="121609" x="5276850" y="4572000"/>
          <p14:tracePt t="121617" x="5243513" y="4564063"/>
          <p14:tracePt t="121626" x="5200650" y="4538663"/>
          <p14:tracePt t="121633" x="5167313" y="4529138"/>
          <p14:tracePt t="121642" x="5116513" y="4521200"/>
          <p14:tracePt t="121650" x="5073650" y="4513263"/>
          <p14:tracePt t="121658" x="5038725" y="4503738"/>
          <p14:tracePt t="121666" x="4987925" y="4486275"/>
          <p14:tracePt t="121673" x="4946650" y="4486275"/>
          <p14:tracePt t="121682" x="4886325" y="4470400"/>
          <p14:tracePt t="121689" x="4843463" y="4452938"/>
          <p14:tracePt t="121699" x="4792663" y="4445000"/>
          <p14:tracePt t="121705" x="4733925" y="4435475"/>
          <p14:tracePt t="121716" x="4699000" y="4427538"/>
          <p14:tracePt t="121721" x="4640263" y="4419600"/>
          <p14:tracePt t="121732" x="4597400" y="4410075"/>
          <p14:tracePt t="121737" x="4564063" y="4402138"/>
          <p14:tracePt t="121749" x="4529138" y="4384675"/>
          <p14:tracePt t="121753" x="4478338" y="4376738"/>
          <p14:tracePt t="121764" x="4445000" y="4359275"/>
          <p14:tracePt t="121769" x="4427538" y="4351338"/>
          <p14:tracePt t="121778" x="4402138" y="4333875"/>
          <p14:tracePt t="121785" x="4376738" y="4316413"/>
          <p14:tracePt t="121793" x="4359275" y="4308475"/>
          <p14:tracePt t="121801" x="4341813" y="4291013"/>
          <p14:tracePt t="121810" x="4333875" y="4283075"/>
          <p14:tracePt t="121817" x="4325938" y="4275138"/>
          <p14:tracePt t="121826" x="4308475" y="4257675"/>
          <p14:tracePt t="121833" x="4300538" y="4249738"/>
          <p14:tracePt t="121842" x="4291013" y="4240213"/>
          <p14:tracePt t="121849" x="4275138" y="4224338"/>
          <p14:tracePt t="121866" x="4265613" y="4206875"/>
          <p14:tracePt t="121873" x="4257675" y="4197350"/>
          <p14:tracePt t="121883" x="4249738" y="4197350"/>
          <p14:tracePt t="121889" x="4249738" y="4189413"/>
          <p14:tracePt t="121899" x="4249738" y="4181475"/>
          <p14:tracePt t="121905" x="4249738" y="4171950"/>
          <p14:tracePt t="121926" x="4240213" y="4164013"/>
          <p14:tracePt t="121937" x="4240213" y="4156075"/>
          <p14:tracePt t="121969" x="4240213" y="4138613"/>
          <p14:tracePt t="121985" x="4240213" y="4130675"/>
          <p14:tracePt t="122033" x="4240213" y="4121150"/>
          <p14:tracePt t="122041" x="4240213" y="4105275"/>
          <p14:tracePt t="122049" x="4240213" y="4095750"/>
          <p14:tracePt t="122057" x="4240213" y="4079875"/>
          <p14:tracePt t="122066" x="4240213" y="4070350"/>
          <p14:tracePt t="122073" x="4240213" y="4062413"/>
          <p14:tracePt t="122083" x="4240213" y="4044950"/>
          <p14:tracePt t="122089" x="4249738" y="4019550"/>
          <p14:tracePt t="122100" x="4249738" y="4011613"/>
          <p14:tracePt t="122105" x="4249738" y="3994150"/>
          <p14:tracePt t="122116" x="4249738" y="3986213"/>
          <p14:tracePt t="122121" x="4257675" y="3968750"/>
          <p14:tracePt t="122133" x="4265613" y="3951288"/>
          <p14:tracePt t="122137" x="4265613" y="3943350"/>
          <p14:tracePt t="122149" x="4275138" y="3917950"/>
          <p14:tracePt t="122153" x="4283075" y="3900488"/>
          <p14:tracePt t="122163" x="4291013" y="3892550"/>
          <p14:tracePt t="122169" x="4291013" y="3883025"/>
          <p14:tracePt t="122178" x="4308475" y="3867150"/>
          <p14:tracePt t="122185" x="4308475" y="3857625"/>
          <p14:tracePt t="122201" x="4325938" y="3841750"/>
          <p14:tracePt t="122210" x="4333875" y="3832225"/>
          <p14:tracePt t="122227" x="4341813" y="3816350"/>
          <p14:tracePt t="122241" x="4351338" y="3806825"/>
          <p14:tracePt t="122257" x="4368800" y="3798888"/>
          <p14:tracePt t="122273" x="4368800" y="3790950"/>
          <p14:tracePt t="122283" x="4384675" y="3773488"/>
          <p14:tracePt t="122299" x="4394200" y="3773488"/>
          <p14:tracePt t="122332" x="4402138" y="3773488"/>
          <p14:tracePt t="122365" x="4427538" y="3756025"/>
          <p14:tracePt t="122393" x="4427538" y="3748088"/>
          <p14:tracePt t="122410" x="4445000" y="3738563"/>
          <p14:tracePt t="122449" x="4452938" y="3730625"/>
          <p14:tracePt t="122466" x="4452938" y="3722688"/>
          <p14:tracePt t="122689" x="4452938" y="3713163"/>
          <p14:tracePt t="122698" x="4452938" y="3705225"/>
          <p14:tracePt t="122705" x="4460875" y="3697288"/>
          <p14:tracePt t="122715" x="4470400" y="3697288"/>
          <p14:tracePt t="122737" x="4478338" y="3679825"/>
          <p14:tracePt t="122753" x="4478338" y="3671888"/>
          <p14:tracePt t="122763" x="4486275" y="3671888"/>
          <p14:tracePt t="122770" x="4486275" y="3662363"/>
          <p14:tracePt t="122777" x="4495800" y="3654425"/>
          <p14:tracePt t="122825" x="4495800" y="3646488"/>
          <p14:tracePt t="123194" x="4513263" y="3646488"/>
          <p14:tracePt t="123211" x="4521200" y="3646488"/>
          <p14:tracePt t="123226" x="4529138" y="3646488"/>
          <p14:tracePt t="123235" x="4546600" y="3646488"/>
          <p14:tracePt t="123242" x="4554538" y="3646488"/>
          <p14:tracePt t="123250" x="4572000" y="3646488"/>
          <p14:tracePt t="123257" x="4597400" y="3646488"/>
          <p14:tracePt t="123265" x="4614863" y="3646488"/>
          <p14:tracePt t="123275" x="4648200" y="3646488"/>
          <p14:tracePt t="123283" x="4683125" y="3646488"/>
          <p14:tracePt t="123290" x="4708525" y="3646488"/>
          <p14:tracePt t="123299" x="4733925" y="3646488"/>
          <p14:tracePt t="123306" x="4759325" y="3646488"/>
          <p14:tracePt t="123316" x="4784725" y="3646488"/>
          <p14:tracePt t="123323" x="4802188" y="3646488"/>
          <p14:tracePt t="123332" x="4827588" y="3646488"/>
          <p14:tracePt t="123339" x="4852988" y="3646488"/>
          <p14:tracePt t="123349" x="4868863" y="3646488"/>
          <p14:tracePt t="123355" x="4894263" y="3646488"/>
          <p14:tracePt t="123362" x="4903788" y="3646488"/>
          <p14:tracePt t="123371" x="4937125" y="3646488"/>
          <p14:tracePt t="123377" x="4954588" y="3646488"/>
          <p14:tracePt t="123386" x="4997450" y="3646488"/>
          <p14:tracePt t="123394" x="5013325" y="3646488"/>
          <p14:tracePt t="123403" x="5056188" y="3646488"/>
          <p14:tracePt t="123411" x="5091113" y="3646488"/>
          <p14:tracePt t="123418" x="5132388" y="3646488"/>
          <p14:tracePt t="123427" x="5167313" y="3646488"/>
          <p14:tracePt t="123435" x="5218113" y="3646488"/>
          <p14:tracePt t="123442" x="5260975" y="3646488"/>
          <p14:tracePt t="123450" x="5294313" y="3654425"/>
          <p14:tracePt t="123458" x="5327650" y="3654425"/>
          <p14:tracePt t="123466" x="5362575" y="3654425"/>
          <p14:tracePt t="123474" x="5380038" y="3662363"/>
          <p14:tracePt t="123482" x="5395913" y="3662363"/>
          <p14:tracePt t="123490" x="5421313" y="3662363"/>
          <p14:tracePt t="123500" x="5430838" y="3662363"/>
          <p14:tracePt t="123506" x="5446713" y="3662363"/>
          <p14:tracePt t="123516" x="5456238" y="3662363"/>
          <p14:tracePt t="123523" x="5472113" y="3662363"/>
          <p14:tracePt t="123532" x="5489575" y="3662363"/>
          <p14:tracePt t="123539" x="5497513" y="3662363"/>
          <p14:tracePt t="123548" x="5524500" y="3662363"/>
          <p14:tracePt t="123555" x="5532438" y="3662363"/>
          <p14:tracePt t="123562" x="5549900" y="3662363"/>
          <p14:tracePt t="123571" x="5575300" y="3662363"/>
          <p14:tracePt t="123577" x="5600700" y="3662363"/>
          <p14:tracePt t="123586" x="5626100" y="3662363"/>
          <p14:tracePt t="123594" x="5668963" y="3662363"/>
          <p14:tracePt t="123603" x="5694363" y="3662363"/>
          <p14:tracePt t="123611" x="5719763" y="3662363"/>
          <p14:tracePt t="123618" x="5753100" y="3662363"/>
          <p14:tracePt t="123626" x="5788025" y="3662363"/>
          <p14:tracePt t="123634" x="5821363" y="3662363"/>
          <p14:tracePt t="123642" x="5838825" y="3662363"/>
          <p14:tracePt t="123650" x="5872163" y="3662363"/>
          <p14:tracePt t="123657" x="5897563" y="3662363"/>
          <p14:tracePt t="123666" x="5915025" y="3662363"/>
          <p14:tracePt t="123674" x="5940425" y="3662363"/>
          <p14:tracePt t="123683" x="5965825" y="3662363"/>
          <p14:tracePt t="123690" x="5999163" y="3662363"/>
          <p14:tracePt t="123699" x="6016625" y="3662363"/>
          <p14:tracePt t="123706" x="6042025" y="3662363"/>
          <p14:tracePt t="123716" x="6067425" y="3662363"/>
          <p14:tracePt t="123722" x="6076950" y="3662363"/>
          <p14:tracePt t="123732" x="6110288" y="3662363"/>
          <p14:tracePt t="123738" x="6135688" y="3662363"/>
          <p14:tracePt t="123748" x="6143625" y="3662363"/>
          <p14:tracePt t="123754" x="6178550" y="3662363"/>
          <p14:tracePt t="123762" x="6186488" y="3662363"/>
          <p14:tracePt t="123769" x="6211888" y="3662363"/>
          <p14:tracePt t="123778" x="6246813" y="3662363"/>
          <p14:tracePt t="123786" x="6272213" y="3662363"/>
          <p14:tracePt t="123794" x="6313488" y="3671888"/>
          <p14:tracePt t="123803" x="6330950" y="3671888"/>
          <p14:tracePt t="123811" x="6365875" y="3671888"/>
          <p14:tracePt t="123817" x="6399213" y="3671888"/>
          <p14:tracePt t="123826" x="6424613" y="3671888"/>
          <p14:tracePt t="123833" x="6442075" y="3671888"/>
          <p14:tracePt t="123842" x="6467475" y="3671888"/>
          <p14:tracePt t="123850" x="6510338" y="3671888"/>
          <p14:tracePt t="123859" x="6543675" y="3671888"/>
          <p14:tracePt t="123867" x="6561138" y="3671888"/>
          <p14:tracePt t="123874" x="6586538" y="3671888"/>
          <p14:tracePt t="123883" x="6611938" y="3671888"/>
          <p14:tracePt t="123890" x="6619875" y="3671888"/>
          <p14:tracePt t="123901" x="6645275" y="3671888"/>
          <p14:tracePt t="123906" x="6654800" y="3671888"/>
          <p14:tracePt t="123916" x="6670675" y="3671888"/>
          <p14:tracePt t="123923" x="6696075" y="3671888"/>
          <p14:tracePt t="123932" x="6713538" y="3671888"/>
          <p14:tracePt t="123939" x="6738938" y="3671888"/>
          <p14:tracePt t="123949" x="6756400" y="3671888"/>
          <p14:tracePt t="123954" x="6764338" y="3671888"/>
          <p14:tracePt t="123961" x="6781800" y="3671888"/>
          <p14:tracePt t="123970" x="6789738" y="3671888"/>
          <p14:tracePt t="123977" x="6807200" y="3671888"/>
          <p14:tracePt t="123986" x="6832600" y="3671888"/>
          <p14:tracePt t="123994" x="6850063" y="3671888"/>
          <p14:tracePt t="124002" x="6865938" y="3671888"/>
          <p14:tracePt t="124011" x="6883400" y="3671888"/>
          <p14:tracePt t="124018" x="6891338" y="3671888"/>
          <p14:tracePt t="124026" x="6916738" y="3671888"/>
          <p14:tracePt t="124034" x="6943725" y="3671888"/>
          <p14:tracePt t="124042" x="6959600" y="3671888"/>
          <p14:tracePt t="124050" x="6977063" y="3671888"/>
          <p14:tracePt t="124059" x="6985000" y="3671888"/>
          <p14:tracePt t="124066" x="7002463" y="3671888"/>
          <p14:tracePt t="124074" x="7019925" y="3671888"/>
          <p14:tracePt t="124091" x="7027863" y="3671888"/>
          <p14:tracePt t="124100" x="7045325" y="3671888"/>
          <p14:tracePt t="124116" x="7061200" y="3671888"/>
          <p14:tracePt t="124132" x="7078663" y="3671888"/>
          <p14:tracePt t="124139" x="7104063" y="3671888"/>
          <p14:tracePt t="124155" x="7129463" y="3671888"/>
          <p14:tracePt t="124161" x="7146925" y="3671888"/>
          <p14:tracePt t="124170" x="7172325" y="3671888"/>
          <p14:tracePt t="124178" x="7189788" y="3671888"/>
          <p14:tracePt t="124186" x="7215188" y="3671888"/>
          <p14:tracePt t="124194" x="7232650" y="3671888"/>
          <p14:tracePt t="124202" x="7258050" y="3671888"/>
          <p14:tracePt t="124211" x="7273925" y="3671888"/>
          <p14:tracePt t="124218" x="7308850" y="3671888"/>
          <p14:tracePt t="124226" x="7334250" y="3671888"/>
          <p14:tracePt t="124233" x="7350125" y="3671888"/>
          <p14:tracePt t="124242" x="7367588" y="3671888"/>
          <p14:tracePt t="124250" x="7392988" y="3671888"/>
          <p14:tracePt t="124258" x="7410450" y="3671888"/>
          <p14:tracePt t="124267" x="7435850" y="3671888"/>
          <p14:tracePt t="124274" x="7453313" y="3671888"/>
          <p14:tracePt t="124283" x="7469188" y="3671888"/>
          <p14:tracePt t="124291" x="7494588" y="3671888"/>
          <p14:tracePt t="124301" x="7521575" y="3671888"/>
          <p14:tracePt t="124306" x="7537450" y="3671888"/>
          <p14:tracePt t="124316" x="7562850" y="3671888"/>
          <p14:tracePt t="124323" x="7588250" y="3671888"/>
          <p14:tracePt t="124332" x="7605713" y="3671888"/>
          <p14:tracePt t="124339" x="7639050" y="3671888"/>
          <p14:tracePt t="124348" x="7656513" y="3671888"/>
          <p14:tracePt t="124355" x="7681913" y="3671888"/>
          <p14:tracePt t="124361" x="7699375" y="3671888"/>
          <p14:tracePt t="124371" x="7716838" y="3671888"/>
          <p14:tracePt t="124378" x="7724775" y="3671888"/>
          <p14:tracePt t="124386" x="7732713" y="3671888"/>
          <p14:tracePt t="124394" x="7742238" y="3671888"/>
          <p14:tracePt t="124401" x="7758113" y="3671888"/>
          <p14:tracePt t="124418" x="7767638" y="3671888"/>
          <p14:tracePt t="124426" x="7775575" y="3671888"/>
          <p14:tracePt t="124435" x="7783513" y="3671888"/>
          <p14:tracePt t="124441" x="7800975" y="3671888"/>
          <p14:tracePt t="124457" x="7826375" y="3671888"/>
          <p14:tracePt t="124467" x="7835900" y="3671888"/>
          <p14:tracePt t="124473" x="7843838" y="3671888"/>
          <p14:tracePt t="124484" x="7861300" y="3671888"/>
          <p14:tracePt t="124489" x="7894638" y="3671888"/>
          <p14:tracePt t="124500" x="7912100" y="3671888"/>
          <p14:tracePt t="124505" x="7927975" y="3671888"/>
          <p14:tracePt t="124517" x="7937500" y="3671888"/>
          <p14:tracePt t="124522" x="7954963" y="3671888"/>
          <p14:tracePt t="124533" x="7962900" y="3671888"/>
          <p14:tracePt t="124537" x="7970838" y="3671888"/>
          <p14:tracePt t="124546" x="7980363" y="3671888"/>
          <p14:tracePt t="124553" x="7988300" y="3671888"/>
          <p14:tracePt t="124561" x="8005763" y="3671888"/>
          <p14:tracePt t="124578" x="8021638" y="3671888"/>
          <p14:tracePt t="124585" x="8031163" y="3671888"/>
          <p14:tracePt t="124601" x="8047038" y="3671888"/>
          <p14:tracePt t="124610" x="8056563" y="3671888"/>
          <p14:tracePt t="124617" x="8064500" y="3671888"/>
          <p14:tracePt t="124625" x="8081963" y="3671888"/>
          <p14:tracePt t="124634" x="8089900" y="3671888"/>
          <p14:tracePt t="124641" x="8099425" y="3671888"/>
          <p14:tracePt t="124650" x="8107363" y="3671888"/>
          <p14:tracePt t="124657" x="8115300" y="3671888"/>
          <p14:tracePt t="124667" x="8132763" y="3671888"/>
          <p14:tracePt t="124683" x="8150225" y="3671888"/>
          <p14:tracePt t="124689" x="8158163" y="3671888"/>
          <p14:tracePt t="124700" x="8166100" y="3671888"/>
          <p14:tracePt t="124705" x="8191500" y="3671888"/>
          <p14:tracePt t="124721" x="8218488" y="3671888"/>
          <p14:tracePt t="124733" x="8243888" y="3671888"/>
          <p14:tracePt t="124745" x="8269288" y="3671888"/>
          <p14:tracePt t="124753" x="8277225" y="3671888"/>
          <p14:tracePt t="124761" x="8294688" y="3671888"/>
          <p14:tracePt t="124769" x="8302625" y="3671888"/>
          <p14:tracePt t="124778" x="8320088" y="3671888"/>
          <p14:tracePt t="124785" x="8335963" y="3671888"/>
          <p14:tracePt t="124794" x="8345488" y="3671888"/>
          <p14:tracePt t="124801" x="8362950" y="3671888"/>
          <p14:tracePt t="124810" x="8388350" y="3671888"/>
          <p14:tracePt t="124818" x="8396288" y="3671888"/>
          <p14:tracePt t="124826" x="8413750" y="3671888"/>
          <p14:tracePt t="124834" x="8421688" y="3671888"/>
          <p14:tracePt t="124841" x="8439150" y="3671888"/>
          <p14:tracePt t="124851" x="8447088" y="3671888"/>
          <p14:tracePt t="124857" x="8464550" y="3662363"/>
          <p14:tracePt t="124867" x="8489950" y="3662363"/>
          <p14:tracePt t="124873" x="8497888" y="3662363"/>
          <p14:tracePt t="124884" x="8507413" y="3662363"/>
          <p14:tracePt t="124889" x="8523288" y="3662363"/>
          <p14:tracePt t="124900" x="8532813" y="3662363"/>
          <p14:tracePt t="124905" x="8548688" y="3662363"/>
          <p14:tracePt t="124917" x="8558213" y="3654425"/>
          <p14:tracePt t="124985" x="8566150" y="3654425"/>
          <p14:tracePt t="125017" x="8574088" y="3654425"/>
          <p14:tracePt t="125026" x="8583613" y="3654425"/>
          <p14:tracePt t="125034" x="8591550" y="3654425"/>
          <p14:tracePt t="125050" x="8599488" y="3646488"/>
          <p14:tracePt t="125209" x="8599488" y="3636963"/>
          <p14:tracePt t="125217" x="8599488" y="3629025"/>
          <p14:tracePt t="125234" x="8599488" y="3619500"/>
          <p14:tracePt t="125241" x="8599488" y="3611563"/>
          <p14:tracePt t="125545" x="8591550" y="3611563"/>
          <p14:tracePt t="125554" x="8566150" y="3611563"/>
          <p14:tracePt t="125561" x="8523288" y="3611563"/>
          <p14:tracePt t="125569" x="8480425" y="3611563"/>
          <p14:tracePt t="125578" x="8421688" y="3611563"/>
          <p14:tracePt t="125585" x="8320088" y="3611563"/>
          <p14:tracePt t="125595" x="8226425" y="3611563"/>
          <p14:tracePt t="125601" x="8140700" y="3611563"/>
          <p14:tracePt t="125609" x="8013700" y="3611563"/>
          <p14:tracePt t="125618" x="7886700" y="3611563"/>
          <p14:tracePt t="125625" x="7742238" y="3611563"/>
          <p14:tracePt t="125634" x="7605713" y="3611563"/>
          <p14:tracePt t="125641" x="7486650" y="3611563"/>
          <p14:tracePt t="125651" x="7350125" y="3611563"/>
          <p14:tracePt t="125657" x="7180263" y="3611563"/>
          <p14:tracePt t="125668" x="7019925" y="3611563"/>
          <p14:tracePt t="125673" x="6900863" y="3611563"/>
          <p14:tracePt t="125684" x="6738938" y="3611563"/>
          <p14:tracePt t="125689" x="6602413" y="3611563"/>
          <p14:tracePt t="125700" x="6457950" y="3611563"/>
          <p14:tracePt t="125705" x="6323013" y="3611563"/>
          <p14:tracePt t="125717" x="6211888" y="3611563"/>
          <p14:tracePt t="125721" x="6092825" y="3611563"/>
          <p14:tracePt t="125731" x="5999163" y="3611563"/>
          <p14:tracePt t="125738" x="5915025" y="3611563"/>
          <p14:tracePt t="125745" x="5838825" y="3611563"/>
          <p14:tracePt t="125753" x="5753100" y="3611563"/>
          <p14:tracePt t="125761" x="5651500" y="3611563"/>
          <p14:tracePt t="125769" x="5557838" y="3611563"/>
          <p14:tracePt t="125778" x="5481638" y="3611563"/>
          <p14:tracePt t="125785" x="5387975" y="3611563"/>
          <p14:tracePt t="125794" x="5268913" y="3611563"/>
          <p14:tracePt t="125801" x="5175250" y="3611563"/>
          <p14:tracePt t="125809" x="5091113" y="3611563"/>
          <p14:tracePt t="125818" x="5013325" y="3611563"/>
          <p14:tracePt t="125825" x="4929188" y="3619500"/>
          <p14:tracePt t="125834" x="4843463" y="3629025"/>
          <p14:tracePt t="125841" x="4759325" y="3629025"/>
          <p14:tracePt t="125851" x="4683125" y="3636963"/>
          <p14:tracePt t="125857" x="4614863" y="3662363"/>
          <p14:tracePt t="125868" x="4529138" y="3662363"/>
          <p14:tracePt t="125873" x="4460875" y="3679825"/>
          <p14:tracePt t="125884" x="4402138" y="3687763"/>
          <p14:tracePt t="125889" x="4351338" y="3687763"/>
          <p14:tracePt t="125900" x="4283075" y="3713163"/>
          <p14:tracePt t="125905" x="4224338" y="3722688"/>
          <p14:tracePt t="125917" x="4197350" y="3722688"/>
          <p14:tracePt t="125929" x="4138613" y="3730625"/>
          <p14:tracePt t="125937" x="4113213" y="3738563"/>
          <p14:tracePt t="125946" x="4105275" y="3738563"/>
          <p14:tracePt t="125956" x="4095750" y="3738563"/>
          <p14:tracePt t="125962" x="4079875" y="3748088"/>
          <p14:tracePt t="125969" x="4070350" y="3748088"/>
          <p14:tracePt t="125978" x="4052888" y="3748088"/>
          <p14:tracePt t="125993" x="4037013" y="3756025"/>
          <p14:tracePt t="126002" x="4027488" y="3756025"/>
          <p14:tracePt t="126009" x="4019550" y="3756025"/>
          <p14:tracePt t="126018" x="4011613" y="3756025"/>
          <p14:tracePt t="126025" x="4002088" y="3756025"/>
          <p14:tracePt t="126809" x="4002088" y="3748088"/>
          <p14:tracePt t="126857" x="4019550" y="3738563"/>
          <p14:tracePt t="127137" x="4027488" y="3730625"/>
          <p14:tracePt t="127241" x="4037013" y="3722688"/>
          <p14:tracePt t="127345" x="4044950" y="3713163"/>
          <p14:tracePt t="127418" x="4052888" y="3713163"/>
          <p14:tracePt t="127529" x="4062413" y="3705225"/>
          <p14:tracePt t="127570" x="4070350" y="3697288"/>
          <p14:tracePt t="127753" x="4079875" y="3697288"/>
          <p14:tracePt t="127769" x="4087813" y="3687763"/>
          <p14:tracePt t="127801" x="4095750" y="3679825"/>
          <p14:tracePt t="129393" x="4105275" y="3679825"/>
          <p14:tracePt t="129457" x="4113213" y="3679825"/>
          <p14:tracePt t="129468" x="4130675" y="3687763"/>
          <p14:tracePt t="129473" x="4138613" y="3687763"/>
          <p14:tracePt t="129483" x="4146550" y="3687763"/>
          <p14:tracePt t="129489" x="4164013" y="3697288"/>
          <p14:tracePt t="129505" x="4171950" y="3697288"/>
          <p14:tracePt t="129513" x="4189413" y="3697288"/>
          <p14:tracePt t="129530" x="4206875" y="3697288"/>
          <p14:tracePt t="129537" x="4214813" y="3697288"/>
          <p14:tracePt t="129547" x="4232275" y="3697288"/>
          <p14:tracePt t="129553" x="4240213" y="3697288"/>
          <p14:tracePt t="129569" x="4265613" y="3697288"/>
          <p14:tracePt t="129577" x="4275138" y="3697288"/>
          <p14:tracePt t="129586" x="4291013" y="3697288"/>
          <p14:tracePt t="129593" x="4316413" y="3697288"/>
          <p14:tracePt t="129602" x="4333875" y="3697288"/>
          <p14:tracePt t="129609" x="4359275" y="3697288"/>
          <p14:tracePt t="129620" x="4384675" y="3697288"/>
          <p14:tracePt t="129636" x="4402138" y="3705225"/>
          <p14:tracePt t="129641" x="4427538" y="3705225"/>
          <p14:tracePt t="129658" x="4445000" y="3705225"/>
          <p14:tracePt t="129669" x="4452938" y="3705225"/>
          <p14:tracePt t="129673" x="4460875" y="3713163"/>
          <p14:tracePt t="129683" x="4470400" y="3713163"/>
          <p14:tracePt t="129689" x="4486275" y="3713163"/>
          <p14:tracePt t="129698" x="4503738" y="3713163"/>
          <p14:tracePt t="129705" x="4513263" y="3713163"/>
          <p14:tracePt t="129713" x="4529138" y="3722688"/>
          <p14:tracePt t="129721" x="4546600" y="3722688"/>
          <p14:tracePt t="129730" x="4554538" y="3722688"/>
          <p14:tracePt t="129737" x="4572000" y="3730625"/>
          <p14:tracePt t="129747" x="4597400" y="3730625"/>
          <p14:tracePt t="129753" x="4614863" y="3738563"/>
          <p14:tracePt t="129769" x="4630738" y="3748088"/>
          <p14:tracePt t="129777" x="4648200" y="3763963"/>
          <p14:tracePt t="129793" x="4657725" y="3773488"/>
          <p14:tracePt t="129802" x="4673600" y="3781425"/>
          <p14:tracePt t="129819" x="4673600" y="3790950"/>
          <p14:tracePt t="129825" x="4691063" y="3798888"/>
          <p14:tracePt t="129835" x="4699000" y="3798888"/>
          <p14:tracePt t="129921" x="4699000" y="3806825"/>
          <p14:tracePt t="129938" x="4699000" y="3816350"/>
          <p14:tracePt t="129955" x="4699000" y="3824288"/>
          <p14:tracePt t="129971" x="4699000" y="3832225"/>
          <p14:tracePt t="129977" x="4699000" y="3841750"/>
          <p14:tracePt t="130001" x="4699000" y="3849688"/>
          <p14:tracePt t="130025" x="4699000" y="3857625"/>
          <p14:tracePt t="130035" x="4699000" y="3867150"/>
          <p14:tracePt t="130057" x="4699000" y="3883025"/>
          <p14:tracePt t="130105" x="4708525" y="3892550"/>
          <p14:tracePt t="130129" x="4716463" y="3900488"/>
          <p14:tracePt t="130193" x="4716463" y="3908425"/>
          <p14:tracePt t="130385" x="4716463" y="3925888"/>
          <p14:tracePt t="130419" x="4716463" y="3943350"/>
          <p14:tracePt t="130435" x="4708525" y="3943350"/>
          <p14:tracePt t="130452" x="4683125" y="3951288"/>
          <p14:tracePt t="130457" x="4673600" y="3951288"/>
          <p14:tracePt t="130467" x="4665663" y="3951288"/>
          <p14:tracePt t="130473" x="4640263" y="3951288"/>
          <p14:tracePt t="130482" x="4630738" y="3951288"/>
          <p14:tracePt t="130490" x="4622800" y="3960813"/>
          <p14:tracePt t="130497" x="4614863" y="3960813"/>
          <p14:tracePt t="130505" x="4605338" y="3960813"/>
          <p14:tracePt t="130513" x="4589463" y="3960813"/>
          <p14:tracePt t="130521" x="4589463" y="3968750"/>
          <p14:tracePt t="130530" x="4579938" y="3968750"/>
          <p14:tracePt t="130570" x="4564063" y="3968750"/>
          <p14:tracePt t="130769" x="4554538" y="3968750"/>
          <p14:tracePt t="130777" x="4546600" y="3968750"/>
          <p14:tracePt t="130793" x="4538663" y="3968750"/>
          <p14:tracePt t="131362" x="4538663" y="3960813"/>
          <p14:tracePt t="131378" x="4538663" y="3951288"/>
          <p14:tracePt t="131393" x="4538663" y="3943350"/>
          <p14:tracePt t="131405" x="4538663" y="3925888"/>
          <p14:tracePt t="131421" x="4538663" y="3917950"/>
          <p14:tracePt t="131425" x="4538663" y="3908425"/>
          <p14:tracePt t="131454" x="4546600" y="3900488"/>
          <p14:tracePt t="131505" x="4554538" y="3883025"/>
          <p14:tracePt t="131553" x="4564063" y="3883025"/>
          <p14:tracePt t="131561" x="4572000" y="3875088"/>
          <p14:tracePt t="131573" x="4579938" y="3867150"/>
          <p14:tracePt t="131589" x="4579938" y="3857625"/>
          <p14:tracePt t="131605" x="4597400" y="3841750"/>
          <p14:tracePt t="131636" x="4614863" y="3824288"/>
          <p14:tracePt t="131657" x="4622800" y="3816350"/>
          <p14:tracePt t="131681" x="4630738" y="3816350"/>
          <p14:tracePt t="131689" x="4648200" y="3816350"/>
          <p14:tracePt t="131697" x="4657725" y="3806825"/>
          <p14:tracePt t="131706" x="4673600" y="3806825"/>
          <p14:tracePt t="131714" x="4699000" y="3798888"/>
          <p14:tracePt t="131722" x="4741863" y="3798888"/>
          <p14:tracePt t="131729" x="4767263" y="3798888"/>
          <p14:tracePt t="131738" x="4792663" y="3798888"/>
          <p14:tracePt t="131745" x="4843463" y="3798888"/>
          <p14:tracePt t="131754" x="4878388" y="3790950"/>
          <p14:tracePt t="131761" x="4919663" y="3790950"/>
          <p14:tracePt t="131771" x="4954588" y="3790950"/>
          <p14:tracePt t="131777" x="4997450" y="3790950"/>
          <p14:tracePt t="131787" x="5022850" y="3790950"/>
          <p14:tracePt t="131793" x="5064125" y="3790950"/>
          <p14:tracePt t="131804" x="5081588" y="3790950"/>
          <p14:tracePt t="131809" x="5106988" y="3790950"/>
          <p14:tracePt t="131821" x="5116513" y="3790950"/>
          <p14:tracePt t="131826" x="5124450" y="3790950"/>
          <p14:tracePt t="132089" x="5132388" y="3790950"/>
          <p14:tracePt t="132114" x="5141913" y="3790950"/>
          <p14:tracePt t="132201" x="5141913" y="3798888"/>
          <p14:tracePt t="132220" x="5141913" y="3806825"/>
          <p14:tracePt t="132249" x="5141913" y="3816350"/>
          <p14:tracePt t="132257" x="5141913" y="3824288"/>
          <p14:tracePt t="132266" x="5132388" y="3832225"/>
          <p14:tracePt t="132273" x="5124450" y="3841750"/>
          <p14:tracePt t="132282" x="5099050" y="3857625"/>
          <p14:tracePt t="132289" x="5091113" y="3867150"/>
          <p14:tracePt t="132298" x="5073650" y="3875088"/>
          <p14:tracePt t="132305" x="5038725" y="3883025"/>
          <p14:tracePt t="132314" x="5005388" y="3917950"/>
          <p14:tracePt t="132321" x="4979988" y="3925888"/>
          <p14:tracePt t="132329" x="4946650" y="3925888"/>
          <p14:tracePt t="132337" x="4919663" y="3935413"/>
          <p14:tracePt t="132345" x="4886325" y="3951288"/>
          <p14:tracePt t="132354" x="4843463" y="3976688"/>
          <p14:tracePt t="132362" x="4818063" y="3994150"/>
          <p14:tracePt t="132370" x="4775200" y="4002088"/>
          <p14:tracePt t="132377" x="4741863" y="4002088"/>
          <p14:tracePt t="132386" x="4716463" y="4011613"/>
          <p14:tracePt t="132393" x="4673600" y="4019550"/>
          <p14:tracePt t="132403" x="4640263" y="4027488"/>
          <p14:tracePt t="132409" x="4622800" y="4037013"/>
          <p14:tracePt t="132420" x="4614863" y="4037013"/>
          <p14:tracePt t="132426" x="4597400" y="4044950"/>
          <p14:tracePt t="132436" x="4589463" y="4044950"/>
          <p14:tracePt t="132442" x="4579938" y="4044950"/>
          <p14:tracePt t="132453" x="4572000" y="4044950"/>
          <p14:tracePt t="132458" x="4564063" y="4044950"/>
          <p14:tracePt t="132466" x="4546600" y="4044950"/>
          <p14:tracePt t="132473" x="4529138" y="4044950"/>
          <p14:tracePt t="132481" x="4513263" y="4044950"/>
          <p14:tracePt t="132491" x="4495800" y="4044950"/>
          <p14:tracePt t="132498" x="4486275" y="4044950"/>
          <p14:tracePt t="132505" x="4470400" y="4044950"/>
          <p14:tracePt t="132515" x="4452938" y="4044950"/>
          <p14:tracePt t="132530" x="4445000" y="4044950"/>
          <p14:tracePt t="132665" x="4452938" y="4044950"/>
          <p14:tracePt t="132674" x="4486275" y="4044950"/>
          <p14:tracePt t="132681" x="4521200" y="4044950"/>
          <p14:tracePt t="132689" x="4564063" y="4044950"/>
          <p14:tracePt t="132698" x="4605338" y="4044950"/>
          <p14:tracePt t="132706" x="4648200" y="4044950"/>
          <p14:tracePt t="132714" x="4708525" y="4044950"/>
          <p14:tracePt t="132721" x="4767263" y="4044950"/>
          <p14:tracePt t="132730" x="4835525" y="4044950"/>
          <p14:tracePt t="132738" x="4894263" y="4044950"/>
          <p14:tracePt t="132746" x="4954588" y="4044950"/>
          <p14:tracePt t="132755" x="5013325" y="4044950"/>
          <p14:tracePt t="132761" x="5064125" y="4044950"/>
          <p14:tracePt t="132771" x="5124450" y="4044950"/>
          <p14:tracePt t="132779" x="5157788" y="4044950"/>
          <p14:tracePt t="132787" x="5167313" y="4044950"/>
          <p14:tracePt t="132794" x="5175250" y="4044950"/>
          <p14:tracePt t="133482" x="5183188" y="4044950"/>
          <p14:tracePt t="133498" x="5192713" y="4044950"/>
          <p14:tracePt t="133505" x="5200650" y="4044950"/>
          <p14:tracePt t="133514" x="5226050" y="4044950"/>
          <p14:tracePt t="133523" x="5243513" y="4037013"/>
          <p14:tracePt t="133530" x="5260975" y="4037013"/>
          <p14:tracePt t="133537" x="5294313" y="4037013"/>
          <p14:tracePt t="133546" x="5327650" y="4037013"/>
          <p14:tracePt t="133555" x="5353050" y="4037013"/>
          <p14:tracePt t="133561" x="5395913" y="4027488"/>
          <p14:tracePt t="133572" x="5430838" y="4027488"/>
          <p14:tracePt t="133578" x="5472113" y="4019550"/>
          <p14:tracePt t="133586" x="5507038" y="4019550"/>
          <p14:tracePt t="133595" x="5549900" y="4011613"/>
          <p14:tracePt t="133605" x="5575300" y="4011613"/>
          <p14:tracePt t="133609" x="5600700" y="4011613"/>
          <p14:tracePt t="133620" x="5608638" y="4011613"/>
          <p14:tracePt t="133626" x="5626100" y="4011613"/>
          <p14:tracePt t="133636" x="5626100" y="4002088"/>
          <p14:tracePt t="133858" x="5641975" y="4002088"/>
          <p14:tracePt t="133865" x="5651500" y="4002088"/>
          <p14:tracePt t="133875" x="5659438" y="4002088"/>
          <p14:tracePt t="133881" x="5676900" y="4002088"/>
          <p14:tracePt t="133891" x="5684838" y="4002088"/>
          <p14:tracePt t="133898" x="5710238" y="4002088"/>
          <p14:tracePt t="133905" x="5745163" y="4011613"/>
          <p14:tracePt t="133914" x="5761038" y="4011613"/>
          <p14:tracePt t="133934" x="5803900" y="4027488"/>
          <p14:tracePt t="133939" x="5829300" y="4037013"/>
          <p14:tracePt t="133946" x="5838825" y="4037013"/>
          <p14:tracePt t="133956" x="5846763" y="4044950"/>
          <p14:tracePt t="134011" x="5854700" y="4052888"/>
          <p14:tracePt t="134050" x="5854700" y="4062413"/>
          <p14:tracePt t="134057" x="5854700" y="4079875"/>
          <p14:tracePt t="134065" x="5846763" y="4087813"/>
          <p14:tracePt t="134073" x="5829300" y="4105275"/>
          <p14:tracePt t="134082" x="5821363" y="4121150"/>
          <p14:tracePt t="134089" x="5813425" y="4138613"/>
          <p14:tracePt t="134099" x="5795963" y="4146550"/>
          <p14:tracePt t="134106" x="5770563" y="4164013"/>
          <p14:tracePt t="134114" x="5745163" y="4189413"/>
          <p14:tracePt t="134122" x="5702300" y="4214813"/>
          <p14:tracePt t="134130" x="5676900" y="4224338"/>
          <p14:tracePt t="134138" x="5634038" y="4257675"/>
          <p14:tracePt t="134147" x="5583238" y="4275138"/>
          <p14:tracePt t="134154" x="5549900" y="4291013"/>
          <p14:tracePt t="134163" x="5489575" y="4308475"/>
          <p14:tracePt t="134172" x="5456238" y="4316413"/>
          <p14:tracePt t="134179" x="5387975" y="4351338"/>
          <p14:tracePt t="134188" x="5370513" y="4359275"/>
          <p14:tracePt t="134195" x="5311775" y="4376738"/>
          <p14:tracePt t="134205" x="5286375" y="4394200"/>
          <p14:tracePt t="134211" x="5218113" y="4410075"/>
          <p14:tracePt t="134220" x="5157788" y="4435475"/>
          <p14:tracePt t="134226" x="5116513" y="4435475"/>
          <p14:tracePt t="134235" x="5056188" y="4445000"/>
          <p14:tracePt t="134241" x="4979988" y="4452938"/>
          <p14:tracePt t="134252" x="4911725" y="4452938"/>
          <p14:tracePt t="134259" x="4827588" y="4460875"/>
          <p14:tracePt t="134265" x="4749800" y="4460875"/>
          <p14:tracePt t="134274" x="4657725" y="4460875"/>
          <p14:tracePt t="134282" x="4579938" y="4460875"/>
          <p14:tracePt t="134290" x="4495800" y="4460875"/>
          <p14:tracePt t="134299" x="4427538" y="4460875"/>
          <p14:tracePt t="134306" x="4351338" y="4460875"/>
          <p14:tracePt t="134314" x="4300538" y="4460875"/>
          <p14:tracePt t="134321" x="4232275" y="4452938"/>
          <p14:tracePt t="134330" x="4189413" y="4445000"/>
          <p14:tracePt t="134339" x="4138613" y="4427538"/>
          <p14:tracePt t="134347" x="4105275" y="4419600"/>
          <p14:tracePt t="134355" x="4070350" y="4384675"/>
          <p14:tracePt t="134363" x="4044950" y="4376738"/>
          <p14:tracePt t="134371" x="4037013" y="4368800"/>
          <p14:tracePt t="134379" x="4027488" y="4359275"/>
          <p14:tracePt t="134387" x="4011613" y="4341813"/>
          <p14:tracePt t="134395" x="3994150" y="4333875"/>
          <p14:tracePt t="134405" x="3994150" y="4325938"/>
          <p14:tracePt t="134411" x="3994150" y="4316413"/>
          <p14:tracePt t="134420" x="3994150" y="4308475"/>
          <p14:tracePt t="134426" x="3994150" y="4300538"/>
          <p14:tracePt t="134436" x="3994150" y="4291013"/>
          <p14:tracePt t="134450" x="3994150" y="4283075"/>
          <p14:tracePt t="134458" x="3994150" y="4275138"/>
          <p14:tracePt t="134466" x="3994150" y="4265613"/>
          <p14:tracePt t="134482" x="4002088" y="4249738"/>
          <p14:tracePt t="134490" x="4019550" y="4232275"/>
          <p14:tracePt t="134506" x="4037013" y="4224338"/>
          <p14:tracePt t="134514" x="4062413" y="4206875"/>
          <p14:tracePt t="134522" x="4079875" y="4197350"/>
          <p14:tracePt t="134530" x="4087813" y="4189413"/>
          <p14:tracePt t="134537" x="4113213" y="4181475"/>
          <p14:tracePt t="134546" x="4138613" y="4171950"/>
          <p14:tracePt t="134554" x="4164013" y="4171950"/>
          <p14:tracePt t="134563" x="4181475" y="4164013"/>
          <p14:tracePt t="134572" x="4206875" y="4156075"/>
          <p14:tracePt t="134579" x="4224338" y="4146550"/>
          <p14:tracePt t="134588" x="4249738" y="4146550"/>
          <p14:tracePt t="134595" x="4265613" y="4138613"/>
          <p14:tracePt t="134605" x="4291013" y="4130675"/>
          <p14:tracePt t="134611" x="4325938" y="4121150"/>
          <p14:tracePt t="134621" x="4333875" y="4121150"/>
          <p14:tracePt t="134625" x="4351338" y="4121150"/>
          <p14:tracePt t="134634" x="4376738" y="4121150"/>
          <p14:tracePt t="134641" x="4384675" y="4113213"/>
          <p14:tracePt t="134649" x="4402138" y="4113213"/>
          <p14:tracePt t="134657" x="4419600" y="4113213"/>
          <p14:tracePt t="134666" x="4427538" y="4105275"/>
          <p14:tracePt t="134675" x="4452938" y="4105275"/>
          <p14:tracePt t="134682" x="4460875" y="4105275"/>
          <p14:tracePt t="134690" x="4470400" y="4105275"/>
          <p14:tracePt t="134699" x="4495800" y="4105275"/>
          <p14:tracePt t="134706" x="4503738" y="4105275"/>
          <p14:tracePt t="134714" x="4513263" y="4105275"/>
          <p14:tracePt t="134722" x="4529138" y="4105275"/>
          <p14:tracePt t="134730" x="4554538" y="4105275"/>
          <p14:tracePt t="134738" x="4564063" y="4105275"/>
          <p14:tracePt t="134747" x="4572000" y="4105275"/>
          <p14:tracePt t="134755" x="4597400" y="4105275"/>
          <p14:tracePt t="134763" x="4605338" y="4105275"/>
          <p14:tracePt t="134771" x="4614863" y="4105275"/>
          <p14:tracePt t="134777" x="4622800" y="4105275"/>
          <p14:tracePt t="134788" x="4630738" y="4105275"/>
          <p14:tracePt t="134793" x="4640263" y="4105275"/>
          <p14:tracePt t="134805" x="4657725" y="4105275"/>
          <p14:tracePt t="134809" x="4665663" y="4105275"/>
          <p14:tracePt t="134820" x="4673600" y="4105275"/>
          <p14:tracePt t="134825" x="4691063" y="4105275"/>
          <p14:tracePt t="134881" x="4699000" y="4105275"/>
          <p14:tracePt t="134889" x="4708525" y="4105275"/>
          <p14:tracePt t="134913" x="4716463" y="4105275"/>
          <p14:tracePt t="134922" x="4724400" y="4105275"/>
          <p14:tracePt t="134932" x="4733925" y="4105275"/>
          <p14:tracePt t="134938" x="4733925" y="4113213"/>
          <p14:tracePt t="134956" x="4741863" y="4121150"/>
          <p14:tracePt t="134989" x="4749800" y="4121150"/>
          <p14:tracePt t="135051" x="4749800" y="4130675"/>
          <p14:tracePt t="135107" x="4749800" y="4138613"/>
          <p14:tracePt t="135114" x="4749800" y="4146550"/>
          <p14:tracePt t="135122" x="4749800" y="4164013"/>
          <p14:tracePt t="135146" x="4749800" y="4171950"/>
          <p14:tracePt t="135155" x="4749800" y="4189413"/>
          <p14:tracePt t="135171" x="4749800" y="4197350"/>
          <p14:tracePt t="135188" x="4749800" y="4206875"/>
          <p14:tracePt t="135204" x="4749800" y="4214813"/>
          <p14:tracePt t="135211" x="4749800" y="4224338"/>
          <p14:tracePt t="135220" x="4749800" y="4240213"/>
          <p14:tracePt t="135235" x="4749800" y="4257675"/>
          <p14:tracePt t="135243" x="4749800" y="4265613"/>
          <p14:tracePt t="135249" x="4749800" y="4275138"/>
          <p14:tracePt t="135257" x="4749800" y="4283075"/>
          <p14:tracePt t="135266" x="4749800" y="4291013"/>
          <p14:tracePt t="135274" x="4749800" y="4300538"/>
          <p14:tracePt t="135282" x="4749800" y="4316413"/>
          <p14:tracePt t="135290" x="4749800" y="4333875"/>
          <p14:tracePt t="135297" x="4749800" y="4341813"/>
          <p14:tracePt t="135306" x="4749800" y="4351338"/>
          <p14:tracePt t="135313" x="4749800" y="4359275"/>
          <p14:tracePt t="135322" x="4749800" y="4368800"/>
          <p14:tracePt t="135340" x="4749800" y="4376738"/>
          <p14:tracePt t="135346" x="4749800" y="4394200"/>
          <p14:tracePt t="135355" x="4759325" y="4394200"/>
          <p14:tracePt t="135379" x="4767263" y="4402138"/>
          <p14:tracePt t="135395" x="4767263" y="4410075"/>
          <p14:tracePt t="135409" x="4767263" y="4419600"/>
          <p14:tracePt t="135427" x="4767263" y="4427538"/>
          <p14:tracePt t="135443" x="4767263" y="4435475"/>
          <p14:tracePt t="135449" x="4767263" y="4445000"/>
          <p14:tracePt t="135459" x="4775200" y="4460875"/>
          <p14:tracePt t="135475" x="4775200" y="4478338"/>
          <p14:tracePt t="135483" x="4775200" y="4486275"/>
          <p14:tracePt t="135498" x="4784725" y="4486275"/>
          <p14:tracePt t="135514" x="4784725" y="4495800"/>
          <p14:tracePt t="135522" x="4784725" y="4503738"/>
          <p14:tracePt t="135530" x="4792663" y="4513263"/>
          <p14:tracePt t="135546" x="4802188" y="4513263"/>
          <p14:tracePt t="135554" x="4802188" y="4521200"/>
          <p14:tracePt t="135563" x="4802188" y="4529138"/>
          <p14:tracePt t="135578" x="4810125" y="4529138"/>
          <p14:tracePt t="135589" x="4827588" y="4546600"/>
          <p14:tracePt t="135604" x="4827588" y="4554538"/>
          <p14:tracePt t="135611" x="4835525" y="4554538"/>
          <p14:tracePt t="135620" x="4843463" y="4564063"/>
          <p14:tracePt t="135634" x="4852988" y="4579938"/>
          <p14:tracePt t="135649" x="4860925" y="4579938"/>
          <p14:tracePt t="135666" x="4868863" y="4589463"/>
          <p14:tracePt t="135674" x="4868863" y="4597400"/>
          <p14:tracePt t="135683" x="4878388" y="4605338"/>
          <p14:tracePt t="135714" x="4886325" y="4605338"/>
          <p14:tracePt t="135722" x="4894263" y="4605338"/>
          <p14:tracePt t="135731" x="4903788" y="4605338"/>
          <p14:tracePt t="135739" x="4911725" y="4605338"/>
          <p14:tracePt t="135835" x="4894263" y="4605338"/>
          <p14:tracePt t="135843" x="4878388" y="4589463"/>
          <p14:tracePt t="135849" x="4843463" y="4572000"/>
          <p14:tracePt t="135857" x="4802188" y="4554538"/>
          <p14:tracePt t="135866" x="4767263" y="4538663"/>
          <p14:tracePt t="135875" x="4733925" y="4513263"/>
          <p14:tracePt t="135883" x="4683125" y="4478338"/>
          <p14:tracePt t="135890" x="4630738" y="4445000"/>
          <p14:tracePt t="135898" x="4579938" y="4419600"/>
          <p14:tracePt t="135905" x="4538663" y="4384675"/>
          <p14:tracePt t="135914" x="4495800" y="4359275"/>
          <p14:tracePt t="135933" x="4427538" y="4308475"/>
          <p14:tracePt t="135940" x="4394200" y="4291013"/>
          <p14:tracePt t="135945" x="4368800" y="4265613"/>
          <p14:tracePt t="135958" x="4351338" y="4249738"/>
          <p14:tracePt t="135963" x="4333875" y="4232275"/>
          <p14:tracePt t="135972" x="4325938" y="4224338"/>
          <p14:tracePt t="135979" x="4325938" y="4214813"/>
          <p14:tracePt t="135989" x="4316413" y="4206875"/>
          <p14:tracePt t="135995" x="4316413" y="4197350"/>
          <p14:tracePt t="136004" x="4316413" y="4189413"/>
          <p14:tracePt t="136010" x="4316413" y="4171950"/>
          <p14:tracePt t="136042" x="4316413" y="4156075"/>
          <p14:tracePt t="136058" x="4316413" y="4138613"/>
          <p14:tracePt t="136075" x="4316413" y="4130675"/>
          <p14:tracePt t="136090" x="4316413" y="4121150"/>
          <p14:tracePt t="136098" x="4316413" y="4105275"/>
          <p14:tracePt t="136113" x="4325938" y="4095750"/>
          <p14:tracePt t="136131" x="4325938" y="4087813"/>
          <p14:tracePt t="136138" x="4341813" y="4079875"/>
          <p14:tracePt t="136147" x="4341813" y="4070350"/>
          <p14:tracePt t="136163" x="4359275" y="4044950"/>
          <p14:tracePt t="136179" x="4368800" y="4044950"/>
          <p14:tracePt t="136195" x="4384675" y="4027488"/>
          <p14:tracePt t="136211" x="4402138" y="4011613"/>
          <p14:tracePt t="136220" x="4410075" y="4011613"/>
          <p14:tracePt t="136226" x="4419600" y="4011613"/>
          <p14:tracePt t="136233" x="4435475" y="4002088"/>
          <p14:tracePt t="136242" x="4452938" y="3986213"/>
          <p14:tracePt t="136258" x="4470400" y="3976688"/>
          <p14:tracePt t="136266" x="4486275" y="3968750"/>
          <p14:tracePt t="136274" x="4503738" y="3960813"/>
          <p14:tracePt t="136281" x="4513263" y="3960813"/>
          <p14:tracePt t="136298" x="4538663" y="3960813"/>
          <p14:tracePt t="136306" x="4538663" y="3951288"/>
          <p14:tracePt t="136331" x="4546600" y="3951288"/>
          <p14:tracePt t="136371" x="4554538" y="3951288"/>
          <p14:tracePt t="136389" x="4554538" y="3943350"/>
          <p14:tracePt t="136395" x="4564063" y="3943350"/>
          <p14:tracePt t="136404" x="4572000" y="3943350"/>
          <p14:tracePt t="136411" x="4579938" y="3943350"/>
          <p14:tracePt t="136427" x="4589463" y="3943350"/>
          <p14:tracePt t="136433" x="4597400" y="3943350"/>
          <p14:tracePt t="136443" x="4605338" y="3943350"/>
          <p14:tracePt t="136450" x="4614863" y="3943350"/>
          <p14:tracePt t="136458" x="4622800" y="3943350"/>
          <p14:tracePt t="136467" x="4630738" y="3943350"/>
          <p14:tracePt t="136474" x="4640263" y="3943350"/>
          <p14:tracePt t="136483" x="4648200" y="3943350"/>
          <p14:tracePt t="136498" x="4657725" y="3943350"/>
          <p14:tracePt t="136505" x="4665663" y="3943350"/>
          <p14:tracePt t="136531" x="4673600" y="3943350"/>
          <p14:tracePt t="136539" x="4683125" y="3943350"/>
          <p14:tracePt t="136555" x="4691063" y="3943350"/>
          <p14:tracePt t="136589" x="4699000" y="3943350"/>
          <p14:tracePt t="136604" x="4708525" y="3943350"/>
          <p14:tracePt t="136612" x="4716463" y="3951288"/>
          <p14:tracePt t="136626" x="4724400" y="3951288"/>
          <p14:tracePt t="136643" x="4733925" y="3960813"/>
          <p14:tracePt t="136650" x="4733925" y="3968750"/>
          <p14:tracePt t="136681" x="4741863" y="3986213"/>
          <p14:tracePt t="136689" x="4741863" y="4002088"/>
          <p14:tracePt t="136715" x="4749800" y="4011613"/>
          <p14:tracePt t="136722" x="4749800" y="4027488"/>
          <p14:tracePt t="136731" x="4749800" y="4037013"/>
          <p14:tracePt t="136739" x="4749800" y="4044950"/>
          <p14:tracePt t="136746" x="4749800" y="4052888"/>
          <p14:tracePt t="136755" x="4749800" y="4062413"/>
          <p14:tracePt t="136763" x="4749800" y="4070350"/>
          <p14:tracePt t="136773" x="4749800" y="4079875"/>
          <p14:tracePt t="136779" x="4749800" y="4087813"/>
          <p14:tracePt t="136788" x="4749800" y="4105275"/>
          <p14:tracePt t="136793" x="4749800" y="4113213"/>
          <p14:tracePt t="136804" x="4749800" y="4121150"/>
          <p14:tracePt t="136811" x="4749800" y="4130675"/>
          <p14:tracePt t="136817" x="4749800" y="4138613"/>
          <p14:tracePt t="136826" x="4749800" y="4156075"/>
          <p14:tracePt t="136843" x="4749800" y="4164013"/>
          <p14:tracePt t="136849" x="4749800" y="4171950"/>
          <p14:tracePt t="136859" x="4749800" y="4181475"/>
          <p14:tracePt t="136867" x="4749800" y="4189413"/>
          <p14:tracePt t="136875" x="4749800" y="4197350"/>
          <p14:tracePt t="136882" x="4749800" y="4214813"/>
          <p14:tracePt t="136891" x="4749800" y="4224338"/>
          <p14:tracePt t="136898" x="4749800" y="4232275"/>
          <p14:tracePt t="136906" x="4749800" y="4240213"/>
          <p14:tracePt t="136914" x="4749800" y="4257675"/>
          <p14:tracePt t="136933" x="4749800" y="4265613"/>
          <p14:tracePt t="136940" x="4749800" y="4275138"/>
          <p14:tracePt t="136958" x="4749800" y="4283075"/>
          <p14:tracePt t="136961" x="4749800" y="4300538"/>
          <p14:tracePt t="136977" x="4749800" y="4316413"/>
          <p14:tracePt t="136988" x="4749800" y="4325938"/>
          <p14:tracePt t="137003" x="4749800" y="4333875"/>
          <p14:tracePt t="137009" x="4749800" y="4351338"/>
          <p14:tracePt t="137025" x="4749800" y="4368800"/>
          <p14:tracePt t="137033" x="4749800" y="4376738"/>
          <p14:tracePt t="137041" x="4749800" y="4394200"/>
          <p14:tracePt t="137050" x="4759325" y="4402138"/>
          <p14:tracePt t="137057" x="4759325" y="4410075"/>
          <p14:tracePt t="137066" x="4759325" y="4419600"/>
          <p14:tracePt t="137073" x="4759325" y="4427538"/>
          <p14:tracePt t="137081" x="4759325" y="4435475"/>
          <p14:tracePt t="137089" x="4775200" y="4452938"/>
          <p14:tracePt t="137097" x="4784725" y="4470400"/>
          <p14:tracePt t="137121" x="4792663" y="4478338"/>
          <p14:tracePt t="137129" x="4792663" y="4486275"/>
          <p14:tracePt t="137139" x="4802188" y="4495800"/>
          <p14:tracePt t="137146" x="4810125" y="4495800"/>
          <p14:tracePt t="137155" x="4818063" y="4503738"/>
          <p14:tracePt t="137162" x="4818063" y="4513263"/>
          <p14:tracePt t="137179" x="4827588" y="4513263"/>
          <p14:tracePt t="137188" x="4835525" y="4521200"/>
          <p14:tracePt t="137195" x="4835525" y="4529138"/>
          <p14:tracePt t="137205" x="4843463" y="4538663"/>
          <p14:tracePt t="137217" x="4852988" y="4538663"/>
          <p14:tracePt t="137226" x="4860925" y="4538663"/>
          <p14:tracePt t="137234" x="4868863" y="4546600"/>
          <p14:tracePt t="137243" x="4886325" y="4554538"/>
          <p14:tracePt t="137266" x="4894263" y="4564063"/>
          <p14:tracePt t="137275" x="4903788" y="4564063"/>
          <p14:tracePt t="137282" x="4911725" y="4572000"/>
          <p14:tracePt t="137291" x="4919663" y="4579938"/>
          <p14:tracePt t="137306" x="4937125" y="4589463"/>
          <p14:tracePt t="137322" x="4954588" y="4597400"/>
          <p14:tracePt t="137340" x="4962525" y="4597400"/>
          <p14:tracePt t="137345" x="4962525" y="4605338"/>
          <p14:tracePt t="137371" x="4972050" y="4614863"/>
          <p14:tracePt t="137577" x="4946650" y="4605338"/>
          <p14:tracePt t="137589" x="4919663" y="4589463"/>
          <p14:tracePt t="137595" x="4903788" y="4572000"/>
          <p14:tracePt t="137604" x="4868863" y="4538663"/>
          <p14:tracePt t="137611" x="4852988" y="4521200"/>
          <p14:tracePt t="137617" x="4827588" y="4495800"/>
          <p14:tracePt t="137626" x="4810125" y="4478338"/>
          <p14:tracePt t="137634" x="4784725" y="4460875"/>
          <p14:tracePt t="137642" x="4767263" y="4419600"/>
          <p14:tracePt t="137650" x="4759325" y="4410075"/>
          <p14:tracePt t="137659" x="4733925" y="4384675"/>
          <p14:tracePt t="137666" x="4724400" y="4368800"/>
          <p14:tracePt t="137674" x="4716463" y="4351338"/>
          <p14:tracePt t="137682" x="4708525" y="4341813"/>
          <p14:tracePt t="137691" x="4708525" y="4325938"/>
          <p14:tracePt t="137698" x="4699000" y="4308475"/>
          <p14:tracePt t="137706" x="4699000" y="4300538"/>
          <p14:tracePt t="137714" x="4691063" y="4291013"/>
          <p14:tracePt t="137722" x="4691063" y="4283075"/>
          <p14:tracePt t="137730" x="4683125" y="4265613"/>
          <p14:tracePt t="137740" x="4683125" y="4257675"/>
          <p14:tracePt t="137746" x="4673600" y="4249738"/>
          <p14:tracePt t="137761" x="4673600" y="4240213"/>
          <p14:tracePt t="137772" x="4673600" y="4232275"/>
          <p14:tracePt t="137779" x="4673600" y="4224338"/>
          <p14:tracePt t="137789" x="4673600" y="4214813"/>
          <p14:tracePt t="137795" x="4665663" y="4206875"/>
          <p14:tracePt t="137811" x="4657725" y="4197350"/>
          <p14:tracePt t="137818" x="4657725" y="4181475"/>
          <p14:tracePt t="137834" x="4648200" y="4156075"/>
          <p14:tracePt t="137841" x="4640263" y="4156075"/>
          <p14:tracePt t="137850" x="4640263" y="4138613"/>
          <p14:tracePt t="137858" x="4622800" y="4113213"/>
          <p14:tracePt t="137874" x="4622800" y="4095750"/>
          <p14:tracePt t="137882" x="4605338" y="4079875"/>
          <p14:tracePt t="137890" x="4605338" y="4062413"/>
          <p14:tracePt t="137898" x="4579938" y="4037013"/>
          <p14:tracePt t="137907" x="4579938" y="4027488"/>
          <p14:tracePt t="137914" x="4572000" y="4011613"/>
          <p14:tracePt t="137924" x="4554538" y="3994150"/>
          <p14:tracePt t="137930" x="4554538" y="3976688"/>
          <p14:tracePt t="137941" x="4554538" y="3968750"/>
          <p14:tracePt t="137946" x="4538663" y="3943350"/>
          <p14:tracePt t="137956" x="4538663" y="3935413"/>
          <p14:tracePt t="137962" x="4538663" y="3917950"/>
          <p14:tracePt t="137973" x="4538663" y="3900488"/>
          <p14:tracePt t="137978" x="4538663" y="3892550"/>
          <p14:tracePt t="137988" x="4538663" y="3883025"/>
          <p14:tracePt t="137994" x="4529138" y="3875088"/>
          <p14:tracePt t="138057" x="4529138" y="3867150"/>
          <p14:tracePt t="138073" x="4529138" y="3857625"/>
          <p14:tracePt t="138098" x="4529138" y="3849688"/>
          <p14:tracePt t="138106" x="4529138" y="3841750"/>
          <p14:tracePt t="138139" x="4529138" y="3832225"/>
          <p14:tracePt t="138146" x="4529138" y="3824288"/>
          <p14:tracePt t="138195" x="4529138" y="3816350"/>
          <p14:tracePt t="138218" x="4529138" y="3806825"/>
          <p14:tracePt t="138226" x="4538663" y="3806825"/>
          <p14:tracePt t="138233" x="4554538" y="3806825"/>
          <p14:tracePt t="138243" x="4554538" y="3798888"/>
          <p14:tracePt t="138251" x="4579938" y="3798888"/>
          <p14:tracePt t="138259" x="4589463" y="3798888"/>
          <p14:tracePt t="138266" x="4622800" y="3798888"/>
          <p14:tracePt t="138274" x="4640263" y="3798888"/>
          <p14:tracePt t="138282" x="4665663" y="3798888"/>
          <p14:tracePt t="138290" x="4691063" y="3798888"/>
          <p14:tracePt t="138299" x="4724400" y="3798888"/>
          <p14:tracePt t="138307" x="4741863" y="3798888"/>
          <p14:tracePt t="138315" x="4759325" y="3798888"/>
          <p14:tracePt t="138324" x="4784725" y="3798888"/>
          <p14:tracePt t="138330" x="4802188" y="3798888"/>
          <p14:tracePt t="138340" x="4810125" y="3798888"/>
          <p14:tracePt t="138346" x="4818063" y="3798888"/>
          <p14:tracePt t="138356" x="4827588" y="3798888"/>
          <p14:tracePt t="138546" x="4843463" y="3798888"/>
          <p14:tracePt t="138562" x="4860925" y="3798888"/>
          <p14:tracePt t="138572" x="4878388" y="3798888"/>
          <p14:tracePt t="138588" x="4886325" y="3798888"/>
          <p14:tracePt t="138594" x="4894263" y="3790950"/>
          <p14:tracePt t="138604" x="4903788" y="3790950"/>
          <p14:tracePt t="138611" x="4911725" y="3781425"/>
          <p14:tracePt t="138626" x="4929188" y="3781425"/>
          <p14:tracePt t="138634" x="4937125" y="3773488"/>
          <p14:tracePt t="138643" x="4946650" y="3773488"/>
          <p14:tracePt t="138651" x="4962525" y="3763963"/>
          <p14:tracePt t="138659" x="4979988" y="3763963"/>
          <p14:tracePt t="138666" x="4997450" y="3763963"/>
          <p14:tracePt t="138675" x="5013325" y="3763963"/>
          <p14:tracePt t="138682" x="5030788" y="3756025"/>
          <p14:tracePt t="138691" x="5056188" y="3756025"/>
          <p14:tracePt t="138699" x="5064125" y="3756025"/>
          <p14:tracePt t="138707" x="5073650" y="3756025"/>
          <p14:tracePt t="138713" x="5091113" y="3756025"/>
          <p14:tracePt t="138724" x="5099050" y="3756025"/>
          <p14:tracePt t="138729" x="5116513" y="3756025"/>
          <p14:tracePt t="138740" x="5124450" y="3756025"/>
          <p14:tracePt t="138746" x="5132388" y="3756025"/>
          <p14:tracePt t="138756" x="5141913" y="3756025"/>
          <p14:tracePt t="138762" x="5149850" y="3756025"/>
          <p14:tracePt t="138772" x="5157788" y="3756025"/>
          <p14:tracePt t="138777" x="5175250" y="3756025"/>
          <p14:tracePt t="138787" x="5192713" y="3756025"/>
          <p14:tracePt t="138795" x="5208588" y="3756025"/>
          <p14:tracePt t="138802" x="5226050" y="3748088"/>
          <p14:tracePt t="138809" x="5235575" y="3748088"/>
          <p14:tracePt t="138818" x="5251450" y="3748088"/>
          <p14:tracePt t="138826" x="5276850" y="3748088"/>
          <p14:tracePt t="138834" x="5286375" y="3748088"/>
          <p14:tracePt t="138843" x="5294313" y="3748088"/>
          <p14:tracePt t="138851" x="5311775" y="3748088"/>
          <p14:tracePt t="138859" x="5319713" y="3748088"/>
          <p14:tracePt t="138866" x="5327650" y="3748088"/>
          <p14:tracePt t="138873" x="5337175" y="3748088"/>
          <p14:tracePt t="138882" x="5345113" y="3748088"/>
          <p14:tracePt t="138899" x="5353050" y="3748088"/>
          <p14:tracePt t="138915" x="5380038" y="3748088"/>
          <p14:tracePt t="138931" x="5395913" y="3748088"/>
          <p14:tracePt t="138941" x="5405438" y="3748088"/>
          <p14:tracePt t="138946" x="5413375" y="3748088"/>
          <p14:tracePt t="138957" x="5438775" y="3748088"/>
          <p14:tracePt t="138963" x="5446713" y="3748088"/>
          <p14:tracePt t="138973" x="5456238" y="3748088"/>
          <p14:tracePt t="138978" x="5472113" y="3748088"/>
          <p14:tracePt t="138994" x="5489575" y="3748088"/>
          <p14:tracePt t="139001" x="5497513" y="3748088"/>
          <p14:tracePt t="139018" x="5507038" y="3748088"/>
          <p14:tracePt t="139026" x="5514975" y="3748088"/>
          <p14:tracePt t="139057" x="5524500" y="3748088"/>
          <p14:tracePt t="139066" x="5532438" y="3738563"/>
          <p14:tracePt t="139090" x="5540375" y="3738563"/>
          <p14:tracePt t="139124" x="5549900" y="3738563"/>
          <p14:tracePt t="139345" x="5565775" y="3738563"/>
          <p14:tracePt t="139356" x="5575300" y="3738563"/>
          <p14:tracePt t="139385" x="5583238" y="3738563"/>
          <p14:tracePt t="139482" x="5565775" y="3738563"/>
          <p14:tracePt t="139499" x="5549900" y="3738563"/>
          <p14:tracePt t="139506" x="5532438" y="3738563"/>
          <p14:tracePt t="139513" x="5514975" y="3738563"/>
          <p14:tracePt t="139523" x="5481638" y="3738563"/>
          <p14:tracePt t="139531" x="5446713" y="3738563"/>
          <p14:tracePt t="139540" x="5413375" y="3756025"/>
          <p14:tracePt t="139546" x="5370513" y="3756025"/>
          <p14:tracePt t="139556" x="5327650" y="3756025"/>
          <p14:tracePt t="139563" x="5286375" y="3763963"/>
          <p14:tracePt t="139572" x="5251450" y="3763963"/>
          <p14:tracePt t="139577" x="5208588" y="3763963"/>
          <p14:tracePt t="139586" x="5157788" y="3781425"/>
          <p14:tracePt t="139594" x="5116513" y="3781425"/>
          <p14:tracePt t="139601" x="5081588" y="3781425"/>
          <p14:tracePt t="139611" x="5056188" y="3790950"/>
          <p14:tracePt t="139618" x="5030788" y="3790950"/>
          <p14:tracePt t="139626" x="5005388" y="3790950"/>
          <p14:tracePt t="139634" x="4997450" y="3790950"/>
          <p14:tracePt t="139643" x="4987925" y="3790950"/>
          <p14:tracePt t="139650" x="4972050" y="3790950"/>
          <p14:tracePt t="139666" x="4954588" y="3790950"/>
          <p14:tracePt t="139674" x="4946650" y="3790950"/>
          <p14:tracePt t="139682" x="4937125" y="3790950"/>
          <p14:tracePt t="139690" x="4919663" y="3790950"/>
          <p14:tracePt t="139707" x="4911725" y="3790950"/>
          <p14:tracePt t="139715" x="4903788" y="3790950"/>
          <p14:tracePt t="139802" x="4894263" y="3790950"/>
          <p14:tracePt t="139811" x="4878388" y="3790950"/>
          <p14:tracePt t="139817" x="4868863" y="3790950"/>
          <p14:tracePt t="139826" x="4860925" y="3790950"/>
          <p14:tracePt t="139834" x="4835525" y="3798888"/>
          <p14:tracePt t="139843" x="4818063" y="3798888"/>
          <p14:tracePt t="139849" x="4784725" y="3806825"/>
          <p14:tracePt t="139858" x="4775200" y="3806825"/>
          <p14:tracePt t="139866" x="4749800" y="3806825"/>
          <p14:tracePt t="139875" x="4716463" y="3824288"/>
          <p14:tracePt t="139882" x="4691063" y="3824288"/>
          <p14:tracePt t="139891" x="4673600" y="3832225"/>
          <p14:tracePt t="139897" x="4648200" y="3841750"/>
          <p14:tracePt t="139907" x="4630738" y="3841750"/>
          <p14:tracePt t="139914" x="4614863" y="3857625"/>
          <p14:tracePt t="139934" x="4605338" y="3857625"/>
          <p14:tracePt t="139940" x="4597400" y="3857625"/>
          <p14:tracePt t="140113" x="4605338" y="3857625"/>
          <p14:tracePt t="140123" x="4622800" y="3849688"/>
          <p14:tracePt t="140129" x="4630738" y="3841750"/>
          <p14:tracePt t="140141" x="4640263" y="3841750"/>
          <p14:tracePt t="140146" x="4665663" y="3841750"/>
          <p14:tracePt t="140157" x="4683125" y="3841750"/>
          <p14:tracePt t="140163" x="4716463" y="3832225"/>
          <p14:tracePt t="140172" x="4741863" y="3832225"/>
          <p14:tracePt t="140179" x="4767263" y="3832225"/>
          <p14:tracePt t="140186" x="4802188" y="3832225"/>
          <p14:tracePt t="140193" x="4835525" y="3832225"/>
          <p14:tracePt t="140201" x="4860925" y="3832225"/>
          <p14:tracePt t="140211" x="4894263" y="3832225"/>
          <p14:tracePt t="140218" x="4929188" y="3832225"/>
          <p14:tracePt t="140226" x="4946650" y="3832225"/>
          <p14:tracePt t="140235" x="4972050" y="3832225"/>
          <p14:tracePt t="140243" x="4997450" y="3832225"/>
          <p14:tracePt t="140250" x="5005388" y="3832225"/>
          <p14:tracePt t="140259" x="5022850" y="3832225"/>
          <p14:tracePt t="140266" x="5048250" y="3832225"/>
          <p14:tracePt t="140274" x="5064125" y="3832225"/>
          <p14:tracePt t="140282" x="5091113" y="3832225"/>
          <p14:tracePt t="140298" x="5106988" y="3832225"/>
          <p14:tracePt t="140331" x="5124450" y="3832225"/>
          <p14:tracePt t="140346" x="5132388" y="3832225"/>
          <p14:tracePt t="140356" x="5141913" y="3832225"/>
          <p14:tracePt t="140362" x="5149850" y="3832225"/>
          <p14:tracePt t="140450" x="5157788" y="3832225"/>
          <p14:tracePt t="140459" x="5167313" y="3832225"/>
          <p14:tracePt t="140474" x="5175250" y="3832225"/>
          <p14:tracePt t="140491" x="5183188" y="3832225"/>
          <p14:tracePt t="140698" x="5183188" y="3841750"/>
          <p14:tracePt t="140706" x="5167313" y="3841750"/>
          <p14:tracePt t="140714" x="5157788" y="3849688"/>
          <p14:tracePt t="140724" x="5141913" y="3857625"/>
          <p14:tracePt t="140731" x="5132388" y="3867150"/>
          <p14:tracePt t="140740" x="5124450" y="3867150"/>
          <p14:tracePt t="140747" x="5106988" y="3883025"/>
          <p14:tracePt t="140757" x="5099050" y="3883025"/>
          <p14:tracePt t="140761" x="5091113" y="3892550"/>
          <p14:tracePt t="140769" x="5073650" y="3908425"/>
          <p14:tracePt t="140777" x="5064125" y="3908425"/>
          <p14:tracePt t="140785" x="5056188" y="3908425"/>
          <p14:tracePt t="140889" x="5038725" y="3917950"/>
          <p14:tracePt t="140898" x="5038725" y="3925888"/>
          <p14:tracePt t="140907" x="5030788" y="3935413"/>
          <p14:tracePt t="140924" x="5022850" y="3951288"/>
          <p14:tracePt t="140931" x="5022850" y="3960813"/>
          <p14:tracePt t="140946" x="5013325" y="3968750"/>
          <p14:tracePt t="141050" x="5022850" y="3968750"/>
          <p14:tracePt t="141066" x="5048250" y="3968750"/>
          <p14:tracePt t="141074" x="5073650" y="3968750"/>
          <p14:tracePt t="141083" x="5099050" y="3968750"/>
          <p14:tracePt t="141090" x="5124450" y="3951288"/>
          <p14:tracePt t="141099" x="5141913" y="3943350"/>
          <p14:tracePt t="141107" x="5167313" y="3935413"/>
          <p14:tracePt t="141115" x="5175250" y="3935413"/>
          <p14:tracePt t="141124" x="5183188" y="3935413"/>
          <p14:tracePt t="141129" x="5192713" y="3935413"/>
          <p14:tracePt t="141142" x="5200650" y="3935413"/>
          <p14:tracePt t="141154" x="5200650" y="3925888"/>
          <p14:tracePt t="141299" x="5218113" y="3925888"/>
          <p14:tracePt t="141306" x="5226050" y="3925888"/>
          <p14:tracePt t="141315" x="5235575" y="3925888"/>
          <p14:tracePt t="141331" x="5251450" y="3917950"/>
          <p14:tracePt t="141346" x="5260975" y="3917950"/>
          <p14:tracePt t="141356" x="5268913" y="3908425"/>
          <p14:tracePt t="141363" x="5276850" y="3908425"/>
          <p14:tracePt t="141370" x="5286375" y="3908425"/>
          <p14:tracePt t="141843" x="5276850" y="3908425"/>
          <p14:tracePt t="141850" x="5268913" y="3908425"/>
          <p14:tracePt t="141858" x="5243513" y="3908425"/>
          <p14:tracePt t="141867" x="5218113" y="3908425"/>
          <p14:tracePt t="141874" x="5183188" y="3917950"/>
          <p14:tracePt t="141881" x="5167313" y="3917950"/>
          <p14:tracePt t="141891" x="5132388" y="3925888"/>
          <p14:tracePt t="141898" x="5099050" y="3925888"/>
          <p14:tracePt t="141909" x="5073650" y="3925888"/>
          <p14:tracePt t="141914" x="5056188" y="3935413"/>
          <p14:tracePt t="141924" x="5030788" y="3935413"/>
          <p14:tracePt t="141930" x="5005388" y="3935413"/>
          <p14:tracePt t="141940" x="4997450" y="3935413"/>
          <p14:tracePt t="141946" x="4987925" y="3935413"/>
          <p14:tracePt t="141953" x="4979988" y="3935413"/>
          <p14:tracePt t="141971" x="4972050" y="3935413"/>
          <p14:tracePt t="141979" x="4962525" y="3935413"/>
          <p14:tracePt t="141994" x="4954588" y="3935413"/>
          <p14:tracePt t="142003" x="4937125" y="3935413"/>
          <p14:tracePt t="142018" x="4929188" y="3935413"/>
          <p14:tracePt t="142027" x="4919663" y="3935413"/>
          <p14:tracePt t="142034" x="4903788" y="3917950"/>
          <p14:tracePt t="142042" x="4894263" y="3908425"/>
          <p14:tracePt t="142049" x="4878388" y="3900488"/>
          <p14:tracePt t="142065" x="4860925" y="3883025"/>
          <p14:tracePt t="142075" x="4852988" y="3875088"/>
          <p14:tracePt t="142098" x="4835525" y="3857625"/>
          <p14:tracePt t="142194" x="4835525" y="3849688"/>
          <p14:tracePt t="142267" x="4835525" y="3841750"/>
          <p14:tracePt t="142298" x="4852988" y="3841750"/>
          <p14:tracePt t="142308" x="4860925" y="3841750"/>
          <p14:tracePt t="142315" x="4868863" y="3841750"/>
          <p14:tracePt t="142324" x="4886325" y="3841750"/>
          <p14:tracePt t="142346" x="4903788" y="3841750"/>
          <p14:tracePt t="142356" x="4911725" y="3841750"/>
          <p14:tracePt t="142370" x="4919663" y="3841750"/>
          <p14:tracePt t="142379" x="4929188" y="3849688"/>
          <p14:tracePt t="142386" x="4937125" y="3857625"/>
          <p14:tracePt t="142411" x="4946650" y="3867150"/>
          <p14:tracePt t="142417" x="4954588" y="3875088"/>
          <p14:tracePt t="142434" x="4954588" y="3883025"/>
          <p14:tracePt t="142450" x="4954588" y="3900488"/>
          <p14:tracePt t="142467" x="4954588" y="3917950"/>
          <p14:tracePt t="142474" x="4954588" y="3935413"/>
          <p14:tracePt t="142483" x="4954588" y="3943350"/>
          <p14:tracePt t="142492" x="4954588" y="3960813"/>
          <p14:tracePt t="142499" x="4954588" y="3976688"/>
          <p14:tracePt t="142508" x="4954588" y="3994150"/>
          <p14:tracePt t="142515" x="4954588" y="4011613"/>
          <p14:tracePt t="142531" x="4954588" y="4019550"/>
          <p14:tracePt t="142540" x="4954588" y="4037013"/>
          <p14:tracePt t="142553" x="4946650" y="4044950"/>
          <p14:tracePt t="142561" x="4937125" y="4044950"/>
          <p14:tracePt t="142569" x="4929188" y="4044950"/>
          <p14:tracePt t="142579" x="4911725" y="4044950"/>
          <p14:tracePt t="142586" x="4894263" y="4044950"/>
          <p14:tracePt t="142595" x="4878388" y="4044950"/>
          <p14:tracePt t="142603" x="4843463" y="4044950"/>
          <p14:tracePt t="142611" x="4818063" y="4044950"/>
          <p14:tracePt t="142618" x="4784725" y="4044950"/>
          <p14:tracePt t="142626" x="4733925" y="4044950"/>
          <p14:tracePt t="142634" x="4665663" y="4037013"/>
          <p14:tracePt t="142642" x="4622800" y="4027488"/>
          <p14:tracePt t="142650" x="4564063" y="4011613"/>
          <p14:tracePt t="142658" x="4503738" y="4002088"/>
          <p14:tracePt t="142666" x="4460875" y="3994150"/>
          <p14:tracePt t="142674" x="4402138" y="3994150"/>
          <p14:tracePt t="142683" x="4368800" y="3976688"/>
          <p14:tracePt t="142691" x="4341813" y="3968750"/>
          <p14:tracePt t="142698" x="4300538" y="3960813"/>
          <p14:tracePt t="142709" x="4283075" y="3951288"/>
          <p14:tracePt t="142714" x="4265613" y="3943350"/>
          <p14:tracePt t="142731" x="4257675" y="3935413"/>
          <p14:tracePt t="142738" x="4249738" y="3917950"/>
          <p14:tracePt t="142762" x="4249738" y="3900488"/>
          <p14:tracePt t="142809" x="4249738" y="3892550"/>
          <p14:tracePt t="142825" x="4249738" y="3883025"/>
          <p14:tracePt t="142858" x="4249738" y="3875088"/>
          <p14:tracePt t="142867" x="4257675" y="3875088"/>
          <p14:tracePt t="142874" x="4265613" y="3875088"/>
          <p14:tracePt t="142883" x="4283075" y="3875088"/>
          <p14:tracePt t="142898" x="4308475" y="3875088"/>
          <p14:tracePt t="142908" x="4325938" y="3875088"/>
          <p14:tracePt t="142915" x="4351338" y="3875088"/>
          <p14:tracePt t="142936" x="4394200" y="3875088"/>
          <p14:tracePt t="142941" x="4419600" y="3875088"/>
          <p14:tracePt t="142946" x="4445000" y="3875088"/>
          <p14:tracePt t="142953" x="4460875" y="3875088"/>
          <p14:tracePt t="142963" x="4495800" y="3875088"/>
          <p14:tracePt t="142969" x="4513263" y="3875088"/>
          <p14:tracePt t="142979" x="4521200" y="3883025"/>
          <p14:tracePt t="142986" x="4529138" y="3883025"/>
          <p14:tracePt t="142995" x="4546600" y="3883025"/>
          <p14:tracePt t="143003" x="4546600" y="3892550"/>
          <p14:tracePt t="143011" x="4554538" y="3900488"/>
          <p14:tracePt t="143034" x="4554538" y="3908425"/>
          <p14:tracePt t="143043" x="4564063" y="3917950"/>
          <p14:tracePt t="143066" x="4564063" y="3925888"/>
          <p14:tracePt t="143075" x="4572000" y="3943350"/>
          <p14:tracePt t="143083" x="4572000" y="3951288"/>
          <p14:tracePt t="143091" x="4572000" y="3960813"/>
          <p14:tracePt t="143108" x="4572000" y="3976688"/>
          <p14:tracePt t="143115" x="4579938" y="3994150"/>
          <p14:tracePt t="143131" x="4589463" y="4011613"/>
          <p14:tracePt t="143141" x="4589463" y="4019550"/>
          <p14:tracePt t="143146" x="4589463" y="4037013"/>
          <p14:tracePt t="143161" x="4597400" y="4052888"/>
          <p14:tracePt t="143169" x="4597400" y="4062413"/>
          <p14:tracePt t="143186" x="4597400" y="4079875"/>
          <p14:tracePt t="143193" x="4597400" y="4087813"/>
          <p14:tracePt t="143203" x="4597400" y="4095750"/>
          <p14:tracePt t="143209" x="4597400" y="4105275"/>
          <p14:tracePt t="143217" x="4605338" y="4113213"/>
          <p14:tracePt t="143225" x="4605338" y="4121150"/>
          <p14:tracePt t="143233" x="4614863" y="4130675"/>
          <p14:tracePt t="143242" x="4614863" y="4138613"/>
          <p14:tracePt t="143259" x="4614863" y="4156075"/>
          <p14:tracePt t="143275" x="4614863" y="4171950"/>
          <p14:tracePt t="143281" x="4614863" y="4189413"/>
          <p14:tracePt t="143307" x="4614863" y="4214813"/>
          <p14:tracePt t="143324" x="4614863" y="4224338"/>
          <p14:tracePt t="143331" x="4614863" y="4232275"/>
          <p14:tracePt t="143340" x="4614863" y="4240213"/>
          <p14:tracePt t="143346" x="4614863" y="4249738"/>
          <p14:tracePt t="143354" x="4614863" y="4257675"/>
          <p14:tracePt t="143370" x="4614863" y="4265613"/>
          <p14:tracePt t="143386" x="4614863" y="4275138"/>
          <p14:tracePt t="143393" x="4614863" y="4283075"/>
          <p14:tracePt t="143411" x="4614863" y="4300538"/>
          <p14:tracePt t="143418" x="4614863" y="4308475"/>
          <p14:tracePt t="143426" x="4614863" y="4316413"/>
          <p14:tracePt t="143433" x="4614863" y="4333875"/>
          <p14:tracePt t="143442" x="4614863" y="4341813"/>
          <p14:tracePt t="143451" x="4614863" y="4359275"/>
          <p14:tracePt t="143459" x="4614863" y="4368800"/>
          <p14:tracePt t="143475" x="4614863" y="4384675"/>
          <p14:tracePt t="143524" x="4614863" y="4394200"/>
          <p14:tracePt t="143541" x="4614863" y="4402138"/>
          <p14:tracePt t="143546" x="4614863" y="4410075"/>
          <p14:tracePt t="143554" x="4614863" y="4419600"/>
          <p14:tracePt t="143563" x="4614863" y="4427538"/>
          <p14:tracePt t="143578" x="4630738" y="4445000"/>
          <p14:tracePt t="143593" x="4640263" y="4470400"/>
          <p14:tracePt t="143611" x="4640263" y="4478338"/>
          <p14:tracePt t="143626" x="4648200" y="4495800"/>
          <p14:tracePt t="143658" x="4657725" y="4503738"/>
          <p14:tracePt t="143683" x="4665663" y="4513263"/>
          <p14:tracePt t="143699" x="4673600" y="4521200"/>
          <p14:tracePt t="143715" x="4683125" y="4529138"/>
          <p14:tracePt t="143731" x="4691063" y="4529138"/>
          <p14:tracePt t="143746" x="4708525" y="4529138"/>
          <p14:tracePt t="143753" x="4724400" y="4529138"/>
          <p14:tracePt t="143762" x="4733925" y="4546600"/>
          <p14:tracePt t="143770" x="4741863" y="4546600"/>
          <p14:tracePt t="143779" x="4749800" y="4546600"/>
          <p14:tracePt t="143787" x="4759325" y="4546600"/>
          <p14:tracePt t="143794" x="4775200" y="4546600"/>
          <p14:tracePt t="143803" x="4784725" y="4546600"/>
          <p14:tracePt t="143810" x="4802188" y="4546600"/>
          <p14:tracePt t="143818" x="4818063" y="4546600"/>
          <p14:tracePt t="143826" x="4827588" y="4546600"/>
          <p14:tracePt t="143834" x="4843463" y="4546600"/>
          <p14:tracePt t="143843" x="4852988" y="4546600"/>
          <p14:tracePt t="143849" x="4868863" y="4546600"/>
          <p14:tracePt t="143859" x="4886325" y="4546600"/>
          <p14:tracePt t="143875" x="4911725" y="4546600"/>
          <p14:tracePt t="143883" x="4919663" y="4546600"/>
          <p14:tracePt t="143892" x="4929188" y="4546600"/>
          <p14:tracePt t="143898" x="4946650" y="4546600"/>
          <p14:tracePt t="143919" x="4954588" y="4546600"/>
          <p14:tracePt t="143925" x="4962525" y="4546600"/>
          <p14:tracePt t="143937" x="4979988" y="4546600"/>
          <p14:tracePt t="143946" x="4987925" y="4546600"/>
          <p14:tracePt t="143953" x="4997450" y="4546600"/>
          <p14:tracePt t="143963" x="5013325" y="4546600"/>
          <p14:tracePt t="143970" x="5022850" y="4546600"/>
          <p14:tracePt t="143979" x="5030788" y="4546600"/>
          <p14:tracePt t="143987" x="5038725" y="4546600"/>
          <p14:tracePt t="143995" x="5048250" y="4546600"/>
          <p14:tracePt t="144002" x="5056188" y="4546600"/>
          <p14:tracePt t="144018" x="5064125" y="4546600"/>
          <p14:tracePt t="144034" x="5081588" y="4546600"/>
          <p14:tracePt t="144041" x="5091113" y="4546600"/>
          <p14:tracePt t="144049" x="5099050" y="4546600"/>
          <p14:tracePt t="144059" x="5106988" y="4546600"/>
          <p14:tracePt t="144066" x="5116513" y="4546600"/>
          <p14:tracePt t="144082" x="5132388" y="4546600"/>
          <p14:tracePt t="144092" x="5141913" y="4546600"/>
          <p14:tracePt t="144109" x="5149850" y="4546600"/>
          <p14:tracePt t="145081" x="5157788" y="4546600"/>
          <p14:tracePt t="145097" x="5157788" y="4554538"/>
          <p14:tracePt t="145113" x="5167313" y="4572000"/>
          <p14:tracePt t="145124" x="5175250" y="4572000"/>
          <p14:tracePt t="145129" x="5218113" y="4572000"/>
          <p14:tracePt t="145138" x="5251450" y="4572000"/>
          <p14:tracePt t="145145" x="5311775" y="4564063"/>
          <p14:tracePt t="145153" x="5370513" y="4554538"/>
          <p14:tracePt t="145161" x="5395913" y="4546600"/>
          <p14:tracePt t="145170" x="5413375" y="4521200"/>
          <p14:tracePt t="145177" x="5421313" y="4513263"/>
          <p14:tracePt t="145459" x="5405438" y="4521200"/>
          <p14:tracePt t="145466" x="5327650" y="4554538"/>
          <p14:tracePt t="145476" x="5235575" y="4597400"/>
          <p14:tracePt t="145481" x="5183188" y="4640263"/>
          <p14:tracePt t="145493" x="5132388" y="4691063"/>
          <p14:tracePt t="145497" x="5106988" y="4716463"/>
          <p14:tracePt t="145508" x="5091113" y="4741863"/>
          <p14:tracePt t="145515" x="5081588" y="4741863"/>
          <p14:tracePt t="145522" x="5099050" y="4767263"/>
          <p14:tracePt t="145530" x="5124450" y="4775200"/>
          <p14:tracePt t="145538" x="5175250" y="4802188"/>
          <p14:tracePt t="145547" x="5251450" y="4827588"/>
          <p14:tracePt t="145554" x="5286375" y="4835525"/>
          <p14:tracePt t="145563" x="5319713" y="4835525"/>
          <p14:tracePt t="145571" x="5353050" y="4835525"/>
          <p14:tracePt t="145578" x="5370513" y="4835525"/>
          <p14:tracePt t="145586" x="5405438" y="4835525"/>
          <p14:tracePt t="145594" x="5438775" y="4835525"/>
          <p14:tracePt t="145602" x="5481638" y="4835525"/>
          <p14:tracePt t="145610" x="5507038" y="4835525"/>
          <p14:tracePt t="145618" x="5540375" y="4835525"/>
          <p14:tracePt t="145627" x="5565775" y="4835525"/>
          <p14:tracePt t="145635" x="5600700" y="4835525"/>
          <p14:tracePt t="145643" x="5616575" y="4835525"/>
          <p14:tracePt t="145651" x="5641975" y="4835525"/>
          <p14:tracePt t="145660" x="5659438" y="4835525"/>
          <p14:tracePt t="145666" x="5676900" y="4835525"/>
          <p14:tracePt t="145676" x="5702300" y="4835525"/>
          <p14:tracePt t="145683" x="5719763" y="4827588"/>
          <p14:tracePt t="145692" x="5727700" y="4818063"/>
          <p14:tracePt t="145698" x="5753100" y="4810125"/>
          <p14:tracePt t="145707" x="5761038" y="4810125"/>
          <p14:tracePt t="145714" x="5770563" y="4802188"/>
          <p14:tracePt t="145725" x="5778500" y="4802188"/>
          <p14:tracePt t="145730" x="5788025" y="4802188"/>
          <p14:tracePt t="145738" x="5795963" y="4792663"/>
          <p14:tracePt t="145746" x="5803900" y="4784725"/>
          <p14:tracePt t="145754" x="5821363" y="4775200"/>
          <p14:tracePt t="145762" x="5846763" y="4767263"/>
          <p14:tracePt t="145778" x="5864225" y="4759325"/>
          <p14:tracePt t="145786" x="5889625" y="4749800"/>
          <p14:tracePt t="145795" x="5897563" y="4733925"/>
          <p14:tracePt t="145802" x="5915025" y="4733925"/>
          <p14:tracePt t="145809" x="5932488" y="4716463"/>
          <p14:tracePt t="145819" x="5948363" y="4708525"/>
          <p14:tracePt t="145828" x="5965825" y="4708525"/>
          <p14:tracePt t="145834" x="5983288" y="4699000"/>
          <p14:tracePt t="145843" x="6008688" y="4683125"/>
          <p14:tracePt t="145851" x="6016625" y="4673600"/>
          <p14:tracePt t="145859" x="6024563" y="4665663"/>
          <p14:tracePt t="145866" x="6049963" y="4657725"/>
          <p14:tracePt t="145876" x="6049963" y="4648200"/>
          <p14:tracePt t="145883" x="6067425" y="4630738"/>
          <p14:tracePt t="145892" x="6076950" y="4630738"/>
          <p14:tracePt t="145908" x="6076950" y="4622800"/>
          <p14:tracePt t="145915" x="6076950" y="4614863"/>
          <p14:tracePt t="145922" x="6076950" y="4605338"/>
          <p14:tracePt t="145938" x="6076950" y="4597400"/>
          <p14:tracePt t="145946" x="6076950" y="4579938"/>
          <p14:tracePt t="145954" x="6076950" y="4572000"/>
          <p14:tracePt t="145962" x="6076950" y="4564063"/>
          <p14:tracePt t="145971" x="6076950" y="4554538"/>
          <p14:tracePt t="145978" x="6076950" y="4546600"/>
          <p14:tracePt t="145986" x="6076950" y="4521200"/>
          <p14:tracePt t="145995" x="6067425" y="4521200"/>
          <p14:tracePt t="146002" x="6059488" y="4513263"/>
          <p14:tracePt t="146010" x="6049963" y="4495800"/>
          <p14:tracePt t="146018" x="6042025" y="4486275"/>
          <p14:tracePt t="146026" x="6034088" y="4478338"/>
          <p14:tracePt t="146035" x="6024563" y="4470400"/>
          <p14:tracePt t="146043" x="6008688" y="4460875"/>
          <p14:tracePt t="146051" x="5999163" y="4460875"/>
          <p14:tracePt t="146059" x="5983288" y="4445000"/>
          <p14:tracePt t="146066" x="5965825" y="4435475"/>
          <p14:tracePt t="146077" x="5940425" y="4427538"/>
          <p14:tracePt t="146082" x="5915025" y="4410075"/>
          <p14:tracePt t="146093" x="5880100" y="4394200"/>
          <p14:tracePt t="146099" x="5864225" y="4394200"/>
          <p14:tracePt t="146106" x="5829300" y="4384675"/>
          <p14:tracePt t="146115" x="5803900" y="4368800"/>
          <p14:tracePt t="146122" x="5761038" y="4359275"/>
          <p14:tracePt t="146131" x="5727700" y="4341813"/>
          <p14:tracePt t="146137" x="5694363" y="4341813"/>
          <p14:tracePt t="146146" x="5659438" y="4325938"/>
          <p14:tracePt t="146154" x="5616575" y="4316413"/>
          <p14:tracePt t="146163" x="5591175" y="4316413"/>
          <p14:tracePt t="146170" x="5557838" y="4308475"/>
          <p14:tracePt t="146178" x="5532438" y="4308475"/>
          <p14:tracePt t="146186" x="5514975" y="4308475"/>
          <p14:tracePt t="146195" x="5507038" y="4300538"/>
          <p14:tracePt t="146202" x="5489575" y="4300538"/>
          <p14:tracePt t="146211" x="5472113" y="4300538"/>
          <p14:tracePt t="146218" x="5446713" y="4300538"/>
          <p14:tracePt t="146235" x="5430838" y="4300538"/>
          <p14:tracePt t="146243" x="5421313" y="4300538"/>
          <p14:tracePt t="146251" x="5395913" y="4291013"/>
          <p14:tracePt t="146260" x="5380038" y="4283075"/>
          <p14:tracePt t="146266" x="5370513" y="4283075"/>
          <p14:tracePt t="146276" x="5362575" y="4283075"/>
          <p14:tracePt t="146283" x="5337175" y="4275138"/>
          <p14:tracePt t="146298" x="5311775" y="4275138"/>
          <p14:tracePt t="146307" x="5311775" y="4265613"/>
          <p14:tracePt t="146315" x="5302250" y="4265613"/>
          <p14:tracePt t="146322" x="5294313" y="4265613"/>
          <p14:tracePt t="146329" x="5276850" y="4265613"/>
          <p14:tracePt t="146337" x="5260975" y="4265613"/>
          <p14:tracePt t="146346" x="5243513" y="4265613"/>
          <p14:tracePt t="146354" x="5235575" y="4265613"/>
          <p14:tracePt t="146363" x="5208588" y="4265613"/>
          <p14:tracePt t="146370" x="5200650" y="4265613"/>
          <p14:tracePt t="146379" x="5192713" y="4265613"/>
          <p14:tracePt t="146386" x="5183188" y="4265613"/>
          <p14:tracePt t="146395" x="5175250" y="4265613"/>
          <p14:tracePt t="146402" x="5157788" y="4257675"/>
          <p14:tracePt t="146539" x="5149850" y="4257675"/>
          <p14:tracePt t="146555" x="5141913" y="4265613"/>
          <p14:tracePt t="146563" x="5141913" y="4283075"/>
          <p14:tracePt t="146570" x="5132388" y="4291013"/>
          <p14:tracePt t="146579" x="5132388" y="4316413"/>
          <p14:tracePt t="146586" x="5124450" y="4351338"/>
          <p14:tracePt t="146595" x="5124450" y="4359275"/>
          <p14:tracePt t="146602" x="5124450" y="4394200"/>
          <p14:tracePt t="146610" x="5124450" y="4419600"/>
          <p14:tracePt t="146619" x="5124450" y="4435475"/>
          <p14:tracePt t="146627" x="5124450" y="4460875"/>
          <p14:tracePt t="146635" x="5124450" y="4486275"/>
          <p14:tracePt t="146643" x="5124450" y="4503738"/>
          <p14:tracePt t="146650" x="5124450" y="4529138"/>
          <p14:tracePt t="146660" x="5124450" y="4554538"/>
          <p14:tracePt t="146667" x="5124450" y="4564063"/>
          <p14:tracePt t="146676" x="5124450" y="4579938"/>
          <p14:tracePt t="146683" x="5124450" y="4589463"/>
          <p14:tracePt t="146693" x="5124450" y="4605338"/>
          <p14:tracePt t="146697" x="5124450" y="4622800"/>
          <p14:tracePt t="146706" x="5124450" y="4630738"/>
          <p14:tracePt t="146714" x="5124450" y="4657725"/>
          <p14:tracePt t="146721" x="5124450" y="4665663"/>
          <p14:tracePt t="146731" x="5124450" y="4683125"/>
          <p14:tracePt t="146738" x="5124450" y="4708525"/>
          <p14:tracePt t="146755" x="5124450" y="4716463"/>
          <p14:tracePt t="146763" x="5124450" y="4733925"/>
          <p14:tracePt t="146771" x="5124450" y="4741863"/>
          <p14:tracePt t="146779" x="5124450" y="4749800"/>
          <p14:tracePt t="146786" x="5124450" y="4759325"/>
          <p14:tracePt t="146794" x="5124450" y="4767263"/>
          <p14:tracePt t="146811" x="5132388" y="4775200"/>
          <p14:tracePt t="146827" x="5141913" y="4784725"/>
          <p14:tracePt t="146851" x="5157788" y="4784725"/>
          <p14:tracePt t="146860" x="5167313" y="4784725"/>
          <p14:tracePt t="146866" x="5175250" y="4792663"/>
          <p14:tracePt t="146876" x="5192713" y="4792663"/>
          <p14:tracePt t="146882" x="5200650" y="4792663"/>
          <p14:tracePt t="146891" x="5226050" y="4802188"/>
          <p14:tracePt t="146897" x="5260975" y="4810125"/>
          <p14:tracePt t="146907" x="5286375" y="4818063"/>
          <p14:tracePt t="146922" x="5353050" y="4818063"/>
          <p14:tracePt t="146931" x="5387975" y="4835525"/>
          <p14:tracePt t="146938" x="5438775" y="4835525"/>
          <p14:tracePt t="146946" x="5456238" y="4835525"/>
          <p14:tracePt t="146955" x="5514975" y="4835525"/>
          <p14:tracePt t="146962" x="5532438" y="4835525"/>
          <p14:tracePt t="146970" x="5575300" y="4835525"/>
          <p14:tracePt t="146978" x="5608638" y="4835525"/>
          <p14:tracePt t="146986" x="5634038" y="4835525"/>
          <p14:tracePt t="146995" x="5659438" y="4835525"/>
          <p14:tracePt t="147002" x="5684838" y="4835525"/>
          <p14:tracePt t="147011" x="5719763" y="4835525"/>
          <p14:tracePt t="147018" x="5761038" y="4835525"/>
          <p14:tracePt t="147027" x="5803900" y="4835525"/>
          <p14:tracePt t="147034" x="5838825" y="4835525"/>
          <p14:tracePt t="147044" x="5864225" y="4835525"/>
          <p14:tracePt t="147050" x="5889625" y="4835525"/>
          <p14:tracePt t="147060" x="5905500" y="4843463"/>
          <p14:tracePt t="147077" x="5915025" y="4843463"/>
          <p14:tracePt t="147113" x="5922963" y="4852988"/>
          <p14:tracePt t="147146" x="5905500" y="4852988"/>
          <p14:tracePt t="147154" x="5880100" y="4852988"/>
          <p14:tracePt t="147163" x="5854700" y="4852988"/>
          <p14:tracePt t="147170" x="5813425" y="4843463"/>
          <p14:tracePt t="147178" x="5735638" y="4827588"/>
          <p14:tracePt t="147186" x="5668963" y="4818063"/>
          <p14:tracePt t="147194" x="5583238" y="4818063"/>
          <p14:tracePt t="147202" x="5489575" y="4792663"/>
          <p14:tracePt t="147211" x="5395913" y="4784725"/>
          <p14:tracePt t="147218" x="5294313" y="4749800"/>
          <p14:tracePt t="147227" x="5192713" y="4741863"/>
          <p14:tracePt t="147234" x="5091113" y="4716463"/>
          <p14:tracePt t="147243" x="5013325" y="4691063"/>
          <p14:tracePt t="147250" x="4919663" y="4648200"/>
          <p14:tracePt t="147261" x="4852988" y="4640263"/>
          <p14:tracePt t="147266" x="4784725" y="4605338"/>
          <p14:tracePt t="147276" x="4767263" y="4589463"/>
          <p14:tracePt t="147283" x="4716463" y="4564063"/>
          <p14:tracePt t="147292" x="4716463" y="4554538"/>
          <p14:tracePt t="147297" x="4691063" y="4538663"/>
          <p14:tracePt t="147307" x="4691063" y="4529138"/>
          <p14:tracePt t="147315" x="4691063" y="4521200"/>
          <p14:tracePt t="147321" x="4683125" y="4495800"/>
          <p14:tracePt t="147331" x="4683125" y="4478338"/>
          <p14:tracePt t="147338" x="4683125" y="4460875"/>
          <p14:tracePt t="147346" x="4683125" y="4435475"/>
          <p14:tracePt t="147355" x="4683125" y="4419600"/>
          <p14:tracePt t="147361" x="4673600" y="4402138"/>
          <p14:tracePt t="147369" x="4665663" y="4384675"/>
          <p14:tracePt t="147378" x="4657725" y="4368800"/>
          <p14:tracePt t="147386" x="4648200" y="4351338"/>
          <p14:tracePt t="147395" x="4640263" y="4351338"/>
          <p14:tracePt t="147402" x="4630738" y="4341813"/>
          <p14:tracePt t="147410" x="4630738" y="4333875"/>
          <p14:tracePt t="147419" x="4614863" y="4325938"/>
          <p14:tracePt t="147428" x="4605338" y="4325938"/>
          <p14:tracePt t="147434" x="4597400" y="4316413"/>
          <p14:tracePt t="147443" x="4589463" y="4316413"/>
          <p14:tracePt t="147450" x="4572000" y="4300538"/>
          <p14:tracePt t="147460" x="4564063" y="4300538"/>
          <p14:tracePt t="147466" x="4546600" y="4291013"/>
          <p14:tracePt t="147481" x="4538663" y="4283075"/>
          <p14:tracePt t="147492" x="4529138" y="4283075"/>
          <p14:tracePt t="147497" x="4521200" y="4275138"/>
          <p14:tracePt t="147513" x="4521200" y="4265613"/>
          <p14:tracePt t="147521" x="4521200" y="4257675"/>
          <p14:tracePt t="147531" x="4521200" y="4249738"/>
          <p14:tracePt t="147538" x="4521200" y="4240213"/>
          <p14:tracePt t="147546" x="4521200" y="4232275"/>
          <p14:tracePt t="147555" x="4521200" y="4224338"/>
          <p14:tracePt t="147563" x="4521200" y="4197350"/>
          <p14:tracePt t="147570" x="4529138" y="4189413"/>
          <p14:tracePt t="147577" x="4538663" y="4181475"/>
          <p14:tracePt t="147586" x="4538663" y="4164013"/>
          <p14:tracePt t="147594" x="4546600" y="4156075"/>
          <p14:tracePt t="147603" x="4554538" y="4138613"/>
          <p14:tracePt t="147611" x="4572000" y="4113213"/>
          <p14:tracePt t="147628" x="4589463" y="4105275"/>
          <p14:tracePt t="147644" x="4605338" y="4087813"/>
          <p14:tracePt t="147651" x="4648200" y="4070350"/>
          <p14:tracePt t="147661" x="4673600" y="4070350"/>
          <p14:tracePt t="147666" x="4708525" y="4062413"/>
          <p14:tracePt t="147676" x="4733925" y="4062413"/>
          <p14:tracePt t="147682" x="4767263" y="4062413"/>
          <p14:tracePt t="147692" x="4810125" y="4052888"/>
          <p14:tracePt t="147698" x="4843463" y="4052888"/>
          <p14:tracePt t="147705" x="4868863" y="4052888"/>
          <p14:tracePt t="147714" x="4886325" y="4052888"/>
          <p14:tracePt t="147721" x="4911725" y="4052888"/>
          <p14:tracePt t="147729" x="4937125" y="4052888"/>
          <p14:tracePt t="147738" x="4954588" y="4052888"/>
          <p14:tracePt t="147746" x="4962525" y="4052888"/>
          <p14:tracePt t="147755" x="4979988" y="4052888"/>
          <p14:tracePt t="147761" x="5005388" y="4070350"/>
          <p14:tracePt t="147770" x="5013325" y="4087813"/>
          <p14:tracePt t="147779" x="5022850" y="4087813"/>
          <p14:tracePt t="147786" x="5022850" y="4105275"/>
          <p14:tracePt t="147794" x="5022850" y="4130675"/>
          <p14:tracePt t="147803" x="5022850" y="4146550"/>
          <p14:tracePt t="147811" x="5022850" y="4156075"/>
          <p14:tracePt t="147819" x="5022850" y="4171950"/>
          <p14:tracePt t="147828" x="5022850" y="4189413"/>
          <p14:tracePt t="147834" x="5022850" y="4214813"/>
          <p14:tracePt t="147844" x="5022850" y="4224338"/>
          <p14:tracePt t="147851" x="5022850" y="4232275"/>
          <p14:tracePt t="147861" x="5022850" y="4249738"/>
          <p14:tracePt t="147866" x="5022850" y="4265613"/>
          <p14:tracePt t="147876" x="5022850" y="4283075"/>
          <p14:tracePt t="147882" x="5022850" y="4291013"/>
          <p14:tracePt t="147892" x="5022850" y="4316413"/>
          <p14:tracePt t="147898" x="5013325" y="4325938"/>
          <p14:tracePt t="147906" x="5013325" y="4341813"/>
          <p14:tracePt t="147914" x="5013325" y="4351338"/>
          <p14:tracePt t="147922" x="5005388" y="4376738"/>
          <p14:tracePt t="147930" x="5005388" y="4384675"/>
          <p14:tracePt t="147938" x="5005388" y="4394200"/>
          <p14:tracePt t="147945" x="5005388" y="4402138"/>
          <p14:tracePt t="147955" x="4997450" y="4410075"/>
          <p14:tracePt t="147962" x="4997450" y="4419600"/>
          <p14:tracePt t="147970" x="4997450" y="4435475"/>
          <p14:tracePt t="147979" x="4987925" y="4452938"/>
          <p14:tracePt t="147986" x="4987925" y="4460875"/>
          <p14:tracePt t="148005" x="4979988" y="4478338"/>
          <p14:tracePt t="148012" x="4979988" y="4495800"/>
          <p14:tracePt t="148019" x="4979988" y="4513263"/>
          <p14:tracePt t="148029" x="4979988" y="4521200"/>
          <p14:tracePt t="148034" x="4979988" y="4529138"/>
          <p14:tracePt t="148045" x="4972050" y="4546600"/>
          <p14:tracePt t="148061" x="4972050" y="4554538"/>
          <p14:tracePt t="148066" x="4972050" y="4564063"/>
          <p14:tracePt t="148092" x="4972050" y="4579938"/>
          <p14:tracePt t="148106" x="4972050" y="4589463"/>
          <p14:tracePt t="148114" x="4972050" y="4597400"/>
          <p14:tracePt t="148137" x="4972050" y="4605338"/>
          <p14:tracePt t="148146" x="4979988" y="4622800"/>
          <p14:tracePt t="148155" x="4987925" y="4622800"/>
          <p14:tracePt t="148162" x="5013325" y="4640263"/>
          <p14:tracePt t="148170" x="5030788" y="4640263"/>
          <p14:tracePt t="148177" x="5048250" y="4648200"/>
          <p14:tracePt t="148186" x="5073650" y="4648200"/>
          <p14:tracePt t="148195" x="5099050" y="4665663"/>
          <p14:tracePt t="148202" x="5141913" y="4673600"/>
          <p14:tracePt t="148212" x="5167313" y="4673600"/>
          <p14:tracePt t="148219" x="5218113" y="4683125"/>
          <p14:tracePt t="148227" x="5276850" y="4683125"/>
          <p14:tracePt t="148235" x="5327650" y="4691063"/>
          <p14:tracePt t="148243" x="5370513" y="4691063"/>
          <p14:tracePt t="148251" x="5421313" y="4691063"/>
          <p14:tracePt t="148260" x="5472113" y="4691063"/>
          <p14:tracePt t="148266" x="5489575" y="4691063"/>
          <p14:tracePt t="148277" x="5524500" y="4691063"/>
          <p14:tracePt t="148283" x="5549900" y="4691063"/>
          <p14:tracePt t="148292" x="5557838" y="4691063"/>
          <p14:tracePt t="148299" x="5583238" y="4691063"/>
          <p14:tracePt t="148305" x="5600700" y="4691063"/>
          <p14:tracePt t="148322" x="5608638" y="4691063"/>
          <p14:tracePt t="148330" x="5616575" y="4691063"/>
          <p14:tracePt t="149353" x="5600700" y="4683125"/>
          <p14:tracePt t="149361" x="5575300" y="4665663"/>
          <p14:tracePt t="149369" x="5514975" y="4630738"/>
          <p14:tracePt t="149378" x="5472113" y="4589463"/>
          <p14:tracePt t="149385" x="5421313" y="4554538"/>
          <p14:tracePt t="149396" x="5370513" y="4495800"/>
          <p14:tracePt t="149401" x="5319713" y="4419600"/>
          <p14:tracePt t="149412" x="5286375" y="4341813"/>
          <p14:tracePt t="149417" x="5243513" y="4283075"/>
          <p14:tracePt t="149428" x="5200650" y="4189413"/>
          <p14:tracePt t="149433" x="5157788" y="4130675"/>
          <p14:tracePt t="149445" x="5124450" y="4062413"/>
          <p14:tracePt t="149449" x="5091113" y="4002088"/>
          <p14:tracePt t="149459" x="5048250" y="3951288"/>
          <p14:tracePt t="149465" x="5030788" y="3925888"/>
          <p14:tracePt t="149476" x="4997450" y="3867150"/>
          <p14:tracePt t="149482" x="4987925" y="3841750"/>
          <p14:tracePt t="149489" x="4962525" y="3816350"/>
          <p14:tracePt t="149497" x="4954588" y="3806825"/>
          <p14:tracePt t="149514" x="4946650" y="3798888"/>
          <p14:tracePt t="149522" x="4937125" y="3790950"/>
          <p14:tracePt t="149530" x="4929188" y="3781425"/>
          <p14:tracePt t="149537" x="4929188" y="3773488"/>
          <p14:tracePt t="149546" x="4919663" y="3738563"/>
          <p14:tracePt t="149554" x="4911725" y="3713163"/>
          <p14:tracePt t="149562" x="4903788" y="3697288"/>
          <p14:tracePt t="149570" x="4894263" y="3662363"/>
          <p14:tracePt t="149577" x="4886325" y="3603625"/>
          <p14:tracePt t="149586" x="4878388" y="3552825"/>
          <p14:tracePt t="149595" x="4868863" y="3509963"/>
          <p14:tracePt t="149603" x="4843463" y="3449638"/>
          <p14:tracePt t="149611" x="4827588" y="3398838"/>
          <p14:tracePt t="149618" x="4802188" y="3322638"/>
          <p14:tracePt t="149629" x="4784725" y="3263900"/>
          <p14:tracePt t="149635" x="4749800" y="3170238"/>
          <p14:tracePt t="149644" x="4716463" y="3109913"/>
          <p14:tracePt t="149651" x="4683125" y="3076575"/>
          <p14:tracePt t="149660" x="4630738" y="3008313"/>
          <p14:tracePt t="149666" x="4589463" y="2957513"/>
          <p14:tracePt t="149676" x="4554538" y="2922588"/>
          <p14:tracePt t="149683" x="4546600" y="2906713"/>
          <p14:tracePt t="149689" x="4495800" y="2881313"/>
          <p14:tracePt t="149698" x="4470400" y="2855913"/>
          <p14:tracePt t="149706" x="4435475" y="2820988"/>
          <p14:tracePt t="149715" x="4402138" y="2805113"/>
          <p14:tracePt t="149722" x="4376738" y="2787650"/>
          <p14:tracePt t="149730" x="4351338" y="2778125"/>
          <p14:tracePt t="149738" x="4316413" y="2762250"/>
          <p14:tracePt t="149746" x="4300538" y="2752725"/>
          <p14:tracePt t="149754" x="4275138" y="2736850"/>
          <p14:tracePt t="149762" x="4249738" y="2719388"/>
          <p14:tracePt t="149770" x="4232275" y="2701925"/>
          <p14:tracePt t="149778" x="4206875" y="2693988"/>
          <p14:tracePt t="149786" x="4197350" y="2676525"/>
          <p14:tracePt t="149795" x="4164013" y="2668588"/>
          <p14:tracePt t="149802" x="4156075" y="2660650"/>
          <p14:tracePt t="149812" x="4138613" y="2651125"/>
          <p14:tracePt t="149818" x="4130675" y="2643188"/>
          <p14:tracePt t="149828" x="4105275" y="2625725"/>
          <p14:tracePt t="149835" x="4087813" y="2625725"/>
          <p14:tracePt t="149845" x="4070350" y="2608263"/>
          <p14:tracePt t="149851" x="4062413" y="2608263"/>
          <p14:tracePt t="149876" x="4052888" y="2608263"/>
          <p14:tracePt t="149938" x="4044950" y="2608263"/>
          <p14:tracePt t="149995" x="4037013" y="2608263"/>
          <p14:tracePt t="150058" x="4027488" y="2600325"/>
          <p14:tracePt t="150147" x="4027488" y="2592388"/>
          <p14:tracePt t="150203" x="4037013" y="2592388"/>
          <p14:tracePt t="150265" x="4052888" y="2592388"/>
          <p14:tracePt t="150281" x="4062413" y="2592388"/>
          <p14:tracePt t="150297" x="4070350" y="2592388"/>
          <p14:tracePt t="150313" x="4079875" y="2592388"/>
          <p14:tracePt t="150322" x="4087813" y="2592388"/>
          <p14:tracePt t="150329" x="4105275" y="2592388"/>
          <p14:tracePt t="150337" x="4121150" y="2592388"/>
          <p14:tracePt t="150345" x="4138613" y="2592388"/>
          <p14:tracePt t="150353" x="4181475" y="2600325"/>
          <p14:tracePt t="150362" x="4206875" y="2600325"/>
          <p14:tracePt t="150370" x="4232275" y="2600325"/>
          <p14:tracePt t="150378" x="4283075" y="2600325"/>
          <p14:tracePt t="150386" x="4308475" y="2608263"/>
          <p14:tracePt t="150395" x="4351338" y="2608263"/>
          <p14:tracePt t="150403" x="4376738" y="2608263"/>
          <p14:tracePt t="150412" x="4419600" y="2608263"/>
          <p14:tracePt t="150419" x="4452938" y="2617788"/>
          <p14:tracePt t="150429" x="4486275" y="2617788"/>
          <p14:tracePt t="150433" x="4529138" y="2617788"/>
          <p14:tracePt t="150443" x="4572000" y="2625725"/>
          <p14:tracePt t="150451" x="4605338" y="2625725"/>
          <p14:tracePt t="150460" x="4648200" y="2625725"/>
          <p14:tracePt t="150466" x="4691063" y="2625725"/>
          <p14:tracePt t="150473" x="4724400" y="2633663"/>
          <p14:tracePt t="150483" x="4784725" y="2633663"/>
          <p14:tracePt t="150489" x="4827588" y="2633663"/>
          <p14:tracePt t="150498" x="4868863" y="2633663"/>
          <p14:tracePt t="150506" x="4903788" y="2633663"/>
          <p14:tracePt t="150515" x="4962525" y="2643188"/>
          <p14:tracePt t="150522" x="4987925" y="2643188"/>
          <p14:tracePt t="150530" x="5030788" y="2643188"/>
          <p14:tracePt t="150537" x="5064125" y="2643188"/>
          <p14:tracePt t="150546" x="5106988" y="2643188"/>
          <p14:tracePt t="150553" x="5149850" y="2643188"/>
          <p14:tracePt t="150562" x="5192713" y="2643188"/>
          <p14:tracePt t="150569" x="5226050" y="2643188"/>
          <p14:tracePt t="150578" x="5276850" y="2643188"/>
          <p14:tracePt t="150586" x="5311775" y="2643188"/>
          <p14:tracePt t="150595" x="5353050" y="2643188"/>
          <p14:tracePt t="150602" x="5387975" y="2643188"/>
          <p14:tracePt t="150612" x="5395913" y="2643188"/>
          <p14:tracePt t="150618" x="5421313" y="2643188"/>
          <p14:tracePt t="150628" x="5446713" y="2643188"/>
          <p14:tracePt t="150645" x="5464175" y="2643188"/>
          <p14:tracePt t="150660" x="5472113" y="2643188"/>
          <p14:tracePt t="150690" x="5481638" y="2643188"/>
          <p14:tracePt t="150706" x="5489575" y="2643188"/>
          <p14:tracePt t="150714" x="5497513" y="2643188"/>
          <p14:tracePt t="150723" x="5514975" y="2643188"/>
          <p14:tracePt t="150731" x="5532438" y="2643188"/>
          <p14:tracePt t="150738" x="5540375" y="2643188"/>
          <p14:tracePt t="150746" x="5565775" y="2643188"/>
          <p14:tracePt t="150754" x="5575300" y="2643188"/>
          <p14:tracePt t="150762" x="5583238" y="2643188"/>
          <p14:tracePt t="150771" x="5608638" y="2643188"/>
          <p14:tracePt t="150786" x="5626100" y="2643188"/>
          <p14:tracePt t="150795" x="5634038" y="2643188"/>
          <p14:tracePt t="150899" x="5634038" y="2651125"/>
          <p14:tracePt t="150913" x="5634038" y="2660650"/>
          <p14:tracePt t="150947" x="5634038" y="2668588"/>
          <p14:tracePt t="150953" x="5634038" y="2676525"/>
          <p14:tracePt t="150963" x="5634038" y="2693988"/>
          <p14:tracePt t="150969" x="5626100" y="2719388"/>
          <p14:tracePt t="150980" x="5616575" y="2744788"/>
          <p14:tracePt t="150985" x="5608638" y="2770188"/>
          <p14:tracePt t="150995" x="5608638" y="2787650"/>
          <p14:tracePt t="151003" x="5600700" y="2820988"/>
          <p14:tracePt t="151012" x="5591175" y="2855913"/>
          <p14:tracePt t="151018" x="5591175" y="2889250"/>
          <p14:tracePt t="151029" x="5583238" y="2906713"/>
          <p14:tracePt t="151035" x="5575300" y="2965450"/>
          <p14:tracePt t="151044" x="5565775" y="3000375"/>
          <p14:tracePt t="151051" x="5565775" y="3025775"/>
          <p14:tracePt t="151060" x="5557838" y="3067050"/>
          <p14:tracePt t="151066" x="5549900" y="3119438"/>
          <p14:tracePt t="151073" x="5540375" y="3152775"/>
          <p14:tracePt t="151083" x="5524500" y="3195638"/>
          <p14:tracePt t="151089" x="5514975" y="3254375"/>
          <p14:tracePt t="151099" x="5514975" y="3289300"/>
          <p14:tracePt t="151106" x="5514975" y="3330575"/>
          <p14:tracePt t="151114" x="5507038" y="3365500"/>
          <p14:tracePt t="151122" x="5507038" y="3398838"/>
          <p14:tracePt t="151131" x="5497513" y="3416300"/>
          <p14:tracePt t="151138" x="5497513" y="3459163"/>
          <p14:tracePt t="151146" x="5489575" y="3509963"/>
          <p14:tracePt t="151154" x="5489575" y="3535363"/>
          <p14:tracePt t="151163" x="5489575" y="3578225"/>
          <p14:tracePt t="151171" x="5489575" y="3603625"/>
          <p14:tracePt t="151179" x="5489575" y="3646488"/>
          <p14:tracePt t="151186" x="5489575" y="3679825"/>
          <p14:tracePt t="151196" x="5489575" y="3713163"/>
          <p14:tracePt t="151201" x="5489575" y="3730625"/>
          <p14:tracePt t="151213" x="5489575" y="3763963"/>
          <p14:tracePt t="151218" x="5489575" y="3790950"/>
          <p14:tracePt t="151229" x="5489575" y="3816350"/>
          <p14:tracePt t="151235" x="5489575" y="3832225"/>
          <p14:tracePt t="151244" x="5497513" y="3867150"/>
          <p14:tracePt t="151251" x="5497513" y="3883025"/>
          <p14:tracePt t="151260" x="5497513" y="3908425"/>
          <p14:tracePt t="151266" x="5497513" y="3925888"/>
          <p14:tracePt t="151273" x="5497513" y="3951288"/>
          <p14:tracePt t="151282" x="5497513" y="3976688"/>
          <p14:tracePt t="151290" x="5497513" y="3994150"/>
          <p14:tracePt t="151299" x="5507038" y="4011613"/>
          <p14:tracePt t="151307" x="5507038" y="4019550"/>
          <p14:tracePt t="151315" x="5507038" y="4037013"/>
          <p14:tracePt t="151322" x="5507038" y="4062413"/>
          <p14:tracePt t="151331" x="5507038" y="4070350"/>
          <p14:tracePt t="151338" x="5507038" y="4087813"/>
          <p14:tracePt t="151346" x="5507038" y="4105275"/>
          <p14:tracePt t="151362" x="5514975" y="4130675"/>
          <p14:tracePt t="151370" x="5514975" y="4138613"/>
          <p14:tracePt t="151379" x="5514975" y="4146550"/>
          <p14:tracePt t="151396" x="5514975" y="4164013"/>
          <p14:tracePt t="151402" x="5514975" y="4171950"/>
          <p14:tracePt t="151413" x="5524500" y="4189413"/>
          <p14:tracePt t="151429" x="5532438" y="4197350"/>
          <p14:tracePt t="151538" x="5540375" y="4206875"/>
          <p14:tracePt t="151571" x="5540375" y="4214813"/>
          <p14:tracePt t="151586" x="5549900" y="4224338"/>
          <p14:tracePt t="151596" x="5557838" y="4224338"/>
          <p14:tracePt t="151601" x="5557838" y="4232275"/>
          <p14:tracePt t="151612" x="5557838" y="4240213"/>
          <p14:tracePt t="151629" x="5565775" y="4240213"/>
          <p14:tracePt t="151676" x="5575300" y="4240213"/>
          <p14:tracePt t="151682" x="5575300" y="4249738"/>
          <p14:tracePt t="151706" x="5583238" y="4249738"/>
          <p14:tracePt t="151722" x="5591175" y="4249738"/>
          <p14:tracePt t="152122" x="5591175" y="4257675"/>
          <p14:tracePt t="152130" x="5583238" y="4257675"/>
          <p14:tracePt t="152138" x="5575300" y="4249738"/>
          <p14:tracePt t="152146" x="5540375" y="4232275"/>
          <p14:tracePt t="152155" x="5497513" y="4189413"/>
          <p14:tracePt t="152163" x="5472113" y="4181475"/>
          <p14:tracePt t="152170" x="5438775" y="4171950"/>
          <p14:tracePt t="152179" x="5387975" y="4164013"/>
          <p14:tracePt t="152187" x="5362575" y="4156075"/>
          <p14:tracePt t="152196" x="5345113" y="4146550"/>
          <p14:tracePt t="152203" x="5337175" y="4146550"/>
          <p14:tracePt t="152213" x="5319713" y="4138613"/>
          <p14:tracePt t="152244" x="5319713" y="4130675"/>
          <p14:tracePt t="152259" x="5319713" y="4121150"/>
          <p14:tracePt t="152266" x="5311775" y="4113213"/>
          <p14:tracePt t="152274" x="5311775" y="4095750"/>
          <p14:tracePt t="152283" x="5302250" y="4079875"/>
          <p14:tracePt t="152290" x="5294313" y="4079875"/>
          <p14:tracePt t="152634" x="5294313" y="4070350"/>
          <p14:tracePt t="152644" x="5294313" y="4062413"/>
          <p14:tracePt t="152651" x="5276850" y="4044950"/>
          <p14:tracePt t="152657" x="5251450" y="4027488"/>
          <p14:tracePt t="152666" x="5218113" y="4002088"/>
          <p14:tracePt t="152674" x="5192713" y="3986213"/>
          <p14:tracePt t="152683" x="5157788" y="3968750"/>
          <p14:tracePt t="152690" x="5124450" y="3943350"/>
          <p14:tracePt t="152698" x="5091113" y="3935413"/>
          <p14:tracePt t="152707" x="5038725" y="3900488"/>
          <p14:tracePt t="152715" x="5013325" y="3883025"/>
          <p14:tracePt t="152738" x="5005388" y="3867150"/>
          <p14:tracePt t="152755" x="4997450" y="3857625"/>
          <p14:tracePt t="152763" x="4979988" y="3849688"/>
          <p14:tracePt t="152771" x="4962525" y="3832225"/>
          <p14:tracePt t="152779" x="4954588" y="3824288"/>
          <p14:tracePt t="152786" x="4937125" y="3816350"/>
          <p14:tracePt t="152796" x="4919663" y="3806825"/>
          <p14:tracePt t="152802" x="4903788" y="3790950"/>
          <p14:tracePt t="152812" x="4886325" y="3781425"/>
          <p14:tracePt t="152819" x="4886325" y="3773488"/>
          <p14:tracePt t="152828" x="4868863" y="3773488"/>
          <p14:tracePt t="152834" x="4868863" y="3763963"/>
          <p14:tracePt t="152841" x="4852988" y="3748088"/>
          <p14:tracePt t="152851" x="4843463" y="3748088"/>
          <p14:tracePt t="152857" x="4835525" y="3738563"/>
          <p14:tracePt t="152866" x="4827588" y="3722688"/>
          <p14:tracePt t="152874" x="4810125" y="3713163"/>
          <p14:tracePt t="152881" x="4792663" y="3705225"/>
          <p14:tracePt t="152890" x="4784725" y="3705225"/>
          <p14:tracePt t="152899" x="4775200" y="3697288"/>
          <p14:tracePt t="152906" x="4759325" y="3687763"/>
          <p14:tracePt t="152914" x="4741863" y="3671888"/>
          <p14:tracePt t="152922" x="4733925" y="3671888"/>
          <p14:tracePt t="152941" x="4699000" y="3654425"/>
          <p14:tracePt t="152948" x="4691063" y="3646488"/>
          <p14:tracePt t="152955" x="4673600" y="3636963"/>
          <p14:tracePt t="152965" x="4657725" y="3636963"/>
          <p14:tracePt t="152971" x="4640263" y="3636963"/>
          <p14:tracePt t="152980" x="4630738" y="3636963"/>
          <p14:tracePt t="152986" x="4605338" y="3636963"/>
          <p14:tracePt t="152997" x="4597400" y="3636963"/>
          <p14:tracePt t="153002" x="4589463" y="3636963"/>
          <p14:tracePt t="153012" x="4564063" y="3636963"/>
          <p14:tracePt t="153082" x="4546600" y="3629025"/>
          <p14:tracePt t="153090" x="4521200" y="3611563"/>
          <p14:tracePt t="153098" x="4495800" y="3611563"/>
          <p14:tracePt t="153106" x="4435475" y="3578225"/>
          <p14:tracePt t="153114" x="4376738" y="3560763"/>
          <p14:tracePt t="153122" x="4333875" y="3552825"/>
          <p14:tracePt t="153130" x="4275138" y="3552825"/>
          <p14:tracePt t="153138" x="4214813" y="3552825"/>
          <p14:tracePt t="153147" x="4156075" y="3552825"/>
          <p14:tracePt t="153154" x="4105275" y="3552825"/>
          <p14:tracePt t="153163" x="4044950" y="3552825"/>
          <p14:tracePt t="153169" x="4002088" y="3552825"/>
          <p14:tracePt t="153180" x="3976688" y="3552825"/>
          <p14:tracePt t="153186" x="3935413" y="3552825"/>
          <p14:tracePt t="153196" x="3900488" y="3552825"/>
          <p14:tracePt t="153202" x="3883025" y="3552825"/>
          <p14:tracePt t="153212" x="3857625" y="3552825"/>
          <p14:tracePt t="153218" x="3841750" y="3552825"/>
          <p14:tracePt t="153228" x="3832225" y="3552825"/>
          <p14:tracePt t="153234" x="3824288" y="3552825"/>
          <p14:tracePt t="153402" x="3816350" y="3552825"/>
          <p14:tracePt t="153426" x="3824288" y="3560763"/>
          <p14:tracePt t="153434" x="3832225" y="3560763"/>
          <p14:tracePt t="153443" x="3841750" y="3560763"/>
          <p14:tracePt t="153450" x="3857625" y="3560763"/>
          <p14:tracePt t="153458" x="3875088" y="3568700"/>
          <p14:tracePt t="153466" x="3892550" y="3568700"/>
          <p14:tracePt t="153474" x="3900488" y="3568700"/>
          <p14:tracePt t="153481" x="3925888" y="3568700"/>
          <p14:tracePt t="153491" x="3935413" y="3568700"/>
          <p14:tracePt t="153497" x="3943350" y="3568700"/>
          <p14:tracePt t="153506" x="3951288" y="3568700"/>
          <p14:tracePt t="153514" x="3960813" y="3568700"/>
          <p14:tracePt t="153675" x="3960813" y="3578225"/>
          <p14:tracePt t="153690" x="3960813" y="3586163"/>
          <p14:tracePt t="153698" x="3960813" y="3611563"/>
          <p14:tracePt t="153706" x="3960813" y="3629025"/>
          <p14:tracePt t="153714" x="3976688" y="3662363"/>
          <p14:tracePt t="153722" x="4002088" y="3713163"/>
          <p14:tracePt t="153730" x="4019550" y="3763963"/>
          <p14:tracePt t="153739" x="4062413" y="3824288"/>
          <p14:tracePt t="153746" x="4095750" y="3883025"/>
          <p14:tracePt t="153754" x="4156075" y="3968750"/>
          <p14:tracePt t="153764" x="4224338" y="4052888"/>
          <p14:tracePt t="153770" x="4351338" y="4171950"/>
          <p14:tracePt t="153780" x="4452938" y="4232275"/>
          <p14:tracePt t="153786" x="4589463" y="4316413"/>
          <p14:tracePt t="153796" x="4749800" y="4402138"/>
          <p14:tracePt t="153803" x="4919663" y="4478338"/>
          <p14:tracePt t="153812" x="5073650" y="4546600"/>
          <p14:tracePt t="153819" x="5192713" y="4589463"/>
          <p14:tracePt t="153827" x="5302250" y="4622800"/>
          <p14:tracePt t="153835" x="5380038" y="4622800"/>
          <p14:tracePt t="153842" x="5438775" y="4640263"/>
          <p14:tracePt t="153851" x="5456238" y="4640263"/>
          <p14:tracePt t="153857" x="5472113" y="4640263"/>
          <p14:tracePt t="153866" x="5481638" y="4640263"/>
          <p14:tracePt t="153915" x="5489575" y="4640263"/>
          <p14:tracePt t="153931" x="5497513" y="4640263"/>
          <p14:tracePt t="153938" x="5514975" y="4640263"/>
          <p14:tracePt t="153948" x="5514975" y="4648200"/>
          <p14:tracePt t="153954" x="5540375" y="4648200"/>
          <p14:tracePt t="153963" x="5565775" y="4648200"/>
          <p14:tracePt t="153971" x="5583238" y="4657725"/>
          <p14:tracePt t="153980" x="5616575" y="4657725"/>
          <p14:tracePt t="153987" x="5651500" y="4673600"/>
          <p14:tracePt t="153996" x="5684838" y="4673600"/>
          <p14:tracePt t="154003" x="5702300" y="4683125"/>
          <p14:tracePt t="154013" x="5735638" y="4699000"/>
          <p14:tracePt t="154019" x="5795963" y="4699000"/>
          <p14:tracePt t="154029" x="5854700" y="4699000"/>
          <p14:tracePt t="154035" x="5889625" y="4699000"/>
          <p14:tracePt t="154042" x="5922963" y="4699000"/>
          <p14:tracePt t="154051" x="5940425" y="4699000"/>
          <p14:tracePt t="154058" x="5973763" y="4699000"/>
          <p14:tracePt t="154066" x="5991225" y="4699000"/>
          <p14:tracePt t="154083" x="5999163" y="4699000"/>
          <p14:tracePt t="154171" x="5999163" y="4683125"/>
          <p14:tracePt t="154186" x="5999163" y="4673600"/>
          <p14:tracePt t="154242" x="5999163" y="4665663"/>
          <p14:tracePt t="154290" x="5973763" y="4665663"/>
          <p14:tracePt t="154299" x="5957888" y="4683125"/>
          <p14:tracePt t="154315" x="5940425" y="4699000"/>
          <p14:tracePt t="154321" x="5915025" y="4716463"/>
          <p14:tracePt t="154330" x="5889625" y="4733925"/>
          <p14:tracePt t="154339" x="5872163" y="4749800"/>
          <p14:tracePt t="154347" x="5846763" y="4749800"/>
          <p14:tracePt t="154355" x="5813425" y="4767263"/>
          <p14:tracePt t="154363" x="5795963" y="4775200"/>
          <p14:tracePt t="154370" x="5761038" y="4784725"/>
          <p14:tracePt t="154380" x="5753100" y="4792663"/>
          <p14:tracePt t="154386" x="5719763" y="4802188"/>
          <p14:tracePt t="154396" x="5694363" y="4802188"/>
          <p14:tracePt t="154403" x="5659438" y="4802188"/>
          <p14:tracePt t="154412" x="5616575" y="4802188"/>
          <p14:tracePt t="154419" x="5600700" y="4802188"/>
          <p14:tracePt t="154426" x="5540375" y="4802188"/>
          <p14:tracePt t="154435" x="5489575" y="4802188"/>
          <p14:tracePt t="154441" x="5446713" y="4792663"/>
          <p14:tracePt t="154451" x="5405438" y="4775200"/>
          <p14:tracePt t="154458" x="5353050" y="4767263"/>
          <p14:tracePt t="154465" x="5311775" y="4733925"/>
          <p14:tracePt t="154475" x="5294313" y="4724400"/>
          <p14:tracePt t="154482" x="5268913" y="4708525"/>
          <p14:tracePt t="154490" x="5251450" y="4708525"/>
          <p14:tracePt t="154498" x="5243513" y="4691063"/>
          <p14:tracePt t="154506" x="5235575" y="4683125"/>
          <p14:tracePt t="154514" x="5226050" y="4673600"/>
          <p14:tracePt t="154522" x="5218113" y="4665663"/>
          <p14:tracePt t="154531" x="5218113" y="4657725"/>
          <p14:tracePt t="154537" x="5218113" y="4648200"/>
          <p14:tracePt t="154547" x="5218113" y="4640263"/>
          <p14:tracePt t="154553" x="5218113" y="4630738"/>
          <p14:tracePt t="154563" x="5218113" y="4622800"/>
          <p14:tracePt t="154569" x="5218113" y="4605338"/>
          <p14:tracePt t="154581" x="5218113" y="4589463"/>
          <p14:tracePt t="154586" x="5218113" y="4579938"/>
          <p14:tracePt t="154596" x="5218113" y="4564063"/>
          <p14:tracePt t="154602" x="5218113" y="4554538"/>
          <p14:tracePt t="154612" x="5218113" y="4538663"/>
          <p14:tracePt t="154619" x="5218113" y="4513263"/>
          <p14:tracePt t="154626" x="5218113" y="4503738"/>
          <p14:tracePt t="154635" x="5218113" y="4495800"/>
          <p14:tracePt t="154641" x="5218113" y="4470400"/>
          <p14:tracePt t="154649" x="5218113" y="4452938"/>
          <p14:tracePt t="154658" x="5226050" y="4445000"/>
          <p14:tracePt t="154665" x="5235575" y="4435475"/>
          <p14:tracePt t="154675" x="5251450" y="4419600"/>
          <p14:tracePt t="154683" x="5251450" y="4410075"/>
          <p14:tracePt t="154690" x="5260975" y="4402138"/>
          <p14:tracePt t="154699" x="5268913" y="4394200"/>
          <p14:tracePt t="154706" x="5276850" y="4376738"/>
          <p14:tracePt t="154714" x="5294313" y="4368800"/>
          <p14:tracePt t="154723" x="5311775" y="4368800"/>
          <p14:tracePt t="154731" x="5319713" y="4359275"/>
          <p14:tracePt t="154738" x="5337175" y="4351338"/>
          <p14:tracePt t="154747" x="5370513" y="4341813"/>
          <p14:tracePt t="154755" x="5395913" y="4333875"/>
          <p14:tracePt t="154765" x="5405438" y="4333875"/>
          <p14:tracePt t="154770" x="5430838" y="4333875"/>
          <p14:tracePt t="154780" x="5456238" y="4333875"/>
          <p14:tracePt t="154787" x="5456238" y="4325938"/>
          <p14:tracePt t="154796" x="5481638" y="4325938"/>
          <p14:tracePt t="154803" x="5489575" y="4325938"/>
          <p14:tracePt t="154812" x="5514975" y="4325938"/>
          <p14:tracePt t="154818" x="5540375" y="4325938"/>
          <p14:tracePt t="154826" x="5557838" y="4325938"/>
          <p14:tracePt t="154834" x="5583238" y="4325938"/>
          <p14:tracePt t="154841" x="5616575" y="4333875"/>
          <p14:tracePt t="154850" x="5651500" y="4351338"/>
          <p14:tracePt t="154858" x="5676900" y="4368800"/>
          <p14:tracePt t="154867" x="5710238" y="4384675"/>
          <p14:tracePt t="154875" x="5719763" y="4394200"/>
          <p14:tracePt t="154881" x="5735638" y="4410075"/>
          <p14:tracePt t="154890" x="5745163" y="4419600"/>
          <p14:tracePt t="154898" x="5753100" y="4419600"/>
          <p14:tracePt t="154906" x="5753100" y="4427538"/>
          <p14:tracePt t="154915" x="5753100" y="4435475"/>
          <p14:tracePt t="154923" x="5753100" y="4445000"/>
          <p14:tracePt t="154930" x="5753100" y="4460875"/>
          <p14:tracePt t="154939" x="5753100" y="4470400"/>
          <p14:tracePt t="154947" x="5753100" y="4478338"/>
          <p14:tracePt t="154953" x="5753100" y="4486275"/>
          <p14:tracePt t="154980" x="5753100" y="4495800"/>
          <p14:tracePt t="155162" x="5761038" y="4503738"/>
          <p14:tracePt t="155194" x="5770563" y="4513263"/>
          <p14:tracePt t="155226" x="5778500" y="4513263"/>
          <p14:tracePt t="155235" x="5778500" y="4521200"/>
          <p14:tracePt t="155251" x="5778500" y="4529138"/>
          <p14:tracePt t="155258" x="5788025" y="4529138"/>
          <p14:tracePt t="155266" x="5795963" y="4538663"/>
          <p14:tracePt t="155283" x="5795963" y="4546600"/>
          <p14:tracePt t="155290" x="5803900" y="4554538"/>
          <p14:tracePt t="155299" x="5813425" y="4554538"/>
          <p14:tracePt t="155306" x="5821363" y="4564063"/>
          <p14:tracePt t="155315" x="5838825" y="4572000"/>
          <p14:tracePt t="155322" x="5864225" y="4579938"/>
          <p14:tracePt t="155331" x="5889625" y="4605338"/>
          <p14:tracePt t="155338" x="5940425" y="4630738"/>
          <p14:tracePt t="155347" x="5983288" y="4648200"/>
          <p14:tracePt t="155355" x="6042025" y="4673600"/>
          <p14:tracePt t="155363" x="6092825" y="4699000"/>
          <p14:tracePt t="155370" x="6169025" y="4733925"/>
          <p14:tracePt t="155380" x="6246813" y="4759325"/>
          <p14:tracePt t="155385" x="6323013" y="4792663"/>
          <p14:tracePt t="155397" x="6373813" y="4818063"/>
          <p14:tracePt t="155401" x="6432550" y="4852988"/>
          <p14:tracePt t="155410" x="6492875" y="4878388"/>
          <p14:tracePt t="155417" x="6543675" y="4911725"/>
          <p14:tracePt t="155425" x="6594475" y="4929188"/>
          <p14:tracePt t="155433" x="6619875" y="4946650"/>
          <p14:tracePt t="155441" x="6637338" y="4962525"/>
          <p14:tracePt t="155449" x="6654800" y="4987925"/>
          <p14:tracePt t="155458" x="6696075" y="5013325"/>
          <p14:tracePt t="155465" x="6721475" y="5030788"/>
          <p14:tracePt t="155474" x="6756400" y="5056188"/>
          <p14:tracePt t="155481" x="6799263" y="5064125"/>
          <p14:tracePt t="155489" x="6858000" y="5099050"/>
          <p14:tracePt t="155498" x="6908800" y="5106988"/>
          <p14:tracePt t="155505" x="6959600" y="5124450"/>
          <p14:tracePt t="155514" x="6985000" y="5132388"/>
          <p14:tracePt t="155521" x="7045325" y="5132388"/>
          <p14:tracePt t="155530" x="7078663" y="5141913"/>
          <p14:tracePt t="155537" x="7113588" y="5157788"/>
          <p14:tracePt t="155546" x="7138988" y="5157788"/>
          <p14:tracePt t="155553" x="7146925" y="5157788"/>
          <p14:tracePt t="155565" x="7154863" y="5157788"/>
          <p14:tracePt t="155569" x="7164388" y="5157788"/>
          <p14:tracePt t="155613" x="7172325" y="5167313"/>
          <p14:tracePt t="155633" x="7180263" y="5167313"/>
          <p14:tracePt t="155641" x="7189788" y="5175250"/>
          <p14:tracePt t="155658" x="7205663" y="5192713"/>
          <p14:tracePt t="155665" x="7215188" y="5192713"/>
          <p14:tracePt t="155674" x="7215188" y="5200650"/>
          <p14:tracePt t="155683" x="7215188" y="5208588"/>
          <p14:tracePt t="155690" x="7215188" y="5218113"/>
          <p14:tracePt t="155698" x="7215188" y="5235575"/>
          <p14:tracePt t="155706" x="7215188" y="5251450"/>
          <p14:tracePt t="155722" x="7215188" y="5268913"/>
          <p14:tracePt t="155731" x="7215188" y="5294313"/>
          <p14:tracePt t="155747" x="7215188" y="5311775"/>
          <p14:tracePt t="155764" x="7205663" y="5337175"/>
          <p14:tracePt t="155769" x="7189788" y="5345113"/>
          <p14:tracePt t="155780" x="7180263" y="5362575"/>
          <p14:tracePt t="155786" x="7154863" y="5362575"/>
          <p14:tracePt t="155795" x="7129463" y="5362575"/>
          <p14:tracePt t="155803" x="7104063" y="5362575"/>
          <p14:tracePt t="155812" x="7061200" y="5362575"/>
          <p14:tracePt t="155819" x="7027863" y="5362575"/>
          <p14:tracePt t="155825" x="6994525" y="5362575"/>
          <p14:tracePt t="155835" x="6959600" y="5337175"/>
          <p14:tracePt t="155842" x="6934200" y="5319713"/>
          <p14:tracePt t="155851" x="6916738" y="5302250"/>
          <p14:tracePt t="155858" x="6916738" y="5276850"/>
          <p14:tracePt t="155866" x="6916738" y="5268913"/>
          <p14:tracePt t="155874" x="6916738" y="5251450"/>
          <p14:tracePt t="155882" x="6916738" y="5235575"/>
          <p14:tracePt t="155898" x="6916738" y="5218113"/>
          <p14:tracePt t="155913" x="6926263" y="5218113"/>
          <p14:tracePt t="155922" x="6943725" y="5218113"/>
          <p14:tracePt t="155931" x="6977063" y="5218113"/>
          <p14:tracePt t="155938" x="7010400" y="5218113"/>
          <p14:tracePt t="155949" x="7053263" y="5218113"/>
          <p14:tracePt t="155953" x="7113588" y="5218113"/>
          <p14:tracePt t="155964" x="7146925" y="5226050"/>
          <p14:tracePt t="155970" x="7189788" y="5243513"/>
          <p14:tracePt t="155980" x="7223125" y="5251450"/>
          <p14:tracePt t="155985" x="7248525" y="5268913"/>
          <p14:tracePt t="155996" x="7258050" y="5268913"/>
          <p14:tracePt t="156067" x="7258050" y="5276850"/>
          <p14:tracePt t="156098" x="7258050" y="5286375"/>
          <p14:tracePt t="156122" x="7258050" y="5294313"/>
          <p14:tracePt t="156130" x="7258050" y="5302250"/>
          <p14:tracePt t="156137" x="7258050" y="5311775"/>
          <p14:tracePt t="156170" x="7258050" y="5319713"/>
          <p14:tracePt t="156778" x="7240588" y="5311775"/>
          <p14:tracePt t="156786" x="7197725" y="5311775"/>
          <p14:tracePt t="156793" x="7154863" y="5294313"/>
          <p14:tracePt t="156803" x="7078663" y="5276850"/>
          <p14:tracePt t="156809" x="6977063" y="5226050"/>
          <p14:tracePt t="156819" x="6883400" y="5183188"/>
          <p14:tracePt t="156826" x="6764338" y="5149850"/>
          <p14:tracePt t="156834" x="6611938" y="5073650"/>
          <p14:tracePt t="156842" x="6399213" y="4997450"/>
          <p14:tracePt t="156851" x="6169025" y="4919663"/>
          <p14:tracePt t="156859" x="5846763" y="4827588"/>
          <p14:tracePt t="156866" x="5557838" y="4741863"/>
          <p14:tracePt t="156874" x="5243513" y="4657725"/>
          <p14:tracePt t="156882" x="4979988" y="4572000"/>
          <p14:tracePt t="156890" x="4767263" y="4478338"/>
          <p14:tracePt t="156897" x="4597400" y="4445000"/>
          <p14:tracePt t="156906" x="4513263" y="4419600"/>
          <p14:tracePt t="156914" x="4419600" y="4419600"/>
          <p14:tracePt t="156923" x="4359275" y="4410075"/>
          <p14:tracePt t="156931" x="4300538" y="4394200"/>
          <p14:tracePt t="156942" x="4257675" y="4394200"/>
          <p14:tracePt t="156949" x="4224338" y="4394200"/>
          <p14:tracePt t="156955" x="4206875" y="4394200"/>
          <p14:tracePt t="156965" x="4181475" y="4394200"/>
          <p14:tracePt t="156969" x="4156075" y="4394200"/>
          <p14:tracePt t="156981" x="4138613" y="4384675"/>
          <p14:tracePt t="156986" x="4105275" y="4368800"/>
          <p14:tracePt t="156993" x="4087813" y="4359275"/>
          <p14:tracePt t="157002" x="4070350" y="4341813"/>
          <p14:tracePt t="157009" x="4052888" y="4333875"/>
          <p14:tracePt t="157017" x="4037013" y="4316413"/>
          <p14:tracePt t="157026" x="4011613" y="4291013"/>
          <p14:tracePt t="157035" x="4002088" y="4265613"/>
          <p14:tracePt t="157042" x="3976688" y="4224338"/>
          <p14:tracePt t="157050" x="3968750" y="4189413"/>
          <p14:tracePt t="157058" x="3943350" y="4146550"/>
          <p14:tracePt t="157066" x="3925888" y="4113213"/>
          <p14:tracePt t="157073" x="3917950" y="4079875"/>
          <p14:tracePt t="157081" x="3900488" y="4044950"/>
          <p14:tracePt t="157089" x="3892550" y="3994150"/>
          <p14:tracePt t="157098" x="3875088" y="3935413"/>
          <p14:tracePt t="157106" x="3867150" y="3900488"/>
          <p14:tracePt t="157114" x="3832225" y="3849688"/>
          <p14:tracePt t="157123" x="3824288" y="3816350"/>
          <p14:tracePt t="157132" x="3806825" y="3781425"/>
          <p14:tracePt t="157138" x="3806825" y="3773488"/>
          <p14:tracePt t="157148" x="3798888" y="3738563"/>
          <p14:tracePt t="157155" x="3798888" y="3705225"/>
          <p14:tracePt t="157165" x="3798888" y="3687763"/>
          <p14:tracePt t="157171" x="3798888" y="3679825"/>
          <p14:tracePt t="157180" x="3798888" y="3654425"/>
          <p14:tracePt t="157186" x="3798888" y="3646488"/>
          <p14:tracePt t="157193" x="3798888" y="3619500"/>
          <p14:tracePt t="157203" x="3798888" y="3611563"/>
          <p14:tracePt t="157209" x="3798888" y="3594100"/>
          <p14:tracePt t="157219" x="3798888" y="3568700"/>
          <p14:tracePt t="157226" x="3798888" y="3552825"/>
          <p14:tracePt t="157235" x="3798888" y="3527425"/>
          <p14:tracePt t="157242" x="3798888" y="3502025"/>
          <p14:tracePt t="157251" x="3806825" y="3484563"/>
          <p14:tracePt t="157258" x="3816350" y="3459163"/>
          <p14:tracePt t="157266" x="3824288" y="3424238"/>
          <p14:tracePt t="157274" x="3824288" y="3398838"/>
          <p14:tracePt t="157283" x="3841750" y="3355975"/>
          <p14:tracePt t="157290" x="3841750" y="3322638"/>
          <p14:tracePt t="157298" x="3857625" y="3289300"/>
          <p14:tracePt t="157306" x="3857625" y="3228975"/>
          <p14:tracePt t="157315" x="3867150" y="3186113"/>
          <p14:tracePt t="157323" x="3875088" y="3127375"/>
          <p14:tracePt t="157331" x="3883025" y="3094038"/>
          <p14:tracePt t="157339" x="3892550" y="3033713"/>
          <p14:tracePt t="157348" x="3908425" y="2990850"/>
          <p14:tracePt t="157355" x="3917950" y="2957513"/>
          <p14:tracePt t="157365" x="3925888" y="2906713"/>
          <p14:tracePt t="157371" x="3925888" y="2881313"/>
          <p14:tracePt t="157382" x="3925888" y="2838450"/>
          <p14:tracePt t="157386" x="3925888" y="2813050"/>
          <p14:tracePt t="157393" x="3925888" y="2778125"/>
          <p14:tracePt t="157402" x="3925888" y="2752725"/>
          <p14:tracePt t="157409" x="3935413" y="2727325"/>
          <p14:tracePt t="157418" x="3935413" y="2701925"/>
          <p14:tracePt t="157426" x="3943350" y="2668588"/>
          <p14:tracePt t="157435" x="3951288" y="2651125"/>
          <p14:tracePt t="157443" x="3960813" y="2617788"/>
          <p14:tracePt t="157451" x="3960813" y="2582863"/>
          <p14:tracePt t="157458" x="3976688" y="2557463"/>
          <p14:tracePt t="157466" x="3986213" y="2516188"/>
          <p14:tracePt t="157474" x="4002088" y="2463800"/>
          <p14:tracePt t="157482" x="4011613" y="2447925"/>
          <p14:tracePt t="157490" x="4027488" y="2397125"/>
          <p14:tracePt t="157498" x="4037013" y="2379663"/>
          <p14:tracePt t="157505" x="4044950" y="2328863"/>
          <p14:tracePt t="157514" x="4044950" y="2319338"/>
          <p14:tracePt t="157523" x="4052888" y="2286000"/>
          <p14:tracePt t="157531" x="4052888" y="2260600"/>
          <p14:tracePt t="157539" x="4062413" y="2243138"/>
          <p14:tracePt t="157548" x="4062413" y="2217738"/>
          <p14:tracePt t="157555" x="4062413" y="2200275"/>
          <p14:tracePt t="157564" x="4062413" y="2184400"/>
          <p14:tracePt t="157571" x="4062413" y="2166938"/>
          <p14:tracePt t="157581" x="4062413" y="2159000"/>
          <p14:tracePt t="157586" x="4062413" y="2141538"/>
          <p14:tracePt t="157594" x="4062413" y="2133600"/>
          <p14:tracePt t="157602" x="4062413" y="2124075"/>
          <p14:tracePt t="157610" x="4062413" y="2116138"/>
          <p14:tracePt t="157618" x="4062413" y="2108200"/>
          <p14:tracePt t="157634" x="4062413" y="2090738"/>
          <p14:tracePt t="157643" x="4062413" y="2082800"/>
          <p14:tracePt t="157665" x="4062413" y="2073275"/>
          <p14:tracePt t="157683" x="4062413" y="2065338"/>
          <p14:tracePt t="157722" x="4062413" y="2055813"/>
          <p14:tracePt t="157835" x="4062413" y="2047875"/>
          <p14:tracePt t="157858" x="4052888" y="2047875"/>
          <p14:tracePt t="157874" x="4052888" y="2055813"/>
          <p14:tracePt t="157883" x="4052888" y="2073275"/>
          <p14:tracePt t="157891" x="4052888" y="2090738"/>
          <p14:tracePt t="157899" x="4052888" y="2108200"/>
          <p14:tracePt t="157906" x="4052888" y="2133600"/>
          <p14:tracePt t="157915" x="4052888" y="2159000"/>
          <p14:tracePt t="157927" x="4052888" y="2184400"/>
          <p14:tracePt t="157932" x="4052888" y="2209800"/>
          <p14:tracePt t="157939" x="4044950" y="2243138"/>
          <p14:tracePt t="157949" x="4044950" y="2260600"/>
          <p14:tracePt t="157955" x="4044950" y="2286000"/>
          <p14:tracePt t="157965" x="4044950" y="2303463"/>
          <p14:tracePt t="157971" x="4044950" y="2319338"/>
          <p14:tracePt t="157980" x="4044950" y="2336800"/>
          <p14:tracePt t="157986" x="4044950" y="2362200"/>
          <p14:tracePt t="157994" x="4044950" y="2371725"/>
          <p14:tracePt t="158003" x="4044950" y="2379663"/>
          <p14:tracePt t="158009" x="4044950" y="2397125"/>
          <p14:tracePt t="158018" x="4044950" y="2413000"/>
          <p14:tracePt t="158026" x="4044950" y="2430463"/>
          <p14:tracePt t="158033" x="4044950" y="2438400"/>
          <p14:tracePt t="158042" x="4044950" y="2455863"/>
          <p14:tracePt t="158049" x="4044950" y="2473325"/>
          <p14:tracePt t="158057" x="4044950" y="2489200"/>
          <p14:tracePt t="158065" x="4044950" y="2506663"/>
          <p14:tracePt t="158073" x="4044950" y="2516188"/>
          <p14:tracePt t="158082" x="4044950" y="2532063"/>
          <p14:tracePt t="158089" x="4044950" y="2541588"/>
          <p14:tracePt t="158099" x="4044950" y="2549525"/>
          <p14:tracePt t="158105" x="4044950" y="2557463"/>
          <p14:tracePt t="158115" x="4044950" y="2566988"/>
          <p14:tracePt t="158121" x="4044950" y="2582863"/>
          <p14:tracePt t="158131" x="4044950" y="2592388"/>
          <p14:tracePt t="158137" x="4044950" y="2608263"/>
          <p14:tracePt t="158148" x="4044950" y="2625725"/>
          <p14:tracePt t="158164" x="4044950" y="2651125"/>
          <p14:tracePt t="158178" x="4044950" y="2668588"/>
          <p14:tracePt t="158185" x="4044950" y="2686050"/>
          <p14:tracePt t="158202" x="4044950" y="2701925"/>
          <p14:tracePt t="158209" x="4044950" y="2711450"/>
          <p14:tracePt t="158219" x="4044950" y="2727325"/>
          <p14:tracePt t="158226" x="4044950" y="2744788"/>
          <p14:tracePt t="158234" x="4044950" y="2762250"/>
          <p14:tracePt t="158242" x="4044950" y="2778125"/>
          <p14:tracePt t="158250" x="4044950" y="2787650"/>
          <p14:tracePt t="158258" x="4044950" y="2805113"/>
          <p14:tracePt t="158266" x="4044950" y="2820988"/>
          <p14:tracePt t="158274" x="4044950" y="2830513"/>
          <p14:tracePt t="158283" x="4044950" y="2846388"/>
          <p14:tracePt t="158291" x="4044950" y="2855913"/>
          <p14:tracePt t="158300" x="4044950" y="2871788"/>
          <p14:tracePt t="158305" x="4044950" y="2881313"/>
          <p14:tracePt t="158315" x="4044950" y="2889250"/>
          <p14:tracePt t="158323" x="4044950" y="2906713"/>
          <p14:tracePt t="158332" x="4044950" y="2914650"/>
          <p14:tracePt t="158338" x="4044950" y="2932113"/>
          <p14:tracePt t="158348" x="4044950" y="2940050"/>
          <p14:tracePt t="158354" x="4044950" y="2957513"/>
          <p14:tracePt t="158364" x="4044950" y="2965450"/>
          <p14:tracePt t="158370" x="4044950" y="2974975"/>
          <p14:tracePt t="158380" x="4052888" y="3000375"/>
          <p14:tracePt t="158386" x="4052888" y="3008313"/>
          <p14:tracePt t="158393" x="4052888" y="3016250"/>
          <p14:tracePt t="158403" x="4052888" y="3041650"/>
          <p14:tracePt t="158410" x="4052888" y="3059113"/>
          <p14:tracePt t="158427" x="4052888" y="3084513"/>
          <p14:tracePt t="158435" x="4052888" y="3101975"/>
          <p14:tracePt t="158443" x="4052888" y="3119438"/>
          <p14:tracePt t="158450" x="4052888" y="3144838"/>
          <p14:tracePt t="158458" x="4052888" y="3152775"/>
          <p14:tracePt t="158465" x="4052888" y="3178175"/>
          <p14:tracePt t="158474" x="4062413" y="3195638"/>
          <p14:tracePt t="158483" x="4062413" y="3203575"/>
          <p14:tracePt t="158491" x="4062413" y="3221038"/>
          <p14:tracePt t="158499" x="4062413" y="3228975"/>
          <p14:tracePt t="158506" x="4062413" y="3238500"/>
          <p14:tracePt t="158515" x="4062413" y="3254375"/>
          <p14:tracePt t="158522" x="4070350" y="3271838"/>
          <p14:tracePt t="158532" x="4070350" y="3279775"/>
          <p14:tracePt t="158538" x="4070350" y="3297238"/>
          <p14:tracePt t="158549" x="4070350" y="3314700"/>
          <p14:tracePt t="158555" x="4070350" y="3330575"/>
          <p14:tracePt t="158564" x="4070350" y="3340100"/>
          <p14:tracePt t="158570" x="4070350" y="3355975"/>
          <p14:tracePt t="158579" x="4070350" y="3365500"/>
          <p14:tracePt t="158593" x="4070350" y="3373438"/>
          <p14:tracePt t="158602" x="4070350" y="3382963"/>
          <p14:tracePt t="158610" x="4079875" y="3390900"/>
          <p14:tracePt t="158691" x="4079875" y="3398838"/>
          <p14:tracePt t="158707" x="4079875" y="3408363"/>
          <p14:tracePt t="158715" x="4079875" y="3416300"/>
          <p14:tracePt t="158723" x="4079875" y="3424238"/>
          <p14:tracePt t="158732" x="4079875" y="3433763"/>
          <p14:tracePt t="158749" x="4079875" y="3441700"/>
          <p14:tracePt t="158754" x="4079875" y="3449638"/>
          <p14:tracePt t="158851" x="4087813" y="3441700"/>
          <p14:tracePt t="158858" x="4087813" y="3408363"/>
          <p14:tracePt t="158866" x="4087813" y="3365500"/>
          <p14:tracePt t="158875" x="4087813" y="3348038"/>
          <p14:tracePt t="158884" x="4087813" y="3289300"/>
          <p14:tracePt t="158891" x="4087813" y="3238500"/>
          <p14:tracePt t="158899" x="4087813" y="3178175"/>
          <p14:tracePt t="158906" x="4087813" y="3101975"/>
          <p14:tracePt t="158916" x="4087813" y="3051175"/>
          <p14:tracePt t="158923" x="4087813" y="2990850"/>
          <p14:tracePt t="158933" x="4087813" y="2932113"/>
          <p14:tracePt t="158938" x="4087813" y="2871788"/>
          <p14:tracePt t="158949" x="4095750" y="2830513"/>
          <p14:tracePt t="158954" x="4095750" y="2787650"/>
          <p14:tracePt t="158964" x="4105275" y="2736850"/>
          <p14:tracePt t="158970" x="4105275" y="2711450"/>
          <p14:tracePt t="158977" x="4113213" y="2660650"/>
          <p14:tracePt t="158986" x="4113213" y="2633663"/>
          <p14:tracePt t="158993" x="4113213" y="2617788"/>
          <p14:tracePt t="159002" x="4113213" y="2574925"/>
          <p14:tracePt t="159010" x="4113213" y="2549525"/>
          <p14:tracePt t="159017" x="4121150" y="2541588"/>
          <p14:tracePt t="159027" x="4130675" y="2506663"/>
          <p14:tracePt t="159035" x="4138613" y="2489200"/>
          <p14:tracePt t="159042" x="4138613" y="2463800"/>
          <p14:tracePt t="159058" x="4138613" y="2447925"/>
          <p14:tracePt t="159066" x="4146550" y="2447925"/>
          <p14:tracePt t="159075" x="4146550" y="2438400"/>
          <p14:tracePt t="159082" x="4146550" y="2422525"/>
          <p14:tracePt t="159091" x="4146550" y="2413000"/>
          <p14:tracePt t="159099" x="4146550" y="2405063"/>
          <p14:tracePt t="159106" x="4146550" y="2387600"/>
          <p14:tracePt t="159116" x="4156075" y="2387600"/>
          <p14:tracePt t="159121" x="4156075" y="2379663"/>
          <p14:tracePt t="159132" x="4164013" y="2371725"/>
          <p14:tracePt t="159149" x="4164013" y="2362200"/>
          <p14:tracePt t="159250" x="4164013" y="2354263"/>
          <p14:tracePt t="159258" x="4164013" y="2344738"/>
          <p14:tracePt t="159403" x="4164013" y="2336800"/>
          <p14:tracePt t="159418" x="4181475" y="2336800"/>
          <p14:tracePt t="159435" x="4197350" y="2336800"/>
          <p14:tracePt t="159442" x="4224338" y="2336800"/>
          <p14:tracePt t="159451" x="4257675" y="2344738"/>
          <p14:tracePt t="159458" x="4283075" y="2354263"/>
          <p14:tracePt t="159466" x="4333875" y="2362200"/>
          <p14:tracePt t="159475" x="4410075" y="2371725"/>
          <p14:tracePt t="159483" x="4470400" y="2379663"/>
          <p14:tracePt t="159491" x="4572000" y="2397125"/>
          <p14:tracePt t="159499" x="4673600" y="2413000"/>
          <p14:tracePt t="159507" x="4759325" y="2413000"/>
          <p14:tracePt t="159515" x="4886325" y="2430463"/>
          <p14:tracePt t="159522" x="5013325" y="2438400"/>
          <p14:tracePt t="159532" x="5099050" y="2447925"/>
          <p14:tracePt t="159539" x="5243513" y="2463800"/>
          <p14:tracePt t="159549" x="5380038" y="2473325"/>
          <p14:tracePt t="159555" x="5472113" y="2481263"/>
          <p14:tracePt t="159565" x="5583238" y="2498725"/>
          <p14:tracePt t="159571" x="5702300" y="2506663"/>
          <p14:tracePt t="159577" x="5788025" y="2516188"/>
          <p14:tracePt t="159586" x="5872163" y="2532063"/>
          <p14:tracePt t="159593" x="5973763" y="2549525"/>
          <p14:tracePt t="159603" x="6042025" y="2549525"/>
          <p14:tracePt t="159611" x="6118225" y="2557463"/>
          <p14:tracePt t="159619" x="6178550" y="2574925"/>
          <p14:tracePt t="159627" x="6246813" y="2574925"/>
          <p14:tracePt t="159635" x="6323013" y="2574925"/>
          <p14:tracePt t="159642" x="6373813" y="2574925"/>
          <p14:tracePt t="159650" x="6450013" y="2574925"/>
          <p14:tracePt t="159658" x="6518275" y="2574925"/>
          <p14:tracePt t="159665" x="6561138" y="2574925"/>
          <p14:tracePt t="159674" x="6619875" y="2574925"/>
          <p14:tracePt t="159682" x="6662738" y="2574925"/>
          <p14:tracePt t="159690" x="6713538" y="2574925"/>
          <p14:tracePt t="159699" x="6738938" y="2574925"/>
          <p14:tracePt t="159707" x="6764338" y="2574925"/>
          <p14:tracePt t="159715" x="6781800" y="2574925"/>
          <p14:tracePt t="159723" x="6799263" y="2574925"/>
          <p14:tracePt t="159733" x="6815138" y="2574925"/>
          <p14:tracePt t="159739" x="6824663" y="2574925"/>
          <p14:tracePt t="159755" x="6832600" y="2574925"/>
          <p14:tracePt t="159765" x="6840538" y="2574925"/>
          <p14:tracePt t="159771" x="6858000" y="2574925"/>
          <p14:tracePt t="159777" x="6875463" y="2574925"/>
          <p14:tracePt t="159785" x="6891338" y="2574925"/>
          <p14:tracePt t="159794" x="6908800" y="2574925"/>
          <p14:tracePt t="159803" x="6943725" y="2574925"/>
          <p14:tracePt t="159810" x="6969125" y="2574925"/>
          <p14:tracePt t="159818" x="6994525" y="2574925"/>
          <p14:tracePt t="159827" x="7027863" y="2574925"/>
          <p14:tracePt t="159834" x="7053263" y="2574925"/>
          <p14:tracePt t="159842" x="7078663" y="2574925"/>
          <p14:tracePt t="159851" x="7113588" y="2574925"/>
          <p14:tracePt t="159858" x="7146925" y="2574925"/>
          <p14:tracePt t="159866" x="7164388" y="2574925"/>
          <p14:tracePt t="159875" x="7189788" y="2574925"/>
          <p14:tracePt t="159883" x="7223125" y="2574925"/>
          <p14:tracePt t="159891" x="7258050" y="2574925"/>
          <p14:tracePt t="159899" x="7273925" y="2574925"/>
          <p14:tracePt t="159907" x="7291388" y="2574925"/>
          <p14:tracePt t="159916" x="7299325" y="2574925"/>
          <p14:tracePt t="159923" x="7308850" y="2574925"/>
          <p14:tracePt t="159932" x="7316788" y="2574925"/>
          <p14:tracePt t="159994" x="7324725" y="2574925"/>
          <p14:tracePt t="160003" x="7324725" y="2592388"/>
          <p14:tracePt t="160010" x="7324725" y="2617788"/>
          <p14:tracePt t="160018" x="7334250" y="2625725"/>
          <p14:tracePt t="160026" x="7334250" y="2660650"/>
          <p14:tracePt t="160035" x="7334250" y="2693988"/>
          <p14:tracePt t="160042" x="7334250" y="2736850"/>
          <p14:tracePt t="160050" x="7334250" y="2778125"/>
          <p14:tracePt t="160058" x="7334250" y="2863850"/>
          <p14:tracePt t="160066" x="7334250" y="2932113"/>
          <p14:tracePt t="160075" x="7334250" y="3033713"/>
          <p14:tracePt t="160083" x="7334250" y="3144838"/>
          <p14:tracePt t="160091" x="7334250" y="3221038"/>
          <p14:tracePt t="160099" x="7334250" y="3314700"/>
          <p14:tracePt t="160106" x="7334250" y="3416300"/>
          <p14:tracePt t="160116" x="7334250" y="3502025"/>
          <p14:tracePt t="160121" x="7324725" y="3586163"/>
          <p14:tracePt t="160133" x="7324725" y="3636963"/>
          <p14:tracePt t="160139" x="7324725" y="3687763"/>
          <p14:tracePt t="160148" x="7324725" y="3722688"/>
          <p14:tracePt t="160155" x="7316788" y="3748088"/>
          <p14:tracePt t="160163" x="7316788" y="3763963"/>
          <p14:tracePt t="160171" x="7316788" y="3773488"/>
          <p14:tracePt t="160177" x="7316788" y="3781425"/>
          <p14:tracePt t="160218" x="7308850" y="3790950"/>
          <p14:tracePt t="160235" x="7291388" y="3790950"/>
          <p14:tracePt t="160251" x="7273925" y="3773488"/>
          <p14:tracePt t="160258" x="7232650" y="3730625"/>
          <p14:tracePt t="160266" x="7197725" y="3697288"/>
          <p14:tracePt t="160273" x="7146925" y="3654425"/>
          <p14:tracePt t="160283" x="7078663" y="3586163"/>
          <p14:tracePt t="160291" x="7002463" y="3535363"/>
          <p14:tracePt t="160299" x="6891338" y="3459163"/>
          <p14:tracePt t="160306" x="6756400" y="3355975"/>
          <p14:tracePt t="160315" x="6645275" y="3297238"/>
          <p14:tracePt t="160322" x="6492875" y="3211513"/>
          <p14:tracePt t="160332" x="6305550" y="3119438"/>
          <p14:tracePt t="160339" x="6118225" y="3051175"/>
          <p14:tracePt t="160349" x="5905500" y="2957513"/>
          <p14:tracePt t="160355" x="5668963" y="2881313"/>
          <p14:tracePt t="160365" x="5472113" y="2838450"/>
          <p14:tracePt t="160370" x="5276850" y="2795588"/>
          <p14:tracePt t="160378" x="5073650" y="2736850"/>
          <p14:tracePt t="160386" x="4929188" y="2711450"/>
          <p14:tracePt t="160394" x="4741863" y="2676525"/>
          <p14:tracePt t="160403" x="4614863" y="2651125"/>
          <p14:tracePt t="160411" x="4470400" y="2643188"/>
          <p14:tracePt t="160419" x="4333875" y="2617788"/>
          <p14:tracePt t="160426" x="4214813" y="2592388"/>
          <p14:tracePt t="160434" x="4105275" y="2582863"/>
          <p14:tracePt t="160442" x="4019550" y="2582863"/>
          <p14:tracePt t="160451" x="3943350" y="2557463"/>
          <p14:tracePt t="160457" x="3867150" y="2549525"/>
          <p14:tracePt t="160467" x="3824288" y="2549525"/>
          <p14:tracePt t="160474" x="3763963" y="2541588"/>
          <p14:tracePt t="160483" x="3730625" y="2532063"/>
          <p14:tracePt t="160491" x="3713163" y="2524125"/>
          <p14:tracePt t="160500" x="3697288" y="2524125"/>
          <p14:tracePt t="160506" x="3687763" y="2524125"/>
          <p14:tracePt t="160577" x="3679825" y="2516188"/>
          <p14:tracePt t="160593" x="3679825" y="2506663"/>
          <p14:tracePt t="160611" x="3697288" y="2506663"/>
          <p14:tracePt t="160618" x="3722688" y="2506663"/>
          <p14:tracePt t="160625" x="3748088" y="2506663"/>
          <p14:tracePt t="160633" x="3806825" y="2506663"/>
          <p14:tracePt t="160642" x="3867150" y="2506663"/>
          <p14:tracePt t="160650" x="3951288" y="2506663"/>
          <p14:tracePt t="160657" x="4044950" y="2506663"/>
          <p14:tracePt t="160667" x="4130675" y="2506663"/>
          <p14:tracePt t="160674" x="4249738" y="2506663"/>
          <p14:tracePt t="160684" x="4368800" y="2506663"/>
          <p14:tracePt t="160689" x="4486275" y="2524125"/>
          <p14:tracePt t="160699" x="4614863" y="2557463"/>
          <p14:tracePt t="160705" x="4733925" y="2582863"/>
          <p14:tracePt t="160715" x="4835525" y="2608263"/>
          <p14:tracePt t="160721" x="4937125" y="2625725"/>
          <p14:tracePt t="160732" x="5022850" y="2651125"/>
          <p14:tracePt t="160739" x="5099050" y="2668588"/>
          <p14:tracePt t="160748" x="5175250" y="2693988"/>
          <p14:tracePt t="160755" x="5235575" y="2701925"/>
          <p14:tracePt t="160762" x="5251450" y="2719388"/>
          <p14:tracePt t="160771" x="5260975" y="2719388"/>
          <p14:tracePt t="160777" x="5268913" y="2727325"/>
          <p14:tracePt t="160794" x="5276850" y="2727325"/>
          <p14:tracePt t="160801" x="5276850" y="2736850"/>
          <p14:tracePt t="160811" x="5286375" y="2736850"/>
          <p14:tracePt t="160818" x="5302250" y="2752725"/>
          <p14:tracePt t="160826" x="5311775" y="2762250"/>
          <p14:tracePt t="160834" x="5319713" y="2770188"/>
          <p14:tracePt t="160842" x="5337175" y="2787650"/>
          <p14:tracePt t="160850" x="5345113" y="2805113"/>
          <p14:tracePt t="160858" x="5362575" y="2805113"/>
          <p14:tracePt t="160866" x="5370513" y="2813050"/>
          <p14:tracePt t="160874" x="5380038" y="2830513"/>
          <p14:tracePt t="160884" x="5387975" y="2838450"/>
          <p14:tracePt t="160900" x="5395913" y="2855913"/>
          <p14:tracePt t="160906" x="5405438" y="2863850"/>
          <p14:tracePt t="160916" x="5405438" y="2871788"/>
          <p14:tracePt t="160930" x="5413375" y="2906713"/>
          <p14:tracePt t="160945" x="5413375" y="2922588"/>
          <p14:tracePt t="160953" x="5413375" y="2940050"/>
          <p14:tracePt t="160961" x="5413375" y="2957513"/>
          <p14:tracePt t="160970" x="5413375" y="2974975"/>
          <p14:tracePt t="160978" x="5413375" y="2990850"/>
          <p14:tracePt t="160986" x="5413375" y="3008313"/>
          <p14:tracePt t="160994" x="5413375" y="3033713"/>
          <p14:tracePt t="161001" x="5413375" y="3076575"/>
          <p14:tracePt t="161011" x="5413375" y="3109913"/>
          <p14:tracePt t="161017" x="5413375" y="3135313"/>
          <p14:tracePt t="161026" x="5413375" y="3195638"/>
          <p14:tracePt t="161034" x="5413375" y="3246438"/>
          <p14:tracePt t="161042" x="5413375" y="3297238"/>
          <p14:tracePt t="161050" x="5413375" y="3355975"/>
          <p14:tracePt t="161059" x="5413375" y="3408363"/>
          <p14:tracePt t="161067" x="5413375" y="3467100"/>
          <p14:tracePt t="161075" x="5405438" y="3527425"/>
          <p14:tracePt t="161083" x="5405438" y="3603625"/>
          <p14:tracePt t="161091" x="5405438" y="3646488"/>
          <p14:tracePt t="161101" x="5405438" y="3705225"/>
          <p14:tracePt t="161106" x="5405438" y="3756025"/>
          <p14:tracePt t="161116" x="5405438" y="3790950"/>
          <p14:tracePt t="161123" x="5405438" y="3824288"/>
          <p14:tracePt t="161132" x="5405438" y="3857625"/>
          <p14:tracePt t="161139" x="5405438" y="3875088"/>
          <p14:tracePt t="161146" x="5405438" y="3900488"/>
          <p14:tracePt t="161155" x="5405438" y="3908425"/>
          <p14:tracePt t="161161" x="5405438" y="3925888"/>
          <p14:tracePt t="161169" x="5405438" y="3943350"/>
          <p14:tracePt t="161178" x="5413375" y="3943350"/>
          <p14:tracePt t="161185" x="5413375" y="3960813"/>
          <p14:tracePt t="161194" x="5413375" y="3976688"/>
          <p14:tracePt t="161211" x="5421313" y="3986213"/>
          <p14:tracePt t="161226" x="5430838" y="4002088"/>
          <p14:tracePt t="161234" x="5430838" y="4011613"/>
          <p14:tracePt t="161242" x="5430838" y="4019550"/>
          <p14:tracePt t="161259" x="5430838" y="4027488"/>
          <p14:tracePt t="161394" x="5438775" y="4037013"/>
          <p14:tracePt t="161402" x="5446713" y="4037013"/>
          <p14:tracePt t="161410" x="5446713" y="4044950"/>
          <p14:tracePt t="161419" x="5446713" y="4052888"/>
          <p14:tracePt t="161426" x="5446713" y="4062413"/>
          <p14:tracePt t="161442" x="5456238" y="4079875"/>
          <p14:tracePt t="161459" x="5456238" y="4087813"/>
          <p14:tracePt t="161466" x="5464175" y="4095750"/>
          <p14:tracePt t="161475" x="5464175" y="4105275"/>
          <p14:tracePt t="161491" x="5464175" y="4113213"/>
          <p14:tracePt t="161500" x="5472113" y="4130675"/>
          <p14:tracePt t="161506" x="5481638" y="4130675"/>
          <p14:tracePt t="161516" x="5489575" y="4138613"/>
          <p14:tracePt t="161523" x="5489575" y="4146550"/>
          <p14:tracePt t="161532" x="5489575" y="4156075"/>
          <p14:tracePt t="161635" x="5507038" y="4171950"/>
          <p14:tracePt t="161650" x="5514975" y="4171950"/>
          <p14:tracePt t="161659" x="5540375" y="4181475"/>
          <p14:tracePt t="161667" x="5565775" y="4197350"/>
          <p14:tracePt t="161675" x="5616575" y="4224338"/>
          <p14:tracePt t="161682" x="5659438" y="4257675"/>
          <p14:tracePt t="161689" x="5684838" y="4257675"/>
          <p14:tracePt t="161700" x="5745163" y="4283075"/>
          <p14:tracePt t="161706" x="5788025" y="4283075"/>
          <p14:tracePt t="161716" x="5813425" y="4283075"/>
          <p14:tracePt t="161723" x="5864225" y="4257675"/>
          <p14:tracePt t="161733" x="5905500" y="4232275"/>
          <p14:tracePt t="161738" x="5965825" y="4197350"/>
          <p14:tracePt t="161749" x="5999163" y="4197350"/>
          <p14:tracePt t="161753" x="6024563" y="4171950"/>
          <p14:tracePt t="162066" x="5973763" y="4171950"/>
          <p14:tracePt t="162075" x="5915025" y="4171950"/>
          <p14:tracePt t="162084" x="5846763" y="4189413"/>
          <p14:tracePt t="162090" x="5788025" y="4197350"/>
          <p14:tracePt t="162100" x="5710238" y="4197350"/>
          <p14:tracePt t="162106" x="5668963" y="4206875"/>
          <p14:tracePt t="162116" x="5626100" y="4206875"/>
          <p14:tracePt t="162123" x="5591175" y="4214813"/>
          <p14:tracePt t="162132" x="5514975" y="4224338"/>
          <p14:tracePt t="162139" x="5472113" y="4232275"/>
          <p14:tracePt t="162146" x="5438775" y="4249738"/>
          <p14:tracePt t="162155" x="5380038" y="4275138"/>
          <p14:tracePt t="162161" x="5327650" y="4283075"/>
          <p14:tracePt t="162171" x="5294313" y="4300538"/>
          <p14:tracePt t="162178" x="5243513" y="4316413"/>
          <p14:tracePt t="162186" x="5226050" y="4325938"/>
          <p14:tracePt t="162195" x="5208588" y="4333875"/>
          <p14:tracePt t="162203" x="5200650" y="4333875"/>
          <p14:tracePt t="162235" x="5192713" y="4341813"/>
          <p14:tracePt t="162242" x="5175250" y="4368800"/>
          <p14:tracePt t="162251" x="5157788" y="4427538"/>
          <p14:tracePt t="162258" x="5157788" y="4460875"/>
          <p14:tracePt t="162267" x="5141913" y="4513263"/>
          <p14:tracePt t="162273" x="5141913" y="4597400"/>
          <p14:tracePt t="162283" x="5141913" y="4665663"/>
          <p14:tracePt t="162290" x="5141913" y="4749800"/>
          <p14:tracePt t="162301" x="5141913" y="4852988"/>
          <p14:tracePt t="162306" x="5141913" y="4954588"/>
          <p14:tracePt t="162316" x="5141913" y="5048250"/>
          <p14:tracePt t="162322" x="5141913" y="5149850"/>
          <p14:tracePt t="162332" x="5141913" y="5226050"/>
          <p14:tracePt t="162339" x="5141913" y="5311775"/>
          <p14:tracePt t="162345" x="5141913" y="5362575"/>
          <p14:tracePt t="162355" x="5141913" y="5421313"/>
          <p14:tracePt t="162362" x="5141913" y="5481638"/>
          <p14:tracePt t="162371" x="5141913" y="5540375"/>
          <p14:tracePt t="162378" x="5141913" y="5583238"/>
          <p14:tracePt t="162386" x="5141913" y="5616575"/>
          <p14:tracePt t="162395" x="5141913" y="5641975"/>
          <p14:tracePt t="162402" x="5132388" y="5676900"/>
          <p14:tracePt t="162410" x="5116513" y="5710238"/>
          <p14:tracePt t="162418" x="5116513" y="5735638"/>
          <p14:tracePt t="162426" x="5106988" y="5753100"/>
          <p14:tracePt t="162435" x="5099050" y="5761038"/>
          <p14:tracePt t="162442" x="5081588" y="5778500"/>
          <p14:tracePt t="162451" x="5073650" y="5788025"/>
          <p14:tracePt t="162468" x="5073650" y="5795963"/>
          <p14:tracePt t="162474" x="5064125" y="5795963"/>
          <p14:tracePt t="162484" x="5056188" y="5795963"/>
          <p14:tracePt t="162490" x="5038725" y="5795963"/>
          <p14:tracePt t="162500" x="5022850" y="5795963"/>
          <p14:tracePt t="162506" x="4997450" y="5795963"/>
          <p14:tracePt t="162516" x="4979988" y="5795963"/>
          <p14:tracePt t="162522" x="4954588" y="5795963"/>
          <p14:tracePt t="162532" x="4919663" y="5795963"/>
          <p14:tracePt t="162539" x="4878388" y="5795963"/>
          <p14:tracePt t="162546" x="4852988" y="5795963"/>
          <p14:tracePt t="162554" x="4810125" y="5795963"/>
          <p14:tracePt t="162562" x="4749800" y="5795963"/>
          <p14:tracePt t="162571" x="4673600" y="5795963"/>
          <p14:tracePt t="162578" x="4622800" y="5795963"/>
          <p14:tracePt t="162586" x="4529138" y="5813425"/>
          <p14:tracePt t="162595" x="4460875" y="5813425"/>
          <p14:tracePt t="162601" x="4402138" y="5813425"/>
          <p14:tracePt t="162610" x="4333875" y="5821363"/>
          <p14:tracePt t="162619" x="4275138" y="5821363"/>
          <p14:tracePt t="162626" x="4214813" y="5829300"/>
          <p14:tracePt t="162635" x="4164013" y="5838825"/>
          <p14:tracePt t="162643" x="4121150" y="5846763"/>
          <p14:tracePt t="162650" x="4087813" y="5846763"/>
          <p14:tracePt t="162659" x="4070350" y="5846763"/>
          <p14:tracePt t="162667" x="4044950" y="5846763"/>
          <p14:tracePt t="162675" x="4027488" y="5846763"/>
          <p14:tracePt t="162691" x="4019550" y="5846763"/>
          <p14:tracePt t="162700" x="4002088" y="5846763"/>
          <p14:tracePt t="162714" x="3986213" y="5846763"/>
          <p14:tracePt t="162721" x="3976688" y="5846763"/>
          <p14:tracePt t="162732" x="3960813" y="5846763"/>
          <p14:tracePt t="162738" x="3935413" y="5846763"/>
          <p14:tracePt t="162745" x="3917950" y="5846763"/>
          <p14:tracePt t="162754" x="3908425" y="5846763"/>
          <p14:tracePt t="162762" x="3900488" y="5846763"/>
          <p14:tracePt t="162778" x="3892550" y="5846763"/>
          <p14:tracePt t="163346" x="3883025" y="5854700"/>
          <p14:tracePt t="163361" x="3867150" y="5854700"/>
          <p14:tracePt t="163370" x="3841750" y="5854700"/>
          <p14:tracePt t="163378" x="3824288" y="5854700"/>
          <p14:tracePt t="163386" x="3816350" y="5854700"/>
          <p14:tracePt t="163394" x="3806825" y="5854700"/>
          <p14:tracePt t="163403" x="3798888" y="5854700"/>
          <p14:tracePt t="163410" x="3798888" y="5864225"/>
          <p14:tracePt t="163419" x="3781425" y="5864225"/>
          <p14:tracePt t="163434" x="3773488" y="5864225"/>
          <p14:tracePt t="163451" x="3763963" y="5864225"/>
          <p14:tracePt t="163467" x="3756025" y="5864225"/>
          <p14:tracePt t="163484" x="3748088" y="5864225"/>
          <p14:tracePt t="163507" x="3738563" y="5864225"/>
          <p14:tracePt t="163517" x="3730625" y="5864225"/>
          <p14:tracePt t="163523" x="3713163" y="5864225"/>
          <p14:tracePt t="163529" x="3705225" y="5864225"/>
          <p14:tracePt t="163539" x="3687763" y="5864225"/>
          <p14:tracePt t="163553" x="3671888" y="5864225"/>
          <p14:tracePt t="163562" x="3662363" y="5864225"/>
          <p14:tracePt t="163571" x="3654425" y="5864225"/>
          <p14:tracePt t="163634" x="3646488" y="5864225"/>
          <p14:tracePt t="163666" x="3654425" y="5864225"/>
          <p14:tracePt t="163684" x="3662363" y="5864225"/>
          <p14:tracePt t="163707" x="3671888" y="5864225"/>
          <p14:tracePt t="163722" x="3679825" y="5864225"/>
          <p14:tracePt t="163746" x="3687763" y="5864225"/>
          <p14:tracePt t="163755" x="3697288" y="5854700"/>
          <p14:tracePt t="163778" x="3705225" y="5854700"/>
          <p14:tracePt t="163793" x="3713163" y="5854700"/>
          <p14:tracePt t="163802" x="3722688" y="5846763"/>
          <p14:tracePt t="163826" x="3722688" y="5838825"/>
          <p14:tracePt t="163859" x="3738563" y="5829300"/>
          <p14:tracePt t="163873" x="3756025" y="5829300"/>
          <p14:tracePt t="163884" x="3773488" y="5821363"/>
          <p14:tracePt t="163891" x="3781425" y="5821363"/>
          <p14:tracePt t="163900" x="3824288" y="5821363"/>
          <p14:tracePt t="163906" x="3857625" y="5821363"/>
          <p14:tracePt t="163917" x="3900488" y="5821363"/>
          <p14:tracePt t="163929" x="3994150" y="5821363"/>
          <p14:tracePt t="163939" x="4052888" y="5821363"/>
          <p14:tracePt t="163946" x="4113213" y="5821363"/>
          <p14:tracePt t="163955" x="4181475" y="5821363"/>
          <p14:tracePt t="163962" x="4240213" y="5821363"/>
          <p14:tracePt t="163971" x="4300538" y="5821363"/>
          <p14:tracePt t="163979" x="4341813" y="5821363"/>
          <p14:tracePt t="163986" x="4402138" y="5821363"/>
          <p14:tracePt t="163994" x="4435475" y="5821363"/>
          <p14:tracePt t="164002" x="4495800" y="5821363"/>
          <p14:tracePt t="164010" x="4521200" y="5821363"/>
          <p14:tracePt t="164018" x="4564063" y="5829300"/>
          <p14:tracePt t="164026" x="4614863" y="5838825"/>
          <p14:tracePt t="164035" x="4657725" y="5838825"/>
          <p14:tracePt t="164041" x="4691063" y="5838825"/>
          <p14:tracePt t="164051" x="4733925" y="5838825"/>
          <p14:tracePt t="164059" x="4759325" y="5838825"/>
          <p14:tracePt t="164068" x="4792663" y="5838825"/>
          <p14:tracePt t="164075" x="4835525" y="5838825"/>
          <p14:tracePt t="164085" x="4868863" y="5838825"/>
          <p14:tracePt t="164091" x="4911725" y="5838825"/>
          <p14:tracePt t="164100" x="4954588" y="5838825"/>
          <p14:tracePt t="164106" x="4987925" y="5838825"/>
          <p14:tracePt t="164116" x="5022850" y="5838825"/>
          <p14:tracePt t="164123" x="5064125" y="5838825"/>
          <p14:tracePt t="164129" x="5081588" y="5838825"/>
          <p14:tracePt t="164139" x="5106988" y="5838825"/>
          <p14:tracePt t="164145" x="5132388" y="5838825"/>
          <p14:tracePt t="164162" x="5141913" y="5838825"/>
          <p14:tracePt t="164171" x="5157788" y="5838825"/>
          <p14:tracePt t="164179" x="5175250" y="5838825"/>
          <p14:tracePt t="164186" x="5183188" y="5838825"/>
          <p14:tracePt t="164194" x="5192713" y="5829300"/>
          <p14:tracePt t="164202" x="5208588" y="5829300"/>
          <p14:tracePt t="164209" x="5226050" y="5829300"/>
          <p14:tracePt t="164219" x="5235575" y="5829300"/>
          <p14:tracePt t="164226" x="5251450" y="5829300"/>
          <p14:tracePt t="164235" x="5260975" y="5829300"/>
          <p14:tracePt t="164243" x="5268913" y="5829300"/>
          <p14:tracePt t="164252" x="5286375" y="5829300"/>
          <p14:tracePt t="164257" x="5294313" y="5821363"/>
          <p14:tracePt t="164269" x="5302250" y="5821363"/>
          <p14:tracePt t="164275" x="5319713" y="5813425"/>
          <p14:tracePt t="164285" x="5337175" y="5813425"/>
          <p14:tracePt t="164291" x="5345113" y="5803900"/>
          <p14:tracePt t="164301" x="5353050" y="5803900"/>
          <p14:tracePt t="164306" x="5370513" y="5803900"/>
          <p14:tracePt t="164314" x="5380038" y="5795963"/>
          <p14:tracePt t="164323" x="5395913" y="5795963"/>
          <p14:tracePt t="164329" x="5405438" y="5795963"/>
          <p14:tracePt t="164338" x="5413375" y="5795963"/>
          <p14:tracePt t="164346" x="5430838" y="5788025"/>
          <p14:tracePt t="164355" x="5438775" y="5788025"/>
          <p14:tracePt t="164371" x="5456238" y="5788025"/>
          <p14:tracePt t="164379" x="5464175" y="5788025"/>
          <p14:tracePt t="164394" x="5472113" y="5788025"/>
          <p14:tracePt t="164403" x="5481638" y="5788025"/>
          <p14:tracePt t="164410" x="5489575" y="5778500"/>
          <p14:tracePt t="164419" x="5497513" y="5770563"/>
          <p14:tracePt t="164426" x="5507038" y="5770563"/>
          <p14:tracePt t="164443" x="5507038" y="5761038"/>
          <p14:tracePt t="164451" x="5507038" y="5753100"/>
          <p14:tracePt t="164458" x="5514975" y="5753100"/>
          <p14:tracePt t="164469" x="5514975" y="5745163"/>
          <p14:tracePt t="164475" x="5524500" y="5735638"/>
          <p14:tracePt t="164490" x="5524500" y="5719763"/>
          <p14:tracePt t="164500" x="5524500" y="5710238"/>
          <p14:tracePt t="164506" x="5524500" y="5702300"/>
          <p14:tracePt t="164516" x="5532438" y="5694363"/>
          <p14:tracePt t="164523" x="5532438" y="5676900"/>
          <p14:tracePt t="164539" x="5532438" y="5659438"/>
          <p14:tracePt t="164546" x="5540375" y="5626100"/>
          <p14:tracePt t="164563" x="5540375" y="5608638"/>
          <p14:tracePt t="164571" x="5540375" y="5591175"/>
          <p14:tracePt t="164578" x="5540375" y="5575300"/>
          <p14:tracePt t="164586" x="5540375" y="5549900"/>
          <p14:tracePt t="164594" x="5540375" y="5524500"/>
          <p14:tracePt t="164602" x="5540375" y="5507038"/>
          <p14:tracePt t="164610" x="5540375" y="5472113"/>
          <p14:tracePt t="164618" x="5540375" y="5446713"/>
          <p14:tracePt t="164626" x="5540375" y="5438775"/>
          <p14:tracePt t="164635" x="5532438" y="5405438"/>
          <p14:tracePt t="164642" x="5532438" y="5387975"/>
          <p14:tracePt t="164652" x="5532438" y="5353050"/>
          <p14:tracePt t="164658" x="5514975" y="5337175"/>
          <p14:tracePt t="164669" x="5514975" y="5319713"/>
          <p14:tracePt t="164674" x="5514975" y="5302250"/>
          <p14:tracePt t="164685" x="5507038" y="5294313"/>
          <p14:tracePt t="164689" x="5507038" y="5276850"/>
          <p14:tracePt t="164700" x="5497513" y="5260975"/>
          <p14:tracePt t="164717" x="5497513" y="5251450"/>
          <p14:tracePt t="164723" x="5497513" y="5235575"/>
          <p14:tracePt t="164738" x="5497513" y="5218113"/>
          <p14:tracePt t="164746" x="5497513" y="5208588"/>
          <p14:tracePt t="164753" x="5497513" y="5192713"/>
          <p14:tracePt t="164762" x="5497513" y="5175250"/>
          <p14:tracePt t="164771" x="5497513" y="5157788"/>
          <p14:tracePt t="164778" x="5497513" y="5132388"/>
          <p14:tracePt t="164786" x="5497513" y="5106988"/>
          <p14:tracePt t="164803" x="5497513" y="5081588"/>
          <p14:tracePt t="164810" x="5497513" y="5073650"/>
          <p14:tracePt t="164819" x="5497513" y="5064125"/>
          <p14:tracePt t="164826" x="5497513" y="5048250"/>
          <p14:tracePt t="164835" x="5497513" y="5038725"/>
          <p14:tracePt t="164842" x="5497513" y="5030788"/>
          <p14:tracePt t="164852" x="5497513" y="5022850"/>
          <p14:tracePt t="164858" x="5497513" y="5013325"/>
          <p14:tracePt t="164868" x="5497513" y="4997450"/>
          <p14:tracePt t="164901" x="5497513" y="4979988"/>
          <p14:tracePt t="164916" x="5497513" y="4972050"/>
          <p14:tracePt t="164971" x="5497513" y="4962525"/>
          <p14:tracePt t="164978" x="5497513" y="4954588"/>
          <p14:tracePt t="165243" x="5489575" y="4946650"/>
          <p14:tracePt t="165322" x="5481638" y="4946650"/>
          <p14:tracePt t="165745" x="5456238" y="4954588"/>
          <p14:tracePt t="165753" x="5438775" y="4972050"/>
          <p14:tracePt t="165761" x="5421313" y="4987925"/>
          <p14:tracePt t="165769" x="5387975" y="5005388"/>
          <p14:tracePt t="165777" x="5380038" y="5013325"/>
          <p14:tracePt t="165786" x="5362575" y="5022850"/>
          <p14:tracePt t="165802" x="5353050" y="5030788"/>
          <p14:tracePt t="165809" x="5345113" y="5038725"/>
          <p14:tracePt t="165825" x="5345113" y="5048250"/>
          <p14:tracePt t="165930" x="5337175" y="5048250"/>
          <p14:tracePt t="165987" x="5327650" y="5038725"/>
          <p14:tracePt t="166003" x="5319713" y="5038725"/>
          <p14:tracePt t="166020" x="5311775" y="5048250"/>
          <p14:tracePt t="166026" x="5286375" y="5056188"/>
          <p14:tracePt t="166035" x="5260975" y="5073650"/>
          <p14:tracePt t="166043" x="5226050" y="5091113"/>
          <p14:tracePt t="166052" x="5192713" y="5124450"/>
          <p14:tracePt t="166059" x="5116513" y="5141913"/>
          <p14:tracePt t="166068" x="5038725" y="5175250"/>
          <p14:tracePt t="166075" x="4962525" y="5208588"/>
          <p14:tracePt t="166085" x="4878388" y="5251450"/>
          <p14:tracePt t="166091" x="4802188" y="5286375"/>
          <p14:tracePt t="166100" x="4683125" y="5327650"/>
          <p14:tracePt t="166106" x="4579938" y="5362575"/>
          <p14:tracePt t="166113" x="4478338" y="5421313"/>
          <p14:tracePt t="166122" x="4368800" y="5472113"/>
          <p14:tracePt t="166130" x="4265613" y="5514975"/>
          <p14:tracePt t="166138" x="4189413" y="5557838"/>
          <p14:tracePt t="166147" x="4113213" y="5591175"/>
          <p14:tracePt t="166155" x="4019550" y="5651500"/>
          <p14:tracePt t="166161" x="3960813" y="5694363"/>
          <p14:tracePt t="166171" x="3900488" y="5719763"/>
          <p14:tracePt t="166177" x="3841750" y="5778500"/>
          <p14:tracePt t="166186" x="3790950" y="5813425"/>
          <p14:tracePt t="166194" x="3773488" y="5829300"/>
          <p14:tracePt t="166203" x="3738563" y="5846763"/>
          <p14:tracePt t="166210" x="3713163" y="5864225"/>
          <p14:tracePt t="166219" x="3697288" y="5872163"/>
          <p14:tracePt t="166243" x="3697288" y="5880100"/>
          <p14:tracePt t="166306" x="3687763" y="5880100"/>
          <p14:tracePt t="166362" x="3679825" y="5889625"/>
          <p14:tracePt t="166426" x="3687763" y="5889625"/>
          <p14:tracePt t="166450" x="3713163" y="5889625"/>
          <p14:tracePt t="166458" x="3722688" y="5889625"/>
          <p14:tracePt t="166468" x="3748088" y="5880100"/>
          <p14:tracePt t="166475" x="3763963" y="5880100"/>
          <p14:tracePt t="166484" x="3781425" y="5880100"/>
          <p14:tracePt t="166490" x="3806825" y="5880100"/>
          <p14:tracePt t="166497" x="3841750" y="5880100"/>
          <p14:tracePt t="166506" x="3857625" y="5880100"/>
          <p14:tracePt t="166513" x="3900488" y="5880100"/>
          <p14:tracePt t="166523" x="3951288" y="5880100"/>
          <p14:tracePt t="166530" x="4002088" y="5880100"/>
          <p14:tracePt t="166539" x="4079875" y="5880100"/>
          <p14:tracePt t="166547" x="4146550" y="5880100"/>
          <p14:tracePt t="166554" x="4224338" y="5880100"/>
          <p14:tracePt t="166562" x="4308475" y="5880100"/>
          <p14:tracePt t="166571" x="4368800" y="5864225"/>
          <p14:tracePt t="166578" x="4452938" y="5864225"/>
          <p14:tracePt t="166586" x="4521200" y="5864225"/>
          <p14:tracePt t="166594" x="4579938" y="5864225"/>
          <p14:tracePt t="166603" x="4648200" y="5864225"/>
          <p14:tracePt t="166610" x="4691063" y="5864225"/>
          <p14:tracePt t="166620" x="4733925" y="5864225"/>
          <p14:tracePt t="166626" x="4784725" y="5854700"/>
          <p14:tracePt t="166636" x="4818063" y="5854700"/>
          <p14:tracePt t="166642" x="4843463" y="5854700"/>
          <p14:tracePt t="166653" x="4878388" y="5854700"/>
          <p14:tracePt t="166658" x="4919663" y="5846763"/>
          <p14:tracePt t="166668" x="4954588" y="5846763"/>
          <p14:tracePt t="166674" x="4987925" y="5846763"/>
          <p14:tracePt t="166684" x="5005388" y="5846763"/>
          <p14:tracePt t="166690" x="5038725" y="5838825"/>
          <p14:tracePt t="166699" x="5064125" y="5829300"/>
          <p14:tracePt t="166705" x="5091113" y="5829300"/>
          <p14:tracePt t="166713" x="5124450" y="5829300"/>
          <p14:tracePt t="166723" x="5132388" y="5829300"/>
          <p14:tracePt t="166730" x="5157788" y="5829300"/>
          <p14:tracePt t="166738" x="5175250" y="5829300"/>
          <p14:tracePt t="166747" x="5200650" y="5829300"/>
          <p14:tracePt t="166754" x="5226050" y="5829300"/>
          <p14:tracePt t="166762" x="5243513" y="5829300"/>
          <p14:tracePt t="166770" x="5286375" y="5829300"/>
          <p14:tracePt t="166778" x="5319713" y="5829300"/>
          <p14:tracePt t="166786" x="5345113" y="5829300"/>
          <p14:tracePt t="166795" x="5370513" y="5829300"/>
          <p14:tracePt t="166803" x="5387975" y="5829300"/>
          <p14:tracePt t="166809" x="5413375" y="5829300"/>
          <p14:tracePt t="166819" x="5421313" y="5829300"/>
          <p14:tracePt t="166826" x="5430838" y="5829300"/>
          <p14:tracePt t="166835" x="5456238" y="5829300"/>
          <p14:tracePt t="166842" x="5464175" y="5829300"/>
          <p14:tracePt t="166852" x="5472113" y="5829300"/>
          <p14:tracePt t="166906" x="5481638" y="5829300"/>
          <p14:tracePt t="166922" x="5497513" y="5821363"/>
          <p14:tracePt t="166937" x="5514975" y="5821363"/>
          <p14:tracePt t="166955" x="5524500" y="5821363"/>
          <p14:tracePt t="166971" x="5540375" y="5813425"/>
          <p14:tracePt t="166985" x="5549900" y="5803900"/>
          <p14:tracePt t="167003" x="5557838" y="5795963"/>
          <p14:tracePt t="167011" x="5565775" y="5795963"/>
          <p14:tracePt t="167020" x="5565775" y="5788025"/>
          <p14:tracePt t="167026" x="5565775" y="5770563"/>
          <p14:tracePt t="167042" x="5565775" y="5761038"/>
          <p14:tracePt t="167052" x="5565775" y="5735638"/>
          <p14:tracePt t="167068" x="5565775" y="5710238"/>
          <p14:tracePt t="167074" x="5565775" y="5702300"/>
          <p14:tracePt t="167084" x="5565775" y="5694363"/>
          <p14:tracePt t="167090" x="5565775" y="5668963"/>
          <p14:tracePt t="167097" x="5565775" y="5659438"/>
          <p14:tracePt t="167105" x="5565775" y="5641975"/>
          <p14:tracePt t="167114" x="5565775" y="5616575"/>
          <p14:tracePt t="167123" x="5565775" y="5608638"/>
          <p14:tracePt t="167130" x="5565775" y="5591175"/>
          <p14:tracePt t="167139" x="5565775" y="5583238"/>
          <p14:tracePt t="167147" x="5557838" y="5557838"/>
          <p14:tracePt t="167153" x="5549900" y="5540375"/>
          <p14:tracePt t="167162" x="5549900" y="5532438"/>
          <p14:tracePt t="167170" x="5540375" y="5524500"/>
          <p14:tracePt t="167178" x="5540375" y="5497513"/>
          <p14:tracePt t="167186" x="5540375" y="5489575"/>
          <p14:tracePt t="167195" x="5540375" y="5472113"/>
          <p14:tracePt t="167203" x="5532438" y="5446713"/>
          <p14:tracePt t="167210" x="5532438" y="5438775"/>
          <p14:tracePt t="167219" x="5532438" y="5413375"/>
          <p14:tracePt t="167226" x="5532438" y="5395913"/>
          <p14:tracePt t="167236" x="5532438" y="5387975"/>
          <p14:tracePt t="167242" x="5532438" y="5362575"/>
          <p14:tracePt t="167252" x="5532438" y="5337175"/>
          <p14:tracePt t="167258" x="5532438" y="5327650"/>
          <p14:tracePt t="167268" x="5532438" y="5311775"/>
          <p14:tracePt t="167273" x="5532438" y="5294313"/>
          <p14:tracePt t="167283" x="5532438" y="5276850"/>
          <p14:tracePt t="167289" x="5532438" y="5251450"/>
          <p14:tracePt t="167298" x="5532438" y="5235575"/>
          <p14:tracePt t="167305" x="5532438" y="5218113"/>
          <p14:tracePt t="167314" x="5532438" y="5200650"/>
          <p14:tracePt t="167322" x="5532438" y="5192713"/>
          <p14:tracePt t="167331" x="5532438" y="5175250"/>
          <p14:tracePt t="167339" x="5532438" y="5167313"/>
          <p14:tracePt t="167346" x="5532438" y="5149850"/>
          <p14:tracePt t="167353" x="5532438" y="5124450"/>
          <p14:tracePt t="167370" x="5532438" y="5099050"/>
          <p14:tracePt t="167378" x="5532438" y="5091113"/>
          <p14:tracePt t="167387" x="5532438" y="5081588"/>
          <p14:tracePt t="167394" x="5532438" y="5064125"/>
          <p14:tracePt t="167404" x="5532438" y="5056188"/>
          <p14:tracePt t="167420" x="5532438" y="5038725"/>
          <p14:tracePt t="167426" x="5532438" y="5030788"/>
          <p14:tracePt t="167436" x="5532438" y="5022850"/>
          <p14:tracePt t="167442" x="5532438" y="5013325"/>
          <p14:tracePt t="167452" x="5532438" y="5005388"/>
          <p14:tracePt t="167458" x="5532438" y="4997450"/>
          <p14:tracePt t="167468" x="5540375" y="4979988"/>
          <p14:tracePt t="167484" x="5540375" y="4962525"/>
          <p14:tracePt t="167497" x="5540375" y="4954588"/>
          <p14:tracePt t="167523" x="5540375" y="4946650"/>
          <p14:tracePt t="167539" x="5540375" y="4937125"/>
          <p14:tracePt t="167570" x="5540375" y="4929188"/>
          <p14:tracePt t="167602" x="5540375" y="4919663"/>
          <p14:tracePt t="167635" x="5540375" y="4911725"/>
          <p14:tracePt t="168059" x="5549900" y="4911725"/>
          <p14:tracePt t="168075" x="5549900" y="4919663"/>
          <p14:tracePt t="168081" x="5549900" y="4937125"/>
          <p14:tracePt t="168091" x="5549900" y="4979988"/>
          <p14:tracePt t="168097" x="5549900" y="5005388"/>
          <p14:tracePt t="168106" x="5549900" y="5056188"/>
          <p14:tracePt t="168114" x="5575300" y="5099050"/>
          <p14:tracePt t="168123" x="5591175" y="5124450"/>
          <p14:tracePt t="168130" x="5600700" y="5141913"/>
          <p14:tracePt t="168139" x="5641975" y="5183188"/>
          <p14:tracePt t="168146" x="5659438" y="5192713"/>
          <p14:tracePt t="168154" x="5676900" y="5208588"/>
          <p14:tracePt t="168162" x="5702300" y="5226050"/>
          <p14:tracePt t="168171" x="5735638" y="5243513"/>
          <p14:tracePt t="168179" x="5770563" y="5268913"/>
          <p14:tracePt t="168185" x="5788025" y="5294313"/>
          <p14:tracePt t="168195" x="5795963" y="5302250"/>
          <p14:tracePt t="168202" x="5803900" y="5302250"/>
          <p14:tracePt t="168418" x="5803900" y="5311775"/>
          <p14:tracePt t="168426" x="5788025" y="5311775"/>
          <p14:tracePt t="168435" x="5761038" y="5302250"/>
          <p14:tracePt t="168443" x="5735638" y="5302250"/>
          <p14:tracePt t="168453" x="5719763" y="5302250"/>
          <p14:tracePt t="168457" x="5684838" y="5302250"/>
          <p14:tracePt t="168467" x="5651500" y="5302250"/>
          <p14:tracePt t="168473" x="5608638" y="5311775"/>
          <p14:tracePt t="168481" x="5583238" y="5319713"/>
          <p14:tracePt t="168489" x="5557838" y="5319713"/>
          <p14:tracePt t="168498" x="5514975" y="5345113"/>
          <p14:tracePt t="168506" x="5497513" y="5353050"/>
          <p14:tracePt t="168514" x="5472113" y="5370513"/>
          <p14:tracePt t="168522" x="5446713" y="5395913"/>
          <p14:tracePt t="168530" x="5430838" y="5405438"/>
          <p14:tracePt t="168538" x="5430838" y="5430838"/>
          <p14:tracePt t="168546" x="5430838" y="5464175"/>
          <p14:tracePt t="168554" x="5430838" y="5481638"/>
          <p14:tracePt t="168562" x="5430838" y="5514975"/>
          <p14:tracePt t="168570" x="5430838" y="5557838"/>
          <p14:tracePt t="168578" x="5430838" y="5591175"/>
          <p14:tracePt t="168586" x="5430838" y="5616575"/>
          <p14:tracePt t="168595" x="5438775" y="5651500"/>
          <p14:tracePt t="168604" x="5446713" y="5676900"/>
          <p14:tracePt t="168611" x="5456238" y="5727700"/>
          <p14:tracePt t="168620" x="5472113" y="5761038"/>
          <p14:tracePt t="168626" x="5514975" y="5813425"/>
          <p14:tracePt t="168636" x="5540375" y="5846763"/>
          <p14:tracePt t="168643" x="5583238" y="5889625"/>
          <p14:tracePt t="168652" x="5600700" y="5922963"/>
          <p14:tracePt t="168658" x="5634038" y="5957888"/>
          <p14:tracePt t="168669" x="5659438" y="5983288"/>
          <p14:tracePt t="168675" x="5676900" y="5999163"/>
          <p14:tracePt t="168682" x="5684838" y="6024563"/>
          <p14:tracePt t="168690" x="5684838" y="6034088"/>
          <p14:tracePt t="168698" x="5684838" y="6042025"/>
          <p14:tracePt t="168706" x="5684838" y="6049963"/>
          <p14:tracePt t="168714" x="5684838" y="6059488"/>
          <p14:tracePt t="168803" x="5684838" y="6067425"/>
          <p14:tracePt t="168810" x="5702300" y="6084888"/>
          <p14:tracePt t="168825" x="5719763" y="6102350"/>
          <p14:tracePt t="168836" x="5735638" y="6127750"/>
          <p14:tracePt t="168841" x="5761038" y="6143625"/>
          <p14:tracePt t="168853" x="5788025" y="6153150"/>
          <p14:tracePt t="168858" x="5854700" y="6169025"/>
          <p14:tracePt t="168868" x="5889625" y="6186488"/>
          <p14:tracePt t="168875" x="5932488" y="6194425"/>
          <p14:tracePt t="168881" x="5991225" y="6203950"/>
          <p14:tracePt t="168891" x="6024563" y="6221413"/>
          <p14:tracePt t="168898" x="6059488" y="6229350"/>
          <p14:tracePt t="168906" x="6092825" y="6237288"/>
          <p14:tracePt t="168914" x="6110288" y="6246813"/>
          <p14:tracePt t="168922" x="6118225" y="6254750"/>
          <p14:tracePt t="168930" x="6127750" y="6262688"/>
          <p14:tracePt t="168948" x="6127750" y="6280150"/>
          <p14:tracePt t="168955" x="6127750" y="6288088"/>
          <p14:tracePt t="168972" x="6127750" y="6305550"/>
          <p14:tracePt t="168978" x="6118225" y="6323013"/>
          <p14:tracePt t="168988" x="6102350" y="6338888"/>
          <p14:tracePt t="168993" x="6092825" y="6338888"/>
          <p14:tracePt t="169005" x="6067425" y="6356350"/>
          <p14:tracePt t="169009" x="6042025" y="6373813"/>
          <p14:tracePt t="169020" x="6008688" y="6381750"/>
          <p14:tracePt t="169026" x="5983288" y="6399213"/>
          <p14:tracePt t="169036" x="5957888" y="6399213"/>
          <p14:tracePt t="169042" x="5932488" y="6416675"/>
          <p14:tracePt t="169052" x="5897563" y="6424613"/>
          <p14:tracePt t="169057" x="5880100" y="6424613"/>
          <p14:tracePt t="169066" x="5854700" y="6424613"/>
          <p14:tracePt t="169075" x="5838825" y="6424613"/>
          <p14:tracePt t="169082" x="5813425" y="6432550"/>
          <p14:tracePt t="169091" x="5795963" y="6432550"/>
          <p14:tracePt t="169098" x="5778500" y="6432550"/>
          <p14:tracePt t="169106" x="5761038" y="6432550"/>
          <p14:tracePt t="169115" x="5745163" y="6432550"/>
          <p14:tracePt t="169130" x="5735638" y="6432550"/>
          <p14:tracePt t="169139" x="5727700" y="6432550"/>
          <p14:tracePt t="169162" x="5710238" y="6432550"/>
          <p14:tracePt t="169171" x="5702300" y="6432550"/>
          <p14:tracePt t="169178" x="5694363" y="6432550"/>
          <p14:tracePt t="169187" x="5684838" y="6424613"/>
          <p14:tracePt t="169194" x="5676900" y="6424613"/>
          <p14:tracePt t="169204" x="5676900" y="6416675"/>
          <p14:tracePt t="169209" x="5651500" y="6416675"/>
          <p14:tracePt t="169220" x="5651500" y="6407150"/>
          <p14:tracePt t="169226" x="5634038" y="6399213"/>
          <p14:tracePt t="169236" x="5616575" y="6399213"/>
          <p14:tracePt t="169241" x="5608638" y="6381750"/>
          <p14:tracePt t="169252" x="5591175" y="6381750"/>
          <p14:tracePt t="169258" x="5583238" y="6373813"/>
          <p14:tracePt t="169266" x="5583238" y="6365875"/>
          <p14:tracePt t="169274" x="5565775" y="6356350"/>
          <p14:tracePt t="169281" x="5557838" y="6348413"/>
          <p14:tracePt t="169291" x="5557838" y="6338888"/>
          <p14:tracePt t="169298" x="5549900" y="6338888"/>
          <p14:tracePt t="169306" x="5549900" y="6330950"/>
          <p14:tracePt t="169315" x="5540375" y="6323013"/>
          <p14:tracePt t="169322" x="5532438" y="6305550"/>
          <p14:tracePt t="169330" x="5532438" y="6288088"/>
          <p14:tracePt t="169346" x="5532438" y="6280150"/>
          <p14:tracePt t="169361" x="5532438" y="6272213"/>
          <p14:tracePt t="169379" x="5532438" y="6262688"/>
          <p14:tracePt t="169395" x="5540375" y="6246813"/>
          <p14:tracePt t="169404" x="5549900" y="6237288"/>
          <p14:tracePt t="169410" x="5565775" y="6229350"/>
          <p14:tracePt t="169420" x="5575300" y="6229350"/>
          <p14:tracePt t="169426" x="5591175" y="6221413"/>
          <p14:tracePt t="169436" x="5616575" y="6203950"/>
          <p14:tracePt t="169443" x="5634038" y="6194425"/>
          <p14:tracePt t="169452" x="5641975" y="6194425"/>
          <p14:tracePt t="169458" x="5668963" y="6186488"/>
          <p14:tracePt t="169466" x="5684838" y="6186488"/>
          <p14:tracePt t="169474" x="5702300" y="6178550"/>
          <p14:tracePt t="169481" x="5710238" y="6178550"/>
          <p14:tracePt t="169490" x="5727700" y="6178550"/>
          <p14:tracePt t="169498" x="5745163" y="6178550"/>
          <p14:tracePt t="169506" x="5770563" y="6178550"/>
          <p14:tracePt t="169515" x="5788025" y="6178550"/>
          <p14:tracePt t="169521" x="5795963" y="6178550"/>
          <p14:tracePt t="169530" x="5813425" y="6178550"/>
          <p14:tracePt t="169538" x="5846763" y="6178550"/>
          <p14:tracePt t="169546" x="5854700" y="6178550"/>
          <p14:tracePt t="169554" x="5880100" y="6178550"/>
          <p14:tracePt t="169563" x="5905500" y="6178550"/>
          <p14:tracePt t="169572" x="5915025" y="6186488"/>
          <p14:tracePt t="169579" x="5932488" y="6194425"/>
          <p14:tracePt t="169588" x="5948363" y="6194425"/>
          <p14:tracePt t="169595" x="5948363" y="6203950"/>
          <p14:tracePt t="169604" x="5957888" y="6203950"/>
          <p14:tracePt t="169611" x="5965825" y="6211888"/>
          <p14:tracePt t="169620" x="5965825" y="6221413"/>
          <p14:tracePt t="169636" x="5965825" y="6229350"/>
          <p14:tracePt t="169652" x="5965825" y="6237288"/>
          <p14:tracePt t="169786" x="5965825" y="6221413"/>
          <p14:tracePt t="169795" x="5965825" y="6203950"/>
          <p14:tracePt t="169803" x="5965825" y="6194425"/>
          <p14:tracePt t="169810" x="5965825" y="6178550"/>
          <p14:tracePt t="169820" x="5957888" y="6178550"/>
          <p14:tracePt t="169826" x="5957888" y="6169025"/>
          <p14:tracePt t="169836" x="5948363" y="6153150"/>
          <p14:tracePt t="169850" x="5940425" y="6143625"/>
          <p14:tracePt t="169859" x="5932488" y="6127750"/>
          <p14:tracePt t="169873" x="5922963" y="6118225"/>
          <p14:tracePt t="169891" x="5915025" y="6118225"/>
          <p14:tracePt t="169898" x="5905500" y="6110288"/>
          <p14:tracePt t="169915" x="5897563" y="6102350"/>
          <p14:tracePt t="169938" x="5889625" y="6102350"/>
          <p14:tracePt t="169953" x="5889625" y="6092825"/>
          <p14:tracePt t="169963" x="5880100" y="6092825"/>
          <p14:tracePt t="169979" x="5872163" y="6076950"/>
          <p14:tracePt t="169987" x="5872163" y="6067425"/>
          <p14:tracePt t="170004" x="5872163" y="6049963"/>
          <p14:tracePt t="170009" x="5872163" y="6034088"/>
          <p14:tracePt t="170026" x="5872163" y="6016625"/>
          <p14:tracePt t="170036" x="5872163" y="5999163"/>
          <p14:tracePt t="170043" x="5872163" y="5973763"/>
          <p14:tracePt t="170052" x="5872163" y="5957888"/>
          <p14:tracePt t="170059" x="5872163" y="5940425"/>
          <p14:tracePt t="170066" x="5872163" y="5922963"/>
          <p14:tracePt t="170074" x="5872163" y="5905500"/>
          <p14:tracePt t="170081" x="5872163" y="5897563"/>
          <p14:tracePt t="170090" x="5872163" y="5872163"/>
          <p14:tracePt t="170098" x="5872163" y="5846763"/>
          <p14:tracePt t="170105" x="5872163" y="5829300"/>
          <p14:tracePt t="170114" x="5872163" y="5803900"/>
          <p14:tracePt t="170122" x="5872163" y="5778500"/>
          <p14:tracePt t="170130" x="5872163" y="5770563"/>
          <p14:tracePt t="170138" x="5872163" y="5745163"/>
          <p14:tracePt t="170146" x="5872163" y="5719763"/>
          <p14:tracePt t="170154" x="5872163" y="5702300"/>
          <p14:tracePt t="170163" x="5872163" y="5684838"/>
          <p14:tracePt t="170184" x="5872163" y="5659438"/>
          <p14:tracePt t="170189" x="5872163" y="5626100"/>
          <p14:tracePt t="170195" x="5872163" y="5616575"/>
          <p14:tracePt t="170205" x="5872163" y="5583238"/>
          <p14:tracePt t="170210" x="5872163" y="5557838"/>
          <p14:tracePt t="170220" x="5872163" y="5549900"/>
          <p14:tracePt t="170226" x="5872163" y="5524500"/>
          <p14:tracePt t="170237" x="5872163" y="5497513"/>
          <p14:tracePt t="170243" x="5872163" y="5489575"/>
          <p14:tracePt t="170252" x="5872163" y="5472113"/>
          <p14:tracePt t="170259" x="5872163" y="5456238"/>
          <p14:tracePt t="170265" x="5872163" y="5446713"/>
          <p14:tracePt t="170275" x="5872163" y="5421313"/>
          <p14:tracePt t="170282" x="5872163" y="5413375"/>
          <p14:tracePt t="170290" x="5872163" y="5395913"/>
          <p14:tracePt t="170298" x="5872163" y="5370513"/>
          <p14:tracePt t="170306" x="5872163" y="5353050"/>
          <p14:tracePt t="170315" x="5872163" y="5337175"/>
          <p14:tracePt t="170322" x="5864225" y="5311775"/>
          <p14:tracePt t="170330" x="5864225" y="5302250"/>
          <p14:tracePt t="170339" x="5864225" y="5286375"/>
          <p14:tracePt t="170346" x="5864225" y="5268913"/>
          <p14:tracePt t="170354" x="5854700" y="5251450"/>
          <p14:tracePt t="170363" x="5854700" y="5235575"/>
          <p14:tracePt t="170372" x="5846763" y="5208588"/>
          <p14:tracePt t="170388" x="5846763" y="5192713"/>
          <p14:tracePt t="170394" x="5846763" y="5183188"/>
          <p14:tracePt t="170404" x="5838825" y="5167313"/>
          <p14:tracePt t="170411" x="5838825" y="5149850"/>
          <p14:tracePt t="170420" x="5838825" y="5124450"/>
          <p14:tracePt t="170436" x="5829300" y="5099050"/>
          <p14:tracePt t="170450" x="5829300" y="5081588"/>
          <p14:tracePt t="170459" x="5829300" y="5073650"/>
          <p14:tracePt t="170475" x="5829300" y="5064125"/>
          <p14:tracePt t="170482" x="5829300" y="5048250"/>
          <p14:tracePt t="170490" x="5821363" y="5038725"/>
          <p14:tracePt t="170498" x="5821363" y="5022850"/>
          <p14:tracePt t="170506" x="5813425" y="5022850"/>
          <p14:tracePt t="170515" x="5813425" y="5005388"/>
          <p14:tracePt t="170523" x="5813425" y="4997450"/>
          <p14:tracePt t="170537" x="5813425" y="4987925"/>
          <p14:tracePt t="170547" x="5813425" y="4979988"/>
          <p14:tracePt t="170555" x="5813425" y="4972050"/>
          <p14:tracePt t="170563" x="5803900" y="4954588"/>
          <p14:tracePt t="170571" x="5795963" y="4946650"/>
          <p14:tracePt t="170579" x="5788025" y="4946650"/>
          <p14:tracePt t="170587" x="5788025" y="4937125"/>
          <p14:tracePt t="170595" x="5788025" y="4929188"/>
          <p14:tracePt t="170610" x="5778500" y="4919663"/>
          <p14:tracePt t="170627" x="5770563" y="4919663"/>
          <p14:tracePt t="170635" x="5770563" y="4911725"/>
          <p14:tracePt t="170643" x="5761038" y="4903788"/>
          <p14:tracePt t="170691" x="5753100" y="4894263"/>
          <p14:tracePt t="171081" x="5745163" y="4886325"/>
          <p14:tracePt t="171106" x="5735638" y="4894263"/>
          <p14:tracePt t="171114" x="5727700" y="4894263"/>
          <p14:tracePt t="171123" x="5719763" y="4911725"/>
          <p14:tracePt t="171139" x="5710238" y="4919663"/>
          <p14:tracePt t="171338" x="5727700" y="4903788"/>
          <p14:tracePt t="171361" x="5745163" y="4903788"/>
          <p14:tracePt t="171393" x="5761038" y="4903788"/>
          <p14:tracePt t="171619" x="5753100" y="4911725"/>
          <p14:tracePt t="171651" x="5745163" y="4929188"/>
          <p14:tracePt t="171659" x="5735638" y="4946650"/>
          <p14:tracePt t="171675" x="5735638" y="4954588"/>
          <p14:tracePt t="171682" x="5727700" y="4972050"/>
          <p14:tracePt t="171690" x="5719763" y="4997450"/>
          <p14:tracePt t="171698" x="5710238" y="5022850"/>
          <p14:tracePt t="171705" x="5702300" y="5056188"/>
          <p14:tracePt t="171714" x="5684838" y="5081588"/>
          <p14:tracePt t="171722" x="5684838" y="5124450"/>
          <p14:tracePt t="171730" x="5668963" y="5157788"/>
          <p14:tracePt t="171738" x="5659438" y="5175250"/>
          <p14:tracePt t="171746" x="5659438" y="5200650"/>
          <p14:tracePt t="171755" x="5641975" y="5243513"/>
          <p14:tracePt t="171761" x="5634038" y="5268913"/>
          <p14:tracePt t="171772" x="5626100" y="5311775"/>
          <p14:tracePt t="171778" x="5616575" y="5345113"/>
          <p14:tracePt t="171788" x="5608638" y="5395913"/>
          <p14:tracePt t="171793" x="5591175" y="5430838"/>
          <p14:tracePt t="171804" x="5583238" y="5489575"/>
          <p14:tracePt t="171811" x="5575300" y="5524500"/>
          <p14:tracePt t="171820" x="5565775" y="5549900"/>
          <p14:tracePt t="171826" x="5557838" y="5608638"/>
          <p14:tracePt t="171834" x="5549900" y="5659438"/>
          <p14:tracePt t="171843" x="5524500" y="5719763"/>
          <p14:tracePt t="171849" x="5524500" y="5753100"/>
          <p14:tracePt t="171859" x="5514975" y="5788025"/>
          <p14:tracePt t="171865" x="5507038" y="5813425"/>
          <p14:tracePt t="171874" x="5497513" y="5846763"/>
          <p14:tracePt t="171882" x="5497513" y="5880100"/>
          <p14:tracePt t="171890" x="5497513" y="5915025"/>
          <p14:tracePt t="171898" x="5497513" y="5957888"/>
          <p14:tracePt t="171906" x="5497513" y="5973763"/>
          <p14:tracePt t="171914" x="5497513" y="5999163"/>
          <p14:tracePt t="171922" x="5497513" y="6034088"/>
          <p14:tracePt t="171929" x="5497513" y="6059488"/>
          <p14:tracePt t="171939" x="5497513" y="6076950"/>
          <p14:tracePt t="171946" x="5497513" y="6092825"/>
          <p14:tracePt t="171956" x="5497513" y="6102350"/>
          <p14:tracePt t="171962" x="5497513" y="6118225"/>
          <p14:tracePt t="171973" x="5497513" y="6135688"/>
          <p14:tracePt t="171978" x="5497513" y="6143625"/>
          <p14:tracePt t="171989" x="5497513" y="6153150"/>
          <p14:tracePt t="171994" x="5497513" y="6161088"/>
          <p14:tracePt t="172004" x="5497513" y="6178550"/>
          <p14:tracePt t="172010" x="5497513" y="6194425"/>
          <p14:tracePt t="172059" x="5497513" y="6178550"/>
          <p14:tracePt t="172075" x="5497513" y="6135688"/>
          <p14:tracePt t="172082" x="5514975" y="6110288"/>
          <p14:tracePt t="172091" x="5524500" y="6059488"/>
          <p14:tracePt t="172098" x="5532438" y="6024563"/>
          <p14:tracePt t="172106" x="5540375" y="5973763"/>
          <p14:tracePt t="172114" x="5540375" y="5905500"/>
          <p14:tracePt t="172123" x="5557838" y="5829300"/>
          <p14:tracePt t="172130" x="5557838" y="5788025"/>
          <p14:tracePt t="172138" x="5565775" y="5702300"/>
          <p14:tracePt t="172147" x="5575300" y="5616575"/>
          <p14:tracePt t="172155" x="5575300" y="5532438"/>
          <p14:tracePt t="172162" x="5575300" y="5456238"/>
          <p14:tracePt t="172172" x="5575300" y="5370513"/>
          <p14:tracePt t="172178" x="5583238" y="5311775"/>
          <p14:tracePt t="172189" x="5591175" y="5251450"/>
          <p14:tracePt t="172195" x="5591175" y="5183188"/>
          <p14:tracePt t="172204" x="5608638" y="5132388"/>
          <p14:tracePt t="172209" x="5608638" y="5081588"/>
          <p14:tracePt t="172220" x="5608638" y="5048250"/>
          <p14:tracePt t="172226" x="5608638" y="5005388"/>
          <p14:tracePt t="172233" x="5608638" y="4972050"/>
          <p14:tracePt t="172242" x="5608638" y="4937125"/>
          <p14:tracePt t="172249" x="5608638" y="4911725"/>
          <p14:tracePt t="172259" x="5608638" y="4894263"/>
          <p14:tracePt t="172266" x="5608638" y="4878388"/>
          <p14:tracePt t="172283" x="5608638" y="4868863"/>
          <p14:tracePt t="172346" x="5608638" y="4860925"/>
          <p14:tracePt t="172386" x="5616575" y="4860925"/>
          <p14:tracePt t="172404" x="5626100" y="4860925"/>
          <p14:tracePt t="172409" x="5626100" y="4894263"/>
          <p14:tracePt t="172420" x="5626100" y="4929188"/>
          <p14:tracePt t="172426" x="5634038" y="4972050"/>
          <p14:tracePt t="172434" x="5634038" y="5013325"/>
          <p14:tracePt t="172441" x="5641975" y="5091113"/>
          <p14:tracePt t="172449" x="5641975" y="5149850"/>
          <p14:tracePt t="172458" x="5651500" y="5208588"/>
          <p14:tracePt t="172466" x="5651500" y="5276850"/>
          <p14:tracePt t="172475" x="5659438" y="5337175"/>
          <p14:tracePt t="172483" x="5668963" y="5395913"/>
          <p14:tracePt t="172491" x="5684838" y="5446713"/>
          <p14:tracePt t="172498" x="5710238" y="5489575"/>
          <p14:tracePt t="172506" x="5719763" y="5540375"/>
          <p14:tracePt t="172514" x="5735638" y="5591175"/>
          <p14:tracePt t="172522" x="5735638" y="5608638"/>
          <p14:tracePt t="172531" x="5753100" y="5641975"/>
          <p14:tracePt t="172538" x="5761038" y="5668963"/>
          <p14:tracePt t="172546" x="5761038" y="5684838"/>
          <p14:tracePt t="172555" x="5761038" y="5694363"/>
          <p14:tracePt t="172563" x="5770563" y="5702300"/>
          <p14:tracePt t="172572" x="5770563" y="5710238"/>
          <p14:tracePt t="172579" x="5770563" y="5719763"/>
          <p14:tracePt t="172604" x="5770563" y="5727700"/>
          <p14:tracePt t="172611" x="5770563" y="5735638"/>
          <p14:tracePt t="172626" x="5770563" y="5745163"/>
          <p14:tracePt t="172635" x="5770563" y="5753100"/>
          <p14:tracePt t="172690" x="5770563" y="5770563"/>
          <p14:tracePt t="172698" x="5770563" y="5778500"/>
          <p14:tracePt t="172706" x="5770563" y="5788025"/>
          <p14:tracePt t="172811" x="5778500" y="5795963"/>
          <p14:tracePt t="172820" x="5795963" y="5795963"/>
          <p14:tracePt t="172826" x="5803900" y="5795963"/>
          <p14:tracePt t="172836" x="5813425" y="5795963"/>
          <p14:tracePt t="172843" x="5821363" y="5795963"/>
          <p14:tracePt t="172849" x="5838825" y="5795963"/>
          <p14:tracePt t="172858" x="5854700" y="5795963"/>
          <p14:tracePt t="172866" x="5880100" y="5788025"/>
          <p14:tracePt t="172874" x="5889625" y="5778500"/>
          <p14:tracePt t="172882" x="5897563" y="5778500"/>
          <p14:tracePt t="172890" x="5922963" y="5778500"/>
          <p14:tracePt t="172898" x="5957888" y="5778500"/>
          <p14:tracePt t="172905" x="5965825" y="5778500"/>
          <p14:tracePt t="172914" x="5991225" y="5770563"/>
          <p14:tracePt t="172934" x="6034088" y="5770563"/>
          <p14:tracePt t="172939" x="6059488" y="5770563"/>
          <p14:tracePt t="172947" x="6084888" y="5770563"/>
          <p14:tracePt t="172957" x="6110288" y="5770563"/>
          <p14:tracePt t="172961" x="6143625" y="5770563"/>
          <p14:tracePt t="172973" x="6186488" y="5770563"/>
          <p14:tracePt t="172979" x="6229350" y="5770563"/>
          <p14:tracePt t="172988" x="6272213" y="5770563"/>
          <p14:tracePt t="172995" x="6305550" y="5770563"/>
          <p14:tracePt t="173004" x="6365875" y="5770563"/>
          <p14:tracePt t="173010" x="6381750" y="5770563"/>
          <p14:tracePt t="173018" x="6416675" y="5770563"/>
          <p14:tracePt t="173026" x="6450013" y="5770563"/>
          <p14:tracePt t="173033" x="6475413" y="5770563"/>
          <p14:tracePt t="173042" x="6510338" y="5770563"/>
          <p14:tracePt t="173050" x="6535738" y="5770563"/>
          <p14:tracePt t="173058" x="6577013" y="5770563"/>
          <p14:tracePt t="173066" x="6611938" y="5770563"/>
          <p14:tracePt t="173073" x="6627813" y="5770563"/>
          <p14:tracePt t="173083" x="6654800" y="5770563"/>
          <p14:tracePt t="173089" x="6688138" y="5770563"/>
          <p14:tracePt t="173098" x="6705600" y="5770563"/>
          <p14:tracePt t="173106" x="6721475" y="5770563"/>
          <p14:tracePt t="173114" x="6746875" y="5770563"/>
          <p14:tracePt t="173122" x="6764338" y="5770563"/>
          <p14:tracePt t="173131" x="6789738" y="5770563"/>
          <p14:tracePt t="173139" x="6815138" y="5770563"/>
          <p14:tracePt t="173146" x="6832600" y="5770563"/>
          <p14:tracePt t="173156" x="6858000" y="5770563"/>
          <p14:tracePt t="173162" x="6891338" y="5770563"/>
          <p14:tracePt t="173172" x="6908800" y="5770563"/>
          <p14:tracePt t="173177" x="6934200" y="5770563"/>
          <p14:tracePt t="173188" x="6951663" y="5770563"/>
          <p14:tracePt t="173195" x="6969125" y="5770563"/>
          <p14:tracePt t="173204" x="6985000" y="5770563"/>
          <p14:tracePt t="173211" x="7010400" y="5770563"/>
          <p14:tracePt t="173219" x="7019925" y="5770563"/>
          <p14:tracePt t="173226" x="7027863" y="5770563"/>
          <p14:tracePt t="173233" x="7045325" y="5770563"/>
          <p14:tracePt t="173250" x="7061200" y="5770563"/>
          <p14:tracePt t="173267" x="7078663" y="5770563"/>
          <p14:tracePt t="173274" x="7096125" y="5770563"/>
          <p14:tracePt t="173290" x="7104063" y="5770563"/>
          <p14:tracePt t="173298" x="7113588" y="5770563"/>
          <p14:tracePt t="173314" x="7121525" y="5770563"/>
          <p14:tracePt t="173331" x="7129463" y="5770563"/>
          <p14:tracePt t="173363" x="7138988" y="5778500"/>
          <p14:tracePt t="173547" x="7146925" y="5778500"/>
          <p14:tracePt t="173554" x="7146925" y="5770563"/>
          <p14:tracePt t="173572" x="7146925" y="5753100"/>
          <p14:tracePt t="173589" x="7138988" y="5735638"/>
          <p14:tracePt t="173595" x="7138988" y="5719763"/>
          <p14:tracePt t="173604" x="7129463" y="5710238"/>
          <p14:tracePt t="173611" x="7129463" y="5694363"/>
          <p14:tracePt t="173617" x="7129463" y="5676900"/>
          <p14:tracePt t="173626" x="7129463" y="5668963"/>
          <p14:tracePt t="173633" x="7129463" y="5659438"/>
          <p14:tracePt t="173641" x="7121525" y="5651500"/>
          <p14:tracePt t="173650" x="7121525" y="5641975"/>
          <p14:tracePt t="173659" x="7121525" y="5634038"/>
          <p14:tracePt t="173675" x="7121525" y="5626100"/>
          <p14:tracePt t="173706" x="7121525" y="5616575"/>
          <p14:tracePt t="173723" x="7121525" y="5608638"/>
          <p14:tracePt t="173738" x="7121525" y="5600700"/>
          <p14:tracePt t="173755" x="7121525" y="5591175"/>
          <p14:tracePt t="173763" x="7121525" y="5583238"/>
          <p14:tracePt t="173772" x="7121525" y="5575300"/>
          <p14:tracePt t="173795" x="7121525" y="5565775"/>
          <p14:tracePt t="174546" x="7121525" y="5575300"/>
          <p14:tracePt t="174563" x="7121525" y="5591175"/>
          <p14:tracePt t="174579" x="7121525" y="5608638"/>
          <p14:tracePt t="174589" x="7121525" y="5616575"/>
          <p14:tracePt t="174594" x="7113588" y="5634038"/>
          <p14:tracePt t="174604" x="7104063" y="5641975"/>
          <p14:tracePt t="174627" x="7121525" y="5626100"/>
          <p14:tracePt t="174633" x="7180263" y="5583238"/>
          <p14:tracePt t="174642" x="7240588" y="5565775"/>
          <p14:tracePt t="174650" x="7299325" y="5557838"/>
          <p14:tracePt t="174658" x="7350125" y="5540375"/>
          <p14:tracePt t="174667" x="7377113" y="5532438"/>
          <p14:tracePt t="174674" x="7385050" y="5532438"/>
          <p14:tracePt t="174867" x="7359650" y="5532438"/>
          <p14:tracePt t="174874" x="7334250" y="5532438"/>
          <p14:tracePt t="174882" x="7299325" y="5532438"/>
          <p14:tracePt t="174890" x="7240588" y="5540375"/>
          <p14:tracePt t="174898" x="7197725" y="5549900"/>
          <p14:tracePt t="174906" x="7138988" y="5575300"/>
          <p14:tracePt t="174915" x="7070725" y="5591175"/>
          <p14:tracePt t="174922" x="7035800" y="5616575"/>
          <p14:tracePt t="174934" x="7002463" y="5651500"/>
          <p14:tracePt t="174941" x="6994525" y="5651500"/>
          <p14:tracePt t="174946" x="6977063" y="5659438"/>
          <p14:tracePt t="174956" x="6969125" y="5676900"/>
          <p14:tracePt t="174961" x="6969125" y="5694363"/>
          <p14:tracePt t="174989" x="6977063" y="5694363"/>
          <p14:tracePt t="174994" x="7002463" y="5694363"/>
          <p14:tracePt t="175001" x="7019925" y="5694363"/>
          <p14:tracePt t="175011" x="7061200" y="5694363"/>
          <p14:tracePt t="175017" x="7104063" y="5694363"/>
          <p14:tracePt t="175025" x="7164388" y="5694363"/>
          <p14:tracePt t="175034" x="7240588" y="5719763"/>
          <p14:tracePt t="175043" x="7299325" y="5727700"/>
          <p14:tracePt t="175051" x="7359650" y="5745163"/>
          <p14:tracePt t="175059" x="7435850" y="5761038"/>
          <p14:tracePt t="175066" x="7478713" y="5761038"/>
          <p14:tracePt t="175074" x="7512050" y="5788025"/>
          <p14:tracePt t="175082" x="7546975" y="5788025"/>
          <p14:tracePt t="175090" x="7572375" y="5803900"/>
          <p14:tracePt t="175099" x="7588250" y="5813425"/>
          <p14:tracePt t="175123" x="7597775" y="5813425"/>
          <p14:tracePt t="175131" x="7605713" y="5821363"/>
          <p14:tracePt t="175156" x="7605713" y="5829300"/>
          <p14:tracePt t="175172" x="7605713" y="5854700"/>
          <p14:tracePt t="175195" x="7605713" y="5864225"/>
          <p14:tracePt t="175210" x="7605713" y="5880100"/>
          <p14:tracePt t="175217" x="7605713" y="5897563"/>
          <p14:tracePt t="175233" x="7605713" y="5922963"/>
          <p14:tracePt t="175243" x="7605713" y="5932488"/>
          <p14:tracePt t="175251" x="7605713" y="5948363"/>
          <p14:tracePt t="175259" x="7605713" y="5965825"/>
          <p14:tracePt t="175266" x="7605713" y="5973763"/>
          <p14:tracePt t="175274" x="7605713" y="5983288"/>
          <p14:tracePt t="175282" x="7605713" y="5991225"/>
          <p14:tracePt t="175290" x="7605713" y="5999163"/>
          <p14:tracePt t="175299" x="7605713" y="6008688"/>
          <p14:tracePt t="175306" x="7605713" y="6016625"/>
          <p14:tracePt t="175346" x="7605713" y="6034088"/>
          <p14:tracePt t="175363" x="7605713" y="6067425"/>
          <p14:tracePt t="175379" x="7588250" y="6076950"/>
          <p14:tracePt t="175386" x="7572375" y="6092825"/>
          <p14:tracePt t="175393" x="7562850" y="6092825"/>
          <p14:tracePt t="175402" x="7546975" y="6102350"/>
          <p14:tracePt t="175411" x="7537450" y="6110288"/>
          <p14:tracePt t="175417" x="7529513" y="6110288"/>
          <p14:tracePt t="175434" x="7512050" y="6118225"/>
          <p14:tracePt t="175515" x="7504113" y="6118225"/>
          <p14:tracePt t="175586" x="7494588" y="6118225"/>
          <p14:tracePt t="175601" x="7494588" y="6110288"/>
          <p14:tracePt t="175617" x="7494588" y="6102350"/>
          <p14:tracePt t="175633" x="7494588" y="6092825"/>
          <p14:tracePt t="175650" x="7494588" y="6084888"/>
          <p14:tracePt t="175682" x="7494588" y="6067425"/>
          <p14:tracePt t="175691" x="7494588" y="6059488"/>
          <p14:tracePt t="175715" x="7494588" y="6049963"/>
          <p14:tracePt t="175723" x="7494588" y="6042025"/>
          <p14:tracePt t="175729" x="7494588" y="6034088"/>
          <p14:tracePt t="175740" x="7494588" y="6008688"/>
          <p14:tracePt t="175747" x="7494588" y="5999163"/>
          <p14:tracePt t="175756" x="7494588" y="5983288"/>
          <p14:tracePt t="175763" x="7494588" y="5965825"/>
          <p14:tracePt t="175772" x="7494588" y="5948363"/>
          <p14:tracePt t="175779" x="7494588" y="5932488"/>
          <p14:tracePt t="175789" x="7494588" y="5922963"/>
          <p14:tracePt t="175795" x="7494588" y="5915025"/>
          <p14:tracePt t="175801" x="7504113" y="5897563"/>
          <p14:tracePt t="175811" x="7504113" y="5889625"/>
          <p14:tracePt t="175818" x="7504113" y="5872163"/>
          <p14:tracePt t="175826" x="7504113" y="5864225"/>
          <p14:tracePt t="175834" x="7504113" y="5846763"/>
          <p14:tracePt t="175843" x="7512050" y="5838825"/>
          <p14:tracePt t="175851" x="7521575" y="5829300"/>
          <p14:tracePt t="175859" x="7521575" y="5813425"/>
          <p14:tracePt t="175866" x="7521575" y="5803900"/>
          <p14:tracePt t="175874" x="7529513" y="5795963"/>
          <p14:tracePt t="175882" x="7537450" y="5778500"/>
          <p14:tracePt t="175890" x="7537450" y="5761038"/>
          <p14:tracePt t="175908" x="7537450" y="5745163"/>
          <p14:tracePt t="175914" x="7546975" y="5735638"/>
          <p14:tracePt t="175924" x="7546975" y="5727700"/>
          <p14:tracePt t="175935" x="7546975" y="5719763"/>
          <p14:tracePt t="175940" x="7554913" y="5710238"/>
          <p14:tracePt t="175945" x="7562850" y="5694363"/>
          <p14:tracePt t="175957" x="7562850" y="5684838"/>
          <p14:tracePt t="175963" x="7562850" y="5676900"/>
          <p14:tracePt t="175972" x="7562850" y="5668963"/>
          <p14:tracePt t="175979" x="7562850" y="5651500"/>
          <p14:tracePt t="175993" x="7562850" y="5641975"/>
          <p14:tracePt t="176025" x="7562850" y="5634038"/>
          <p14:tracePt t="176097" x="7562850" y="5626100"/>
          <p14:tracePt t="176105" x="7562850" y="5616575"/>
          <p14:tracePt t="176113" x="7562850" y="5608638"/>
          <p14:tracePt t="176130" x="7554913" y="5608638"/>
          <p14:tracePt t="176140" x="7546975" y="5608638"/>
          <p14:tracePt t="176145" x="7537450" y="5608638"/>
          <p14:tracePt t="176156" x="7521575" y="5608638"/>
          <p14:tracePt t="176162" x="7512050" y="5608638"/>
          <p14:tracePt t="176172" x="7494588" y="5608638"/>
          <p14:tracePt t="176178" x="7486650" y="5608638"/>
          <p14:tracePt t="176194" x="7469188" y="5608638"/>
          <p14:tracePt t="176201" x="7461250" y="5608638"/>
          <p14:tracePt t="176211" x="7453313" y="5608638"/>
          <p14:tracePt t="176218" x="7435850" y="5608638"/>
          <p14:tracePt t="176235" x="7418388" y="5608638"/>
          <p14:tracePt t="176243" x="7410450" y="5608638"/>
          <p14:tracePt t="176251" x="7402513" y="5608638"/>
          <p14:tracePt t="176257" x="7392988" y="5616575"/>
          <p14:tracePt t="176266" x="7385050" y="5626100"/>
          <p14:tracePt t="176274" x="7377113" y="5634038"/>
          <p14:tracePt t="176282" x="7367588" y="5651500"/>
          <p14:tracePt t="176291" x="7350125" y="5668963"/>
          <p14:tracePt t="176299" x="7350125" y="5676900"/>
          <p14:tracePt t="176314" x="7334250" y="5684838"/>
          <p14:tracePt t="176506" x="7350125" y="5684838"/>
          <p14:tracePt t="176515" x="7359650" y="5684838"/>
          <p14:tracePt t="176524" x="7367588" y="5684838"/>
          <p14:tracePt t="176530" x="7385050" y="5676900"/>
          <p14:tracePt t="176546" x="7402513" y="5676900"/>
          <p14:tracePt t="176556" x="7418388" y="5676900"/>
          <p14:tracePt t="176626" x="7435850" y="5676900"/>
          <p14:tracePt t="176995" x="7443788" y="5676900"/>
          <p14:tracePt t="177001" x="7453313" y="5676900"/>
          <p14:tracePt t="177010" x="7461250" y="5694363"/>
          <p14:tracePt t="177017" x="7461250" y="5702300"/>
          <p14:tracePt t="177035" x="7469188" y="5710238"/>
          <p14:tracePt t="177050" x="7486650" y="5727700"/>
          <p14:tracePt t="177097" x="7494588" y="5735638"/>
          <p14:tracePt t="177139" x="7494588" y="5745163"/>
          <p14:tracePt t="177145" x="7494588" y="5753100"/>
          <p14:tracePt t="177156" x="7494588" y="5770563"/>
          <p14:tracePt t="177161" x="7494588" y="5803900"/>
          <p14:tracePt t="177170" x="7494588" y="5829300"/>
          <p14:tracePt t="177177" x="7494588" y="5864225"/>
          <p14:tracePt t="177186" x="7494588" y="5915025"/>
          <p14:tracePt t="177195" x="7494588" y="5973763"/>
          <p14:tracePt t="177202" x="7494588" y="6034088"/>
          <p14:tracePt t="177210" x="7486650" y="6092825"/>
          <p14:tracePt t="177218" x="7486650" y="6153150"/>
          <p14:tracePt t="177226" x="7478713" y="6211888"/>
          <p14:tracePt t="177235" x="7469188" y="6229350"/>
          <p14:tracePt t="177241" x="7461250" y="6288088"/>
          <p14:tracePt t="177250" x="7453313" y="6330950"/>
          <p14:tracePt t="177259" x="7453313" y="6365875"/>
          <p14:tracePt t="177266" x="7453313" y="6391275"/>
          <p14:tracePt t="177275" x="7453313" y="6399213"/>
          <p14:tracePt t="177282" x="7453313" y="6407150"/>
          <p14:tracePt t="177291" x="7453313" y="6416675"/>
          <p14:tracePt t="177362" x="7453313" y="6432550"/>
          <p14:tracePt t="177372" x="7453313" y="6442075"/>
          <p14:tracePt t="177377" x="7453313" y="6450013"/>
          <p14:tracePt t="177386" x="7453313" y="6467475"/>
          <p14:tracePt t="177395" x="7453313" y="6483350"/>
          <p14:tracePt t="177401" x="7453313" y="6510338"/>
          <p14:tracePt t="177409" x="7453313" y="6526213"/>
          <p14:tracePt t="177418" x="7427913" y="6551613"/>
          <p14:tracePt t="177426" x="7392988" y="6569075"/>
          <p14:tracePt t="177435" x="7359650" y="6577013"/>
          <p14:tracePt t="177442" x="7299325" y="6586538"/>
          <p14:tracePt t="177450" x="7240588" y="6594475"/>
          <p14:tracePt t="177459" x="7164388" y="6594475"/>
          <p14:tracePt t="177466" x="7104063" y="6594475"/>
          <p14:tracePt t="177475" x="7053263" y="6594475"/>
          <p14:tracePt t="177483" x="6977063" y="6594475"/>
          <p14:tracePt t="177491" x="6934200" y="6594475"/>
          <p14:tracePt t="177497" x="6875463" y="6594475"/>
          <p14:tracePt t="177508" x="6807200" y="6594475"/>
          <p14:tracePt t="177513" x="6738938" y="6594475"/>
          <p14:tracePt t="177524" x="6645275" y="6594475"/>
          <p14:tracePt t="177530" x="6561138" y="6594475"/>
          <p14:tracePt t="177541" x="6467475" y="6594475"/>
          <p14:tracePt t="177546" x="6338888" y="6594475"/>
          <p14:tracePt t="177556" x="6237288" y="6594475"/>
          <p14:tracePt t="177562" x="6110288" y="6594475"/>
          <p14:tracePt t="177571" x="6016625" y="6594475"/>
          <p14:tracePt t="177578" x="5915025" y="6594475"/>
          <p14:tracePt t="177585" x="5829300" y="6594475"/>
          <p14:tracePt t="177595" x="5770563" y="6594475"/>
          <p14:tracePt t="177602" x="5702300" y="6594475"/>
          <p14:tracePt t="177609" x="5641975" y="6594475"/>
          <p14:tracePt t="177618" x="5616575" y="6594475"/>
          <p14:tracePt t="177626" x="5600700" y="6594475"/>
          <p14:tracePt t="177635" x="5591175" y="6586538"/>
          <p14:tracePt t="177731" x="5616575" y="6569075"/>
          <p14:tracePt t="177739" x="5641975" y="6569075"/>
          <p14:tracePt t="177746" x="5694363" y="6569075"/>
          <p14:tracePt t="177756" x="5788025" y="6569075"/>
          <p14:tracePt t="177762" x="5872163" y="6569075"/>
          <p14:tracePt t="177770" x="5965825" y="6569075"/>
          <p14:tracePt t="177778" x="6076950" y="6569075"/>
          <p14:tracePt t="177785" x="6203950" y="6569075"/>
          <p14:tracePt t="177794" x="6330950" y="6569075"/>
          <p14:tracePt t="177802" x="6457950" y="6569075"/>
          <p14:tracePt t="177810" x="6586538" y="6569075"/>
          <p14:tracePt t="177818" x="6705600" y="6586538"/>
          <p14:tracePt t="177826" x="6799263" y="6594475"/>
          <p14:tracePt t="177835" x="6900863" y="6594475"/>
          <p14:tracePt t="177842" x="6977063" y="6611938"/>
          <p14:tracePt t="177850" x="7035800" y="6611938"/>
          <p14:tracePt t="177857" x="7088188" y="6611938"/>
          <p14:tracePt t="178363" x="7078663" y="6611938"/>
          <p14:tracePt t="178379" x="7045325" y="6611938"/>
          <p14:tracePt t="178385" x="7002463" y="6586538"/>
          <p14:tracePt t="178395" x="6934200" y="6543675"/>
          <p14:tracePt t="178401" x="6858000" y="6483350"/>
          <p14:tracePt t="178411" x="6789738" y="6442075"/>
          <p14:tracePt t="178419" x="6713538" y="6391275"/>
          <p14:tracePt t="178426" x="6688138" y="6348413"/>
          <p14:tracePt t="178434" x="6645275" y="6297613"/>
          <p14:tracePt t="178443" x="6637338" y="6280150"/>
          <p14:tracePt t="178450" x="6654800" y="6229350"/>
          <p14:tracePt t="178458" x="6680200" y="6203950"/>
          <p14:tracePt t="178465" x="6705600" y="6186488"/>
          <p14:tracePt t="178475" x="6713538" y="6178550"/>
          <p14:tracePt t="178483" x="6731000" y="6153150"/>
          <p14:tracePt t="178499" x="6738938" y="6143625"/>
          <p14:tracePt t="178570" x="6738938" y="6135688"/>
          <p14:tracePt t="178585" x="6731000" y="6135688"/>
          <p14:tracePt t="178595" x="6721475" y="6135688"/>
          <p14:tracePt t="178602" x="6696075" y="6135688"/>
          <p14:tracePt t="178611" x="6680200" y="6135688"/>
          <p14:tracePt t="178619" x="6654800" y="6135688"/>
          <p14:tracePt t="178626" x="6627813" y="6135688"/>
          <p14:tracePt t="178633" x="6619875" y="6135688"/>
          <p14:tracePt t="178643" x="6594475" y="6135688"/>
          <p14:tracePt t="178650" x="6561138" y="6135688"/>
          <p14:tracePt t="178658" x="6543675" y="6135688"/>
          <p14:tracePt t="178666" x="6510338" y="6118225"/>
          <p14:tracePt t="178675" x="6457950" y="6110288"/>
          <p14:tracePt t="178683" x="6432550" y="6102350"/>
          <p14:tracePt t="178691" x="6381750" y="6076950"/>
          <p14:tracePt t="178699" x="6313488" y="6059488"/>
          <p14:tracePt t="178708" x="6229350" y="6024563"/>
          <p14:tracePt t="178714" x="6153150" y="5991225"/>
          <p14:tracePt t="178724" x="6067425" y="5965825"/>
          <p14:tracePt t="178730" x="5965825" y="5957888"/>
          <p14:tracePt t="178741" x="5880100" y="5957888"/>
          <p14:tracePt t="178745" x="5803900" y="5922963"/>
          <p14:tracePt t="178756" x="5761038" y="5872163"/>
          <p14:tracePt t="178763" x="5727700" y="5770563"/>
          <p14:tracePt t="178769" x="5659438" y="5702300"/>
          <p14:tracePt t="178778" x="5616575" y="5651500"/>
          <p14:tracePt t="178786" x="5557838" y="5575300"/>
          <p14:tracePt t="178794" x="5524500" y="5497513"/>
          <p14:tracePt t="178802" x="5489575" y="5421313"/>
          <p14:tracePt t="178810" x="5464175" y="5345113"/>
          <p14:tracePt t="178818" x="5438775" y="5268913"/>
          <p14:tracePt t="178826" x="5413375" y="5200650"/>
          <p14:tracePt t="178834" x="5405438" y="5124450"/>
          <p14:tracePt t="178842" x="5370513" y="5048250"/>
          <p14:tracePt t="178849" x="5362575" y="4987925"/>
          <p14:tracePt t="178859" x="5353050" y="4946650"/>
          <p14:tracePt t="178866" x="5345113" y="4886325"/>
          <p14:tracePt t="178875" x="5345113" y="4835525"/>
          <p14:tracePt t="178882" x="5345113" y="4810125"/>
          <p14:tracePt t="178891" x="5345113" y="4767263"/>
          <p14:tracePt t="178899" x="5345113" y="4733925"/>
          <p14:tracePt t="178908" x="5345113" y="4708525"/>
          <p14:tracePt t="178914" x="5345113" y="4691063"/>
          <p14:tracePt t="178925" x="5345113" y="4665663"/>
          <p14:tracePt t="178938" x="5370513" y="4640263"/>
          <p14:tracePt t="178946" x="5387975" y="4622800"/>
          <p14:tracePt t="178953" x="5413375" y="4614863"/>
          <p14:tracePt t="178961" x="5421313" y="4605338"/>
          <p14:tracePt t="178969" x="5438775" y="4597400"/>
          <p14:tracePt t="178978" x="5481638" y="4579938"/>
          <p14:tracePt t="178986" x="5507038" y="4564063"/>
          <p14:tracePt t="178995" x="5524500" y="4554538"/>
          <p14:tracePt t="179002" x="5549900" y="4538663"/>
          <p14:tracePt t="179010" x="5549900" y="4529138"/>
          <p14:tracePt t="179019" x="5575300" y="4521200"/>
          <p14:tracePt t="179026" x="5575300" y="4513263"/>
          <p14:tracePt t="179034" x="5583238" y="4503738"/>
          <p14:tracePt t="179194" x="5591175" y="4503738"/>
          <p14:tracePt t="179202" x="5608638" y="4503738"/>
          <p14:tracePt t="179209" x="5634038" y="4503738"/>
          <p14:tracePt t="179217" x="5676900" y="4503738"/>
          <p14:tracePt t="179225" x="5710238" y="4503738"/>
          <p14:tracePt t="179234" x="5753100" y="4503738"/>
          <p14:tracePt t="179242" x="5795963" y="4503738"/>
          <p14:tracePt t="179250" x="5846763" y="4521200"/>
          <p14:tracePt t="179259" x="5905500" y="4529138"/>
          <p14:tracePt t="179266" x="5965825" y="4538663"/>
          <p14:tracePt t="179275" x="6024563" y="4554538"/>
          <p14:tracePt t="179283" x="6059488" y="4564063"/>
          <p14:tracePt t="179293" x="6084888" y="4564063"/>
          <p14:tracePt t="179299" x="6102350" y="4564063"/>
          <p14:tracePt t="179309" x="6127750" y="4572000"/>
          <p14:tracePt t="179324" x="6135688" y="4572000"/>
          <p14:tracePt t="179372" x="6143625" y="4579938"/>
          <p14:tracePt t="179403" x="6143625" y="4589463"/>
          <p14:tracePt t="179443" x="6143625" y="4597400"/>
          <p14:tracePt t="179450" x="6143625" y="4605338"/>
          <p14:tracePt t="179457" x="6143625" y="4614863"/>
          <p14:tracePt t="179467" x="6135688" y="4622800"/>
          <p14:tracePt t="179474" x="6135688" y="4630738"/>
          <p14:tracePt t="179483" x="6127750" y="4630738"/>
          <p14:tracePt t="179492" x="6118225" y="4640263"/>
          <p14:tracePt t="179509" x="6110288" y="4648200"/>
          <p14:tracePt t="179515" x="6102350" y="4648200"/>
          <p14:tracePt t="179524" x="6084888" y="4657725"/>
          <p14:tracePt t="179531" x="6076950" y="4665663"/>
          <p14:tracePt t="179538" x="6059488" y="4665663"/>
          <p14:tracePt t="179545" x="6042025" y="4665663"/>
          <p14:tracePt t="179554" x="6034088" y="4665663"/>
          <p14:tracePt t="179561" x="6016625" y="4665663"/>
          <p14:tracePt t="179569" x="5999163" y="4665663"/>
          <p14:tracePt t="179578" x="5973763" y="4665663"/>
          <p14:tracePt t="179586" x="5948363" y="4665663"/>
          <p14:tracePt t="179594" x="5932488" y="4665663"/>
          <p14:tracePt t="179603" x="5905500" y="4665663"/>
          <p14:tracePt t="179609" x="5872163" y="4665663"/>
          <p14:tracePt t="179618" x="5829300" y="4648200"/>
          <p14:tracePt t="179626" x="5795963" y="4640263"/>
          <p14:tracePt t="179634" x="5778500" y="4640263"/>
          <p14:tracePt t="179642" x="5745163" y="4622800"/>
          <p14:tracePt t="179651" x="5727700" y="4622800"/>
          <p14:tracePt t="179658" x="5710238" y="4622800"/>
          <p14:tracePt t="179666" x="5676900" y="4614863"/>
          <p14:tracePt t="179675" x="5659438" y="4605338"/>
          <p14:tracePt t="179682" x="5641975" y="4605338"/>
          <p14:tracePt t="179692" x="5626100" y="4597400"/>
          <p14:tracePt t="179699" x="5616575" y="4597400"/>
          <p14:tracePt t="179708" x="5600700" y="4597400"/>
          <p14:tracePt t="179715" x="5583238" y="4589463"/>
          <p14:tracePt t="179724" x="5565775" y="4579938"/>
          <p14:tracePt t="179731" x="5557838" y="4579938"/>
          <p14:tracePt t="179738" x="5532438" y="4579938"/>
          <p14:tracePt t="179746" x="5524500" y="4579938"/>
          <p14:tracePt t="179753" x="5514975" y="4579938"/>
          <p14:tracePt t="179762" x="5497513" y="4579938"/>
          <p14:tracePt t="179770" x="5481638" y="4579938"/>
          <p14:tracePt t="179778" x="5472113" y="4579938"/>
          <p14:tracePt t="179899" x="5464175" y="4579938"/>
          <p14:tracePt t="179906" x="5456238" y="4579938"/>
          <p14:tracePt t="179962" x="5446713" y="4579938"/>
          <p14:tracePt t="179969" x="5438775" y="4579938"/>
          <p14:tracePt t="179979" x="5430838" y="4579938"/>
          <p14:tracePt t="179986" x="5413375" y="4589463"/>
          <p14:tracePt t="179994" x="5405438" y="4589463"/>
          <p14:tracePt t="180003" x="5395913" y="4589463"/>
          <p14:tracePt t="180009" x="5387975" y="4605338"/>
          <p14:tracePt t="180018" x="5380038" y="4605338"/>
          <p14:tracePt t="180026" x="5370513" y="4614863"/>
          <p14:tracePt t="180034" x="5362575" y="4622800"/>
          <p14:tracePt t="180050" x="5353050" y="4622800"/>
          <p14:tracePt t="180066" x="5345113" y="4630738"/>
          <p14:tracePt t="180203" x="5345113" y="4622800"/>
          <p14:tracePt t="180210" x="5345113" y="4614863"/>
          <p14:tracePt t="180218" x="5345113" y="4597400"/>
          <p14:tracePt t="180226" x="5345113" y="4589463"/>
          <p14:tracePt t="180233" x="5345113" y="4572000"/>
          <p14:tracePt t="180243" x="5337175" y="4546600"/>
          <p14:tracePt t="180249" x="5337175" y="4538663"/>
          <p14:tracePt t="180259" x="5337175" y="4521200"/>
          <p14:tracePt t="180265" x="5337175" y="4503738"/>
          <p14:tracePt t="180275" x="5337175" y="4486275"/>
          <p14:tracePt t="180281" x="5337175" y="4478338"/>
          <p14:tracePt t="180292" x="5337175" y="4470400"/>
          <p14:tracePt t="180309" x="5337175" y="4460875"/>
          <p14:tracePt t="180313" x="5337175" y="4445000"/>
          <p14:tracePt t="180329" x="5337175" y="4427538"/>
          <p14:tracePt t="180345" x="5337175" y="4419600"/>
          <p14:tracePt t="180354" x="5337175" y="4410075"/>
          <p14:tracePt t="180361" x="5337175" y="4402138"/>
          <p14:tracePt t="180369" x="5337175" y="4394200"/>
          <p14:tracePt t="180379" x="5337175" y="4376738"/>
          <p14:tracePt t="180410" x="5337175" y="4359275"/>
          <p14:tracePt t="180427" x="5337175" y="4351338"/>
          <p14:tracePt t="180530" x="5345113" y="4351338"/>
          <p14:tracePt t="180540" x="5353050" y="4351338"/>
          <p14:tracePt t="180546" x="5362575" y="4351338"/>
          <p14:tracePt t="180553" x="5380038" y="4351338"/>
          <p14:tracePt t="180563" x="5405438" y="4351338"/>
          <p14:tracePt t="180570" x="5413375" y="4351338"/>
          <p14:tracePt t="180579" x="5430838" y="4351338"/>
          <p14:tracePt t="180586" x="5456238" y="4351338"/>
          <p14:tracePt t="180595" x="5489575" y="4351338"/>
          <p14:tracePt t="180603" x="5524500" y="4351338"/>
          <p14:tracePt t="180611" x="5557838" y="4351338"/>
          <p14:tracePt t="180618" x="5575300" y="4351338"/>
          <p14:tracePt t="180626" x="5626100" y="4359275"/>
          <p14:tracePt t="180634" x="5651500" y="4368800"/>
          <p14:tracePt t="180642" x="5676900" y="4368800"/>
          <p14:tracePt t="180650" x="5710238" y="4376738"/>
          <p14:tracePt t="180659" x="5735638" y="4376738"/>
          <p14:tracePt t="180666" x="5753100" y="4376738"/>
          <p14:tracePt t="180676" x="5770563" y="4376738"/>
          <p14:tracePt t="180683" x="5795963" y="4384675"/>
          <p14:tracePt t="180692" x="5803900" y="4384675"/>
          <p14:tracePt t="180699" x="5821363" y="4384675"/>
          <p14:tracePt t="180708" x="5846763" y="4384675"/>
          <p14:tracePt t="180725" x="5854700" y="4384675"/>
          <p14:tracePt t="180866" x="5854700" y="4394200"/>
          <p14:tracePt t="180875" x="5854700" y="4402138"/>
          <p14:tracePt t="180883" x="5854700" y="4410075"/>
          <p14:tracePt t="180891" x="5854700" y="4427538"/>
          <p14:tracePt t="180899" x="5854700" y="4452938"/>
          <p14:tracePt t="180908" x="5854700" y="4460875"/>
          <p14:tracePt t="180915" x="5854700" y="4478338"/>
          <p14:tracePt t="180925" x="5854700" y="4486275"/>
          <p14:tracePt t="180937" x="5854700" y="4503738"/>
          <p14:tracePt t="180939" x="5854700" y="4529138"/>
          <p14:tracePt t="180953" x="5854700" y="4538663"/>
          <p14:tracePt t="180963" x="5854700" y="4554538"/>
          <p14:tracePt t="180979" x="5854700" y="4564063"/>
          <p14:tracePt t="180987" x="5854700" y="4572000"/>
          <p14:tracePt t="181066" x="5864225" y="4572000"/>
          <p14:tracePt t="181082" x="5880100" y="4572000"/>
          <p14:tracePt t="181098" x="5889625" y="4572000"/>
          <p14:tracePt t="181108" x="5905500" y="4554538"/>
          <p14:tracePt t="181114" x="5915025" y="4554538"/>
          <p14:tracePt t="181129" x="5922963" y="4554538"/>
          <p14:tracePt t="181137" x="5948363" y="4546600"/>
          <p14:tracePt t="181145" x="5957888" y="4538663"/>
          <p14:tracePt t="181153" x="5965825" y="4538663"/>
          <p14:tracePt t="181161" x="5973763" y="4529138"/>
          <p14:tracePt t="181170" x="5991225" y="4521200"/>
          <p14:tracePt t="181178" x="5999163" y="4521200"/>
          <p14:tracePt t="181187" x="6008688" y="4521200"/>
          <p14:tracePt t="181193" x="6034088" y="4513263"/>
          <p14:tracePt t="181201" x="6049963" y="4513263"/>
          <p14:tracePt t="181210" x="6076950" y="4495800"/>
          <p14:tracePt t="181217" x="6084888" y="4495800"/>
          <p14:tracePt t="181226" x="6102350" y="4495800"/>
          <p14:tracePt t="181233" x="6127750" y="4486275"/>
          <p14:tracePt t="181242" x="6153150" y="4486275"/>
          <p14:tracePt t="181259" x="6169025" y="4478338"/>
          <p14:tracePt t="181266" x="6178550" y="4478338"/>
          <p14:tracePt t="181281" x="6194425" y="4470400"/>
          <p14:tracePt t="181292" x="6203950" y="4470400"/>
          <p14:tracePt t="181458" x="6229350" y="4470400"/>
          <p14:tracePt t="181466" x="6237288" y="4470400"/>
          <p14:tracePt t="181475" x="6262688" y="4470400"/>
          <p14:tracePt t="181482" x="6288088" y="4470400"/>
          <p14:tracePt t="181492" x="6297613" y="4460875"/>
          <p14:tracePt t="181498" x="6313488" y="4460875"/>
          <p14:tracePt t="181508" x="6330950" y="4460875"/>
          <p14:tracePt t="181514" x="6348413" y="4460875"/>
          <p14:tracePt t="181524" x="6356350" y="4460875"/>
          <p14:tracePt t="181531" x="6373813" y="4460875"/>
          <p14:tracePt t="181553" x="6381750" y="4460875"/>
          <p14:tracePt t="181570" x="6391275" y="4460875"/>
          <p14:tracePt t="181611" x="6399213" y="4460875"/>
          <p14:tracePt t="181618" x="6407150" y="4460875"/>
          <p14:tracePt t="181635" x="6416675" y="4460875"/>
          <p14:tracePt t="181651" x="6424613" y="4452938"/>
          <p14:tracePt t="181891" x="6450013" y="4445000"/>
          <p14:tracePt t="181908" x="6467475" y="4445000"/>
          <p14:tracePt t="181915" x="6475413" y="4435475"/>
          <p14:tracePt t="181924" x="6483350" y="4435475"/>
          <p14:tracePt t="181931" x="6500813" y="4435475"/>
          <p14:tracePt t="181937" x="6526213" y="4435475"/>
          <p14:tracePt t="181946" x="6543675" y="4435475"/>
          <p14:tracePt t="181954" x="6577013" y="4435475"/>
          <p14:tracePt t="181962" x="6594475" y="4435475"/>
          <p14:tracePt t="181970" x="6611938" y="4435475"/>
          <p14:tracePt t="181978" x="6627813" y="4435475"/>
          <p14:tracePt t="181987" x="6637338" y="4435475"/>
          <p14:tracePt t="181994" x="6662738" y="4435475"/>
          <p14:tracePt t="182002" x="6670675" y="4435475"/>
          <p14:tracePt t="182010" x="6680200" y="4435475"/>
          <p14:tracePt t="182018" x="6688138" y="4435475"/>
          <p14:tracePt t="182026" x="6696075" y="4435475"/>
          <p14:tracePt t="182044" x="6705600" y="4435475"/>
          <p14:tracePt t="182051" x="6713538" y="4435475"/>
          <p14:tracePt t="182123" x="6721475" y="4445000"/>
          <p14:tracePt t="182131" x="6731000" y="4445000"/>
          <p14:tracePt t="182146" x="6731000" y="4452938"/>
          <p14:tracePt t="182163" x="6738938" y="4460875"/>
          <p14:tracePt t="182170" x="6738938" y="4470400"/>
          <p14:tracePt t="182178" x="6738938" y="4478338"/>
          <p14:tracePt t="182187" x="6738938" y="4486275"/>
          <p14:tracePt t="182194" x="6738938" y="4495800"/>
          <p14:tracePt t="182210" x="6738938" y="4513263"/>
          <p14:tracePt t="182226" x="6738938" y="4521200"/>
          <p14:tracePt t="182234" x="6738938" y="4529138"/>
          <p14:tracePt t="182242" x="6738938" y="4538663"/>
          <p14:tracePt t="182260" x="6738938" y="4546600"/>
          <p14:tracePt t="182266" x="6738938" y="4554538"/>
          <p14:tracePt t="182299" x="6731000" y="4564063"/>
          <p14:tracePt t="182308" x="6721475" y="4572000"/>
          <p14:tracePt t="182315" x="6713538" y="4572000"/>
          <p14:tracePt t="182322" x="6688138" y="4579938"/>
          <p14:tracePt t="182330" x="6670675" y="4579938"/>
          <p14:tracePt t="182337" x="6645275" y="4579938"/>
          <p14:tracePt t="182346" x="6611938" y="4579938"/>
          <p14:tracePt t="182354" x="6577013" y="4579938"/>
          <p14:tracePt t="182362" x="6561138" y="4579938"/>
          <p14:tracePt t="182370" x="6518275" y="4579938"/>
          <p14:tracePt t="182378" x="6483350" y="4579938"/>
          <p14:tracePt t="182386" x="6432550" y="4579938"/>
          <p14:tracePt t="182394" x="6365875" y="4554538"/>
          <p14:tracePt t="182402" x="6323013" y="4554538"/>
          <p14:tracePt t="182410" x="6280150" y="4546600"/>
          <p14:tracePt t="182418" x="6221413" y="4538663"/>
          <p14:tracePt t="182426" x="6186488" y="4538663"/>
          <p14:tracePt t="182435" x="6161088" y="4521200"/>
          <p14:tracePt t="182443" x="6127750" y="4521200"/>
          <p14:tracePt t="182451" x="6127750" y="4513263"/>
          <p14:tracePt t="182461" x="6110288" y="4513263"/>
          <p14:tracePt t="182466" x="6102350" y="4513263"/>
          <p14:tracePt t="182493" x="6102350" y="4503738"/>
          <p14:tracePt t="182507" x="6092825" y="4503738"/>
          <p14:tracePt t="182523" x="6084888" y="4503738"/>
          <p14:tracePt t="182562" x="6084888" y="4495800"/>
          <p14:tracePt t="182643" x="6084888" y="4486275"/>
          <p14:tracePt t="182659" x="6084888" y="4470400"/>
          <p14:tracePt t="182675" x="6102350" y="4470400"/>
          <p14:tracePt t="182683" x="6110288" y="4470400"/>
          <p14:tracePt t="182692" x="6127750" y="4460875"/>
          <p14:tracePt t="182698" x="6161088" y="4460875"/>
          <p14:tracePt t="182709" x="6194425" y="4460875"/>
          <p14:tracePt t="182714" x="6203950" y="4460875"/>
          <p14:tracePt t="182721" x="6246813" y="4460875"/>
          <p14:tracePt t="182730" x="6272213" y="4460875"/>
          <p14:tracePt t="182738" x="6313488" y="4460875"/>
          <p14:tracePt t="182746" x="6348413" y="4460875"/>
          <p14:tracePt t="182754" x="6365875" y="4460875"/>
          <p14:tracePt t="182762" x="6399213" y="4460875"/>
          <p14:tracePt t="182771" x="6416675" y="4460875"/>
          <p14:tracePt t="182779" x="6432550" y="4478338"/>
          <p14:tracePt t="182786" x="6450013" y="4478338"/>
          <p14:tracePt t="182794" x="6457950" y="4486275"/>
          <p14:tracePt t="182802" x="6467475" y="4495800"/>
          <p14:tracePt t="182819" x="6475413" y="4495800"/>
          <p14:tracePt t="182834" x="6475413" y="4503738"/>
          <p14:tracePt t="182842" x="6475413" y="4521200"/>
          <p14:tracePt t="182859" x="6475413" y="4538663"/>
          <p14:tracePt t="182866" x="6475413" y="4546600"/>
          <p14:tracePt t="182876" x="6475413" y="4564063"/>
          <p14:tracePt t="182883" x="6475413" y="4579938"/>
          <p14:tracePt t="182899" x="6475413" y="4597400"/>
          <p14:tracePt t="182909" x="6475413" y="4605338"/>
          <p14:tracePt t="182914" x="6475413" y="4614863"/>
          <p14:tracePt t="182922" x="6475413" y="4630738"/>
          <p14:tracePt t="182939" x="6475413" y="4648200"/>
          <p14:tracePt t="182946" x="6475413" y="4657725"/>
          <p14:tracePt t="182955" x="6475413" y="4673600"/>
          <p14:tracePt t="182963" x="6475413" y="4683125"/>
          <p14:tracePt t="182978" x="6475413" y="4691063"/>
          <p14:tracePt t="182986" x="6475413" y="4699000"/>
          <p14:tracePt t="182994" x="6475413" y="4708525"/>
          <p14:tracePt t="183002" x="6475413" y="4716463"/>
          <p14:tracePt t="183019" x="6475413" y="4733925"/>
          <p14:tracePt t="183034" x="6475413" y="4741863"/>
          <p14:tracePt t="183043" x="6475413" y="4759325"/>
          <p14:tracePt t="183049" x="6475413" y="4767263"/>
          <p14:tracePt t="183060" x="6467475" y="4784725"/>
          <p14:tracePt t="183066" x="6457950" y="4792663"/>
          <p14:tracePt t="183076" x="6457950" y="4802188"/>
          <p14:tracePt t="183082" x="6457950" y="4810125"/>
          <p14:tracePt t="183092" x="6457950" y="4818063"/>
          <p14:tracePt t="183099" x="6450013" y="4827588"/>
          <p14:tracePt t="183108" x="6442075" y="4843463"/>
          <p14:tracePt t="183121" x="6442075" y="4852988"/>
          <p14:tracePt t="183130" x="6432550" y="4860925"/>
          <p14:tracePt t="183138" x="6432550" y="4868863"/>
          <p14:tracePt t="183145" x="6432550" y="4894263"/>
          <p14:tracePt t="183154" x="6432550" y="4903788"/>
          <p14:tracePt t="183163" x="6424613" y="4911725"/>
          <p14:tracePt t="183171" x="6424613" y="4919663"/>
          <p14:tracePt t="183179" x="6424613" y="4929188"/>
          <p14:tracePt t="183186" x="6416675" y="4937125"/>
          <p14:tracePt t="183194" x="6416675" y="4954588"/>
          <p14:tracePt t="183202" x="6416675" y="4972050"/>
          <p14:tracePt t="183210" x="6407150" y="4979988"/>
          <p14:tracePt t="183227" x="6407150" y="4997450"/>
          <p14:tracePt t="183244" x="6407150" y="5005388"/>
          <p14:tracePt t="183249" x="6407150" y="5013325"/>
          <p14:tracePt t="183260" x="6407150" y="5022850"/>
          <p14:tracePt t="183266" x="6407150" y="5030788"/>
          <p14:tracePt t="183386" x="6407150" y="5038725"/>
          <p14:tracePt t="183395" x="6407150" y="5048250"/>
          <p14:tracePt t="183427" x="6407150" y="5056188"/>
          <p14:tracePt t="183434" x="6416675" y="5073650"/>
          <p14:tracePt t="183443" x="6424613" y="5073650"/>
          <p14:tracePt t="183466" x="6442075" y="5073650"/>
          <p14:tracePt t="183476" x="6450013" y="5073650"/>
          <p14:tracePt t="183482" x="6467475" y="5073650"/>
          <p14:tracePt t="183492" x="6483350" y="5073650"/>
          <p14:tracePt t="183506" x="6510338" y="5073650"/>
          <p14:tracePt t="183513" x="6526213" y="5073650"/>
          <p14:tracePt t="183521" x="6543675" y="5073650"/>
          <p14:tracePt t="183530" x="6551613" y="5073650"/>
          <p14:tracePt t="183538" x="6561138" y="5073650"/>
          <p14:tracePt t="183546" x="6586538" y="5073650"/>
          <p14:tracePt t="183554" x="6594475" y="5073650"/>
          <p14:tracePt t="183562" x="6602413" y="5073650"/>
          <p14:tracePt t="183571" x="6611938" y="5073650"/>
          <p14:tracePt t="183579" x="6619875" y="5073650"/>
          <p14:tracePt t="183586" x="6627813" y="5073650"/>
          <p14:tracePt t="183594" x="6645275" y="5073650"/>
          <p14:tracePt t="183610" x="6654800" y="5073650"/>
          <p14:tracePt t="183617" x="6670675" y="5073650"/>
          <p14:tracePt t="183627" x="6680200" y="5073650"/>
          <p14:tracePt t="183633" x="6688138" y="5073650"/>
          <p14:tracePt t="183644" x="6696075" y="5073650"/>
          <p14:tracePt t="183650" x="6696075" y="5081588"/>
          <p14:tracePt t="183660" x="6713538" y="5081588"/>
          <p14:tracePt t="183666" x="6721475" y="5081588"/>
          <p14:tracePt t="183682" x="6738938" y="5081588"/>
          <p14:tracePt t="184138" x="6738938" y="5091113"/>
          <p14:tracePt t="184146" x="6738938" y="5099050"/>
          <p14:tracePt t="184154" x="6756400" y="5106988"/>
          <p14:tracePt t="184170" x="6764338" y="5116513"/>
          <p14:tracePt t="184179" x="6772275" y="5124450"/>
          <p14:tracePt t="184186" x="6781800" y="5132388"/>
          <p14:tracePt t="184194" x="6789738" y="5132388"/>
          <p14:tracePt t="184203" x="6807200" y="5141913"/>
          <p14:tracePt t="184211" x="6815138" y="5149850"/>
          <p14:tracePt t="184219" x="6832600" y="5157788"/>
          <p14:tracePt t="184235" x="6850063" y="5157788"/>
          <p14:tracePt t="184243" x="6850063" y="5167313"/>
          <p14:tracePt t="184260" x="6850063" y="5175250"/>
          <p14:tracePt t="184346" x="6850063" y="5192713"/>
          <p14:tracePt t="184354" x="6850063" y="5200650"/>
          <p14:tracePt t="184362" x="6850063" y="5226050"/>
          <p14:tracePt t="184370" x="6850063" y="5243513"/>
          <p14:tracePt t="184378" x="6850063" y="5251450"/>
          <p14:tracePt t="184386" x="6840538" y="5286375"/>
          <p14:tracePt t="184394" x="6840538" y="5311775"/>
          <p14:tracePt t="184403" x="6832600" y="5337175"/>
          <p14:tracePt t="184411" x="6815138" y="5370513"/>
          <p14:tracePt t="184419" x="6781800" y="5405438"/>
          <p14:tracePt t="184426" x="6731000" y="5456238"/>
          <p14:tracePt t="184435" x="6680200" y="5489575"/>
          <p14:tracePt t="184443" x="6637338" y="5514975"/>
          <p14:tracePt t="184451" x="6569075" y="5557838"/>
          <p14:tracePt t="184460" x="6518275" y="5583238"/>
          <p14:tracePt t="184466" x="6500813" y="5591175"/>
          <p14:tracePt t="184477" x="6450013" y="5608638"/>
          <p14:tracePt t="184490" x="6442075" y="5608638"/>
          <p14:tracePt t="184514" x="6424613" y="5608638"/>
          <p14:tracePt t="184521" x="6416675" y="5600700"/>
          <p14:tracePt t="184531" x="6407150" y="5600700"/>
          <p14:tracePt t="184538" x="6381750" y="5583238"/>
          <p14:tracePt t="184555" x="6348413" y="5575300"/>
          <p14:tracePt t="184562" x="6323013" y="5575300"/>
          <p14:tracePt t="184570" x="6262688" y="5575300"/>
          <p14:tracePt t="184578" x="6194425" y="5575300"/>
          <p14:tracePt t="184586" x="6092825" y="5575300"/>
          <p14:tracePt t="184594" x="5965825" y="5575300"/>
          <p14:tracePt t="184603" x="5829300" y="5575300"/>
          <p14:tracePt t="184610" x="5651500" y="5591175"/>
          <p14:tracePt t="184618" x="5497513" y="5591175"/>
          <p14:tracePt t="184626" x="5362575" y="5616575"/>
          <p14:tracePt t="184635" x="5132388" y="5616575"/>
          <p14:tracePt t="184644" x="4946650" y="5634038"/>
          <p14:tracePt t="184651" x="4716463" y="5634038"/>
          <p14:tracePt t="184661" x="4513263" y="5634038"/>
          <p14:tracePt t="184666" x="4308475" y="5634038"/>
          <p14:tracePt t="184677" x="4164013" y="5634038"/>
          <p14:tracePt t="184683" x="4027488" y="5634038"/>
          <p14:tracePt t="184692" x="3925888" y="5634038"/>
          <p14:tracePt t="184698" x="3824288" y="5634038"/>
          <p14:tracePt t="184705" x="3738563" y="5634038"/>
          <p14:tracePt t="184715" x="3646488" y="5634038"/>
          <p14:tracePt t="184721" x="3560763" y="5634038"/>
          <p14:tracePt t="184731" x="3484563" y="5634038"/>
          <p14:tracePt t="184738" x="3433763" y="5634038"/>
          <p14:tracePt t="184746" x="3355975" y="5634038"/>
          <p14:tracePt t="184754" x="3297238" y="5634038"/>
          <p14:tracePt t="184762" x="3228975" y="5634038"/>
          <p14:tracePt t="184770" x="3144838" y="5634038"/>
          <p14:tracePt t="184778" x="3059113" y="5634038"/>
          <p14:tracePt t="184786" x="2982913" y="5634038"/>
          <p14:tracePt t="184794" x="2914650" y="5634038"/>
          <p14:tracePt t="184803" x="2813050" y="5634038"/>
          <p14:tracePt t="184810" x="2762250" y="5634038"/>
          <p14:tracePt t="184818" x="2676525" y="5634038"/>
          <p14:tracePt t="184826" x="2617788" y="5634038"/>
          <p14:tracePt t="184835" x="2557463" y="5616575"/>
          <p14:tracePt t="184843" x="2481263" y="5600700"/>
          <p14:tracePt t="184851" x="2405063" y="5591175"/>
          <p14:tracePt t="184860" x="2362200" y="5565775"/>
          <p14:tracePt t="184867" x="2311400" y="5557838"/>
          <p14:tracePt t="184877" x="2252663" y="5549900"/>
          <p14:tracePt t="184883" x="2209800" y="5540375"/>
          <p14:tracePt t="184894" x="2174875" y="5540375"/>
          <p14:tracePt t="184898" x="2116138" y="5532438"/>
          <p14:tracePt t="184905" x="2073275" y="5514975"/>
          <p14:tracePt t="184913" x="2030413" y="5514975"/>
          <p14:tracePt t="184923" x="1989138" y="5514975"/>
          <p14:tracePt t="184931" x="1954213" y="5507038"/>
          <p14:tracePt t="184938" x="1903413" y="5507038"/>
          <p14:tracePt t="184947" x="1878013" y="5497513"/>
          <p14:tracePt t="184954" x="1827213" y="5497513"/>
          <p14:tracePt t="184962" x="1801813" y="5489575"/>
          <p14:tracePt t="184970" x="1776413" y="5489575"/>
          <p14:tracePt t="184979" x="1741488" y="5489575"/>
          <p14:tracePt t="184986" x="1708150" y="5489575"/>
          <p14:tracePt t="184994" x="1682750" y="5489575"/>
          <p14:tracePt t="185002" x="1639888" y="5489575"/>
          <p14:tracePt t="185010" x="1597025" y="5489575"/>
          <p14:tracePt t="185019" x="1538288" y="5481638"/>
          <p14:tracePt t="185027" x="1462088" y="5464175"/>
          <p14:tracePt t="185035" x="1427163" y="5464175"/>
          <p14:tracePt t="185043" x="1393825" y="5464175"/>
          <p14:tracePt t="185051" x="1360488" y="5464175"/>
          <p14:tracePt t="185060" x="1325563" y="5464175"/>
          <p14:tracePt t="185067" x="1300163" y="5464175"/>
          <p14:tracePt t="185077" x="1274763" y="5464175"/>
          <p14:tracePt t="185083" x="1257300" y="5464175"/>
          <p14:tracePt t="185092" x="1241425" y="5464175"/>
          <p14:tracePt t="185098" x="1231900" y="5464175"/>
          <p14:tracePt t="185105" x="1223963" y="5464175"/>
          <p14:tracePt t="185115" x="1216025" y="5464175"/>
          <p14:tracePt t="185137" x="1206500" y="5464175"/>
          <p14:tracePt t="185146" x="1198563" y="5464175"/>
          <p14:tracePt t="185153" x="1189038" y="5464175"/>
          <p14:tracePt t="185162" x="1181100" y="5464175"/>
          <p14:tracePt t="185170" x="1173163" y="5464175"/>
          <p14:tracePt t="185179" x="1163638" y="5464175"/>
          <p14:tracePt t="185185" x="1163638" y="5472113"/>
          <p14:tracePt t="185193" x="1155700" y="5472113"/>
          <p14:tracePt t="185210" x="1147763" y="5481638"/>
          <p14:tracePt t="185219" x="1138238" y="5481638"/>
          <p14:tracePt t="185228" x="1130300" y="5489575"/>
          <p14:tracePt t="185244" x="1112838" y="5497513"/>
          <p14:tracePt t="185260" x="1087438" y="5514975"/>
          <p14:tracePt t="185275" x="1069975" y="5524500"/>
          <p14:tracePt t="185283" x="1062038" y="5524500"/>
          <p14:tracePt t="185290" x="1036638" y="5524500"/>
          <p14:tracePt t="185306" x="1003300" y="5532438"/>
          <p14:tracePt t="185322" x="977900" y="5532438"/>
          <p14:tracePt t="185331" x="968375" y="5532438"/>
          <p14:tracePt t="185339" x="952500" y="5532438"/>
          <p14:tracePt t="185345" x="935038" y="5532438"/>
          <p14:tracePt t="185362" x="909638" y="5532438"/>
          <p14:tracePt t="185370" x="900113" y="5532438"/>
          <p14:tracePt t="185379" x="884238" y="5532438"/>
          <p14:tracePt t="185386" x="866775" y="5532438"/>
          <p14:tracePt t="185394" x="858838" y="5532438"/>
          <p14:tracePt t="185402" x="849313" y="5532438"/>
          <p14:tracePt t="185595" x="866775" y="5532438"/>
          <p14:tracePt t="185601" x="909638" y="5532438"/>
          <p14:tracePt t="185611" x="952500" y="5540375"/>
          <p14:tracePt t="185618" x="985838" y="5540375"/>
          <p14:tracePt t="185628" x="1028700" y="5557838"/>
          <p14:tracePt t="185634" x="1087438" y="5557838"/>
          <p14:tracePt t="185644" x="1112838" y="5557838"/>
          <p14:tracePt t="185649" x="1173163" y="5557838"/>
          <p14:tracePt t="185661" x="1206500" y="5557838"/>
          <p14:tracePt t="185665" x="1249363" y="5557838"/>
          <p14:tracePt t="185675" x="1274763" y="5557838"/>
          <p14:tracePt t="185681" x="1292225" y="5565775"/>
          <p14:tracePt t="185692" x="1317625" y="5565775"/>
          <p14:tracePt t="185699" x="1350963" y="5575300"/>
          <p14:tracePt t="185706" x="1360488" y="5575300"/>
          <p14:tracePt t="185715" x="1376363" y="5575300"/>
          <p14:tracePt t="185722" x="1393825" y="5575300"/>
          <p14:tracePt t="185729" x="1401763" y="5583238"/>
          <p14:tracePt t="185738" x="1411288" y="5583238"/>
          <p14:tracePt t="185745" x="1427163" y="5583238"/>
          <p14:tracePt t="185819" x="1427163" y="5591175"/>
          <p14:tracePt t="185833" x="1427163" y="5600700"/>
          <p14:tracePt t="185860" x="1427163" y="5616575"/>
          <p14:tracePt t="185866" x="1427163" y="5626100"/>
          <p14:tracePt t="185876" x="1427163" y="5634038"/>
          <p14:tracePt t="185883" x="1427163" y="5641975"/>
          <p14:tracePt t="185889" x="1427163" y="5651500"/>
          <p14:tracePt t="185899" x="1427163" y="5659438"/>
          <p14:tracePt t="185922" x="1427163" y="5668963"/>
          <p14:tracePt t="185938" x="1419225" y="5676900"/>
          <p14:tracePt t="185953" x="1411288" y="5684838"/>
          <p14:tracePt t="185969" x="1411288" y="5694363"/>
          <p14:tracePt t="185985" x="1401763" y="5694363"/>
          <p14:tracePt t="185994" x="1385888" y="5694363"/>
          <p14:tracePt t="186001" x="1376363" y="5694363"/>
          <p14:tracePt t="186011" x="1350963" y="5694363"/>
          <p14:tracePt t="186017" x="1325563" y="5694363"/>
          <p14:tracePt t="186027" x="1300163" y="5694363"/>
          <p14:tracePt t="186033" x="1266825" y="5694363"/>
          <p14:tracePt t="186044" x="1223963" y="5694363"/>
          <p14:tracePt t="186049" x="1198563" y="5694363"/>
          <p14:tracePt t="186060" x="1173163" y="5694363"/>
          <p14:tracePt t="186065" x="1147763" y="5694363"/>
          <p14:tracePt t="186076" x="1122363" y="5694363"/>
          <p14:tracePt t="186082" x="1112838" y="5694363"/>
          <p14:tracePt t="186089" x="1104900" y="5694363"/>
          <p14:tracePt t="186121" x="1096963" y="5694363"/>
          <p14:tracePt t="186481" x="1096963" y="5702300"/>
          <p14:tracePt t="186587" x="1096963" y="5710238"/>
          <p14:tracePt t="187588" x="1096963" y="5719763"/>
          <p14:tracePt t="187612" x="1096963" y="5710238"/>
          <p14:tracePt t="187628" x="1096963" y="5702300"/>
          <p14:tracePt t="187634" x="1096963" y="5684838"/>
          <p14:tracePt t="187644" x="1096963" y="5659438"/>
          <p14:tracePt t="187649" x="1096963" y="5616575"/>
          <p14:tracePt t="187657" x="1130300" y="5557838"/>
          <p14:tracePt t="187666" x="1181100" y="5514975"/>
          <p14:tracePt t="187673" x="1376363" y="5387975"/>
          <p14:tracePt t="187682" x="1495425" y="5327650"/>
          <p14:tracePt t="187690" x="1614488" y="5276850"/>
          <p14:tracePt t="187697" x="1741488" y="5235575"/>
          <p14:tracePt t="187706" x="1860550" y="5208588"/>
          <p14:tracePt t="187947" x="1878013" y="5208588"/>
          <p14:tracePt t="187954" x="1885950" y="5226050"/>
          <p14:tracePt t="187964" x="1911350" y="5302250"/>
          <p14:tracePt t="187971" x="1946275" y="5353050"/>
          <p14:tracePt t="187981" x="2005013" y="5395913"/>
          <p14:tracePt t="187986" x="2055813" y="5438775"/>
          <p14:tracePt t="187996" x="2116138" y="5472113"/>
          <p14:tracePt t="188003" x="2235200" y="5472113"/>
          <p14:tracePt t="188012" x="2362200" y="5472113"/>
          <p14:tracePt t="188019" x="2447925" y="5472113"/>
          <p14:tracePt t="188029" x="2532063" y="5446713"/>
          <p14:tracePt t="188035" x="2625725" y="5413375"/>
          <p14:tracePt t="188044" x="2686050" y="5387975"/>
          <p14:tracePt t="188050" x="2744788" y="5370513"/>
          <p14:tracePt t="188058" x="2830513" y="5345113"/>
          <p14:tracePt t="188066" x="2897188" y="5327650"/>
          <p14:tracePt t="188073" x="2982913" y="5302250"/>
          <p14:tracePt t="188083" x="3084513" y="5286375"/>
          <p14:tracePt t="188090" x="3211513" y="5268913"/>
          <p14:tracePt t="188098" x="3322638" y="5251450"/>
          <p14:tracePt t="188107" x="3467100" y="5226050"/>
          <p14:tracePt t="188113" x="3629025" y="5200650"/>
          <p14:tracePt t="188123" x="3773488" y="5183188"/>
          <p14:tracePt t="188131" x="3925888" y="5167313"/>
          <p14:tracePt t="188138" x="4121150" y="5132388"/>
          <p14:tracePt t="188146" x="4308475" y="5106988"/>
          <p14:tracePt t="188154" x="4503738" y="5064125"/>
          <p14:tracePt t="188162" x="4648200" y="5038725"/>
          <p14:tracePt t="188171" x="4827588" y="5013325"/>
          <p14:tracePt t="188179" x="4997450" y="4979988"/>
          <p14:tracePt t="188186" x="5124450" y="4954588"/>
          <p14:tracePt t="188195" x="5268913" y="4919663"/>
          <p14:tracePt t="188203" x="5413375" y="4886325"/>
          <p14:tracePt t="188213" x="5583238" y="4835525"/>
          <p14:tracePt t="188219" x="5684838" y="4784725"/>
          <p14:tracePt t="188228" x="5813425" y="4741863"/>
          <p14:tracePt t="188234" x="5905500" y="4708525"/>
          <p14:tracePt t="188244" x="5999163" y="4657725"/>
          <p14:tracePt t="188250" x="6084888" y="4622800"/>
          <p14:tracePt t="188260" x="6178550" y="4572000"/>
          <p14:tracePt t="188266" x="6211888" y="4538663"/>
          <p14:tracePt t="188273" x="6288088" y="4495800"/>
          <p14:tracePt t="188283" x="6338888" y="4470400"/>
          <p14:tracePt t="188290" x="6373813" y="4435475"/>
          <p14:tracePt t="188299" x="6424613" y="4402138"/>
          <p14:tracePt t="188306" x="6467475" y="4368800"/>
          <p14:tracePt t="188315" x="6492875" y="4351338"/>
          <p14:tracePt t="188322" x="6518275" y="4325938"/>
          <p14:tracePt t="188329" x="6535738" y="4300538"/>
          <p14:tracePt t="188337" x="6551613" y="4283075"/>
          <p14:tracePt t="188346" x="6577013" y="4265613"/>
          <p14:tracePt t="188355" x="6602413" y="4249738"/>
          <p14:tracePt t="188363" x="6627813" y="4240213"/>
          <p14:tracePt t="188371" x="6645275" y="4240213"/>
          <p14:tracePt t="188379" x="6670675" y="4232275"/>
          <p14:tracePt t="188387" x="6688138" y="4232275"/>
          <p14:tracePt t="188396" x="6705600" y="4232275"/>
          <p14:tracePt t="188401" x="6731000" y="4214813"/>
          <p14:tracePt t="188413" x="6781800" y="4181475"/>
          <p14:tracePt t="188418" x="6799263" y="4130675"/>
          <p14:tracePt t="188428" x="6832600" y="4044950"/>
          <p14:tracePt t="188434" x="6916738" y="3986213"/>
          <p14:tracePt t="188444" x="7010400" y="3968750"/>
          <p14:tracePt t="188450" x="7096125" y="3968750"/>
          <p14:tracePt t="188458" x="7154863" y="3943350"/>
          <p14:tracePt t="188466" x="7240588" y="3935413"/>
          <p14:tracePt t="188473" x="7248525" y="3935413"/>
          <p14:tracePt t="188746" x="7240588" y="3935413"/>
          <p14:tracePt t="188762" x="7189788" y="3925888"/>
          <p14:tracePt t="188771" x="7172325" y="3925888"/>
          <p14:tracePt t="188780" x="7154863" y="3925888"/>
          <p14:tracePt t="188786" x="7129463" y="3935413"/>
          <p14:tracePt t="188796" x="7121525" y="3935413"/>
          <p14:tracePt t="188803" x="7121525" y="3943350"/>
          <p14:tracePt t="188812" x="7104063" y="3960813"/>
          <p14:tracePt t="188835" x="7113588" y="3943350"/>
          <p14:tracePt t="188844" x="7138988" y="3917950"/>
          <p14:tracePt t="188851" x="7138988" y="3908425"/>
          <p14:tracePt t="188866" x="7154863" y="3900488"/>
          <p14:tracePt t="188873" x="7164388" y="3900488"/>
          <p14:tracePt t="188883" x="7180263" y="3883025"/>
          <p14:tracePt t="188890" x="7189788" y="3875088"/>
          <p14:tracePt t="188898" x="7197725" y="3875088"/>
          <p14:tracePt t="188907" x="7215188" y="3867150"/>
          <p14:tracePt t="188924" x="7223125" y="3867150"/>
          <p14:tracePt t="188930" x="7223125" y="3857625"/>
          <p14:tracePt t="188938" x="7232650" y="3857625"/>
          <p14:tracePt t="188987" x="7240588" y="3849688"/>
          <p14:tracePt t="189003" x="7248525" y="3849688"/>
          <p14:tracePt t="189013" x="7258050" y="3832225"/>
          <p14:tracePt t="189018" x="7265988" y="3816350"/>
          <p14:tracePt t="189027" x="7283450" y="3806825"/>
          <p14:tracePt t="189035" x="7299325" y="3798888"/>
          <p14:tracePt t="189042" x="7308850" y="3790950"/>
          <p14:tracePt t="189050" x="7316788" y="3781425"/>
          <p14:tracePt t="189057" x="7334250" y="3773488"/>
          <p14:tracePt t="189066" x="7342188" y="3773488"/>
          <p14:tracePt t="189073" x="7350125" y="3763963"/>
          <p14:tracePt t="189082" x="7359650" y="3756025"/>
          <p14:tracePt t="189090" x="7359650" y="3748088"/>
          <p14:tracePt t="189162" x="7377113" y="3738563"/>
          <p14:tracePt t="189171" x="7385050" y="3730625"/>
          <p14:tracePt t="189178" x="7392988" y="3722688"/>
          <p14:tracePt t="189195" x="7410450" y="3713163"/>
          <p14:tracePt t="189212" x="7418388" y="3705225"/>
          <p14:tracePt t="189227" x="7418388" y="3697288"/>
          <p14:tracePt t="189259" x="7427913" y="3697288"/>
          <p14:tracePt t="189273" x="7443788" y="3687763"/>
          <p14:tracePt t="189299" x="7453313" y="3679825"/>
          <p14:tracePt t="189394" x="7461250" y="3671888"/>
          <p14:tracePt t="189435" x="7469188" y="3671888"/>
          <p14:tracePt t="189444" x="7478713" y="3671888"/>
          <p14:tracePt t="189466" x="7486650" y="3662363"/>
          <p14:tracePt t="189473" x="7494588" y="3654425"/>
          <p14:tracePt t="189482" x="7504113" y="3646488"/>
          <p14:tracePt t="189490" x="7512050" y="3646488"/>
          <p14:tracePt t="189497" x="7521575" y="3629025"/>
          <p14:tracePt t="189515" x="7529513" y="3619500"/>
          <p14:tracePt t="189683" x="7537450" y="3619500"/>
          <p14:tracePt t="189706" x="7546975" y="3619500"/>
          <p14:tracePt t="189714" x="7554913" y="3619500"/>
          <p14:tracePt t="189731" x="7562850" y="3619500"/>
          <p14:tracePt t="189737" x="7572375" y="3619500"/>
          <p14:tracePt t="189746" x="7580313" y="3619500"/>
          <p14:tracePt t="189763" x="7597775" y="3619500"/>
          <p14:tracePt t="189769" x="7605713" y="3619500"/>
          <p14:tracePt t="189780" x="7613650" y="3619500"/>
          <p14:tracePt t="189786" x="7623175" y="3619500"/>
          <p14:tracePt t="189796" x="7631113" y="3619500"/>
          <p14:tracePt t="189803" x="7639050" y="3619500"/>
          <p14:tracePt t="189812" x="7648575" y="3619500"/>
          <p14:tracePt t="189819" x="7656513" y="3619500"/>
          <p14:tracePt t="189835" x="7666038" y="3619500"/>
          <p14:tracePt t="189842" x="7673975" y="3619500"/>
          <p14:tracePt t="189851" x="7681913" y="3619500"/>
          <p14:tracePt t="189858" x="7691438" y="3619500"/>
          <p14:tracePt t="189865" x="7699375" y="3619500"/>
          <p14:tracePt t="189874" x="7707313" y="3619500"/>
          <p14:tracePt t="189882" x="7716838" y="3619500"/>
          <p14:tracePt t="189891" x="7732713" y="3619500"/>
          <p14:tracePt t="189899" x="7742238" y="3619500"/>
          <p14:tracePt t="189907" x="7758113" y="3619500"/>
          <p14:tracePt t="189914" x="7767638" y="3619500"/>
          <p14:tracePt t="189931" x="7775575" y="3619500"/>
          <p14:tracePt t="189938" x="7783513" y="3619500"/>
          <p14:tracePt t="189954" x="7800975" y="3619500"/>
          <p14:tracePt t="189971" x="7818438" y="3611563"/>
          <p14:tracePt t="189986" x="7826375" y="3611563"/>
          <p14:tracePt t="190002" x="7835900" y="3611563"/>
          <p14:tracePt t="190019" x="7843838" y="3611563"/>
          <p14:tracePt t="190034" x="7851775" y="3611563"/>
          <p14:tracePt t="190042" x="7861300" y="3611563"/>
          <p14:tracePt t="190051" x="7869238" y="3611563"/>
          <p14:tracePt t="190066" x="7886700" y="3611563"/>
          <p14:tracePt t="190074" x="7894638" y="3611563"/>
          <p14:tracePt t="190081" x="7902575" y="3611563"/>
          <p14:tracePt t="190091" x="7920038" y="3611563"/>
          <p14:tracePt t="190114" x="7937500" y="3611563"/>
          <p14:tracePt t="190122" x="7945438" y="3611563"/>
          <p14:tracePt t="190130" x="7954963" y="3611563"/>
          <p14:tracePt t="190138" x="7962900" y="3611563"/>
          <p14:tracePt t="190147" x="7970838" y="3611563"/>
          <p14:tracePt t="190153" x="7980363" y="3611563"/>
          <p14:tracePt t="190163" x="7988300" y="3611563"/>
          <p14:tracePt t="190170" x="7996238" y="3611563"/>
          <p14:tracePt t="190180" x="8005763" y="3611563"/>
          <p14:tracePt t="190186" x="8013700" y="3611563"/>
          <p14:tracePt t="190196" x="8031163" y="3611563"/>
          <p14:tracePt t="190201" x="8047038" y="3611563"/>
          <p14:tracePt t="190212" x="8056563" y="3611563"/>
          <p14:tracePt t="190218" x="8074025" y="3611563"/>
          <p14:tracePt t="190227" x="8081963" y="3611563"/>
          <p14:tracePt t="190235" x="8099425" y="3611563"/>
          <p14:tracePt t="190241" x="8107363" y="3611563"/>
          <p14:tracePt t="190251" x="8124825" y="3611563"/>
          <p14:tracePt t="190258" x="8140700" y="3611563"/>
          <p14:tracePt t="190266" x="8158163" y="3611563"/>
          <p14:tracePt t="190274" x="8175625" y="3611563"/>
          <p14:tracePt t="190283" x="8201025" y="3611563"/>
          <p14:tracePt t="190291" x="8208963" y="3611563"/>
          <p14:tracePt t="190297" x="8226425" y="3611563"/>
          <p14:tracePt t="190306" x="8251825" y="3611563"/>
          <p14:tracePt t="190322" x="8277225" y="3611563"/>
          <p14:tracePt t="190331" x="8285163" y="3611563"/>
          <p14:tracePt t="190338" x="8310563" y="3611563"/>
          <p14:tracePt t="190347" x="8328025" y="3611563"/>
          <p14:tracePt t="190354" x="8335963" y="3611563"/>
          <p14:tracePt t="190363" x="8353425" y="3611563"/>
          <p14:tracePt t="190499" x="8362950" y="3611563"/>
          <p14:tracePt t="190514" x="8370888" y="3611563"/>
          <p14:tracePt t="190522" x="8388350" y="3611563"/>
          <p14:tracePt t="190529" x="8404225" y="3611563"/>
          <p14:tracePt t="190547" x="8421688" y="3611563"/>
          <p14:tracePt t="190554" x="8429625" y="3611563"/>
          <p14:tracePt t="190563" x="8439150" y="3611563"/>
          <p14:tracePt t="190570" x="8447088" y="3611563"/>
          <p14:tracePt t="190580" x="8464550" y="3611563"/>
          <p14:tracePt t="190585" x="8480425" y="3611563"/>
          <p14:tracePt t="190596" x="8489950" y="3611563"/>
          <p14:tracePt t="190602" x="8497888" y="3611563"/>
          <p14:tracePt t="190612" x="8507413" y="3611563"/>
          <p14:tracePt t="190618" x="8523288" y="3611563"/>
          <p14:tracePt t="190628" x="8532813" y="3611563"/>
          <p14:tracePt t="190634" x="8540750" y="3611563"/>
          <p14:tracePt t="190641" x="8548688" y="3611563"/>
          <p14:tracePt t="190651" x="8558213" y="3611563"/>
          <p14:tracePt t="190658" x="8574088" y="3611563"/>
          <p14:tracePt t="190666" x="8583613" y="3611563"/>
          <p14:tracePt t="190683" x="8591550" y="3611563"/>
          <p14:tracePt t="190722" x="8609013" y="3611563"/>
          <p14:tracePt t="190771" x="8624888" y="3611563"/>
          <p14:tracePt t="190786" x="8634413" y="3611563"/>
          <p14:tracePt t="190812" x="8642350" y="3611563"/>
          <p14:tracePt t="190819" x="8659813" y="3611563"/>
          <p14:tracePt t="190833" x="8685213" y="3611563"/>
          <p14:tracePt t="190849" x="8702675" y="3611563"/>
          <p14:tracePt t="190857" x="8728075" y="3611563"/>
          <p14:tracePt t="190866" x="8736013" y="3611563"/>
          <p14:tracePt t="190874" x="8743950" y="3611563"/>
          <p14:tracePt t="190883" x="8753475" y="3611563"/>
          <p14:tracePt t="190979" x="8761413" y="3603625"/>
          <p14:tracePt t="191050" x="8761413" y="3594100"/>
          <p14:tracePt t="191066" x="8753475" y="3586163"/>
          <p14:tracePt t="191074" x="8743950" y="3586163"/>
          <p14:tracePt t="191082" x="8736013" y="3578225"/>
          <p14:tracePt t="191090" x="8710613" y="3578225"/>
          <p14:tracePt t="191098" x="8693150" y="3568700"/>
          <p14:tracePt t="191251" x="8702675" y="3568700"/>
          <p14:tracePt t="191266" x="8718550" y="3578225"/>
          <p14:tracePt t="191314" x="8728075" y="3578225"/>
          <p14:tracePt t="191330" x="8728075" y="3586163"/>
          <p14:tracePt t="191361" x="8728075" y="3594100"/>
          <p14:tracePt t="191529" x="8736013" y="3603625"/>
          <p14:tracePt t="191546" x="8743950" y="3603625"/>
          <p14:tracePt t="191578" x="8753475" y="3603625"/>
          <p14:tracePt t="192410" x="8685213" y="3603625"/>
          <p14:tracePt t="192417" x="8558213" y="3603625"/>
          <p14:tracePt t="192426" x="8447088" y="3603625"/>
          <p14:tracePt t="192433" x="8294688" y="3611563"/>
          <p14:tracePt t="192442" x="8132763" y="3636963"/>
          <p14:tracePt t="192450" x="7937500" y="3662363"/>
          <p14:tracePt t="192458" x="7699375" y="3679825"/>
          <p14:tracePt t="192466" x="7418388" y="3730625"/>
          <p14:tracePt t="192475" x="7121525" y="3763963"/>
          <p14:tracePt t="192481" x="6840538" y="3806825"/>
          <p14:tracePt t="192490" x="6535738" y="3867150"/>
          <p14:tracePt t="192499" x="6280150" y="3908425"/>
          <p14:tracePt t="192506" x="5973763" y="3960813"/>
          <p14:tracePt t="192514" x="5702300" y="4011613"/>
          <p14:tracePt t="192523" x="5446713" y="4052888"/>
          <p14:tracePt t="192530" x="5192713" y="4105275"/>
          <p14:tracePt t="192539" x="4886325" y="4156075"/>
          <p14:tracePt t="192548" x="4554538" y="4206875"/>
          <p14:tracePt t="192554" x="4283075" y="4240213"/>
          <p14:tracePt t="192564" x="4070350" y="4257675"/>
          <p14:tracePt t="192571" x="3816350" y="4300538"/>
          <p14:tracePt t="192581" x="3603625" y="4333875"/>
          <p14:tracePt t="192585" x="3408363" y="4359275"/>
          <p14:tracePt t="192597" x="3221038" y="4384675"/>
          <p14:tracePt t="192601" x="3051175" y="4427538"/>
          <p14:tracePt t="192609" x="2863850" y="4435475"/>
          <p14:tracePt t="192618" x="2736850" y="4470400"/>
          <p14:tracePt t="192625" x="2592388" y="4486275"/>
          <p14:tracePt t="192633" x="2463800" y="4503738"/>
          <p14:tracePt t="192642" x="2354263" y="4546600"/>
          <p14:tracePt t="192649" x="2235200" y="4564063"/>
          <p14:tracePt t="192659" x="2133600" y="4589463"/>
          <p14:tracePt t="192665" x="2014538" y="4622800"/>
          <p14:tracePt t="192673" x="1928813" y="4657725"/>
          <p14:tracePt t="192681" x="1827213" y="4683125"/>
          <p14:tracePt t="192689" x="1725613" y="4716463"/>
          <p14:tracePt t="192699" x="1622425" y="4749800"/>
          <p14:tracePt t="192705" x="1504950" y="4767263"/>
          <p14:tracePt t="192715" x="1419225" y="4784725"/>
          <p14:tracePt t="192721" x="1300163" y="4818063"/>
          <p14:tracePt t="192732" x="1216025" y="4827588"/>
          <p14:tracePt t="192737" x="1112838" y="4852988"/>
          <p14:tracePt t="192747" x="1011238" y="4860925"/>
          <p14:tracePt t="192753" x="942975" y="4886325"/>
          <p14:tracePt t="192763" x="841375" y="4894263"/>
          <p14:tracePt t="192769" x="781050" y="4894263"/>
          <p14:tracePt t="192780" x="722313" y="4911725"/>
          <p14:tracePt t="192785" x="671513" y="4919663"/>
          <p14:tracePt t="192797" x="646113" y="4919663"/>
          <p14:tracePt t="192802" x="611188" y="4937125"/>
          <p14:tracePt t="192810" x="577850" y="4946650"/>
          <p14:tracePt t="192818" x="552450" y="4946650"/>
          <p14:tracePt t="192825" x="527050" y="4962525"/>
          <p14:tracePt t="192835" x="509588" y="4972050"/>
          <p14:tracePt t="192842" x="492125" y="4979988"/>
          <p14:tracePt t="192850" x="476250" y="4987925"/>
          <p14:tracePt t="192858" x="458788" y="4997450"/>
          <p14:tracePt t="192866" x="450850" y="5005388"/>
          <p14:tracePt t="192874" x="425450" y="5022850"/>
          <p14:tracePt t="192882" x="407988" y="5038725"/>
          <p14:tracePt t="192890" x="400050" y="5048250"/>
          <p14:tracePt t="192898" x="390525" y="5064125"/>
          <p14:tracePt t="192907" x="382588" y="5081588"/>
          <p14:tracePt t="192915" x="382588" y="5099050"/>
          <p14:tracePt t="192922" x="374650" y="5106988"/>
          <p14:tracePt t="192941" x="357188" y="5149850"/>
          <p14:tracePt t="192949" x="357188" y="5157788"/>
          <p14:tracePt t="192954" x="357188" y="5167313"/>
          <p14:tracePt t="192965" x="357188" y="5183188"/>
          <p14:tracePt t="192970" x="357188" y="5208588"/>
          <p14:tracePt t="192980" x="357188" y="5218113"/>
          <p14:tracePt t="192986" x="357188" y="5226050"/>
          <p14:tracePt t="192996" x="357188" y="5251450"/>
          <p14:tracePt t="193002" x="357188" y="5276850"/>
          <p14:tracePt t="193012" x="357188" y="5286375"/>
          <p14:tracePt t="193018" x="365125" y="5302250"/>
          <p14:tracePt t="193025" x="374650" y="5311775"/>
          <p14:tracePt t="193033" x="382588" y="5327650"/>
          <p14:tracePt t="193042" x="390525" y="5337175"/>
          <p14:tracePt t="193050" x="400050" y="5345113"/>
          <p14:tracePt t="193059" x="407988" y="5353050"/>
          <p14:tracePt t="193066" x="425450" y="5362575"/>
          <p14:tracePt t="193074" x="441325" y="5370513"/>
          <p14:tracePt t="193090" x="458788" y="5370513"/>
          <p14:tracePt t="193099" x="476250" y="5380038"/>
          <p14:tracePt t="193106" x="484188" y="5380038"/>
          <p14:tracePt t="193123" x="492125" y="5387975"/>
          <p14:tracePt t="193132" x="501650" y="5387975"/>
          <p14:tracePt t="193164" x="509588" y="5387975"/>
          <p14:tracePt t="193170" x="519113" y="5387975"/>
          <p14:tracePt t="193180" x="527050" y="5387975"/>
          <p14:tracePt t="193196" x="544513" y="5387975"/>
          <p14:tracePt t="193210" x="552450" y="5395913"/>
          <p14:tracePt t="193218" x="560388" y="5405438"/>
          <p14:tracePt t="193225" x="585788" y="5405438"/>
          <p14:tracePt t="193234" x="603250" y="5413375"/>
          <p14:tracePt t="193242" x="611188" y="5413375"/>
          <p14:tracePt t="193251" x="636588" y="5413375"/>
          <p14:tracePt t="193259" x="654050" y="5413375"/>
          <p14:tracePt t="193266" x="671513" y="5413375"/>
          <p14:tracePt t="193274" x="696913" y="5413375"/>
          <p14:tracePt t="193281" x="704850" y="5413375"/>
          <p14:tracePt t="193290" x="739775" y="5413375"/>
          <p14:tracePt t="193298" x="765175" y="5413375"/>
          <p14:tracePt t="193305" x="781050" y="5413375"/>
          <p14:tracePt t="193314" x="798513" y="5405438"/>
          <p14:tracePt t="193323" x="808038" y="5395913"/>
          <p14:tracePt t="193332" x="823913" y="5395913"/>
          <p14:tracePt t="193338" x="841375" y="5387975"/>
          <p14:tracePt t="193348" x="849313" y="5387975"/>
          <p14:tracePt t="193466" x="858838" y="5380038"/>
          <p14:tracePt t="193482" x="866775" y="5380038"/>
          <p14:tracePt t="193490" x="874713" y="5380038"/>
          <p14:tracePt t="193498" x="884238" y="5380038"/>
          <p14:tracePt t="193505" x="892175" y="5370513"/>
          <p14:tracePt t="193515" x="909638" y="5362575"/>
          <p14:tracePt t="193522" x="917575" y="5353050"/>
          <p14:tracePt t="193532" x="925513" y="5353050"/>
          <p14:tracePt t="193538" x="935038" y="5353050"/>
          <p14:tracePt t="193554" x="942975" y="5353050"/>
          <p14:tracePt t="193571" x="952500" y="5353050"/>
          <p14:tracePt t="193587" x="960438" y="5353050"/>
          <p14:tracePt t="193603" x="968375" y="5353050"/>
          <p14:tracePt t="193609" x="977900" y="5353050"/>
          <p14:tracePt t="193619" x="993775" y="5353050"/>
          <p14:tracePt t="193626" x="1019175" y="5353050"/>
          <p14:tracePt t="193642" x="1044575" y="5345113"/>
          <p14:tracePt t="193651" x="1054100" y="5345113"/>
          <p14:tracePt t="193659" x="1062038" y="5345113"/>
          <p14:tracePt t="193666" x="1079500" y="5345113"/>
          <p14:tracePt t="193674" x="1096963" y="5345113"/>
          <p14:tracePt t="193682" x="1104900" y="5345113"/>
          <p14:tracePt t="193698" x="1112838" y="5337175"/>
          <p14:tracePt t="193706" x="1122363" y="5337175"/>
          <p14:tracePt t="193723" x="1130300" y="5337175"/>
          <p14:tracePt t="193739" x="1138238" y="5337175"/>
          <p14:tracePt t="193755" x="1147763" y="5337175"/>
          <p14:tracePt t="194115" x="1155700" y="5327650"/>
          <p14:tracePt t="194132" x="1163638" y="5311775"/>
          <p14:tracePt t="194299" x="1173163" y="5319713"/>
          <p14:tracePt t="194315" x="1173163" y="5345113"/>
          <p14:tracePt t="194323" x="1173163" y="5362575"/>
          <p14:tracePt t="194331" x="1173163" y="5387975"/>
          <p14:tracePt t="194338" x="1173163" y="5405438"/>
          <p14:tracePt t="194349" x="1181100" y="5421313"/>
          <p14:tracePt t="194355" x="1181100" y="5446713"/>
          <p14:tracePt t="194364" x="1181100" y="5464175"/>
          <p14:tracePt t="194379" x="1181100" y="5489575"/>
          <p14:tracePt t="194386" x="1181100" y="5497513"/>
          <p14:tracePt t="194395" x="1181100" y="5507038"/>
          <p14:tracePt t="194409" x="1181100" y="5524500"/>
          <p14:tracePt t="194434" x="1181100" y="5540375"/>
          <p14:tracePt t="194466" x="1181100" y="5549900"/>
          <p14:tracePt t="194498" x="1181100" y="5557838"/>
          <p14:tracePt t="194515" x="1181100" y="5565775"/>
          <p14:tracePt t="194531" x="1163638" y="5565775"/>
          <p14:tracePt t="194537" x="1163638" y="5575300"/>
          <p14:tracePt t="194548" x="1147763" y="5583238"/>
          <p14:tracePt t="194555" x="1122363" y="5583238"/>
          <p14:tracePt t="194564" x="1112838" y="5591175"/>
          <p14:tracePt t="194569" x="1104900" y="5591175"/>
          <p14:tracePt t="194580" x="1079500" y="5600700"/>
          <p14:tracePt t="194586" x="1069975" y="5600700"/>
          <p14:tracePt t="194594" x="1054100" y="5608638"/>
          <p14:tracePt t="194602" x="1044575" y="5608638"/>
          <p14:tracePt t="194610" x="1036638" y="5616575"/>
          <p14:tracePt t="194619" x="1019175" y="5626100"/>
          <p14:tracePt t="194626" x="1003300" y="5634038"/>
          <p14:tracePt t="194650" x="993775" y="5634038"/>
          <p14:tracePt t="194666" x="985838" y="5634038"/>
          <p14:tracePt t="194770" x="985838" y="5641975"/>
          <p14:tracePt t="194786" x="993775" y="5651500"/>
          <p14:tracePt t="194803" x="1028700" y="5651500"/>
          <p14:tracePt t="194809" x="1079500" y="5651500"/>
          <p14:tracePt t="194819" x="1163638" y="5651500"/>
          <p14:tracePt t="194825" x="1223963" y="5651500"/>
          <p14:tracePt t="194835" x="1292225" y="5651500"/>
          <p14:tracePt t="194843" x="1350963" y="5651500"/>
          <p14:tracePt t="194850" x="1411288" y="5651500"/>
          <p14:tracePt t="194858" x="1462088" y="5651500"/>
          <p14:tracePt t="194866" x="1477963" y="5651500"/>
          <p14:tracePt t="194874" x="1487488" y="5651500"/>
          <p14:tracePt t="194963" x="1477963" y="5641975"/>
          <p14:tracePt t="194970" x="1462088" y="5634038"/>
          <p14:tracePt t="194980" x="1427163" y="5600700"/>
          <p14:tracePt t="194986" x="1393825" y="5583238"/>
          <p14:tracePt t="194993" x="1360488" y="5557838"/>
          <p14:tracePt t="195002" x="1292225" y="5524500"/>
          <p14:tracePt t="195009" x="1231900" y="5481638"/>
          <p14:tracePt t="195018" x="1198563" y="5456238"/>
          <p14:tracePt t="195027" x="1130300" y="5438775"/>
          <p14:tracePt t="195034" x="1069975" y="5405438"/>
          <p14:tracePt t="195043" x="1019175" y="5380038"/>
          <p14:tracePt t="195050" x="960438" y="5345113"/>
          <p14:tracePt t="195058" x="925513" y="5327650"/>
          <p14:tracePt t="195066" x="884238" y="5302250"/>
          <p14:tracePt t="195074" x="866775" y="5294313"/>
          <p14:tracePt t="195082" x="849313" y="5276850"/>
          <p14:tracePt t="195091" x="841375" y="5276850"/>
          <p14:tracePt t="195099" x="833438" y="5268913"/>
          <p14:tracePt t="195283" x="849313" y="5268913"/>
          <p14:tracePt t="195291" x="858838" y="5268913"/>
          <p14:tracePt t="195299" x="874713" y="5268913"/>
          <p14:tracePt t="195306" x="900113" y="5276850"/>
          <p14:tracePt t="195323" x="935038" y="5286375"/>
          <p14:tracePt t="195332" x="952500" y="5286375"/>
          <p14:tracePt t="195338" x="993775" y="5294313"/>
          <p14:tracePt t="195349" x="1044575" y="5302250"/>
          <p14:tracePt t="195354" x="1079500" y="5302250"/>
          <p14:tracePt t="195364" x="1122363" y="5311775"/>
          <p14:tracePt t="195370" x="1181100" y="5319713"/>
          <p14:tracePt t="195379" x="1241425" y="5327650"/>
          <p14:tracePt t="195386" x="1282700" y="5327650"/>
          <p14:tracePt t="195393" x="1343025" y="5327650"/>
          <p14:tracePt t="195402" x="1411288" y="5345113"/>
          <p14:tracePt t="195410" x="1452563" y="5345113"/>
          <p14:tracePt t="195417" x="1512888" y="5353050"/>
          <p14:tracePt t="195427" x="1571625" y="5362575"/>
          <p14:tracePt t="195435" x="1622425" y="5362575"/>
          <p14:tracePt t="195442" x="1674813" y="5362575"/>
          <p14:tracePt t="195449" x="1708150" y="5362575"/>
          <p14:tracePt t="195458" x="1758950" y="5362575"/>
          <p14:tracePt t="195465" x="1809750" y="5362575"/>
          <p14:tracePt t="195475" x="1852613" y="5362575"/>
          <p14:tracePt t="195483" x="1920875" y="5362575"/>
          <p14:tracePt t="195491" x="1979613" y="5362575"/>
          <p14:tracePt t="195499" x="2039938" y="5362575"/>
          <p14:tracePt t="195505" x="2098675" y="5362575"/>
          <p14:tracePt t="195516" x="2149475" y="5362575"/>
          <p14:tracePt t="195522" x="2192338" y="5362575"/>
          <p14:tracePt t="195532" x="2252663" y="5362575"/>
          <p14:tracePt t="195539" x="2293938" y="5362575"/>
          <p14:tracePt t="195549" x="2344738" y="5362575"/>
          <p14:tracePt t="195553" x="2387600" y="5362575"/>
          <p14:tracePt t="195564" x="2413000" y="5362575"/>
          <p14:tracePt t="195570" x="2447925" y="5362575"/>
          <p14:tracePt t="195580" x="2481263" y="5362575"/>
          <p14:tracePt t="195586" x="2516188" y="5362575"/>
          <p14:tracePt t="195593" x="2557463" y="5370513"/>
          <p14:tracePt t="195602" x="2582863" y="5370513"/>
          <p14:tracePt t="195610" x="2617788" y="5370513"/>
          <p14:tracePt t="195618" x="2676525" y="5370513"/>
          <p14:tracePt t="195627" x="2711450" y="5380038"/>
          <p14:tracePt t="195634" x="2744788" y="5380038"/>
          <p14:tracePt t="195642" x="2778125" y="5380038"/>
          <p14:tracePt t="195651" x="2795588" y="5380038"/>
          <p14:tracePt t="195658" x="2813050" y="5380038"/>
          <p14:tracePt t="195666" x="2846388" y="5380038"/>
          <p14:tracePt t="195674" x="2855913" y="5380038"/>
          <p14:tracePt t="195682" x="2881313" y="5387975"/>
          <p14:tracePt t="195691" x="2922588" y="5387975"/>
          <p14:tracePt t="195699" x="2949575" y="5387975"/>
          <p14:tracePt t="195706" x="2990850" y="5395913"/>
          <p14:tracePt t="195716" x="3025775" y="5395913"/>
          <p14:tracePt t="195722" x="3076575" y="5395913"/>
          <p14:tracePt t="195732" x="3135313" y="5395913"/>
          <p14:tracePt t="195739" x="3178175" y="5395913"/>
          <p14:tracePt t="195748" x="3238500" y="5395913"/>
          <p14:tracePt t="195754" x="3305175" y="5395913"/>
          <p14:tracePt t="195764" x="3365500" y="5395913"/>
          <p14:tracePt t="195770" x="3424238" y="5395913"/>
          <p14:tracePt t="195778" x="3492500" y="5395913"/>
          <p14:tracePt t="195787" x="3535363" y="5395913"/>
          <p14:tracePt t="195793" x="3594100" y="5395913"/>
          <p14:tracePt t="195803" x="3662363" y="5395913"/>
          <p14:tracePt t="195810" x="3713163" y="5405438"/>
          <p14:tracePt t="195818" x="3798888" y="5405438"/>
          <p14:tracePt t="195827" x="3867150" y="5405438"/>
          <p14:tracePt t="195834" x="3951288" y="5405438"/>
          <p14:tracePt t="195841" x="4037013" y="5405438"/>
          <p14:tracePt t="195850" x="4113213" y="5405438"/>
          <p14:tracePt t="195857" x="4197350" y="5405438"/>
          <p14:tracePt t="195866" x="4265613" y="5405438"/>
          <p14:tracePt t="195875" x="4325938" y="5405438"/>
          <p14:tracePt t="195882" x="4384675" y="5405438"/>
          <p14:tracePt t="195890" x="4435475" y="5405438"/>
          <p14:tracePt t="195900" x="4470400" y="5405438"/>
          <p14:tracePt t="195906" x="4503738" y="5405438"/>
          <p14:tracePt t="195916" x="4538663" y="5413375"/>
          <p14:tracePt t="195922" x="4546600" y="5413375"/>
          <p14:tracePt t="195932" x="4572000" y="5421313"/>
          <p14:tracePt t="195938" x="4589463" y="5421313"/>
          <p14:tracePt t="195948" x="4605338" y="5421313"/>
          <p14:tracePt t="195955" x="4648200" y="5421313"/>
          <p14:tracePt t="195962" x="4683125" y="5421313"/>
          <p14:tracePt t="195971" x="4716463" y="5421313"/>
          <p14:tracePt t="195977" x="4749800" y="5421313"/>
          <p14:tracePt t="195986" x="4767263" y="5421313"/>
          <p14:tracePt t="195993" x="4810125" y="5421313"/>
          <p14:tracePt t="196003" x="4827588" y="5421313"/>
          <p14:tracePt t="196010" x="4843463" y="5421313"/>
          <p14:tracePt t="196019" x="4860925" y="5421313"/>
          <p14:tracePt t="196027" x="4868863" y="5421313"/>
          <p14:tracePt t="196034" x="4878388" y="5421313"/>
          <p14:tracePt t="196042" x="4894263" y="5421313"/>
          <p14:tracePt t="196050" x="4903788" y="5421313"/>
          <p14:tracePt t="196066" x="4919663" y="5421313"/>
          <p14:tracePt t="196075" x="4946650" y="5421313"/>
          <p14:tracePt t="196083" x="4962525" y="5421313"/>
          <p14:tracePt t="196091" x="4987925" y="5421313"/>
          <p14:tracePt t="196098" x="5013325" y="5421313"/>
          <p14:tracePt t="196107" x="5038725" y="5421313"/>
          <p14:tracePt t="196116" x="5073650" y="5421313"/>
          <p14:tracePt t="196123" x="5099050" y="5421313"/>
          <p14:tracePt t="196133" x="5124450" y="5421313"/>
          <p14:tracePt t="196138" x="5141913" y="5421313"/>
          <p14:tracePt t="196149" x="5167313" y="5421313"/>
          <p14:tracePt t="196155" x="5192713" y="5421313"/>
          <p14:tracePt t="196177" x="5243513" y="5421313"/>
          <p14:tracePt t="196186" x="5268913" y="5421313"/>
          <p14:tracePt t="196194" x="5294313" y="5421313"/>
          <p14:tracePt t="196203" x="5319713" y="5421313"/>
          <p14:tracePt t="196210" x="5345113" y="5421313"/>
          <p14:tracePt t="196219" x="5370513" y="5421313"/>
          <p14:tracePt t="196227" x="5413375" y="5421313"/>
          <p14:tracePt t="196234" x="5430838" y="5421313"/>
          <p14:tracePt t="196242" x="5446713" y="5421313"/>
          <p14:tracePt t="196251" x="5481638" y="5421313"/>
          <p14:tracePt t="196258" x="5497513" y="5413375"/>
          <p14:tracePt t="196265" x="5514975" y="5413375"/>
          <p14:tracePt t="196275" x="5524500" y="5413375"/>
          <p14:tracePt t="196282" x="5532438" y="5413375"/>
          <p14:tracePt t="196299" x="5540375" y="5413375"/>
          <p14:tracePt t="196306" x="5549900" y="5413375"/>
          <p14:tracePt t="196315" x="5557838" y="5405438"/>
          <p14:tracePt t="196333" x="5565775" y="5405438"/>
          <p14:tracePt t="196338" x="5583238" y="5405438"/>
          <p14:tracePt t="196348" x="5600700" y="5405438"/>
          <p14:tracePt t="196355" x="5608638" y="5405438"/>
          <p14:tracePt t="196363" x="5626100" y="5405438"/>
          <p14:tracePt t="196370" x="5641975" y="5405438"/>
          <p14:tracePt t="196377" x="5659438" y="5405438"/>
          <p14:tracePt t="196386" x="5668963" y="5405438"/>
          <p14:tracePt t="196394" x="5694363" y="5395913"/>
          <p14:tracePt t="196402" x="5702300" y="5395913"/>
          <p14:tracePt t="196410" x="5710238" y="5395913"/>
          <p14:tracePt t="196418" x="5727700" y="5395913"/>
          <p14:tracePt t="196458" x="5735638" y="5395913"/>
          <p14:tracePt t="196465" x="5753100" y="5395913"/>
          <p14:tracePt t="196499" x="5761038" y="5395913"/>
          <p14:tracePt t="196547" x="5770563" y="5395913"/>
          <p14:tracePt t="197658" x="5778500" y="5395913"/>
          <p14:tracePt t="197714" x="5788025" y="5395913"/>
          <p14:tracePt t="197732" x="5795963" y="5395913"/>
          <p14:tracePt t="197762" x="5803900" y="5395913"/>
          <p14:tracePt t="197777" x="5813425" y="5395913"/>
          <p14:tracePt t="197786" x="5821363" y="5395913"/>
          <p14:tracePt t="197802" x="5829300" y="5395913"/>
          <p14:tracePt t="197810" x="5838825" y="5395913"/>
          <p14:tracePt t="197826" x="5854700" y="5395913"/>
          <p14:tracePt t="197834" x="5864225" y="5395913"/>
          <p14:tracePt t="197842" x="5872163" y="5395913"/>
          <p14:tracePt t="197849" x="5880100" y="5395913"/>
          <p14:tracePt t="197859" x="5889625" y="5395913"/>
          <p14:tracePt t="197866" x="5897563" y="5395913"/>
          <p14:tracePt t="197883" x="5905500" y="5395913"/>
          <p14:tracePt t="197905" x="5915025" y="5395913"/>
          <p14:tracePt t="197946" x="5922963" y="5395913"/>
          <p14:tracePt t="197955" x="5940425" y="5387975"/>
          <p14:tracePt t="197971" x="5973763" y="5362575"/>
          <p14:tracePt t="197977" x="5983288" y="5337175"/>
          <p14:tracePt t="197986" x="5991225" y="5319713"/>
          <p14:tracePt t="197994" x="6016625" y="5251450"/>
          <p14:tracePt t="198003" x="6049963" y="5183188"/>
          <p14:tracePt t="198010" x="6067425" y="5149850"/>
          <p14:tracePt t="198019" x="6076950" y="5141913"/>
          <p14:tracePt t="198026" x="6076950" y="5124450"/>
          <p14:tracePt t="198035" x="6076950" y="5116513"/>
          <p14:tracePt t="198371" x="6076950" y="5124450"/>
          <p14:tracePt t="198377" x="6084888" y="5141913"/>
          <p14:tracePt t="198386" x="6092825" y="5141913"/>
          <p14:tracePt t="198403" x="6092825" y="5149850"/>
          <p14:tracePt t="198410" x="6092825" y="5167313"/>
          <p14:tracePt t="198418" x="6076950" y="5175250"/>
          <p14:tracePt t="198426" x="6076950" y="5183188"/>
          <p14:tracePt t="198434" x="6067425" y="5183188"/>
          <p14:tracePt t="198442" x="6059488" y="5183188"/>
          <p14:tracePt t="198458" x="6059488" y="5175250"/>
          <p14:tracePt t="198490" x="6067425" y="5167313"/>
          <p14:tracePt t="198506" x="6092825" y="5167313"/>
          <p14:tracePt t="198516" x="6092825" y="5157788"/>
          <p14:tracePt t="198523" x="6135688" y="5149850"/>
          <p14:tracePt t="198532" x="6153150" y="5149850"/>
          <p14:tracePt t="198539" x="6211888" y="5132388"/>
          <p14:tracePt t="198547" x="6272213" y="5116513"/>
          <p14:tracePt t="198554" x="6348413" y="5081588"/>
          <p14:tracePt t="198561" x="6407150" y="5064125"/>
          <p14:tracePt t="198569" x="6457950" y="5048250"/>
          <p14:tracePt t="198578" x="6510338" y="5022850"/>
          <p14:tracePt t="198586" x="6543675" y="5005388"/>
          <p14:tracePt t="198595" x="6551613" y="4997450"/>
          <p14:tracePt t="198603" x="6577013" y="4987925"/>
          <p14:tracePt t="198610" x="6594475" y="4972050"/>
          <p14:tracePt t="198618" x="6619875" y="4954588"/>
          <p14:tracePt t="198626" x="6645275" y="4946650"/>
          <p14:tracePt t="198634" x="6680200" y="4929188"/>
          <p14:tracePt t="198642" x="6696075" y="4903788"/>
          <p14:tracePt t="198651" x="6764338" y="4868863"/>
          <p14:tracePt t="198658" x="6799263" y="4843463"/>
          <p14:tracePt t="198667" x="6850063" y="4802188"/>
          <p14:tracePt t="198674" x="6916738" y="4775200"/>
          <p14:tracePt t="198684" x="6951663" y="4741863"/>
          <p14:tracePt t="198691" x="7010400" y="4699000"/>
          <p14:tracePt t="198700" x="7053263" y="4673600"/>
          <p14:tracePt t="198705" x="7104063" y="4630738"/>
          <p14:tracePt t="198716" x="7129463" y="4614863"/>
          <p14:tracePt t="198723" x="7172325" y="4579938"/>
          <p14:tracePt t="198732" x="7189788" y="4564063"/>
          <p14:tracePt t="198739" x="7223125" y="4538663"/>
          <p14:tracePt t="198746" x="7248525" y="4521200"/>
          <p14:tracePt t="198755" x="7283450" y="4495800"/>
          <p14:tracePt t="198761" x="7308850" y="4470400"/>
          <p14:tracePt t="198770" x="7342188" y="4445000"/>
          <p14:tracePt t="198778" x="7377113" y="4419600"/>
          <p14:tracePt t="198786" x="7427913" y="4384675"/>
          <p14:tracePt t="198795" x="7469188" y="4351338"/>
          <p14:tracePt t="198801" x="7494588" y="4325938"/>
          <p14:tracePt t="198809" x="7512050" y="4308475"/>
          <p14:tracePt t="198818" x="7546975" y="4275138"/>
          <p14:tracePt t="198825" x="7572375" y="4240213"/>
          <p14:tracePt t="198834" x="7597775" y="4214813"/>
          <p14:tracePt t="198841" x="7605713" y="4197350"/>
          <p14:tracePt t="198851" x="7631113" y="4164013"/>
          <p14:tracePt t="198857" x="7639050" y="4146550"/>
          <p14:tracePt t="198868" x="7648575" y="4121150"/>
          <p14:tracePt t="198873" x="7666038" y="4105275"/>
          <p14:tracePt t="198883" x="7681913" y="4087813"/>
          <p14:tracePt t="198889" x="7699375" y="4062413"/>
          <p14:tracePt t="198901" x="7724775" y="4037013"/>
          <p14:tracePt t="198906" x="7742238" y="4011613"/>
          <p14:tracePt t="198916" x="7767638" y="3976688"/>
          <p14:tracePt t="198921" x="7775575" y="3960813"/>
          <p14:tracePt t="198933" x="7793038" y="3951288"/>
          <p14:tracePt t="198937" x="7818438" y="3908425"/>
          <p14:tracePt t="198946" x="7835900" y="3892550"/>
          <p14:tracePt t="198954" x="7843838" y="3875088"/>
          <p14:tracePt t="198961" x="7861300" y="3849688"/>
          <p14:tracePt t="198970" x="7869238" y="3832225"/>
          <p14:tracePt t="198977" x="7877175" y="3806825"/>
          <p14:tracePt t="198985" x="7886700" y="3781425"/>
          <p14:tracePt t="198994" x="7894638" y="3756025"/>
          <p14:tracePt t="199003" x="7894638" y="3730625"/>
          <p14:tracePt t="199010" x="7912100" y="3713163"/>
          <p14:tracePt t="199018" x="7912100" y="3697288"/>
          <p14:tracePt t="199026" x="7912100" y="3671888"/>
          <p14:tracePt t="199034" x="7912100" y="3662363"/>
          <p14:tracePt t="199043" x="7912100" y="3636963"/>
          <p14:tracePt t="199052" x="7912100" y="3619500"/>
          <p14:tracePt t="199067" x="7920038" y="3603625"/>
          <p14:tracePt t="199074" x="7920038" y="3594100"/>
          <p14:tracePt t="199090" x="7920038" y="3586163"/>
          <p14:tracePt t="199101" x="7920038" y="3578225"/>
          <p14:tracePt t="199106" x="7920038" y="3568700"/>
          <p14:tracePt t="199116" x="7920038" y="3560763"/>
          <p14:tracePt t="199122" x="7920038" y="3552825"/>
          <p14:tracePt t="199170" x="7920038" y="3535363"/>
          <p14:tracePt t="199177" x="7920038" y="3527425"/>
          <p14:tracePt t="199194" x="7912100" y="3527425"/>
          <p14:tracePt t="199203" x="7912100" y="3517900"/>
          <p14:tracePt t="199210" x="7902575" y="3509963"/>
          <p14:tracePt t="199226" x="7902575" y="3492500"/>
          <p14:tracePt t="199242" x="7902575" y="3484563"/>
          <p14:tracePt t="199258" x="7902575" y="3475038"/>
          <p14:tracePt t="199275" x="7902575" y="3467100"/>
          <p14:tracePt t="199290" x="7902575" y="3459163"/>
          <p14:tracePt t="199301" x="7902575" y="3449638"/>
          <p14:tracePt t="199306" x="7902575" y="3433763"/>
          <p14:tracePt t="199332" x="7902575" y="3424238"/>
          <p14:tracePt t="199338" x="7902575" y="3408363"/>
          <p14:tracePt t="199354" x="7902575" y="3398838"/>
          <p14:tracePt t="199362" x="7902575" y="3382963"/>
          <p14:tracePt t="199378" x="7902575" y="3373438"/>
          <p14:tracePt t="199395" x="7902575" y="3355975"/>
          <p14:tracePt t="199402" x="7912100" y="3348038"/>
          <p14:tracePt t="199410" x="7912100" y="3340100"/>
          <p14:tracePt t="199418" x="7920038" y="3330575"/>
          <p14:tracePt t="199426" x="7920038" y="3322638"/>
          <p14:tracePt t="199434" x="7920038" y="3305175"/>
          <p14:tracePt t="199451" x="7927975" y="3289300"/>
          <p14:tracePt t="199459" x="7937500" y="3279775"/>
          <p14:tracePt t="199475" x="7937500" y="3271838"/>
          <p14:tracePt t="199484" x="7937500" y="3263900"/>
          <p14:tracePt t="199490" x="7937500" y="3254375"/>
          <p14:tracePt t="199500" x="7945438" y="3246438"/>
          <p14:tracePt t="199507" x="7945438" y="3238500"/>
          <p14:tracePt t="199516" x="7945438" y="3228975"/>
          <p14:tracePt t="199522" x="7954963" y="3228975"/>
          <p14:tracePt t="199532" x="7962900" y="3211513"/>
          <p14:tracePt t="199545" x="7970838" y="3203575"/>
          <p14:tracePt t="199586" x="7980363" y="3186113"/>
          <p14:tracePt t="199593" x="7988300" y="3178175"/>
          <p14:tracePt t="199618" x="7996238" y="3160713"/>
          <p14:tracePt t="199755" x="8005763" y="3152775"/>
          <p14:tracePt t="199923" x="8013700" y="3144838"/>
          <p14:tracePt t="199937" x="8013700" y="3135313"/>
          <p14:tracePt t="199953" x="8021638" y="3135313"/>
          <p14:tracePt t="199961" x="8031163" y="3135313"/>
          <p14:tracePt t="199970" x="8031163" y="3127375"/>
          <p14:tracePt t="199978" x="8047038" y="3119438"/>
          <p14:tracePt t="199994" x="8064500" y="3119438"/>
          <p14:tracePt t="200010" x="8064500" y="3109913"/>
          <p14:tracePt t="200026" x="8081963" y="3109913"/>
          <p14:tracePt t="200034" x="8089900" y="3109913"/>
          <p14:tracePt t="200042" x="8099425" y="3109913"/>
          <p14:tracePt t="200059" x="8107363" y="3109913"/>
          <p14:tracePt t="200075" x="8124825" y="3109913"/>
          <p14:tracePt t="200084" x="8140700" y="3109913"/>
          <p14:tracePt t="200100" x="8158163" y="3101975"/>
          <p14:tracePt t="200106" x="8183563" y="3101975"/>
          <p14:tracePt t="200123" x="8201025" y="3101975"/>
          <p14:tracePt t="200138" x="8218488" y="3101975"/>
          <p14:tracePt t="200146" x="8234363" y="3101975"/>
          <p14:tracePt t="200162" x="8243888" y="3101975"/>
          <p14:tracePt t="200170" x="8259763" y="3101975"/>
          <p14:tracePt t="200179" x="8269288" y="3101975"/>
          <p14:tracePt t="200186" x="8277225" y="3101975"/>
          <p14:tracePt t="200194" x="8285163" y="3101975"/>
          <p14:tracePt t="200203" x="8294688" y="3101975"/>
          <p14:tracePt t="200210" x="8310563" y="3101975"/>
          <p14:tracePt t="200218" x="8320088" y="3101975"/>
          <p14:tracePt t="200226" x="8335963" y="3101975"/>
          <p14:tracePt t="200235" x="8345488" y="3101975"/>
          <p14:tracePt t="200243" x="8353425" y="3101975"/>
          <p14:tracePt t="200251" x="8362950" y="3101975"/>
          <p14:tracePt t="200259" x="8370888" y="3094038"/>
          <p14:tracePt t="200267" x="8388350" y="3094038"/>
          <p14:tracePt t="200274" x="8396288" y="3094038"/>
          <p14:tracePt t="200285" x="8404225" y="3094038"/>
          <p14:tracePt t="200290" x="8421688" y="3094038"/>
          <p14:tracePt t="200300" x="8429625" y="3094038"/>
          <p14:tracePt t="200306" x="8447088" y="3094038"/>
          <p14:tracePt t="200316" x="8464550" y="3094038"/>
          <p14:tracePt t="200323" x="8472488" y="3094038"/>
          <p14:tracePt t="200332" x="8480425" y="3094038"/>
          <p14:tracePt t="200339" x="8489950" y="3094038"/>
          <p14:tracePt t="200345" x="8497888" y="3094038"/>
          <p14:tracePt t="200355" x="8515350" y="3094038"/>
          <p14:tracePt t="200386" x="8523288" y="3084513"/>
          <p14:tracePt t="200401" x="8532813" y="3084513"/>
          <p14:tracePt t="200434" x="8540750" y="3084513"/>
          <p14:tracePt t="200451" x="8548688" y="3084513"/>
          <p14:tracePt t="200458" x="8558213" y="3084513"/>
          <p14:tracePt t="200762" x="8566150" y="3084513"/>
          <p14:tracePt t="200778" x="8574088" y="3084513"/>
          <p14:tracePt t="200785" x="8583613" y="3084513"/>
          <p14:tracePt t="200794" x="8599488" y="3084513"/>
          <p14:tracePt t="200801" x="8609013" y="3084513"/>
          <p14:tracePt t="200810" x="8624888" y="3084513"/>
          <p14:tracePt t="200818" x="8642350" y="3084513"/>
          <p14:tracePt t="200826" x="8651875" y="3084513"/>
          <p14:tracePt t="200835" x="8677275" y="3084513"/>
          <p14:tracePt t="200842" x="8685213" y="3084513"/>
          <p14:tracePt t="200852" x="8693150" y="3084513"/>
          <p14:tracePt t="200858" x="8702675" y="3084513"/>
          <p14:tracePt t="201715" x="8710613" y="3084513"/>
          <p14:tracePt t="201745" x="8718550" y="3076575"/>
          <p14:tracePt t="201753" x="8728075" y="3059113"/>
          <p14:tracePt t="201762" x="8728075" y="3051175"/>
          <p14:tracePt t="201777" x="8743950" y="3033713"/>
          <p14:tracePt t="201785" x="8743950" y="3016250"/>
          <p14:tracePt t="201793" x="8753475" y="3016250"/>
          <p14:tracePt t="201803" x="8761413" y="3000375"/>
          <p14:tracePt t="201809" x="8769350" y="2990850"/>
          <p14:tracePt t="201825" x="8778875" y="2982913"/>
          <p14:tracePt t="201834" x="8786813" y="2974975"/>
          <p14:tracePt t="201867" x="8796338" y="2965450"/>
          <p14:tracePt t="201873" x="8804275" y="2957513"/>
          <p14:tracePt t="201889" x="8812213" y="2957513"/>
          <p14:tracePt t="201905" x="8812213" y="2949575"/>
          <p14:tracePt t="201939" x="8821738" y="2940050"/>
          <p14:tracePt t="202043" x="8829675" y="2932113"/>
          <p14:tracePt t="202123" x="8829675" y="2949575"/>
          <p14:tracePt t="202129" x="8829675" y="2965450"/>
          <p14:tracePt t="202139" x="8829675" y="2990850"/>
          <p14:tracePt t="202145" x="8829675" y="3025775"/>
          <p14:tracePt t="202155" x="8821738" y="3051175"/>
          <p14:tracePt t="202163" x="8821738" y="3067050"/>
          <p14:tracePt t="202170" x="8812213" y="3101975"/>
          <p14:tracePt t="202178" x="8804275" y="3119438"/>
          <p14:tracePt t="202186" x="8796338" y="3135313"/>
          <p14:tracePt t="202194" x="8796338" y="3152775"/>
          <p14:tracePt t="202258" x="8796338" y="3160713"/>
          <p14:tracePt t="202491" x="8769350" y="3195638"/>
          <p14:tracePt t="202499" x="8743950" y="3221038"/>
          <p14:tracePt t="202563" x="8736013" y="3228975"/>
          <p14:tracePt t="202578" x="8728075" y="3228975"/>
          <p14:tracePt t="202594" x="8718550" y="3238500"/>
          <p14:tracePt t="202602" x="8702675" y="3238500"/>
          <p14:tracePt t="202611" x="8659813" y="3254375"/>
          <p14:tracePt t="202619" x="8591550" y="3289300"/>
          <p14:tracePt t="202626" x="8566150" y="3297238"/>
          <p14:tracePt t="202636" x="8523288" y="3322638"/>
          <p14:tracePt t="202643" x="8489950" y="3330575"/>
          <p14:tracePt t="202652" x="8455025" y="3348038"/>
          <p14:tracePt t="202657" x="8404225" y="3382963"/>
          <p14:tracePt t="202669" x="8388350" y="3390900"/>
          <p14:tracePt t="202675" x="8353425" y="3398838"/>
          <p14:tracePt t="202684" x="8310563" y="3433763"/>
          <p14:tracePt t="202690" x="8277225" y="3449638"/>
          <p14:tracePt t="202698" x="8243888" y="3459163"/>
          <p14:tracePt t="202705" x="8226425" y="3467100"/>
          <p14:tracePt t="202713" x="8191500" y="3484563"/>
          <p14:tracePt t="202723" x="8158163" y="3492500"/>
          <p14:tracePt t="202730" x="8124825" y="3509963"/>
          <p14:tracePt t="202739" x="8089900" y="3509963"/>
          <p14:tracePt t="202746" x="8047038" y="3517900"/>
          <p14:tracePt t="202755" x="8013700" y="3517900"/>
          <p14:tracePt t="202763" x="7996238" y="3527425"/>
          <p14:tracePt t="202770" x="7954963" y="3527425"/>
          <p14:tracePt t="202778" x="7937500" y="3527425"/>
          <p14:tracePt t="202786" x="7902575" y="3527425"/>
          <p14:tracePt t="202794" x="7869238" y="3535363"/>
          <p14:tracePt t="202803" x="7843838" y="3535363"/>
          <p14:tracePt t="202811" x="7818438" y="3543300"/>
          <p14:tracePt t="202819" x="7767638" y="3552825"/>
          <p14:tracePt t="202827" x="7750175" y="3552825"/>
          <p14:tracePt t="202835" x="7691438" y="3560763"/>
          <p14:tracePt t="202842" x="7648575" y="3568700"/>
          <p14:tracePt t="202852" x="7588250" y="3578225"/>
          <p14:tracePt t="202857" x="7529513" y="3586163"/>
          <p14:tracePt t="202869" x="7494588" y="3594100"/>
          <p14:tracePt t="202875" x="7435850" y="3603625"/>
          <p14:tracePt t="202885" x="7410450" y="3611563"/>
          <p14:tracePt t="202891" x="7377113" y="3619500"/>
          <p14:tracePt t="202897" x="7367588" y="3619500"/>
          <p14:tracePt t="202906" x="7350125" y="3619500"/>
          <p14:tracePt t="202913" x="7334250" y="3629025"/>
          <p14:tracePt t="203075" x="7350125" y="3629025"/>
          <p14:tracePt t="203091" x="7367588" y="3629025"/>
          <p14:tracePt t="203106" x="7392988" y="3629025"/>
          <p14:tracePt t="203113" x="7402513" y="3629025"/>
          <p14:tracePt t="203123" x="7418388" y="3619500"/>
          <p14:tracePt t="203130" x="7435850" y="3619500"/>
          <p14:tracePt t="203146" x="7453313" y="3619500"/>
          <p14:tracePt t="203155" x="7478713" y="3619500"/>
          <p14:tracePt t="203162" x="7486650" y="3611563"/>
          <p14:tracePt t="203171" x="7504113" y="3611563"/>
          <p14:tracePt t="203178" x="7512050" y="3611563"/>
          <p14:tracePt t="203186" x="7537450" y="3611563"/>
          <p14:tracePt t="203194" x="7562850" y="3611563"/>
          <p14:tracePt t="203202" x="7580313" y="3611563"/>
          <p14:tracePt t="203210" x="7623175" y="3611563"/>
          <p14:tracePt t="203219" x="7656513" y="3611563"/>
          <p14:tracePt t="203225" x="7691438" y="3611563"/>
          <p14:tracePt t="203235" x="7724775" y="3611563"/>
          <p14:tracePt t="203242" x="7767638" y="3611563"/>
          <p14:tracePt t="203253" x="7783513" y="3611563"/>
          <p14:tracePt t="203258" x="7818438" y="3611563"/>
          <p14:tracePt t="203268" x="7843838" y="3611563"/>
          <p14:tracePt t="203273" x="7869238" y="3611563"/>
          <p14:tracePt t="203285" x="7902575" y="3611563"/>
          <p14:tracePt t="203291" x="7937500" y="3611563"/>
          <p14:tracePt t="203297" x="7962900" y="3611563"/>
          <p14:tracePt t="203306" x="7988300" y="3611563"/>
          <p14:tracePt t="203313" x="8021638" y="3611563"/>
          <p14:tracePt t="203322" x="8047038" y="3611563"/>
          <p14:tracePt t="203330" x="8081963" y="3611563"/>
          <p14:tracePt t="203339" x="8099425" y="3611563"/>
          <p14:tracePt t="203347" x="8115300" y="3611563"/>
          <p14:tracePt t="203353" x="8132763" y="3611563"/>
          <p14:tracePt t="203362" x="8158163" y="3611563"/>
          <p14:tracePt t="203369" x="8183563" y="3611563"/>
          <p14:tracePt t="203378" x="8191500" y="3611563"/>
          <p14:tracePt t="203385" x="8208963" y="3611563"/>
          <p14:tracePt t="203394" x="8218488" y="3611563"/>
          <p14:tracePt t="203403" x="8234363" y="3611563"/>
          <p14:tracePt t="203410" x="8259763" y="3611563"/>
          <p14:tracePt t="203418" x="8269288" y="3611563"/>
          <p14:tracePt t="203426" x="8285163" y="3611563"/>
          <p14:tracePt t="203436" x="8294688" y="3611563"/>
          <p14:tracePt t="203442" x="8310563" y="3611563"/>
          <p14:tracePt t="203453" x="8335963" y="3611563"/>
          <p14:tracePt t="203458" x="8353425" y="3611563"/>
          <p14:tracePt t="203468" x="8378825" y="3611563"/>
          <p14:tracePt t="203474" x="8404225" y="3611563"/>
          <p14:tracePt t="203484" x="8421688" y="3611563"/>
          <p14:tracePt t="203489" x="8455025" y="3611563"/>
          <p14:tracePt t="203497" x="8480425" y="3611563"/>
          <p14:tracePt t="203506" x="8507413" y="3611563"/>
          <p14:tracePt t="203513" x="8523288" y="3611563"/>
          <p14:tracePt t="203523" x="8548688" y="3611563"/>
          <p14:tracePt t="203530" x="8558213" y="3611563"/>
          <p14:tracePt t="204025" x="8583613" y="3611563"/>
          <p14:tracePt t="205017" x="8566150" y="3611563"/>
          <p14:tracePt t="205025" x="8548688" y="3611563"/>
          <p14:tracePt t="205037" x="8540750" y="3611563"/>
          <p14:tracePt t="205041" x="8523288" y="3611563"/>
          <p14:tracePt t="205050" x="8497888" y="3611563"/>
          <p14:tracePt t="205057" x="8464550" y="3611563"/>
          <p14:tracePt t="205066" x="8447088" y="3611563"/>
          <p14:tracePt t="205073" x="8413750" y="3611563"/>
          <p14:tracePt t="205081" x="8388350" y="3611563"/>
          <p14:tracePt t="205089" x="8353425" y="3611563"/>
          <p14:tracePt t="205097" x="8335963" y="3611563"/>
          <p14:tracePt t="205105" x="8302625" y="3611563"/>
          <p14:tracePt t="205114" x="8259763" y="3611563"/>
          <p14:tracePt t="205121" x="8234363" y="3611563"/>
          <p14:tracePt t="205129" x="8183563" y="3611563"/>
          <p14:tracePt t="205137" x="8124825" y="3611563"/>
          <p14:tracePt t="205146" x="8089900" y="3611563"/>
          <p14:tracePt t="205154" x="8039100" y="3611563"/>
          <p14:tracePt t="205162" x="7980363" y="3611563"/>
          <p14:tracePt t="205169" x="7927975" y="3611563"/>
          <p14:tracePt t="205179" x="7869238" y="3611563"/>
          <p14:tracePt t="205186" x="7810500" y="3611563"/>
          <p14:tracePt t="205194" x="7750175" y="3611563"/>
          <p14:tracePt t="205204" x="7691438" y="3611563"/>
          <p14:tracePt t="205210" x="7623175" y="3611563"/>
          <p14:tracePt t="205220" x="7562850" y="3611563"/>
          <p14:tracePt t="205226" x="7504113" y="3611563"/>
          <p14:tracePt t="205236" x="7418388" y="3611563"/>
          <p14:tracePt t="205243" x="7350125" y="3619500"/>
          <p14:tracePt t="205252" x="7265988" y="3619500"/>
          <p14:tracePt t="205259" x="7180263" y="3629025"/>
          <p14:tracePt t="205266" x="7061200" y="3636963"/>
          <p14:tracePt t="205274" x="6951663" y="3636963"/>
          <p14:tracePt t="205282" x="6824663" y="3654425"/>
          <p14:tracePt t="205291" x="6705600" y="3662363"/>
          <p14:tracePt t="205297" x="6586538" y="3662363"/>
          <p14:tracePt t="205306" x="6457950" y="3679825"/>
          <p14:tracePt t="205314" x="6338888" y="3687763"/>
          <p14:tracePt t="205322" x="6229350" y="3687763"/>
          <p14:tracePt t="205331" x="6143625" y="3697288"/>
          <p14:tracePt t="205338" x="6049963" y="3705225"/>
          <p14:tracePt t="205346" x="5957888" y="3722688"/>
          <p14:tracePt t="205354" x="5864225" y="3730625"/>
          <p14:tracePt t="205362" x="5795963" y="3756025"/>
          <p14:tracePt t="205370" x="5694363" y="3763963"/>
          <p14:tracePt t="205379" x="5616575" y="3781425"/>
          <p14:tracePt t="205388" x="5532438" y="3806825"/>
          <p14:tracePt t="205394" x="5456238" y="3816350"/>
          <p14:tracePt t="205403" x="5370513" y="3824288"/>
          <p14:tracePt t="205411" x="5276850" y="3849688"/>
          <p14:tracePt t="205420" x="5192713" y="3875088"/>
          <p14:tracePt t="205427" x="5124450" y="3883025"/>
          <p14:tracePt t="205436" x="5064125" y="3883025"/>
          <p14:tracePt t="205443" x="4987925" y="3900488"/>
          <p14:tracePt t="205453" x="4919663" y="3900488"/>
          <p14:tracePt t="205458" x="4868863" y="3908425"/>
          <p14:tracePt t="205467" x="4810125" y="3925888"/>
          <p14:tracePt t="205475" x="4749800" y="3935413"/>
          <p14:tracePt t="205481" x="4691063" y="3943350"/>
          <p14:tracePt t="205491" x="4665663" y="3951288"/>
          <p14:tracePt t="205498" x="4605338" y="3960813"/>
          <p14:tracePt t="205507" x="4538663" y="3976688"/>
          <p14:tracePt t="205514" x="4478338" y="3994150"/>
          <p14:tracePt t="205523" x="4410075" y="4002088"/>
          <p14:tracePt t="205531" x="4333875" y="4019550"/>
          <p14:tracePt t="205538" x="4249738" y="4044950"/>
          <p14:tracePt t="205545" x="4130675" y="4070350"/>
          <p14:tracePt t="205554" x="4052888" y="4087813"/>
          <p14:tracePt t="205562" x="3951288" y="4095750"/>
          <p14:tracePt t="205569" x="3841750" y="4121150"/>
          <p14:tracePt t="205577" x="3738563" y="4146550"/>
          <p14:tracePt t="205588" x="3619500" y="4164013"/>
          <p14:tracePt t="205594" x="3492500" y="4206875"/>
          <p14:tracePt t="205603" x="3390900" y="4224338"/>
          <p14:tracePt t="205610" x="3263900" y="4257675"/>
          <p14:tracePt t="205619" x="3144838" y="4300538"/>
          <p14:tracePt t="205627" x="3033713" y="4316413"/>
          <p14:tracePt t="205637" x="2914650" y="4341813"/>
          <p14:tracePt t="205643" x="2813050" y="4368800"/>
          <p14:tracePt t="205653" x="2701925" y="4402138"/>
          <p14:tracePt t="205659" x="2600325" y="4419600"/>
          <p14:tracePt t="205669" x="2498725" y="4445000"/>
          <p14:tracePt t="205675" x="2405063" y="4470400"/>
          <p14:tracePt t="205681" x="2319338" y="4503738"/>
          <p14:tracePt t="205690" x="2227263" y="4538663"/>
          <p14:tracePt t="205697" x="2141538" y="4554538"/>
          <p14:tracePt t="205706" x="2065338" y="4589463"/>
          <p14:tracePt t="205714" x="1971675" y="4622800"/>
          <p14:tracePt t="205721" x="1885950" y="4657725"/>
          <p14:tracePt t="205730" x="1801813" y="4673600"/>
          <p14:tracePt t="205739" x="1708150" y="4708525"/>
          <p14:tracePt t="205746" x="1631950" y="4759325"/>
          <p14:tracePt t="205755" x="1530350" y="4792663"/>
          <p14:tracePt t="205761" x="1436688" y="4818063"/>
          <p14:tracePt t="205770" x="1350963" y="4852988"/>
          <p14:tracePt t="205779" x="1292225" y="4878388"/>
          <p14:tracePt t="205787" x="1216025" y="4894263"/>
          <p14:tracePt t="205795" x="1155700" y="4929188"/>
          <p14:tracePt t="205803" x="1079500" y="4962525"/>
          <p14:tracePt t="205811" x="1028700" y="4979988"/>
          <p14:tracePt t="205819" x="977900" y="4997450"/>
          <p14:tracePt t="205826" x="917575" y="5030788"/>
          <p14:tracePt t="205837" x="892175" y="5038725"/>
          <p14:tracePt t="205842" x="849313" y="5073650"/>
          <p14:tracePt t="205854" x="815975" y="5081588"/>
          <p14:tracePt t="205859" x="781050" y="5116513"/>
          <p14:tracePt t="205869" x="739775" y="5141913"/>
          <p14:tracePt t="205873" x="704850" y="5157788"/>
          <p14:tracePt t="205881" x="679450" y="5175250"/>
          <p14:tracePt t="205889" x="654050" y="5192713"/>
          <p14:tracePt t="205898" x="636588" y="5208588"/>
          <p14:tracePt t="205906" x="611188" y="5235575"/>
          <p14:tracePt t="205915" x="577850" y="5251450"/>
          <p14:tracePt t="205922" x="560388" y="5268913"/>
          <p14:tracePt t="205929" x="527050" y="5294313"/>
          <p14:tracePt t="205939" x="509588" y="5311775"/>
          <p14:tracePt t="205945" x="476250" y="5327650"/>
          <p14:tracePt t="205954" x="450850" y="5353050"/>
          <p14:tracePt t="205962" x="433388" y="5370513"/>
          <p14:tracePt t="205971" x="407988" y="5395913"/>
          <p14:tracePt t="205978" x="390525" y="5413375"/>
          <p14:tracePt t="205987" x="365125" y="5421313"/>
          <p14:tracePt t="205995" x="347663" y="5438775"/>
          <p14:tracePt t="206004" x="339725" y="5456238"/>
          <p14:tracePt t="206011" x="339725" y="5464175"/>
          <p14:tracePt t="206019" x="331788" y="5464175"/>
          <p14:tracePt t="206027" x="331788" y="5472113"/>
          <p14:tracePt t="206036" x="322263" y="5489575"/>
          <p14:tracePt t="206043" x="322263" y="5497513"/>
          <p14:tracePt t="206052" x="322263" y="5507038"/>
          <p14:tracePt t="206065" x="322263" y="5514975"/>
          <p14:tracePt t="206106" x="322263" y="5524500"/>
          <p14:tracePt t="206138" x="322263" y="5532438"/>
          <p14:tracePt t="206162" x="322263" y="5540375"/>
          <p14:tracePt t="206170" x="339725" y="5540375"/>
          <p14:tracePt t="206178" x="365125" y="5540375"/>
          <p14:tracePt t="206187" x="382588" y="5540375"/>
          <p14:tracePt t="206195" x="415925" y="5540375"/>
          <p14:tracePt t="206204" x="441325" y="5540375"/>
          <p14:tracePt t="206209" x="458788" y="5540375"/>
          <p14:tracePt t="206221" x="484188" y="5540375"/>
          <p14:tracePt t="206225" x="519113" y="5540375"/>
          <p14:tracePt t="206236" x="534988" y="5540375"/>
          <p14:tracePt t="206243" x="560388" y="5540375"/>
          <p14:tracePt t="206252" x="585788" y="5540375"/>
          <p14:tracePt t="206259" x="603250" y="5540375"/>
          <p14:tracePt t="206266" x="620713" y="5540375"/>
          <p14:tracePt t="206275" x="646113" y="5540375"/>
          <p14:tracePt t="206281" x="663575" y="5540375"/>
          <p14:tracePt t="206290" x="679450" y="5532438"/>
          <p14:tracePt t="206298" x="688975" y="5532438"/>
          <p14:tracePt t="206306" x="704850" y="5532438"/>
          <p14:tracePt t="206315" x="722313" y="5524500"/>
          <p14:tracePt t="206322" x="730250" y="5524500"/>
          <p14:tracePt t="206330" x="730250" y="5514975"/>
          <p14:tracePt t="206338" x="747713" y="5507038"/>
          <p14:tracePt t="206346" x="755650" y="5497513"/>
          <p14:tracePt t="206354" x="765175" y="5497513"/>
          <p14:tracePt t="206362" x="773113" y="5497513"/>
          <p14:tracePt t="206371" x="781050" y="5489575"/>
          <p14:tracePt t="206378" x="790575" y="5481638"/>
          <p14:tracePt t="206387" x="798513" y="5481638"/>
          <p14:tracePt t="206394" x="808038" y="5481638"/>
          <p14:tracePt t="206404" x="823913" y="5464175"/>
          <p14:tracePt t="206410" x="833438" y="5456238"/>
          <p14:tracePt t="206426" x="841375" y="5456238"/>
          <p14:tracePt t="206441" x="841375" y="5446713"/>
          <p14:tracePt t="206452" x="858838" y="5446713"/>
          <p14:tracePt t="206459" x="866775" y="5438775"/>
          <p14:tracePt t="206475" x="874713" y="5438775"/>
          <p14:tracePt t="206481" x="892175" y="5438775"/>
          <p14:tracePt t="206490" x="892175" y="5430838"/>
          <p14:tracePt t="206498" x="900113" y="5421313"/>
          <p14:tracePt t="206506" x="917575" y="5421313"/>
          <p14:tracePt t="206546" x="925513" y="5421313"/>
          <p14:tracePt t="207001" x="935038" y="5421313"/>
          <p14:tracePt t="207026" x="942975" y="5421313"/>
          <p14:tracePt t="207211" x="952500" y="5413375"/>
          <p14:tracePt t="207315" x="960438" y="5413375"/>
          <p14:tracePt t="207346" x="977900" y="5413375"/>
          <p14:tracePt t="207355" x="985838" y="5405438"/>
          <p14:tracePt t="207371" x="993775" y="5405438"/>
          <p14:tracePt t="207483" x="1003300" y="5405438"/>
          <p14:tracePt t="207746" x="1019175" y="5405438"/>
          <p14:tracePt t="207770" x="1028700" y="5405438"/>
          <p14:tracePt t="207835" x="1044575" y="5405438"/>
          <p14:tracePt t="208923" x="1054100" y="5405438"/>
          <p14:tracePt t="208940" x="1062038" y="5405438"/>
          <p14:tracePt t="208945" x="1079500" y="5405438"/>
          <p14:tracePt t="208955" x="1104900" y="5405438"/>
          <p14:tracePt t="208963" x="1130300" y="5405438"/>
          <p14:tracePt t="208972" x="1155700" y="5395913"/>
          <p14:tracePt t="208978" x="1173163" y="5395913"/>
          <p14:tracePt t="208987" x="1198563" y="5395913"/>
          <p14:tracePt t="208995" x="1223963" y="5395913"/>
          <p14:tracePt t="209004" x="1241425" y="5395913"/>
          <p14:tracePt t="209011" x="1266825" y="5395913"/>
          <p14:tracePt t="209021" x="1292225" y="5395913"/>
          <p14:tracePt t="209027" x="1308100" y="5395913"/>
          <p14:tracePt t="209034" x="1343025" y="5395913"/>
          <p14:tracePt t="209042" x="1376363" y="5395913"/>
          <p14:tracePt t="209049" x="1401763" y="5395913"/>
          <p14:tracePt t="209059" x="1444625" y="5395913"/>
          <p14:tracePt t="209066" x="1477963" y="5395913"/>
          <p14:tracePt t="209075" x="1520825" y="5395913"/>
          <p14:tracePt t="209083" x="1563688" y="5395913"/>
          <p14:tracePt t="209091" x="1606550" y="5395913"/>
          <p14:tracePt t="209098" x="1665288" y="5395913"/>
          <p14:tracePt t="209105" x="1725613" y="5413375"/>
          <p14:tracePt t="209114" x="1776413" y="5413375"/>
          <p14:tracePt t="209122" x="1835150" y="5421313"/>
          <p14:tracePt t="209130" x="1878013" y="5430838"/>
          <p14:tracePt t="209138" x="1920875" y="5430838"/>
          <p14:tracePt t="209145" x="1963738" y="5430838"/>
          <p14:tracePt t="209155" x="2022475" y="5430838"/>
          <p14:tracePt t="209162" x="2073275" y="5438775"/>
          <p14:tracePt t="209172" x="2098675" y="5438775"/>
          <p14:tracePt t="209178" x="2159000" y="5446713"/>
          <p14:tracePt t="209189" x="2217738" y="5446713"/>
          <p14:tracePt t="209194" x="2243138" y="5446713"/>
          <p14:tracePt t="209204" x="2303463" y="5446713"/>
          <p14:tracePt t="209211" x="2344738" y="5456238"/>
          <p14:tracePt t="209220" x="2387600" y="5456238"/>
          <p14:tracePt t="209226" x="2447925" y="5456238"/>
          <p14:tracePt t="209234" x="2481263" y="5464175"/>
          <p14:tracePt t="209243" x="2541588" y="5464175"/>
          <p14:tracePt t="209249" x="2566988" y="5464175"/>
          <p14:tracePt t="209259" x="2608263" y="5472113"/>
          <p14:tracePt t="209266" x="2643188" y="5472113"/>
          <p14:tracePt t="209275" x="2676525" y="5472113"/>
          <p14:tracePt t="209283" x="2719388" y="5472113"/>
          <p14:tracePt t="209290" x="2762250" y="5472113"/>
          <p14:tracePt t="209298" x="2795588" y="5472113"/>
          <p14:tracePt t="209305" x="2838450" y="5472113"/>
          <p14:tracePt t="209314" x="2871788" y="5472113"/>
          <p14:tracePt t="209322" x="2914650" y="5472113"/>
          <p14:tracePt t="209331" x="2957513" y="5472113"/>
          <p14:tracePt t="209339" x="3000375" y="5472113"/>
          <p14:tracePt t="209347" x="3059113" y="5472113"/>
          <p14:tracePt t="209355" x="3119438" y="5481638"/>
          <p14:tracePt t="209363" x="3170238" y="5481638"/>
          <p14:tracePt t="209372" x="3228975" y="5489575"/>
          <p14:tracePt t="209378" x="3314700" y="5489575"/>
          <p14:tracePt t="209388" x="3408363" y="5489575"/>
          <p14:tracePt t="209394" x="3492500" y="5507038"/>
          <p14:tracePt t="209404" x="3586163" y="5507038"/>
          <p14:tracePt t="209410" x="3679825" y="5514975"/>
          <p14:tracePt t="209419" x="3763963" y="5514975"/>
          <p14:tracePt t="209426" x="3816350" y="5514975"/>
          <p14:tracePt t="209433" x="3875088" y="5514975"/>
          <p14:tracePt t="209442" x="3951288" y="5524500"/>
          <p14:tracePt t="209449" x="3994150" y="5524500"/>
          <p14:tracePt t="209458" x="4052888" y="5524500"/>
          <p14:tracePt t="209466" x="4105275" y="5524500"/>
          <p14:tracePt t="209474" x="4164013" y="5524500"/>
          <p14:tracePt t="209483" x="4214813" y="5532438"/>
          <p14:tracePt t="209491" x="4257675" y="5532438"/>
          <p14:tracePt t="209498" x="4300538" y="5532438"/>
          <p14:tracePt t="209505" x="4359275" y="5532438"/>
          <p14:tracePt t="209514" x="4419600" y="5540375"/>
          <p14:tracePt t="209523" x="4478338" y="5540375"/>
          <p14:tracePt t="209531" x="4521200" y="5540375"/>
          <p14:tracePt t="209539" x="4579938" y="5540375"/>
          <p14:tracePt t="209547" x="4640263" y="5557838"/>
          <p14:tracePt t="209555" x="4683125" y="5557838"/>
          <p14:tracePt t="209563" x="4733925" y="5557838"/>
          <p14:tracePt t="209572" x="4784725" y="5557838"/>
          <p14:tracePt t="209578" x="4827588" y="5557838"/>
          <p14:tracePt t="209589" x="4886325" y="5565775"/>
          <p14:tracePt t="209594" x="4919663" y="5565775"/>
          <p14:tracePt t="209604" x="4946650" y="5565775"/>
          <p14:tracePt t="209610" x="4979988" y="5565775"/>
          <p14:tracePt t="209620" x="5013325" y="5565775"/>
          <p14:tracePt t="209626" x="5048250" y="5575300"/>
          <p14:tracePt t="209634" x="5064125" y="5575300"/>
          <p14:tracePt t="209641" x="5106988" y="5575300"/>
          <p14:tracePt t="209649" x="5132388" y="5575300"/>
          <p14:tracePt t="209657" x="5167313" y="5575300"/>
          <p14:tracePt t="209666" x="5192713" y="5575300"/>
          <p14:tracePt t="209675" x="5218113" y="5575300"/>
          <p14:tracePt t="209683" x="5260975" y="5575300"/>
          <p14:tracePt t="209691" x="5286375" y="5575300"/>
          <p14:tracePt t="209698" x="5302250" y="5575300"/>
          <p14:tracePt t="209705" x="5319713" y="5575300"/>
          <p14:tracePt t="209714" x="5337175" y="5575300"/>
          <p14:tracePt t="209723" x="5345113" y="5575300"/>
          <p14:tracePt t="209731" x="5353050" y="5575300"/>
          <p14:tracePt t="209739" x="5362575" y="5575300"/>
          <p14:tracePt t="209795" x="5380038" y="5575300"/>
          <p14:tracePt t="209825" x="5387975" y="5575300"/>
          <p14:tracePt t="210002" x="5395913" y="5575300"/>
          <p14:tracePt t="210010" x="5405438" y="5575300"/>
          <p14:tracePt t="210018" x="5421313" y="5575300"/>
          <p14:tracePt t="210026" x="5438775" y="5575300"/>
          <p14:tracePt t="210033" x="5464175" y="5575300"/>
          <p14:tracePt t="210043" x="5497513" y="5575300"/>
          <p14:tracePt t="210050" x="5565775" y="5575300"/>
          <p14:tracePt t="210059" x="5634038" y="5575300"/>
          <p14:tracePt t="210067" x="5719763" y="5575300"/>
          <p14:tracePt t="210074" x="5803900" y="5575300"/>
          <p14:tracePt t="210082" x="5932488" y="5575300"/>
          <p14:tracePt t="210090" x="6034088" y="5575300"/>
          <p14:tracePt t="210098" x="6169025" y="5575300"/>
          <p14:tracePt t="210106" x="6254750" y="5575300"/>
          <p14:tracePt t="210114" x="6373813" y="5575300"/>
          <p14:tracePt t="210122" x="6500813" y="5575300"/>
          <p14:tracePt t="210129" x="6637338" y="5575300"/>
          <p14:tracePt t="210139" x="6746875" y="5575300"/>
          <p14:tracePt t="210145" x="6891338" y="5575300"/>
          <p14:tracePt t="210156" x="6994525" y="5575300"/>
          <p14:tracePt t="210161" x="7129463" y="5575300"/>
          <p14:tracePt t="210172" x="7273925" y="5575300"/>
          <p14:tracePt t="210178" x="7443788" y="5575300"/>
          <p14:tracePt t="210188" x="7580313" y="5575300"/>
          <p14:tracePt t="210195" x="7742238" y="5575300"/>
          <p14:tracePt t="210205" x="7877175" y="5575300"/>
          <p14:tracePt t="210210" x="8047038" y="5575300"/>
          <p14:tracePt t="210218" x="8166100" y="5575300"/>
          <p14:tracePt t="210227" x="8277225" y="5575300"/>
          <p14:tracePt t="210233" x="8378825" y="5575300"/>
          <p14:tracePt t="210243" x="8472488" y="5575300"/>
          <p14:tracePt t="210250" x="8532813" y="5575300"/>
          <p14:tracePt t="210259" x="8609013" y="5565775"/>
          <p14:tracePt t="210266" x="8667750" y="5557838"/>
          <p14:tracePt t="210275" x="8710613" y="5549900"/>
          <p14:tracePt t="210282" x="8728075" y="5532438"/>
          <p14:tracePt t="210291" x="8736013" y="5532438"/>
          <p14:tracePt t="210298" x="8753475" y="5524500"/>
          <p14:tracePt t="210306" x="8769350" y="5507038"/>
          <p14:tracePt t="210314" x="8778875" y="5497513"/>
          <p14:tracePt t="210323" x="8778875" y="5489575"/>
          <p14:tracePt t="210331" x="8796338" y="5481638"/>
          <p14:tracePt t="210339" x="8804275" y="5472113"/>
          <p14:tracePt t="210346" x="8804275" y="5464175"/>
          <p14:tracePt t="210355" x="8812213" y="5464175"/>
          <p14:tracePt t="210393" x="8821738" y="5456238"/>
          <p14:tracePt t="210426" x="8821738" y="5446713"/>
          <p14:tracePt t="210466" x="8821738" y="5438775"/>
          <p14:tracePt t="210475" x="8804275" y="5430838"/>
          <p14:tracePt t="210482" x="8796338" y="5421313"/>
          <p14:tracePt t="210491" x="8761413" y="5421313"/>
          <p14:tracePt t="210498" x="8736013" y="5421313"/>
          <p14:tracePt t="210506" x="8693150" y="5413375"/>
          <p14:tracePt t="210513" x="8659813" y="5413375"/>
          <p14:tracePt t="210522" x="8624888" y="5405438"/>
          <p14:tracePt t="210530" x="8599488" y="5395913"/>
          <p14:tracePt t="210539" x="8574088" y="5395913"/>
          <p14:tracePt t="210546" x="8548688" y="5395913"/>
          <p14:tracePt t="210555" x="8532813" y="5395913"/>
          <p14:tracePt t="210563" x="8507413" y="5395913"/>
          <p14:tracePt t="210573" x="8489950" y="5387975"/>
          <p14:tracePt t="210588" x="8472488" y="5387975"/>
          <p14:tracePt t="210595" x="8464550" y="5387975"/>
          <p14:tracePt t="210604" x="8455025" y="5380038"/>
          <p14:tracePt t="210618" x="8447088" y="5380038"/>
          <p14:tracePt t="210634" x="8439150" y="5380038"/>
          <p14:tracePt t="210650" x="8429625" y="5380038"/>
          <p14:tracePt t="210659" x="8421688" y="5380038"/>
          <p14:tracePt t="210667" x="8413750" y="5380038"/>
          <p14:tracePt t="210674" x="8396288" y="5380038"/>
          <p14:tracePt t="210682" x="8378825" y="5380038"/>
          <p14:tracePt t="210690" x="8370888" y="5370513"/>
          <p14:tracePt t="210698" x="8345488" y="5362575"/>
          <p14:tracePt t="210706" x="8328025" y="5362575"/>
          <p14:tracePt t="210714" x="8294688" y="5353050"/>
          <p14:tracePt t="210723" x="8285163" y="5353050"/>
          <p14:tracePt t="210730" x="8277225" y="5353050"/>
          <p14:tracePt t="210740" x="8269288" y="5353050"/>
          <p14:tracePt t="210745" x="8259763" y="5353050"/>
          <p14:tracePt t="210772" x="8251825" y="5345113"/>
          <p14:tracePt t="210789" x="8243888" y="5345113"/>
          <p14:tracePt t="210804" x="8226425" y="5337175"/>
          <p14:tracePt t="210818" x="8208963" y="5337175"/>
          <p14:tracePt t="210826" x="8201025" y="5337175"/>
          <p14:tracePt t="210834" x="8191500" y="5327650"/>
          <p14:tracePt t="210841" x="8175625" y="5319713"/>
          <p14:tracePt t="210850" x="8150225" y="5311775"/>
          <p14:tracePt t="210859" x="8140700" y="5311775"/>
          <p14:tracePt t="210873" x="8132763" y="5311775"/>
          <p14:tracePt t="210882" x="8115300" y="5311775"/>
          <p14:tracePt t="210890" x="8115300" y="5302250"/>
          <p14:tracePt t="210905" x="8107363" y="5302250"/>
          <p14:tracePt t="210933" x="8099425" y="5302250"/>
          <p14:tracePt t="211475" x="8089900" y="5302250"/>
          <p14:tracePt t="211482" x="8081963" y="5302250"/>
          <p14:tracePt t="211490" x="8074025" y="5302250"/>
          <p14:tracePt t="211498" x="8047038" y="5302250"/>
          <p14:tracePt t="211505" x="8039100" y="5302250"/>
          <p14:tracePt t="211515" x="8021638" y="5302250"/>
          <p14:tracePt t="211522" x="8005763" y="5302250"/>
          <p14:tracePt t="211531" x="7996238" y="5302250"/>
          <p14:tracePt t="211539" x="7980363" y="5302250"/>
          <p14:tracePt t="211547" x="7970838" y="5302250"/>
          <p14:tracePt t="211556" x="7962900" y="5302250"/>
          <p14:tracePt t="211562" x="7954963" y="5302250"/>
          <p14:tracePt t="211578" x="7945438" y="5302250"/>
          <p14:tracePt t="211795" x="7945438" y="5294313"/>
          <p14:tracePt t="211810" x="7962900" y="5294313"/>
          <p14:tracePt t="211826" x="7980363" y="5294313"/>
          <p14:tracePt t="211833" x="8005763" y="5294313"/>
          <p14:tracePt t="211850" x="8031163" y="5294313"/>
          <p14:tracePt t="211859" x="8039100" y="5294313"/>
          <p14:tracePt t="211866" x="8064500" y="5294313"/>
          <p14:tracePt t="211873" x="8107363" y="5294313"/>
          <p14:tracePt t="211882" x="8140700" y="5294313"/>
          <p14:tracePt t="211891" x="8183563" y="5294313"/>
          <p14:tracePt t="211897" x="8226425" y="5294313"/>
          <p14:tracePt t="211907" x="8285163" y="5294313"/>
          <p14:tracePt t="211913" x="8335963" y="5294313"/>
          <p14:tracePt t="211923" x="8378825" y="5294313"/>
          <p14:tracePt t="211935" x="8439150" y="5294313"/>
          <p14:tracePt t="211941" x="8480425" y="5294313"/>
          <p14:tracePt t="211946" x="8532813" y="5294313"/>
          <p14:tracePt t="211957" x="8558213" y="5294313"/>
          <p14:tracePt t="211963" x="8583613" y="5294313"/>
          <p14:tracePt t="211973" x="8609013" y="5294313"/>
          <p14:tracePt t="211979" x="8624888" y="5294313"/>
          <p14:tracePt t="212226" x="8624888" y="5286375"/>
          <p14:tracePt t="212282" x="8624888" y="5276850"/>
          <p14:tracePt t="212602" x="8634413" y="5268913"/>
          <p14:tracePt t="213051" x="8634413" y="5260975"/>
          <p14:tracePt t="213058" x="8624888" y="5260975"/>
          <p14:tracePt t="213066" x="8609013" y="5251450"/>
          <p14:tracePt t="213082" x="8599488" y="5251450"/>
          <p14:tracePt t="213099" x="8591550" y="5251450"/>
          <p14:tracePt t="213106" x="8583613" y="5251450"/>
          <p14:tracePt t="213115" x="8574088" y="5243513"/>
          <p14:tracePt t="213124" x="8566150" y="5243513"/>
          <p14:tracePt t="213130" x="8558213" y="5243513"/>
          <p14:tracePt t="213172" x="8548688" y="5243513"/>
          <p14:tracePt t="213202" x="8532813" y="5235575"/>
          <p14:tracePt t="213331" x="8523288" y="5235575"/>
          <p14:tracePt t="213363" x="8515350" y="5235575"/>
          <p14:tracePt t="213373" x="8507413" y="5235575"/>
          <p14:tracePt t="213386" x="8497888" y="5235575"/>
          <p14:tracePt t="213395" x="8480425" y="5235575"/>
          <p14:tracePt t="213401" x="8480425" y="5226050"/>
          <p14:tracePt t="213434" x="8472488" y="5218113"/>
          <p14:tracePt t="213442" x="8464550" y="5218113"/>
          <p14:tracePt t="213450" x="8464550" y="5208588"/>
          <p14:tracePt t="213458" x="8455025" y="5208588"/>
          <p14:tracePt t="213466" x="8439150" y="5200650"/>
          <p14:tracePt t="213482" x="8439150" y="5192713"/>
          <p14:tracePt t="213498" x="8429625" y="5192713"/>
          <p14:tracePt t="213506" x="8421688" y="5183188"/>
          <p14:tracePt t="213570" x="8404225" y="5167313"/>
          <p14:tracePt t="213595" x="8396288" y="5149850"/>
          <p14:tracePt t="213601" x="8388350" y="5141913"/>
          <p14:tracePt t="213617" x="8378825" y="5116513"/>
          <p14:tracePt t="213634" x="8370888" y="5099050"/>
          <p14:tracePt t="213723" x="8362950" y="5099050"/>
          <p14:tracePt t="213891" x="8353425" y="5099050"/>
          <p14:tracePt t="213907" x="8345488" y="5099050"/>
          <p14:tracePt t="213913" x="8335963" y="5099050"/>
          <p14:tracePt t="213930" x="8328025" y="5099050"/>
          <p14:tracePt t="213941" x="8320088" y="5106988"/>
          <p14:tracePt t="214059" x="8320088" y="5116513"/>
          <p14:tracePt t="214130" x="8310563" y="5116513"/>
          <p14:tracePt t="214490" x="8302625" y="5124450"/>
          <p14:tracePt t="214507" x="8294688" y="5124450"/>
          <p14:tracePt t="214524" x="8285163" y="5124450"/>
          <p14:tracePt t="214540" x="8277225" y="5124450"/>
          <p14:tracePt t="214546" x="8269288" y="5124450"/>
          <p14:tracePt t="214556" x="8251825" y="5116513"/>
          <p14:tracePt t="214563" x="8243888" y="5116513"/>
          <p14:tracePt t="214579" x="8218488" y="5116513"/>
          <p14:tracePt t="214585" x="8208963" y="5116513"/>
          <p14:tracePt t="214594" x="8201025" y="5116513"/>
          <p14:tracePt t="214601" x="8175625" y="5116513"/>
          <p14:tracePt t="214610" x="8166100" y="5116513"/>
          <p14:tracePt t="214618" x="8150225" y="5116513"/>
          <p14:tracePt t="214626" x="8132763" y="5116513"/>
          <p14:tracePt t="214635" x="8124825" y="5124450"/>
          <p14:tracePt t="214641" x="8099425" y="5141913"/>
          <p14:tracePt t="214658" x="8089900" y="5141913"/>
          <p14:tracePt t="214683" x="8081963" y="5149850"/>
          <p14:tracePt t="214715" x="8081963" y="5157788"/>
          <p14:tracePt t="214731" x="8081963" y="5167313"/>
          <p14:tracePt t="214850" x="8081963" y="5175250"/>
          <p14:tracePt t="214883" x="8074025" y="5175250"/>
          <p14:tracePt t="214930" x="8056563" y="5175250"/>
          <p14:tracePt t="214942" x="8031163" y="5175250"/>
          <p14:tracePt t="214945" x="7988300" y="5192713"/>
          <p14:tracePt t="214954" x="7920038" y="5251450"/>
          <p14:tracePt t="214963" x="7869238" y="5294313"/>
          <p14:tracePt t="214969" x="7793038" y="5319713"/>
          <p14:tracePt t="214977" x="7732713" y="5345113"/>
          <p14:tracePt t="214986" x="7699375" y="5353050"/>
          <p14:tracePt t="215050" x="7681913" y="5362575"/>
          <p14:tracePt t="215058" x="7666038" y="5380038"/>
          <p14:tracePt t="215066" x="7656513" y="5395913"/>
          <p14:tracePt t="215074" x="7631113" y="5413375"/>
          <p14:tracePt t="215083" x="7613650" y="5430838"/>
          <p14:tracePt t="215090" x="7605713" y="5430838"/>
          <p14:tracePt t="215098" x="7597775" y="5438775"/>
          <p14:tracePt t="215194" x="7588250" y="5438775"/>
          <p14:tracePt t="215202" x="7572375" y="5446713"/>
          <p14:tracePt t="215210" x="7562850" y="5456238"/>
          <p14:tracePt t="215218" x="7546975" y="5464175"/>
          <p14:tracePt t="215226" x="7521575" y="5472113"/>
          <p14:tracePt t="215234" x="7512050" y="5472113"/>
          <p14:tracePt t="215243" x="7486650" y="5489575"/>
          <p14:tracePt t="215250" x="7453313" y="5507038"/>
          <p14:tracePt t="215259" x="7410450" y="5540375"/>
          <p14:tracePt t="215265" x="7350125" y="5583238"/>
          <p14:tracePt t="215273" x="7316788" y="5600700"/>
          <p14:tracePt t="215282" x="7283450" y="5616575"/>
          <p14:tracePt t="215291" x="7258050" y="5616575"/>
          <p14:tracePt t="215298" x="7232650" y="5616575"/>
          <p14:tracePt t="215371" x="7232650" y="5600700"/>
          <p14:tracePt t="215395" x="7232650" y="5591175"/>
          <p14:tracePt t="215402" x="7232650" y="5575300"/>
          <p14:tracePt t="215418" x="7232650" y="5557838"/>
          <p14:tracePt t="215434" x="7240588" y="5557838"/>
          <p14:tracePt t="215450" x="7248525" y="5540375"/>
          <p14:tracePt t="215458" x="7248525" y="5532438"/>
          <p14:tracePt t="215474" x="7248525" y="5524500"/>
          <p14:tracePt t="215481" x="7258050" y="5514975"/>
          <p14:tracePt t="215539" x="7265988" y="5507038"/>
          <p14:tracePt t="215556" x="7273925" y="5497513"/>
          <p14:tracePt t="215571" x="7283450" y="5497513"/>
          <p14:tracePt t="215577" x="7291388" y="5489575"/>
          <p14:tracePt t="215585" x="7299325" y="5489575"/>
          <p14:tracePt t="215602" x="7308850" y="5489575"/>
          <p14:tracePt t="215659" x="7316788" y="5481638"/>
          <p14:tracePt t="215683" x="7316788" y="5464175"/>
          <p14:tracePt t="215690" x="7316788" y="5456238"/>
          <p14:tracePt t="215708" x="7334250" y="5430838"/>
          <p14:tracePt t="215714" x="7334250" y="5421313"/>
          <p14:tracePt t="215724" x="7334250" y="5413375"/>
          <p14:tracePt t="215730" x="7334250" y="5395913"/>
          <p14:tracePt t="215740" x="7334250" y="5380038"/>
          <p14:tracePt t="215746" x="7334250" y="5362575"/>
          <p14:tracePt t="215756" x="7334250" y="5337175"/>
          <p14:tracePt t="215769" x="7334250" y="5311775"/>
          <p14:tracePt t="215779" x="7334250" y="5294313"/>
          <p14:tracePt t="215786" x="7334250" y="5268913"/>
          <p14:tracePt t="215794" x="7334250" y="5251450"/>
          <p14:tracePt t="215818" x="7334250" y="5243513"/>
          <p14:tracePt t="215850" x="7334250" y="5235575"/>
          <p14:tracePt t="215898" x="7324725" y="5235575"/>
          <p14:tracePt t="215914" x="7316788" y="5226050"/>
          <p14:tracePt t="215925" x="7316788" y="5218113"/>
          <p14:tracePt t="215935" x="7316788" y="5208588"/>
          <p14:tracePt t="215946" x="7308850" y="5200650"/>
          <p14:tracePt t="215953" x="7308850" y="5192713"/>
          <p14:tracePt t="215969" x="7308850" y="5175250"/>
          <p14:tracePt t="215986" x="7308850" y="5167313"/>
          <p14:tracePt t="215993" x="7299325" y="5149850"/>
          <p14:tracePt t="216002" x="7291388" y="5132388"/>
          <p14:tracePt t="216018" x="7283450" y="5124450"/>
          <p14:tracePt t="216026" x="7283450" y="5116513"/>
          <p14:tracePt t="216042" x="7283450" y="5106988"/>
          <p14:tracePt t="216050" x="7273925" y="5091113"/>
          <p14:tracePt t="216059" x="7265988" y="5091113"/>
          <p14:tracePt t="216066" x="7265988" y="5081588"/>
          <p14:tracePt t="216075" x="7265988" y="5073650"/>
          <p14:tracePt t="216093" x="7265988" y="5064125"/>
          <p14:tracePt t="216098" x="7258050" y="5048250"/>
          <p14:tracePt t="216109" x="7248525" y="5048250"/>
          <p14:tracePt t="216140" x="7248525" y="5038725"/>
          <p14:tracePt t="216146" x="7240588" y="5030788"/>
          <p14:tracePt t="216364" x="7240588" y="5022850"/>
          <p14:tracePt t="216403" x="7240588" y="5013325"/>
          <p14:tracePt t="216434" x="7240588" y="5005388"/>
          <p14:tracePt t="216553" x="7248525" y="5005388"/>
          <p14:tracePt t="216569" x="7258050" y="5005388"/>
          <p14:tracePt t="216585" x="7265988" y="5013325"/>
          <p14:tracePt t="216602" x="7273925" y="5013325"/>
          <p14:tracePt t="216610" x="7273925" y="5030788"/>
          <p14:tracePt t="216626" x="7283450" y="5048250"/>
          <p14:tracePt t="216643" x="7291388" y="5056188"/>
          <p14:tracePt t="216657" x="7299325" y="5064125"/>
          <p14:tracePt t="216923" x="7299325" y="5073650"/>
          <p14:tracePt t="216938" x="7299325" y="5081588"/>
          <p14:tracePt t="216955" x="7299325" y="5091113"/>
          <p14:tracePt t="216963" x="7299325" y="5106988"/>
          <p14:tracePt t="216985" x="7299325" y="5124450"/>
          <p14:tracePt t="217483" x="7299325" y="5116513"/>
          <p14:tracePt t="217523" x="7299325" y="5106988"/>
          <p14:tracePt t="217540" x="7299325" y="5099050"/>
          <p14:tracePt t="217556" x="7308850" y="5091113"/>
          <p14:tracePt t="217569" x="7316788" y="5073650"/>
          <p14:tracePt t="217578" x="7316788" y="5056188"/>
          <p14:tracePt t="217586" x="7324725" y="5030788"/>
          <p14:tracePt t="217594" x="7334250" y="5022850"/>
          <p14:tracePt t="217602" x="7342188" y="4997450"/>
          <p14:tracePt t="217610" x="7342188" y="4979988"/>
          <p14:tracePt t="217618" x="7359650" y="4946650"/>
          <p14:tracePt t="217634" x="7359650" y="4903788"/>
          <p14:tracePt t="217651" x="7359650" y="4860925"/>
          <p14:tracePt t="217660" x="7359650" y="4852988"/>
          <p14:tracePt t="217666" x="7359650" y="4827588"/>
          <p14:tracePt t="217675" x="7359650" y="4818063"/>
          <p14:tracePt t="217683" x="7359650" y="4810125"/>
          <p14:tracePt t="217692" x="7359650" y="4802188"/>
          <p14:tracePt t="217699" x="7350125" y="4792663"/>
          <p14:tracePt t="217709" x="7342188" y="4775200"/>
          <p14:tracePt t="217714" x="7342188" y="4767263"/>
          <p14:tracePt t="217724" x="7342188" y="4759325"/>
          <p14:tracePt t="217730" x="7342188" y="4741863"/>
          <p14:tracePt t="217738" x="7334250" y="4716463"/>
          <p14:tracePt t="217746" x="7334250" y="4691063"/>
          <p14:tracePt t="217753" x="7316788" y="4640263"/>
          <p14:tracePt t="217763" x="7308850" y="4622800"/>
          <p14:tracePt t="217770" x="7291388" y="4589463"/>
          <p14:tracePt t="217779" x="7283450" y="4554538"/>
          <p14:tracePt t="217786" x="7265988" y="4538663"/>
          <p14:tracePt t="217795" x="7240588" y="4513263"/>
          <p14:tracePt t="217802" x="7232650" y="4503738"/>
          <p14:tracePt t="217986" x="7223125" y="4503738"/>
          <p14:tracePt t="234835" x="7240588" y="4486275"/>
          <p14:tracePt t="234842" x="7248525" y="4486275"/>
          <p14:tracePt t="234852" x="7283450" y="4470400"/>
          <p14:tracePt t="234858" x="7308850" y="4452938"/>
          <p14:tracePt t="234869" x="7334250" y="4445000"/>
          <p14:tracePt t="234874" x="7402513" y="4427538"/>
          <p14:tracePt t="234884" x="7443788" y="4419600"/>
          <p14:tracePt t="234890" x="7521575" y="4384675"/>
          <p14:tracePt t="234900" x="7597775" y="4351338"/>
          <p14:tracePt t="234906" x="7681913" y="4316413"/>
          <p14:tracePt t="234916" x="7758113" y="4300538"/>
          <p14:tracePt t="234929" x="7988300" y="4232275"/>
          <p14:tracePt t="234938" x="8124825" y="4181475"/>
          <p14:tracePt t="234945" x="8234363" y="4171950"/>
          <p14:tracePt t="234954" x="8353425" y="4138613"/>
          <p14:tracePt t="234961" x="8472488" y="4095750"/>
          <p14:tracePt t="234970" x="8583613" y="4079875"/>
          <p14:tracePt t="234977" x="8702675" y="4044950"/>
          <p14:tracePt t="234986" x="8786813" y="4019550"/>
          <p14:tracePt t="234994" x="8880475" y="3994150"/>
          <p14:tracePt t="235002" x="8948738" y="3976688"/>
          <p14:tracePt t="235011" x="9024938" y="3968750"/>
          <p14:tracePt t="235017" x="9101138" y="3951288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C5CC-0BC1-4102-84EF-7FADE9CD0F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61678"/>
            <a:ext cx="7921575" cy="950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직원채용 절차에 대한 기능모형 작성 실습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지원서 처리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활동에 대한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B4867F57-E06D-4EB1-B9D4-713604E70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CE1CE8-4FB3-464D-8606-067E3EFE93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1">
            <a:extLst>
              <a:ext uri="{FF2B5EF4-FFF2-40B4-BE49-F238E27FC236}">
                <a16:creationId xmlns:a16="http://schemas.microsoft.com/office/drawing/2014/main" id="{12A478D8-522E-44C6-B809-5C7E0AABD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7" y="1998663"/>
            <a:ext cx="7260852" cy="43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466F8-EC1E-4DFA-A17F-422CAAED2975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9.3  IDEF0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작성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745"/>
    </mc:Choice>
    <mc:Fallback xmlns="">
      <p:transition spd="slow" advTm="278745"/>
    </mc:Fallback>
  </mc:AlternateContent>
  <p:extLst>
    <p:ext uri="{3A86A75C-4F4B-4683-9AE1-C65F6400EC91}">
      <p14:laserTraceLst xmlns:p14="http://schemas.microsoft.com/office/powerpoint/2010/main">
        <p14:tracePtLst>
          <p14:tracePt t="617" x="8472488" y="3144838"/>
          <p14:tracePt t="626" x="7894638" y="3144838"/>
          <p14:tracePt t="632" x="7392988" y="3195638"/>
          <p14:tracePt t="638" x="6858000" y="3297238"/>
          <p14:tracePt t="648" x="6381750" y="3382963"/>
          <p14:tracePt t="655" x="6042025" y="3449638"/>
          <p14:tracePt t="664" x="5788025" y="3502025"/>
          <p14:tracePt t="672" x="5641975" y="3517900"/>
          <p14:tracePt t="679" x="5514975" y="3517900"/>
          <p14:tracePt t="688" x="5405438" y="3517900"/>
          <p14:tracePt t="696" x="5380038" y="3517900"/>
          <p14:tracePt t="704" x="5370513" y="3509963"/>
          <p14:tracePt t="713" x="5345113" y="3475038"/>
          <p14:tracePt t="719" x="5311775" y="3459163"/>
          <p14:tracePt t="729" x="5243513" y="3373438"/>
          <p14:tracePt t="968" x="5208588" y="3398838"/>
          <p14:tracePt t="978" x="5157788" y="3424238"/>
          <p14:tracePt t="984" x="5106988" y="3467100"/>
          <p14:tracePt t="994" x="5048250" y="3502025"/>
          <p14:tracePt t="999" x="5013325" y="3509963"/>
          <p14:tracePt t="1010" x="4979988" y="3527425"/>
          <p14:tracePt t="1016" x="4946650" y="3535363"/>
          <p14:tracePt t="1024" x="4903788" y="3535363"/>
          <p14:tracePt t="1032" x="4843463" y="3535363"/>
          <p14:tracePt t="1039" x="4784725" y="3535363"/>
          <p14:tracePt t="1049" x="4741863" y="3535363"/>
          <p14:tracePt t="1056" x="4699000" y="3535363"/>
          <p14:tracePt t="1065" x="4657725" y="3535363"/>
          <p14:tracePt t="1072" x="4630738" y="3535363"/>
          <p14:tracePt t="1079" x="4605338" y="3535363"/>
          <p14:tracePt t="1087" x="4579938" y="3527425"/>
          <p14:tracePt t="1096" x="4579938" y="3517900"/>
          <p14:tracePt t="1103" x="4554538" y="3509963"/>
          <p14:tracePt t="1112" x="4546600" y="3509963"/>
          <p14:tracePt t="1119" x="4538663" y="3509963"/>
          <p14:tracePt t="1129" x="4529138" y="3509963"/>
          <p14:tracePt t="1145" x="4529138" y="3502025"/>
          <p14:tracePt t="1178" x="4521200" y="3502025"/>
          <p14:tracePt t="1887" x="4513263" y="3484563"/>
          <p14:tracePt t="1897" x="4513263" y="3433763"/>
          <p14:tracePt t="1904" x="4513263" y="3390900"/>
          <p14:tracePt t="1913" x="4460875" y="3322638"/>
          <p14:tracePt t="1919" x="4435475" y="3297238"/>
          <p14:tracePt t="1929" x="4359275" y="3254375"/>
          <p14:tracePt t="1936" x="4283075" y="3211513"/>
          <p14:tracePt t="1944" x="4189413" y="3178175"/>
          <p14:tracePt t="1952" x="4105275" y="3144838"/>
          <p14:tracePt t="1962" x="4002088" y="3101975"/>
          <p14:tracePt t="1968" x="3908425" y="3067050"/>
          <p14:tracePt t="1978" x="3806825" y="3033713"/>
          <p14:tracePt t="1985" x="3730625" y="3000375"/>
          <p14:tracePt t="1993" x="3611563" y="2965450"/>
          <p14:tracePt t="2000" x="3527425" y="2940050"/>
          <p14:tracePt t="2007" x="3424238" y="2897188"/>
          <p14:tracePt t="2016" x="3348038" y="2871788"/>
          <p14:tracePt t="2022" x="3271838" y="2838450"/>
          <p14:tracePt t="2032" x="3221038" y="2813050"/>
          <p14:tracePt t="2039" x="3186113" y="2795588"/>
          <p14:tracePt t="2048" x="3152775" y="2778125"/>
          <p14:tracePt t="2056" x="3127375" y="2762250"/>
          <p14:tracePt t="2064" x="3084513" y="2736850"/>
          <p14:tracePt t="2071" x="3033713" y="2727325"/>
          <p14:tracePt t="2080" x="2990850" y="2701925"/>
          <p14:tracePt t="2088" x="2940050" y="2660650"/>
          <p14:tracePt t="2096" x="2889250" y="2643188"/>
          <p14:tracePt t="2103" x="2838450" y="2617788"/>
          <p14:tracePt t="2112" x="2805113" y="2600325"/>
          <p14:tracePt t="2119" x="2778125" y="2582863"/>
          <p14:tracePt t="2129" x="2727325" y="2541588"/>
          <p14:tracePt t="2135" x="2701925" y="2524125"/>
          <p14:tracePt t="2146" x="2651125" y="2498725"/>
          <p14:tracePt t="2152" x="2608263" y="2481263"/>
          <p14:tracePt t="2161" x="2557463" y="2447925"/>
          <p14:tracePt t="2167" x="2506663" y="2438400"/>
          <p14:tracePt t="2178" x="2473325" y="2422525"/>
          <p14:tracePt t="2184" x="2438400" y="2405063"/>
          <p14:tracePt t="2195" x="2397125" y="2397125"/>
          <p14:tracePt t="2199" x="2344738" y="2379663"/>
          <p14:tracePt t="2208" x="2303463" y="2371725"/>
          <p14:tracePt t="2216" x="2268538" y="2371725"/>
          <p14:tracePt t="2223" x="2209800" y="2362200"/>
          <p14:tracePt t="2232" x="2159000" y="2362200"/>
          <p14:tracePt t="2239" x="2098675" y="2344738"/>
          <p14:tracePt t="2248" x="2039938" y="2336800"/>
          <p14:tracePt t="2256" x="1979613" y="2328863"/>
          <p14:tracePt t="2264" x="1885950" y="2319338"/>
          <p14:tracePt t="2271" x="1827213" y="2311400"/>
          <p14:tracePt t="2279" x="1741488" y="2293938"/>
          <p14:tracePt t="2288" x="1639888" y="2278063"/>
          <p14:tracePt t="2296" x="1555750" y="2260600"/>
          <p14:tracePt t="2303" x="1470025" y="2243138"/>
          <p14:tracePt t="2312" x="1368425" y="2235200"/>
          <p14:tracePt t="2319" x="1282700" y="2209800"/>
          <p14:tracePt t="2329" x="1206500" y="2209800"/>
          <p14:tracePt t="2335" x="1138238" y="2200275"/>
          <p14:tracePt t="2345" x="1079500" y="2200275"/>
          <p14:tracePt t="2353" x="1028700" y="2192338"/>
          <p14:tracePt t="2361" x="1003300" y="2192338"/>
          <p14:tracePt t="2368" x="977900" y="2192338"/>
          <p14:tracePt t="2378" x="960438" y="2184400"/>
          <p14:tracePt t="2385" x="952500" y="2184400"/>
          <p14:tracePt t="2394" x="942975" y="2184400"/>
          <p14:tracePt t="2401" x="925513" y="2184400"/>
          <p14:tracePt t="2439" x="925513" y="2174875"/>
          <p14:tracePt t="2456" x="917575" y="2166938"/>
          <p14:tracePt t="2471" x="900113" y="2159000"/>
          <p14:tracePt t="2479" x="892175" y="2141538"/>
          <p14:tracePt t="2496" x="884238" y="2133600"/>
          <p14:tracePt t="2503" x="874713" y="2124075"/>
          <p14:tracePt t="2511" x="858838" y="2108200"/>
          <p14:tracePt t="2519" x="849313" y="2090738"/>
          <p14:tracePt t="2529" x="849313" y="2082800"/>
          <p14:tracePt t="2537" x="841375" y="2073275"/>
          <p14:tracePt t="2546" x="841375" y="2065338"/>
          <p14:tracePt t="2552" x="841375" y="2055813"/>
          <p14:tracePt t="2569" x="841375" y="2047875"/>
          <p14:tracePt t="2577" x="841375" y="2039938"/>
          <p14:tracePt t="2591" x="841375" y="2030413"/>
          <p14:tracePt t="2599" x="841375" y="2022475"/>
          <p14:tracePt t="2608" x="841375" y="2014538"/>
          <p14:tracePt t="2617" x="866775" y="2014538"/>
          <p14:tracePt t="2623" x="900113" y="2005013"/>
          <p14:tracePt t="2632" x="942975" y="1997075"/>
          <p14:tracePt t="2640" x="968375" y="1997075"/>
          <p14:tracePt t="2649" x="1011238" y="1997075"/>
          <p14:tracePt t="2656" x="1028700" y="1997075"/>
          <p14:tracePt t="2663" x="1069975" y="1997075"/>
          <p14:tracePt t="2672" x="1104900" y="1997075"/>
          <p14:tracePt t="2679" x="1138238" y="1997075"/>
          <p14:tracePt t="2688" x="1155700" y="1997075"/>
          <p14:tracePt t="2696" x="1181100" y="1997075"/>
          <p14:tracePt t="2703" x="1206500" y="1989138"/>
          <p14:tracePt t="2714" x="1223963" y="1989138"/>
          <p14:tracePt t="2720" x="1249363" y="1989138"/>
          <p14:tracePt t="2729" x="1266825" y="1989138"/>
          <p14:tracePt t="2735" x="1274763" y="1989138"/>
          <p14:tracePt t="2745" x="1292225" y="1989138"/>
          <p14:tracePt t="2752" x="1317625" y="1979613"/>
          <p14:tracePt t="2762" x="1325563" y="1979613"/>
          <p14:tracePt t="2768" x="1360488" y="1979613"/>
          <p14:tracePt t="2778" x="1393825" y="1979613"/>
          <p14:tracePt t="2783" x="1419225" y="1979613"/>
          <p14:tracePt t="2791" x="1462088" y="1979613"/>
          <p14:tracePt t="2799" x="1487488" y="1971675"/>
          <p14:tracePt t="2806" x="1538288" y="1971675"/>
          <p14:tracePt t="2817" x="1563688" y="1971675"/>
          <p14:tracePt t="2823" x="1631950" y="1971675"/>
          <p14:tracePt t="2832" x="1690688" y="1971675"/>
          <p14:tracePt t="2840" x="1758950" y="1971675"/>
          <p14:tracePt t="2848" x="1844675" y="1971675"/>
          <p14:tracePt t="2856" x="1946275" y="1971675"/>
          <p14:tracePt t="2864" x="2039938" y="1971675"/>
          <p14:tracePt t="2872" x="2159000" y="1971675"/>
          <p14:tracePt t="2879" x="2252663" y="1971675"/>
          <p14:tracePt t="2891" x="2354263" y="1971675"/>
          <p14:tracePt t="2897" x="2413000" y="1971675"/>
          <p14:tracePt t="2904" x="2447925" y="1971675"/>
          <p14:tracePt t="2914" x="2455863" y="1971675"/>
          <p14:tracePt t="3127" x="2463800" y="1963738"/>
          <p14:tracePt t="3136" x="2473325" y="1954213"/>
          <p14:tracePt t="3145" x="2481263" y="1946275"/>
          <p14:tracePt t="3152" x="2481263" y="1928813"/>
          <p14:tracePt t="3163" x="2481263" y="1911350"/>
          <p14:tracePt t="3168" x="2481263" y="1895475"/>
          <p14:tracePt t="3178" x="2481263" y="1870075"/>
          <p14:tracePt t="3183" x="2481263" y="1844675"/>
          <p14:tracePt t="3192" x="2489200" y="1827213"/>
          <p14:tracePt t="3199" x="2489200" y="1809750"/>
          <p14:tracePt t="3206" x="2489200" y="1793875"/>
          <p14:tracePt t="3216" x="2489200" y="1784350"/>
          <p14:tracePt t="3223" x="2489200" y="1758950"/>
          <p14:tracePt t="3232" x="2489200" y="1751013"/>
          <p14:tracePt t="3240" x="2489200" y="1733550"/>
          <p14:tracePt t="3248" x="2489200" y="1725613"/>
          <p14:tracePt t="3255" x="2489200" y="1716088"/>
          <p14:tracePt t="3264" x="2489200" y="1708150"/>
          <p14:tracePt t="3272" x="2481263" y="1700213"/>
          <p14:tracePt t="3279" x="2473325" y="1700213"/>
          <p14:tracePt t="3304" x="2473325" y="1690688"/>
          <p14:tracePt t="3313" x="2463800" y="1682750"/>
          <p14:tracePt t="3320" x="2455863" y="1674813"/>
          <p14:tracePt t="3329" x="2447925" y="1665288"/>
          <p14:tracePt t="3336" x="2447925" y="1657350"/>
          <p14:tracePt t="3346" x="2438400" y="1649413"/>
          <p14:tracePt t="3351" x="2430463" y="1639888"/>
          <p14:tracePt t="3368" x="2413000" y="1622425"/>
          <p14:tracePt t="3384" x="2405063" y="1606550"/>
          <p14:tracePt t="3392" x="2397125" y="1606550"/>
          <p14:tracePt t="3399" x="2387600" y="1589088"/>
          <p14:tracePt t="3407" x="2379663" y="1581150"/>
          <p14:tracePt t="3416" x="2362200" y="1571625"/>
          <p14:tracePt t="3423" x="2354263" y="1571625"/>
          <p14:tracePt t="3432" x="2336800" y="1555750"/>
          <p14:tracePt t="3440" x="2319338" y="1546225"/>
          <p14:tracePt t="3448" x="2293938" y="1538288"/>
          <p14:tracePt t="3456" x="2260600" y="1520825"/>
          <p14:tracePt t="3464" x="2227263" y="1512888"/>
          <p14:tracePt t="3472" x="2200275" y="1504950"/>
          <p14:tracePt t="3479" x="2166938" y="1495425"/>
          <p14:tracePt t="3488" x="2108200" y="1495425"/>
          <p14:tracePt t="3497" x="2065338" y="1495425"/>
          <p14:tracePt t="3504" x="2022475" y="1495425"/>
          <p14:tracePt t="3513" x="1946275" y="1495425"/>
          <p14:tracePt t="3519" x="1878013" y="1495425"/>
          <p14:tracePt t="3529" x="1835150" y="1495425"/>
          <p14:tracePt t="3536" x="1751013" y="1495425"/>
          <p14:tracePt t="3546" x="1674813" y="1495425"/>
          <p14:tracePt t="3552" x="1606550" y="1495425"/>
          <p14:tracePt t="3563" x="1546225" y="1495425"/>
          <p14:tracePt t="3569" x="1444625" y="1495425"/>
          <p14:tracePt t="3578" x="1360488" y="1495425"/>
          <p14:tracePt t="3583" x="1274763" y="1504950"/>
          <p14:tracePt t="3591" x="1173163" y="1520825"/>
          <p14:tracePt t="3599" x="1087438" y="1520825"/>
          <p14:tracePt t="3607" x="1003300" y="1546225"/>
          <p14:tracePt t="3616" x="925513" y="1555750"/>
          <p14:tracePt t="3623" x="866775" y="1563688"/>
          <p14:tracePt t="3632" x="798513" y="1571625"/>
          <p14:tracePt t="3640" x="747713" y="1589088"/>
          <p14:tracePt t="3648" x="671513" y="1597025"/>
          <p14:tracePt t="3656" x="628650" y="1606550"/>
          <p14:tracePt t="3664" x="603250" y="1606550"/>
          <p14:tracePt t="3672" x="585788" y="1614488"/>
          <p14:tracePt t="3680" x="560388" y="1622425"/>
          <p14:tracePt t="3688" x="552450" y="1622425"/>
          <p14:tracePt t="3848" x="544513" y="1622425"/>
          <p14:tracePt t="3864" x="544513" y="1649413"/>
          <p14:tracePt t="3872" x="544513" y="1657350"/>
          <p14:tracePt t="3880" x="544513" y="1682750"/>
          <p14:tracePt t="3888" x="560388" y="1708150"/>
          <p14:tracePt t="3897" x="569913" y="1733550"/>
          <p14:tracePt t="3905" x="585788" y="1758950"/>
          <p14:tracePt t="3913" x="595313" y="1776413"/>
          <p14:tracePt t="3920" x="611188" y="1793875"/>
          <p14:tracePt t="3930" x="620713" y="1827213"/>
          <p14:tracePt t="3936" x="628650" y="1852613"/>
          <p14:tracePt t="3946" x="636588" y="1870075"/>
          <p14:tracePt t="3952" x="636588" y="1895475"/>
          <p14:tracePt t="3962" x="654050" y="1911350"/>
          <p14:tracePt t="3968" x="654050" y="1920875"/>
          <p14:tracePt t="3978" x="663575" y="1928813"/>
          <p14:tracePt t="3985" x="663575" y="1938338"/>
          <p14:tracePt t="3993" x="663575" y="1946275"/>
          <p14:tracePt t="4000" x="671513" y="1946275"/>
          <p14:tracePt t="4088" x="671513" y="1954213"/>
          <p14:tracePt t="4105" x="679450" y="1954213"/>
          <p14:tracePt t="4112" x="696913" y="1954213"/>
          <p14:tracePt t="4136" x="714375" y="1954213"/>
          <p14:tracePt t="4240" x="722313" y="1954213"/>
          <p14:tracePt t="4248" x="730250" y="1954213"/>
          <p14:tracePt t="4255" x="739775" y="1954213"/>
          <p14:tracePt t="4264" x="747713" y="1963738"/>
          <p14:tracePt t="4272" x="773113" y="1971675"/>
          <p14:tracePt t="4279" x="808038" y="1979613"/>
          <p14:tracePt t="4288" x="841375" y="1989138"/>
          <p14:tracePt t="4296" x="858838" y="1989138"/>
          <p14:tracePt t="4305" x="892175" y="1989138"/>
          <p14:tracePt t="4312" x="917575" y="1989138"/>
          <p14:tracePt t="4319" x="960438" y="1989138"/>
          <p14:tracePt t="4329" x="1019175" y="1989138"/>
          <p14:tracePt t="4336" x="1079500" y="1997075"/>
          <p14:tracePt t="4346" x="1147763" y="2005013"/>
          <p14:tracePt t="4351" x="1231900" y="2014538"/>
          <p14:tracePt t="4361" x="1325563" y="2030413"/>
          <p14:tracePt t="4367" x="1411288" y="2030413"/>
          <p14:tracePt t="4376" x="1470025" y="2047875"/>
          <p14:tracePt t="4383" x="1538288" y="2047875"/>
          <p14:tracePt t="4390" x="1597025" y="2047875"/>
          <p14:tracePt t="4400" x="1657350" y="2055813"/>
          <p14:tracePt t="4407" x="1716088" y="2055813"/>
          <p14:tracePt t="4416" x="1758950" y="2055813"/>
          <p14:tracePt t="4424" x="1784350" y="2055813"/>
          <p14:tracePt t="4432" x="1801813" y="2055813"/>
          <p14:tracePt t="4440" x="1827213" y="2055813"/>
          <p14:tracePt t="4448" x="1852613" y="2055813"/>
          <p14:tracePt t="4464" x="1870075" y="2055813"/>
          <p14:tracePt t="4472" x="1885950" y="2055813"/>
          <p14:tracePt t="4489" x="1911350" y="2055813"/>
          <p14:tracePt t="4504" x="1928813" y="2055813"/>
          <p14:tracePt t="4512" x="1938338" y="2055813"/>
          <p14:tracePt t="4519" x="1954213" y="2055813"/>
          <p14:tracePt t="4530" x="1979613" y="2055813"/>
          <p14:tracePt t="4536" x="2014538" y="2055813"/>
          <p14:tracePt t="4547" x="2039938" y="2055813"/>
          <p14:tracePt t="4553" x="2073275" y="2055813"/>
          <p14:tracePt t="4563" x="2124075" y="2055813"/>
          <p14:tracePt t="4569" x="2184400" y="2055813"/>
          <p14:tracePt t="4575" x="2252663" y="2055813"/>
          <p14:tracePt t="4584" x="2311400" y="2055813"/>
          <p14:tracePt t="4590" x="2397125" y="2065338"/>
          <p14:tracePt t="4600" x="2489200" y="2065338"/>
          <p14:tracePt t="4607" x="2574925" y="2065338"/>
          <p14:tracePt t="4616" x="2660650" y="2065338"/>
          <p14:tracePt t="4624" x="2744788" y="2082800"/>
          <p14:tracePt t="4632" x="2805113" y="2082800"/>
          <p14:tracePt t="4639" x="2820988" y="2082800"/>
          <p14:tracePt t="4648" x="2846388" y="2082800"/>
          <p14:tracePt t="4848" x="2863850" y="2082800"/>
          <p14:tracePt t="4856" x="2871788" y="2082800"/>
          <p14:tracePt t="4864" x="2881313" y="2082800"/>
          <p14:tracePt t="4872" x="2889250" y="2082800"/>
          <p14:tracePt t="4879" x="2897188" y="2082800"/>
          <p14:tracePt t="4892" x="2914650" y="2082800"/>
          <p14:tracePt t="4904" x="2932113" y="2082800"/>
          <p14:tracePt t="4919" x="2957513" y="2082800"/>
          <p14:tracePt t="4930" x="2982913" y="2082800"/>
          <p14:tracePt t="4936" x="3000375" y="2082800"/>
          <p14:tracePt t="4947" x="3016250" y="2082800"/>
          <p14:tracePt t="4952" x="3051175" y="2082800"/>
          <p14:tracePt t="4962" x="3067050" y="2082800"/>
          <p14:tracePt t="4968" x="3101975" y="2082800"/>
          <p14:tracePt t="4978" x="3144838" y="2082800"/>
          <p14:tracePt t="4983" x="3170238" y="2082800"/>
          <p14:tracePt t="4991" x="3211513" y="2082800"/>
          <p14:tracePt t="4999" x="3254375" y="2082800"/>
          <p14:tracePt t="5008" x="3297238" y="2082800"/>
          <p14:tracePt t="5016" x="3330575" y="2082800"/>
          <p14:tracePt t="5024" x="3373438" y="2082800"/>
          <p14:tracePt t="5032" x="3416300" y="2082800"/>
          <p14:tracePt t="5039" x="3475038" y="2082800"/>
          <p14:tracePt t="5048" x="3527425" y="2082800"/>
          <p14:tracePt t="5056" x="3586163" y="2082800"/>
          <p14:tracePt t="5064" x="3646488" y="2082800"/>
          <p14:tracePt t="5072" x="3705225" y="2082800"/>
          <p14:tracePt t="5079" x="3756025" y="2082800"/>
          <p14:tracePt t="5088" x="3816350" y="2082800"/>
          <p14:tracePt t="5097" x="3875088" y="2082800"/>
          <p14:tracePt t="5104" x="3935413" y="2082800"/>
          <p14:tracePt t="5114" x="3976688" y="2082800"/>
          <p14:tracePt t="5119" x="4011613" y="2082800"/>
          <p14:tracePt t="5130" x="4027488" y="2082800"/>
          <p14:tracePt t="5137" x="4070350" y="2082800"/>
          <p14:tracePt t="5146" x="4087813" y="2082800"/>
          <p14:tracePt t="5152" x="4095750" y="2082800"/>
          <p14:tracePt t="5162" x="4113213" y="2082800"/>
          <p14:tracePt t="5167" x="4130675" y="2082800"/>
          <p14:tracePt t="5175" x="4138613" y="2082800"/>
          <p14:tracePt t="5183" x="4146550" y="2082800"/>
          <p14:tracePt t="5190" x="4164013" y="2082800"/>
          <p14:tracePt t="5199" x="4171950" y="2082800"/>
          <p14:tracePt t="5208" x="4181475" y="2082800"/>
          <p14:tracePt t="5216" x="4197350" y="2082800"/>
          <p14:tracePt t="5225" x="4214813" y="2082800"/>
          <p14:tracePt t="5232" x="4224338" y="2082800"/>
          <p14:tracePt t="5240" x="4249738" y="2082800"/>
          <p14:tracePt t="5248" x="4265613" y="2082800"/>
          <p14:tracePt t="5256" x="4283075" y="2082800"/>
          <p14:tracePt t="5264" x="4308475" y="2082800"/>
          <p14:tracePt t="5272" x="4333875" y="2082800"/>
          <p14:tracePt t="5289" x="4368800" y="2082800"/>
          <p14:tracePt t="5297" x="4384675" y="2082800"/>
          <p14:tracePt t="5303" x="4410075" y="2082800"/>
          <p14:tracePt t="5313" x="4427538" y="2082800"/>
          <p14:tracePt t="5320" x="4435475" y="2082800"/>
          <p14:tracePt t="5329" x="4470400" y="2082800"/>
          <p14:tracePt t="5336" x="4486275" y="2082800"/>
          <p14:tracePt t="5346" x="4503738" y="2082800"/>
          <p14:tracePt t="5353" x="4529138" y="2082800"/>
          <p14:tracePt t="5362" x="4546600" y="2082800"/>
          <p14:tracePt t="5369" x="4564063" y="2082800"/>
          <p14:tracePt t="5376" x="4572000" y="2082800"/>
          <p14:tracePt t="5385" x="4579938" y="2082800"/>
          <p14:tracePt t="5520" x="4589463" y="2082800"/>
          <p14:tracePt t="5529" x="4605338" y="2082800"/>
          <p14:tracePt t="5552" x="4630738" y="2082800"/>
          <p14:tracePt t="5568" x="4648200" y="2082800"/>
          <p14:tracePt t="5577" x="4657725" y="2082800"/>
          <p14:tracePt t="5584" x="4665663" y="2082800"/>
          <p14:tracePt t="5590" x="4673600" y="2082800"/>
          <p14:tracePt t="5599" x="4683125" y="2082800"/>
          <p14:tracePt t="5617" x="4699000" y="2082800"/>
          <p14:tracePt t="5624" x="4708525" y="2082800"/>
          <p14:tracePt t="5648" x="4724400" y="2082800"/>
          <p14:tracePt t="5681" x="4741863" y="2082800"/>
          <p14:tracePt t="5704" x="4749800" y="2082800"/>
          <p14:tracePt t="5889" x="4759325" y="2082800"/>
          <p14:tracePt t="5904" x="4775200" y="2098675"/>
          <p14:tracePt t="5920" x="4784725" y="2098675"/>
          <p14:tracePt t="5930" x="4792663" y="2116138"/>
          <p14:tracePt t="5936" x="4818063" y="2124075"/>
          <p14:tracePt t="5946" x="4860925" y="2133600"/>
          <p14:tracePt t="5952" x="4894263" y="2141538"/>
          <p14:tracePt t="5962" x="4962525" y="2141538"/>
          <p14:tracePt t="5968" x="5081588" y="2141538"/>
          <p14:tracePt t="5974" x="5167313" y="2141538"/>
          <p14:tracePt t="5984" x="5276850" y="2124075"/>
          <p14:tracePt t="5992" x="5353050" y="2124075"/>
          <p14:tracePt t="5999" x="5413375" y="2090738"/>
          <p14:tracePt t="6008" x="5464175" y="2073275"/>
          <p14:tracePt t="6016" x="5575300" y="2073275"/>
          <p14:tracePt t="6025" x="5659438" y="2073275"/>
          <p14:tracePt t="6232" x="5575300" y="2124075"/>
          <p14:tracePt t="6240" x="5464175" y="2141538"/>
          <p14:tracePt t="6248" x="5311775" y="2192338"/>
          <p14:tracePt t="6256" x="5141913" y="2252663"/>
          <p14:tracePt t="6265" x="4987925" y="2303463"/>
          <p14:tracePt t="6273" x="4886325" y="2354263"/>
          <p14:tracePt t="6280" x="4733925" y="2422525"/>
          <p14:tracePt t="6289" x="4605338" y="2455863"/>
          <p14:tracePt t="6297" x="4503738" y="2463800"/>
          <p14:tracePt t="6304" x="4419600" y="2463800"/>
          <p14:tracePt t="6313" x="4341813" y="2489200"/>
          <p14:tracePt t="6320" x="4265613" y="2524125"/>
          <p14:tracePt t="6330" x="4181475" y="2532063"/>
          <p14:tracePt t="6336" x="4130675" y="2557463"/>
          <p14:tracePt t="6346" x="4095750" y="2574925"/>
          <p14:tracePt t="6351" x="4070350" y="2592388"/>
          <p14:tracePt t="6360" x="4044950" y="2608263"/>
          <p14:tracePt t="6368" x="4019550" y="2633663"/>
          <p14:tracePt t="6374" x="4019550" y="2643188"/>
          <p14:tracePt t="6384" x="4011613" y="2643188"/>
          <p14:tracePt t="6391" x="4002088" y="2651125"/>
          <p14:tracePt t="6399" x="4002088" y="2660650"/>
          <p14:tracePt t="6408" x="3976688" y="2676525"/>
          <p14:tracePt t="6423" x="3968750" y="2676525"/>
          <p14:tracePt t="6440" x="3951288" y="2676525"/>
          <p14:tracePt t="6448" x="3917950" y="2676525"/>
          <p14:tracePt t="6456" x="3908425" y="2686050"/>
          <p14:tracePt t="6464" x="3900488" y="2686050"/>
          <p14:tracePt t="6473" x="3875088" y="2686050"/>
          <p14:tracePt t="6481" x="3857625" y="2686050"/>
          <p14:tracePt t="6488" x="3841750" y="2686050"/>
          <p14:tracePt t="6497" x="3832225" y="2686050"/>
          <p14:tracePt t="6514" x="3806825" y="2693988"/>
          <p14:tracePt t="6520" x="3790950" y="2693988"/>
          <p14:tracePt t="6530" x="3756025" y="2719388"/>
          <p14:tracePt t="6537" x="3713163" y="2736850"/>
          <p14:tracePt t="6545" x="3646488" y="2770188"/>
          <p14:tracePt t="6551" x="3586163" y="2805113"/>
          <p14:tracePt t="6561" x="3543300" y="2813050"/>
          <p14:tracePt t="6567" x="3467100" y="2846388"/>
          <p14:tracePt t="6575" x="3398838" y="2871788"/>
          <p14:tracePt t="6583" x="3355975" y="2881313"/>
          <p14:tracePt t="6591" x="3348038" y="2889250"/>
          <p14:tracePt t="6599" x="3340100" y="2889250"/>
          <p14:tracePt t="6615" x="3322638" y="2906713"/>
          <p14:tracePt t="6623" x="3314700" y="2906713"/>
          <p14:tracePt t="6631" x="3305175" y="2922588"/>
          <p14:tracePt t="6639" x="3305175" y="2949575"/>
          <p14:tracePt t="6647" x="3305175" y="2974975"/>
          <p14:tracePt t="6655" x="3305175" y="3008313"/>
          <p14:tracePt t="6664" x="3289300" y="3051175"/>
          <p14:tracePt t="6671" x="3289300" y="3084513"/>
          <p14:tracePt t="6681" x="3289300" y="3119438"/>
          <p14:tracePt t="6687" x="3289300" y="3152775"/>
          <p14:tracePt t="6697" x="3289300" y="3170238"/>
          <p14:tracePt t="6704" x="3289300" y="3195638"/>
          <p14:tracePt t="6714" x="3289300" y="3221038"/>
          <p14:tracePt t="6719" x="3289300" y="3228975"/>
          <p14:tracePt t="6730" x="3289300" y="3238500"/>
          <p14:tracePt t="6736" x="3289300" y="3246438"/>
          <p14:tracePt t="6752" x="3289300" y="3263900"/>
          <p14:tracePt t="6832" x="3289300" y="3271838"/>
          <p14:tracePt t="6847" x="3289300" y="3279775"/>
          <p14:tracePt t="6856" x="3289300" y="3289300"/>
          <p14:tracePt t="6872" x="3289300" y="3297238"/>
          <p14:tracePt t="6898" x="3289300" y="3305175"/>
          <p14:tracePt t="6904" x="3289300" y="3314700"/>
          <p14:tracePt t="6936" x="3297238" y="3322638"/>
          <p14:tracePt t="6952" x="3305175" y="3322638"/>
          <p14:tracePt t="6968" x="3305175" y="3330575"/>
          <p14:tracePt t="6992" x="3322638" y="3340100"/>
          <p14:tracePt t="7008" x="3330575" y="3340100"/>
          <p14:tracePt t="7023" x="3340100" y="3340100"/>
          <p14:tracePt t="7152" x="3348038" y="3340100"/>
          <p14:tracePt t="7176" x="3348038" y="3348038"/>
          <p14:tracePt t="7191" x="3322638" y="3348038"/>
          <p14:tracePt t="7199" x="3314700" y="3348038"/>
          <p14:tracePt t="7207" x="3289300" y="3348038"/>
          <p14:tracePt t="7215" x="3263900" y="3348038"/>
          <p14:tracePt t="7223" x="3228975" y="3348038"/>
          <p14:tracePt t="7231" x="3203575" y="3348038"/>
          <p14:tracePt t="7240" x="3170238" y="3348038"/>
          <p14:tracePt t="7247" x="3135313" y="3348038"/>
          <p14:tracePt t="7257" x="3094038" y="3348038"/>
          <p14:tracePt t="7264" x="3076575" y="3348038"/>
          <p14:tracePt t="7272" x="3041650" y="3348038"/>
          <p14:tracePt t="7280" x="3016250" y="3348038"/>
          <p14:tracePt t="7289" x="2982913" y="3355975"/>
          <p14:tracePt t="7297" x="2974975" y="3355975"/>
          <p14:tracePt t="7304" x="2949575" y="3355975"/>
          <p14:tracePt t="7314" x="2932113" y="3355975"/>
          <p14:tracePt t="7319" x="2914650" y="3355975"/>
          <p14:tracePt t="7328" x="2897188" y="3365500"/>
          <p14:tracePt t="7336" x="2889250" y="3365500"/>
          <p14:tracePt t="7346" x="2881313" y="3373438"/>
          <p14:tracePt t="7352" x="2871788" y="3373438"/>
          <p14:tracePt t="7358" x="2863850" y="3373438"/>
          <p14:tracePt t="7369" x="2855913" y="3373438"/>
          <p14:tracePt t="7375" x="2838450" y="3373438"/>
          <p14:tracePt t="7384" x="2830513" y="3373438"/>
          <p14:tracePt t="7392" x="2795588" y="3373438"/>
          <p14:tracePt t="7399" x="2752725" y="3373438"/>
          <p14:tracePt t="7409" x="2711450" y="3373438"/>
          <p14:tracePt t="7416" x="2676525" y="3373438"/>
          <p14:tracePt t="7423" x="2633663" y="3373438"/>
          <p14:tracePt t="7432" x="2600325" y="3373438"/>
          <p14:tracePt t="7440" x="2582863" y="3373438"/>
          <p14:tracePt t="7448" x="2549525" y="3373438"/>
          <p14:tracePt t="7457" x="2524125" y="3365500"/>
          <p14:tracePt t="7464" x="2481263" y="3365500"/>
          <p14:tracePt t="7472" x="2455863" y="3365500"/>
          <p14:tracePt t="7480" x="2438400" y="3365500"/>
          <p14:tracePt t="7488" x="2413000" y="3365500"/>
          <p14:tracePt t="7499" x="2405063" y="3365500"/>
          <p14:tracePt t="7504" x="2371725" y="3365500"/>
          <p14:tracePt t="7514" x="2354263" y="3365500"/>
          <p14:tracePt t="7519" x="2344738" y="3355975"/>
          <p14:tracePt t="7530" x="2336800" y="3348038"/>
          <p14:tracePt t="7536" x="2328863" y="3348038"/>
          <p14:tracePt t="7543" x="2311400" y="3340100"/>
          <p14:tracePt t="7551" x="2303463" y="3340100"/>
          <p14:tracePt t="7559" x="2286000" y="3330575"/>
          <p14:tracePt t="7569" x="2260600" y="3330575"/>
          <p14:tracePt t="7575" x="2235200" y="3330575"/>
          <p14:tracePt t="7585" x="2217738" y="3322638"/>
          <p14:tracePt t="7592" x="2184400" y="3322638"/>
          <p14:tracePt t="7599" x="2141538" y="3322638"/>
          <p14:tracePt t="7608" x="2098675" y="3322638"/>
          <p14:tracePt t="7616" x="2047875" y="3322638"/>
          <p14:tracePt t="7624" x="2005013" y="3322638"/>
          <p14:tracePt t="7632" x="1954213" y="3322638"/>
          <p14:tracePt t="7639" x="1895475" y="3322638"/>
          <p14:tracePt t="7648" x="1852613" y="3322638"/>
          <p14:tracePt t="7657" x="1776413" y="3322638"/>
          <p14:tracePt t="7665" x="1733550" y="3322638"/>
          <p14:tracePt t="7673" x="1674813" y="3322638"/>
          <p14:tracePt t="7680" x="1649413" y="3322638"/>
          <p14:tracePt t="7688" x="1589088" y="3322638"/>
          <p14:tracePt t="7697" x="1546225" y="3322638"/>
          <p14:tracePt t="7705" x="1512888" y="3322638"/>
          <p14:tracePt t="7714" x="1470025" y="3314700"/>
          <p14:tracePt t="7720" x="1427163" y="3314700"/>
          <p14:tracePt t="7730" x="1401763" y="3305175"/>
          <p14:tracePt t="7737" x="1360488" y="3297238"/>
          <p14:tracePt t="7743" x="1317625" y="3289300"/>
          <p14:tracePt t="7753" x="1282700" y="3279775"/>
          <p14:tracePt t="7759" x="1231900" y="3263900"/>
          <p14:tracePt t="7768" x="1206500" y="3254375"/>
          <p14:tracePt t="7775" x="1189038" y="3246438"/>
          <p14:tracePt t="7785" x="1173163" y="3238500"/>
          <p14:tracePt t="7792" x="1155700" y="3228975"/>
          <p14:tracePt t="7799" x="1130300" y="3211513"/>
          <p14:tracePt t="7808" x="1112838" y="3211513"/>
          <p14:tracePt t="7816" x="1096963" y="3203575"/>
          <p14:tracePt t="7824" x="1062038" y="3186113"/>
          <p14:tracePt t="7832" x="1044575" y="3186113"/>
          <p14:tracePt t="7839" x="1028700" y="3178175"/>
          <p14:tracePt t="7848" x="1003300" y="3170238"/>
          <p14:tracePt t="7855" x="977900" y="3160713"/>
          <p14:tracePt t="7865" x="960438" y="3160713"/>
          <p14:tracePt t="7872" x="935038" y="3160713"/>
          <p14:tracePt t="7881" x="925513" y="3152775"/>
          <p14:tracePt t="7894" x="917575" y="3152775"/>
          <p14:tracePt t="7898" x="909638" y="3152775"/>
          <p14:tracePt t="7905" x="900113" y="3152775"/>
          <p14:tracePt t="7947" x="892175" y="3152775"/>
          <p14:tracePt t="7984" x="909638" y="3152775"/>
          <p14:tracePt t="7992" x="935038" y="3152775"/>
          <p14:tracePt t="7999" x="968375" y="3152775"/>
          <p14:tracePt t="8007" x="1011238" y="3152775"/>
          <p14:tracePt t="8016" x="1096963" y="3152775"/>
          <p14:tracePt t="8024" x="1173163" y="3152775"/>
          <p14:tracePt t="8032" x="1266825" y="3152775"/>
          <p14:tracePt t="8039" x="1343025" y="3152775"/>
          <p14:tracePt t="8048" x="1452563" y="3152775"/>
          <p14:tracePt t="8056" x="1520825" y="3152775"/>
          <p14:tracePt t="8065" x="1597025" y="3152775"/>
          <p14:tracePt t="8072" x="1665288" y="3152775"/>
          <p14:tracePt t="8081" x="1700213" y="3152775"/>
          <p14:tracePt t="8089" x="1725613" y="3152775"/>
          <p14:tracePt t="8098" x="1733550" y="3152775"/>
          <p14:tracePt t="8184" x="1741488" y="3152775"/>
          <p14:tracePt t="8192" x="1751013" y="3152775"/>
          <p14:tracePt t="8199" x="1758950" y="3152775"/>
          <p14:tracePt t="8216" x="1766888" y="3152775"/>
          <p14:tracePt t="8223" x="1776413" y="3152775"/>
          <p14:tracePt t="8248" x="1793875" y="3144838"/>
          <p14:tracePt t="8256" x="1801813" y="3144838"/>
          <p14:tracePt t="8265" x="1801813" y="3135313"/>
          <p14:tracePt t="8400" x="1809750" y="3119438"/>
          <p14:tracePt t="8416" x="1819275" y="3109913"/>
          <p14:tracePt t="8424" x="1844675" y="3084513"/>
          <p14:tracePt t="8432" x="1852613" y="3076575"/>
          <p14:tracePt t="8439" x="1870075" y="3051175"/>
          <p14:tracePt t="8448" x="1885950" y="3033713"/>
          <p14:tracePt t="8455" x="1911350" y="3008313"/>
          <p14:tracePt t="8466" x="1920875" y="3000375"/>
          <p14:tracePt t="8472" x="1928813" y="2990850"/>
          <p14:tracePt t="8483" x="1946275" y="2974975"/>
          <p14:tracePt t="8488" x="1954213" y="2965450"/>
          <p14:tracePt t="8497" x="1963738" y="2957513"/>
          <p14:tracePt t="8504" x="1971675" y="2949575"/>
          <p14:tracePt t="8514" x="1979613" y="2940050"/>
          <p14:tracePt t="8519" x="1979613" y="2932113"/>
          <p14:tracePt t="8530" x="1989138" y="2922588"/>
          <p14:tracePt t="8632" x="2005013" y="2914650"/>
          <p14:tracePt t="8648" x="2030413" y="2914650"/>
          <p14:tracePt t="8656" x="2039938" y="2914650"/>
          <p14:tracePt t="8665" x="2073275" y="2914650"/>
          <p14:tracePt t="8672" x="2098675" y="2914650"/>
          <p14:tracePt t="8682" x="2149475" y="2914650"/>
          <p14:tracePt t="8687" x="2192338" y="2914650"/>
          <p14:tracePt t="8699" x="2235200" y="2914650"/>
          <p14:tracePt t="8704" x="2293938" y="2914650"/>
          <p14:tracePt t="8714" x="2354263" y="2914650"/>
          <p14:tracePt t="8719" x="2422525" y="2914650"/>
          <p14:tracePt t="8729" x="2481263" y="2914650"/>
          <p14:tracePt t="8736" x="2541588" y="2914650"/>
          <p14:tracePt t="8743" x="2600325" y="2914650"/>
          <p14:tracePt t="8752" x="2633663" y="2914650"/>
          <p14:tracePt t="8759" x="2668588" y="2914650"/>
          <p14:tracePt t="8767" x="2701925" y="2914650"/>
          <p14:tracePt t="8776" x="2719388" y="2914650"/>
          <p14:tracePt t="8784" x="2727325" y="2914650"/>
          <p14:tracePt t="8799" x="2736850" y="2914650"/>
          <p14:tracePt t="8808" x="2744788" y="2914650"/>
          <p14:tracePt t="8833" x="2752725" y="2914650"/>
          <p14:tracePt t="8839" x="2770188" y="2914650"/>
          <p14:tracePt t="8848" x="2778125" y="2914650"/>
          <p14:tracePt t="8856" x="2787650" y="2914650"/>
          <p14:tracePt t="8865" x="2795588" y="2914650"/>
          <p14:tracePt t="8871" x="2813050" y="2914650"/>
          <p14:tracePt t="8882" x="2830513" y="2914650"/>
          <p14:tracePt t="8898" x="2838450" y="2914650"/>
          <p14:tracePt t="8930" x="2855913" y="2914650"/>
          <p14:tracePt t="8943" x="2863850" y="2922588"/>
          <p14:tracePt t="8951" x="2871788" y="2932113"/>
          <p14:tracePt t="8960" x="2889250" y="2940050"/>
          <p14:tracePt t="8968" x="2914650" y="2957513"/>
          <p14:tracePt t="8976" x="2949575" y="2982913"/>
          <p14:tracePt t="8984" x="2974975" y="3000375"/>
          <p14:tracePt t="8992" x="3025775" y="3025775"/>
          <p14:tracePt t="8999" x="3067050" y="3059113"/>
          <p14:tracePt t="9008" x="3101975" y="3076575"/>
          <p14:tracePt t="9016" x="3119438" y="3084513"/>
          <p14:tracePt t="9024" x="3135313" y="3109913"/>
          <p14:tracePt t="9032" x="3152775" y="3127375"/>
          <p14:tracePt t="9039" x="3170238" y="3144838"/>
          <p14:tracePt t="9049" x="3178175" y="3170238"/>
          <p14:tracePt t="9056" x="3186113" y="3170238"/>
          <p14:tracePt t="9065" x="3186113" y="3195638"/>
          <p14:tracePt t="9072" x="3186113" y="3211513"/>
          <p14:tracePt t="9081" x="3186113" y="3228975"/>
          <p14:tracePt t="9088" x="3186113" y="3246438"/>
          <p14:tracePt t="9097" x="3186113" y="3254375"/>
          <p14:tracePt t="9104" x="3186113" y="3263900"/>
          <p14:tracePt t="9113" x="3178175" y="3271838"/>
          <p14:tracePt t="9199" x="3178175" y="3279775"/>
          <p14:tracePt t="9344" x="3170238" y="3297238"/>
          <p14:tracePt t="9359" x="3160713" y="3297238"/>
          <p14:tracePt t="9368" x="3135313" y="3297238"/>
          <p14:tracePt t="9376" x="3094038" y="3297238"/>
          <p14:tracePt t="9383" x="3033713" y="3297238"/>
          <p14:tracePt t="9391" x="2974975" y="3297238"/>
          <p14:tracePt t="9399" x="2932113" y="3289300"/>
          <p14:tracePt t="9408" x="2863850" y="3289300"/>
          <p14:tracePt t="9416" x="2805113" y="3289300"/>
          <p14:tracePt t="9424" x="2719388" y="3289300"/>
          <p14:tracePt t="9431" x="2625725" y="3271838"/>
          <p14:tracePt t="9440" x="2541588" y="3271838"/>
          <p14:tracePt t="9449" x="2489200" y="3271838"/>
          <p14:tracePt t="9456" x="2413000" y="3263900"/>
          <p14:tracePt t="9465" x="2354263" y="3254375"/>
          <p14:tracePt t="9472" x="2286000" y="3254375"/>
          <p14:tracePt t="9482" x="2252663" y="3254375"/>
          <p14:tracePt t="9488" x="2192338" y="3246438"/>
          <p14:tracePt t="9498" x="2174875" y="3238500"/>
          <p14:tracePt t="9504" x="2141538" y="3228975"/>
          <p14:tracePt t="9514" x="2124075" y="3228975"/>
          <p14:tracePt t="9520" x="2116138" y="3228975"/>
          <p14:tracePt t="9527" x="2108200" y="3228975"/>
          <p14:tracePt t="9536" x="2098675" y="3221038"/>
          <p14:tracePt t="9567" x="2090738" y="3211513"/>
          <p14:tracePt t="9576" x="2082800" y="3203575"/>
          <p14:tracePt t="9585" x="2073275" y="3186113"/>
          <p14:tracePt t="9591" x="2065338" y="3186113"/>
          <p14:tracePt t="9599" x="2065338" y="3178175"/>
          <p14:tracePt t="9608" x="2055813" y="3170238"/>
          <p14:tracePt t="9615" x="2047875" y="3160713"/>
          <p14:tracePt t="9633" x="2039938" y="3152775"/>
          <p14:tracePt t="9648" x="2030413" y="3135313"/>
          <p14:tracePt t="9655" x="2022475" y="3127375"/>
          <p14:tracePt t="9719" x="2022475" y="3119438"/>
          <p14:tracePt t="9752" x="2030413" y="3109913"/>
          <p14:tracePt t="9759" x="2055813" y="3109913"/>
          <p14:tracePt t="9767" x="2073275" y="3109913"/>
          <p14:tracePt t="9776" x="2098675" y="3109913"/>
          <p14:tracePt t="9783" x="2133600" y="3109913"/>
          <p14:tracePt t="9791" x="2174875" y="3127375"/>
          <p14:tracePt t="9799" x="2217738" y="3127375"/>
          <p14:tracePt t="9807" x="2268538" y="3135313"/>
          <p14:tracePt t="9816" x="2311400" y="3135313"/>
          <p14:tracePt t="9824" x="2362200" y="3135313"/>
          <p14:tracePt t="9833" x="2397125" y="3135313"/>
          <p14:tracePt t="9839" x="2438400" y="3135313"/>
          <p14:tracePt t="9849" x="2463800" y="3135313"/>
          <p14:tracePt t="9857" x="2506663" y="3135313"/>
          <p14:tracePt t="9865" x="2532063" y="3135313"/>
          <p14:tracePt t="9872" x="2541588" y="3135313"/>
          <p14:tracePt t="9882" x="2557463" y="3135313"/>
          <p14:tracePt t="9898" x="2574925" y="3135313"/>
          <p14:tracePt t="9904" x="2592388" y="3135313"/>
          <p14:tracePt t="9911" x="2617788" y="3135313"/>
          <p14:tracePt t="9919" x="2643188" y="3119438"/>
          <p14:tracePt t="9927" x="2668588" y="3101975"/>
          <p14:tracePt t="9936" x="2711450" y="3076575"/>
          <p14:tracePt t="9943" x="2727325" y="3059113"/>
          <p14:tracePt t="9952" x="2752725" y="3041650"/>
          <p14:tracePt t="9960" x="2778125" y="3025775"/>
          <p14:tracePt t="9967" x="2805113" y="3000375"/>
          <p14:tracePt t="9984" x="2813050" y="2990850"/>
          <p14:tracePt t="9991" x="2820988" y="2990850"/>
          <p14:tracePt t="9999" x="2820988" y="2982913"/>
          <p14:tracePt t="10049" x="2830513" y="2982913"/>
          <p14:tracePt t="10066" x="2846388" y="2982913"/>
          <p14:tracePt t="10081" x="2863850" y="2982913"/>
          <p14:tracePt t="10088" x="2871788" y="2990850"/>
          <p14:tracePt t="10098" x="2881313" y="3000375"/>
          <p14:tracePt t="10105" x="2889250" y="3016250"/>
          <p14:tracePt t="10113" x="2897188" y="3025775"/>
          <p14:tracePt t="10119" x="2906713" y="3051175"/>
          <p14:tracePt t="10126" x="2914650" y="3067050"/>
          <p14:tracePt t="10143" x="2914650" y="3076575"/>
          <p14:tracePt t="10151" x="2914650" y="3084513"/>
          <p14:tracePt t="10160" x="2914650" y="3094038"/>
          <p14:tracePt t="10167" x="2914650" y="3101975"/>
          <p14:tracePt t="10177" x="2922588" y="3109913"/>
          <p14:tracePt t="10183" x="2922588" y="3119438"/>
          <p14:tracePt t="10232" x="2922588" y="3135313"/>
          <p14:tracePt t="10249" x="2932113" y="3152775"/>
          <p14:tracePt t="10271" x="2940050" y="3160713"/>
          <p14:tracePt t="10283" x="2949575" y="3178175"/>
          <p14:tracePt t="10287" x="2965450" y="3195638"/>
          <p14:tracePt t="10298" x="3000375" y="3228975"/>
          <p14:tracePt t="10304" x="3025775" y="3271838"/>
          <p14:tracePt t="10314" x="3076575" y="3297238"/>
          <p14:tracePt t="10320" x="3119438" y="3330575"/>
          <p14:tracePt t="10326" x="3170238" y="3365500"/>
          <p14:tracePt t="10336" x="3246438" y="3424238"/>
          <p14:tracePt t="10343" x="3305175" y="3459163"/>
          <p14:tracePt t="10352" x="3373438" y="3502025"/>
          <p14:tracePt t="10360" x="3433763" y="3543300"/>
          <p14:tracePt t="10369" x="3517900" y="3611563"/>
          <p14:tracePt t="10376" x="3578225" y="3636963"/>
          <p14:tracePt t="10384" x="3646488" y="3705225"/>
          <p14:tracePt t="10391" x="3705225" y="3722688"/>
          <p14:tracePt t="10400" x="3798888" y="3781425"/>
          <p14:tracePt t="10408" x="3857625" y="3841750"/>
          <p14:tracePt t="10416" x="3908425" y="3867150"/>
          <p14:tracePt t="10425" x="3960813" y="3900488"/>
          <p14:tracePt t="10432" x="4019550" y="3925888"/>
          <p14:tracePt t="10440" x="4070350" y="3935413"/>
          <p14:tracePt t="10449" x="4105275" y="3951288"/>
          <p14:tracePt t="10456" x="4130675" y="3960813"/>
          <p14:tracePt t="10466" x="4156075" y="3968750"/>
          <p14:tracePt t="10472" x="4171950" y="3968750"/>
          <p14:tracePt t="10482" x="4189413" y="3976688"/>
          <p14:tracePt t="10487" x="4197350" y="3976688"/>
          <p14:tracePt t="10496" x="4224338" y="3976688"/>
          <p14:tracePt t="10503" x="4240213" y="3976688"/>
          <p14:tracePt t="10512" x="4257675" y="3976688"/>
          <p14:tracePt t="10519" x="4275138" y="3976688"/>
          <p14:tracePt t="10526" x="4300538" y="3976688"/>
          <p14:tracePt t="10536" x="4316413" y="3976688"/>
          <p14:tracePt t="10543" x="4351338" y="3976688"/>
          <p14:tracePt t="10552" x="4384675" y="3976688"/>
          <p14:tracePt t="10560" x="4410075" y="3976688"/>
          <p14:tracePt t="10568" x="4445000" y="3976688"/>
          <p14:tracePt t="10576" x="4486275" y="3976688"/>
          <p14:tracePt t="10584" x="4503738" y="3976688"/>
          <p14:tracePt t="10592" x="4529138" y="3976688"/>
          <p14:tracePt t="10600" x="4546600" y="3976688"/>
          <p14:tracePt t="10608" x="4579938" y="3968750"/>
          <p14:tracePt t="10615" x="4597400" y="3968750"/>
          <p14:tracePt t="10625" x="4630738" y="3960813"/>
          <p14:tracePt t="10632" x="4657725" y="3960813"/>
          <p14:tracePt t="10640" x="4699000" y="3960813"/>
          <p14:tracePt t="10649" x="4733925" y="3960813"/>
          <p14:tracePt t="10656" x="4767263" y="3960813"/>
          <p14:tracePt t="10667" x="4784725" y="3960813"/>
          <p14:tracePt t="10672" x="4802188" y="3960813"/>
          <p14:tracePt t="10682" x="4818063" y="3960813"/>
          <p14:tracePt t="10698" x="4835525" y="3960813"/>
          <p14:tracePt t="10704" x="4860925" y="3968750"/>
          <p14:tracePt t="10713" x="4860925" y="3976688"/>
          <p14:tracePt t="10720" x="4868863" y="3976688"/>
          <p14:tracePt t="10727" x="4878388" y="3986213"/>
          <p14:tracePt t="10736" x="4878388" y="3994150"/>
          <p14:tracePt t="10743" x="4886325" y="4002088"/>
          <p14:tracePt t="10752" x="4894263" y="4002088"/>
          <p14:tracePt t="10760" x="4911725" y="4027488"/>
          <p14:tracePt t="10776" x="4911725" y="4044950"/>
          <p14:tracePt t="10792" x="4911725" y="4062413"/>
          <p14:tracePt t="10799" x="4911725" y="4070350"/>
          <p14:tracePt t="10808" x="4911725" y="4079875"/>
          <p14:tracePt t="10815" x="4911725" y="4087813"/>
          <p14:tracePt t="10824" x="4911725" y="4105275"/>
          <p14:tracePt t="10840" x="4911725" y="4113213"/>
          <p14:tracePt t="10849" x="4911725" y="4121150"/>
          <p14:tracePt t="10857" x="4911725" y="4138613"/>
          <p14:tracePt t="10865" x="4903788" y="4156075"/>
          <p14:tracePt t="10872" x="4886325" y="4156075"/>
          <p14:tracePt t="10893" x="4810125" y="4181475"/>
          <p14:tracePt t="10899" x="4775200" y="4189413"/>
          <p14:tracePt t="10904" x="4741863" y="4197350"/>
          <p14:tracePt t="10910" x="4683125" y="4206875"/>
          <p14:tracePt t="10919" x="4622800" y="4206875"/>
          <p14:tracePt t="10927" x="4564063" y="4206875"/>
          <p14:tracePt t="10937" x="4495800" y="4206875"/>
          <p14:tracePt t="10943" x="4435475" y="4206875"/>
          <p14:tracePt t="10952" x="4376738" y="4206875"/>
          <p14:tracePt t="10960" x="4308475" y="4206875"/>
          <p14:tracePt t="10968" x="4265613" y="4206875"/>
          <p14:tracePt t="10975" x="4206875" y="4197350"/>
          <p14:tracePt t="10984" x="4146550" y="4189413"/>
          <p14:tracePt t="10992" x="4113213" y="4181475"/>
          <p14:tracePt t="10999" x="4087813" y="4171950"/>
          <p14:tracePt t="11008" x="4079875" y="4171950"/>
          <p14:tracePt t="11015" x="4079875" y="4164013"/>
          <p14:tracePt t="11024" x="4070350" y="4164013"/>
          <p14:tracePt t="11032" x="4062413" y="4156075"/>
          <p14:tracePt t="11049" x="4062413" y="4146550"/>
          <p14:tracePt t="11057" x="4052888" y="4130675"/>
          <p14:tracePt t="11066" x="4052888" y="4121150"/>
          <p14:tracePt t="11072" x="4052888" y="4105275"/>
          <p14:tracePt t="11082" x="4052888" y="4095750"/>
          <p14:tracePt t="11089" x="4052888" y="4087813"/>
          <p14:tracePt t="11098" x="4052888" y="4070350"/>
          <p14:tracePt t="11104" x="4052888" y="4052888"/>
          <p14:tracePt t="11111" x="4052888" y="4044950"/>
          <p14:tracePt t="11120" x="4052888" y="4037013"/>
          <p14:tracePt t="11127" x="4052888" y="4019550"/>
          <p14:tracePt t="11137" x="4052888" y="4011613"/>
          <p14:tracePt t="11143" x="4052888" y="4002088"/>
          <p14:tracePt t="11152" x="4062413" y="3986213"/>
          <p14:tracePt t="11160" x="4079875" y="3968750"/>
          <p14:tracePt t="11168" x="4095750" y="3951288"/>
          <p14:tracePt t="11185" x="4113213" y="3935413"/>
          <p14:tracePt t="11192" x="4130675" y="3917950"/>
          <p14:tracePt t="11199" x="4138613" y="3908425"/>
          <p14:tracePt t="11208" x="4156075" y="3892550"/>
          <p14:tracePt t="11215" x="4171950" y="3883025"/>
          <p14:tracePt t="11223" x="4189413" y="3867150"/>
          <p14:tracePt t="11232" x="4206875" y="3857625"/>
          <p14:tracePt t="11239" x="4224338" y="3849688"/>
          <p14:tracePt t="11249" x="4240213" y="3841750"/>
          <p14:tracePt t="11257" x="4257675" y="3832225"/>
          <p14:tracePt t="11266" x="4265613" y="3824288"/>
          <p14:tracePt t="11272" x="4275138" y="3816350"/>
          <p14:tracePt t="11282" x="4291013" y="3816350"/>
          <p14:tracePt t="11287" x="4308475" y="3798888"/>
          <p14:tracePt t="11296" x="4316413" y="3798888"/>
          <p14:tracePt t="11303" x="4333875" y="3781425"/>
          <p14:tracePt t="11311" x="4351338" y="3773488"/>
          <p14:tracePt t="11319" x="4359275" y="3773488"/>
          <p14:tracePt t="11327" x="4384675" y="3763963"/>
          <p14:tracePt t="11335" x="4402138" y="3756025"/>
          <p14:tracePt t="11344" x="4419600" y="3756025"/>
          <p14:tracePt t="11352" x="4445000" y="3756025"/>
          <p14:tracePt t="11360" x="4452938" y="3756025"/>
          <p14:tracePt t="11368" x="4470400" y="3756025"/>
          <p14:tracePt t="11375" x="4495800" y="3756025"/>
          <p14:tracePt t="11384" x="4503738" y="3756025"/>
          <p14:tracePt t="11392" x="4521200" y="3748088"/>
          <p14:tracePt t="11399" x="4529138" y="3748088"/>
          <p14:tracePt t="11416" x="4538663" y="3748088"/>
          <p14:tracePt t="11425" x="4554538" y="3748088"/>
          <p14:tracePt t="11433" x="4572000" y="3748088"/>
          <p14:tracePt t="11440" x="4597400" y="3748088"/>
          <p14:tracePt t="11449" x="4605338" y="3748088"/>
          <p14:tracePt t="11456" x="4614863" y="3748088"/>
          <p14:tracePt t="11465" x="4648200" y="3748088"/>
          <p14:tracePt t="11471" x="4657725" y="3748088"/>
          <p14:tracePt t="11482" x="4683125" y="3748088"/>
          <p14:tracePt t="11489" x="4708525" y="3756025"/>
          <p14:tracePt t="11497" x="4716463" y="3763963"/>
          <p14:tracePt t="11504" x="4733925" y="3773488"/>
          <p14:tracePt t="11510" x="4749800" y="3773488"/>
          <p14:tracePt t="11520" x="4759325" y="3790950"/>
          <p14:tracePt t="11528" x="4767263" y="3798888"/>
          <p14:tracePt t="11543" x="4802188" y="3806825"/>
          <p14:tracePt t="11552" x="4802188" y="3816350"/>
          <p14:tracePt t="11560" x="4810125" y="3824288"/>
          <p14:tracePt t="11569" x="4818063" y="3824288"/>
          <p14:tracePt t="11575" x="4818063" y="3832225"/>
          <p14:tracePt t="11584" x="4827588" y="3841750"/>
          <p14:tracePt t="11592" x="4835525" y="3849688"/>
          <p14:tracePt t="11599" x="4843463" y="3857625"/>
          <p14:tracePt t="11608" x="4843463" y="3867150"/>
          <p14:tracePt t="11616" x="4843463" y="3875088"/>
          <p14:tracePt t="11625" x="4852988" y="3883025"/>
          <p14:tracePt t="11632" x="4852988" y="3900488"/>
          <p14:tracePt t="11649" x="4852988" y="3917950"/>
          <p14:tracePt t="11656" x="4852988" y="3925888"/>
          <p14:tracePt t="11666" x="4852988" y="3943350"/>
          <p14:tracePt t="11672" x="4852988" y="3960813"/>
          <p14:tracePt t="11688" x="4852988" y="3986213"/>
          <p14:tracePt t="11703" x="4852988" y="4011613"/>
          <p14:tracePt t="11711" x="4843463" y="4027488"/>
          <p14:tracePt t="11719" x="4827588" y="4037013"/>
          <p14:tracePt t="11727" x="4810125" y="4052888"/>
          <p14:tracePt t="11735" x="4802188" y="4062413"/>
          <p14:tracePt t="11743" x="4792663" y="4070350"/>
          <p14:tracePt t="11751" x="4775200" y="4079875"/>
          <p14:tracePt t="11759" x="4767263" y="4079875"/>
          <p14:tracePt t="11767" x="4759325" y="4087813"/>
          <p14:tracePt t="11775" x="4749800" y="4087813"/>
          <p14:tracePt t="11783" x="4741863" y="4095750"/>
          <p14:tracePt t="11800" x="4733925" y="4095750"/>
          <p14:tracePt t="11807" x="4724400" y="4095750"/>
          <p14:tracePt t="11816" x="4716463" y="4095750"/>
          <p14:tracePt t="12041" x="4708525" y="4095750"/>
          <p14:tracePt t="12857" x="4708525" y="4105275"/>
          <p14:tracePt t="12882" x="4708525" y="4113213"/>
          <p14:tracePt t="12888" x="4716463" y="4121150"/>
          <p14:tracePt t="13104" x="4724400" y="4121150"/>
          <p14:tracePt t="13119" x="4733925" y="4121150"/>
          <p14:tracePt t="13127" x="4733925" y="4130675"/>
          <p14:tracePt t="13136" x="4733925" y="4138613"/>
          <p14:tracePt t="13152" x="4741863" y="4146550"/>
          <p14:tracePt t="13176" x="4741863" y="4156075"/>
          <p14:tracePt t="13248" x="4749800" y="4164013"/>
          <p14:tracePt t="14025" x="4749800" y="4171950"/>
          <p14:tracePt t="14760" x="4759325" y="4171950"/>
          <p14:tracePt t="14768" x="4767263" y="4171950"/>
          <p14:tracePt t="14776" x="4775200" y="4171950"/>
          <p14:tracePt t="14784" x="4802188" y="4171950"/>
          <p14:tracePt t="14792" x="4827588" y="4171950"/>
          <p14:tracePt t="14802" x="4835525" y="4181475"/>
          <p14:tracePt t="14807" x="4868863" y="4189413"/>
          <p14:tracePt t="14818" x="4894263" y="4189413"/>
          <p14:tracePt t="14824" x="4929188" y="4197350"/>
          <p14:tracePt t="14834" x="4972050" y="4197350"/>
          <p14:tracePt t="14839" x="5038725" y="4197350"/>
          <p14:tracePt t="14851" x="5091113" y="4197350"/>
          <p14:tracePt t="14857" x="5116513" y="4197350"/>
          <p14:tracePt t="14866" x="5167313" y="4189413"/>
          <p14:tracePt t="14872" x="5226050" y="4189413"/>
          <p14:tracePt t="14878" x="5286375" y="4171950"/>
          <p14:tracePt t="14899" x="5405438" y="4138613"/>
          <p14:tracePt t="14904" x="5456238" y="4121150"/>
          <p14:tracePt t="14912" x="5481638" y="4121150"/>
          <p14:tracePt t="14921" x="5524500" y="4095750"/>
          <p14:tracePt t="14929" x="5524500" y="4070350"/>
          <p14:tracePt t="15025" x="5524500" y="4062413"/>
          <p14:tracePt t="15033" x="5489575" y="4062413"/>
          <p14:tracePt t="15039" x="5395913" y="4052888"/>
          <p14:tracePt t="15050" x="5311775" y="4052888"/>
          <p14:tracePt t="15055" x="5235575" y="4052888"/>
          <p14:tracePt t="15066" x="5132388" y="4052888"/>
          <p14:tracePt t="15072" x="5081588" y="4052888"/>
          <p14:tracePt t="15079" x="5005388" y="4052888"/>
          <p14:tracePt t="15089" x="4903788" y="4079875"/>
          <p14:tracePt t="15095" x="4894263" y="4079875"/>
          <p14:tracePt t="15105" x="4894263" y="4070350"/>
          <p14:tracePt t="15144" x="4903788" y="4070350"/>
          <p14:tracePt t="15152" x="4911725" y="4070350"/>
          <p14:tracePt t="15159" x="4929188" y="4070350"/>
          <p14:tracePt t="15168" x="4962525" y="4070350"/>
          <p14:tracePt t="15175" x="4997450" y="4087813"/>
          <p14:tracePt t="15185" x="5030788" y="4087813"/>
          <p14:tracePt t="15191" x="5073650" y="4113213"/>
          <p14:tracePt t="15202" x="5106988" y="4121150"/>
          <p14:tracePt t="15208" x="5183188" y="4138613"/>
          <p14:tracePt t="15217" x="5235575" y="4138613"/>
          <p14:tracePt t="15224" x="5327650" y="4164013"/>
          <p14:tracePt t="15234" x="5413375" y="4171950"/>
          <p14:tracePt t="15240" x="5489575" y="4189413"/>
          <p14:tracePt t="15250" x="5557838" y="4206875"/>
          <p14:tracePt t="15255" x="5634038" y="4206875"/>
          <p14:tracePt t="15266" x="5702300" y="4214813"/>
          <p14:tracePt t="15272" x="5745163" y="4232275"/>
          <p14:tracePt t="15279" x="5788025" y="4232275"/>
          <p14:tracePt t="15288" x="5829300" y="4257675"/>
          <p14:tracePt t="15296" x="5880100" y="4265613"/>
          <p14:tracePt t="15304" x="5897563" y="4275138"/>
          <p14:tracePt t="15312" x="5905500" y="4275138"/>
          <p14:tracePt t="15319" x="5922963" y="4275138"/>
          <p14:tracePt t="15328" x="5940425" y="4283075"/>
          <p14:tracePt t="15336" x="5948363" y="4300538"/>
          <p14:tracePt t="15344" x="5957888" y="4300538"/>
          <p14:tracePt t="15352" x="5973763" y="4316413"/>
          <p14:tracePt t="15369" x="5983288" y="4325938"/>
          <p14:tracePt t="15376" x="5991225" y="4341813"/>
          <p14:tracePt t="15386" x="5999163" y="4341813"/>
          <p14:tracePt t="15391" x="5999163" y="4359275"/>
          <p14:tracePt t="15402" x="6016625" y="4384675"/>
          <p14:tracePt t="15407" x="6024563" y="4384675"/>
          <p14:tracePt t="15418" x="6042025" y="4410075"/>
          <p14:tracePt t="15423" x="6042025" y="4419600"/>
          <p14:tracePt t="15434" x="6042025" y="4427538"/>
          <p14:tracePt t="15440" x="6042025" y="4445000"/>
          <p14:tracePt t="15450" x="6049963" y="4478338"/>
          <p14:tracePt t="15456" x="6059488" y="4486275"/>
          <p14:tracePt t="15465" x="6059488" y="4513263"/>
          <p14:tracePt t="15472" x="6059488" y="4529138"/>
          <p14:tracePt t="15479" x="6059488" y="4546600"/>
          <p14:tracePt t="15488" x="6067425" y="4564063"/>
          <p14:tracePt t="15496" x="6076950" y="4589463"/>
          <p14:tracePt t="15504" x="6076950" y="4597400"/>
          <p14:tracePt t="15512" x="6084888" y="4605338"/>
          <p14:tracePt t="15519" x="6092825" y="4622800"/>
          <p14:tracePt t="15528" x="6092825" y="4630738"/>
          <p14:tracePt t="15535" x="6110288" y="4648200"/>
          <p14:tracePt t="15544" x="6118225" y="4648200"/>
          <p14:tracePt t="15552" x="6135688" y="4657725"/>
          <p14:tracePt t="15559" x="6161088" y="4665663"/>
          <p14:tracePt t="15569" x="6178550" y="4665663"/>
          <p14:tracePt t="15575" x="6203950" y="4665663"/>
          <p14:tracePt t="15585" x="6237288" y="4673600"/>
          <p14:tracePt t="15592" x="6262688" y="4673600"/>
          <p14:tracePt t="15601" x="6305550" y="4683125"/>
          <p14:tracePt t="15607" x="6330950" y="4683125"/>
          <p14:tracePt t="15618" x="6365875" y="4683125"/>
          <p14:tracePt t="15624" x="6407150" y="4683125"/>
          <p14:tracePt t="15634" x="6450013" y="4683125"/>
          <p14:tracePt t="15640" x="6500813" y="4683125"/>
          <p14:tracePt t="15650" x="6543675" y="4683125"/>
          <p14:tracePt t="15656" x="6586538" y="4683125"/>
          <p14:tracePt t="15663" x="6645275" y="4699000"/>
          <p14:tracePt t="15673" x="6713538" y="4699000"/>
          <p14:tracePt t="15679" x="6756400" y="4699000"/>
          <p14:tracePt t="15688" x="6815138" y="4699000"/>
          <p14:tracePt t="15696" x="6875463" y="4699000"/>
          <p14:tracePt t="15703" x="6900863" y="4699000"/>
          <p14:tracePt t="15713" x="6951663" y="4699000"/>
          <p14:tracePt t="15719" x="6977063" y="4699000"/>
          <p14:tracePt t="15727" x="6994525" y="4699000"/>
          <p14:tracePt t="15736" x="7010400" y="4699000"/>
          <p14:tracePt t="15744" x="7019925" y="4699000"/>
          <p14:tracePt t="16032" x="7019925" y="4708525"/>
          <p14:tracePt t="16064" x="7019925" y="4724400"/>
          <p14:tracePt t="16248" x="7027863" y="4724400"/>
          <p14:tracePt t="16256" x="7035800" y="4724400"/>
          <p14:tracePt t="16279" x="7045325" y="4724400"/>
          <p14:tracePt t="16288" x="7053263" y="4724400"/>
          <p14:tracePt t="16296" x="7061200" y="4724400"/>
          <p14:tracePt t="16304" x="7070725" y="4724400"/>
          <p14:tracePt t="16319" x="7078663" y="4724400"/>
          <p14:tracePt t="16336" x="7088188" y="4724400"/>
          <p14:tracePt t="16351" x="7096125" y="4724400"/>
          <p14:tracePt t="16392" x="7104063" y="4724400"/>
          <p14:tracePt t="16449" x="7096125" y="4708525"/>
          <p14:tracePt t="16456" x="7070725" y="4683125"/>
          <p14:tracePt t="16463" x="7019925" y="4648200"/>
          <p14:tracePt t="16472" x="6985000" y="4622800"/>
          <p14:tracePt t="16479" x="6916738" y="4579938"/>
          <p14:tracePt t="16489" x="6858000" y="4538663"/>
          <p14:tracePt t="16496" x="6781800" y="4486275"/>
          <p14:tracePt t="16504" x="6696075" y="4427538"/>
          <p14:tracePt t="16512" x="6619875" y="4359275"/>
          <p14:tracePt t="16519" x="6551613" y="4308475"/>
          <p14:tracePt t="16528" x="6467475" y="4240213"/>
          <p14:tracePt t="16536" x="6356350" y="4189413"/>
          <p14:tracePt t="16544" x="6280150" y="4156075"/>
          <p14:tracePt t="16551" x="6203950" y="4113213"/>
          <p14:tracePt t="16560" x="6118225" y="4070350"/>
          <p14:tracePt t="16568" x="6049963" y="4037013"/>
          <p14:tracePt t="16576" x="5991225" y="4002088"/>
          <p14:tracePt t="16585" x="5932488" y="3976688"/>
          <p14:tracePt t="16593" x="5854700" y="3943350"/>
          <p14:tracePt t="16601" x="5803900" y="3925888"/>
          <p14:tracePt t="16607" x="5727700" y="3892550"/>
          <p14:tracePt t="16618" x="5684838" y="3883025"/>
          <p14:tracePt t="16623" x="5616575" y="3857625"/>
          <p14:tracePt t="16635" x="5557838" y="3849688"/>
          <p14:tracePt t="16639" x="5514975" y="3832225"/>
          <p14:tracePt t="16648" x="5464175" y="3824288"/>
          <p14:tracePt t="16656" x="5421313" y="3816350"/>
          <p14:tracePt t="16662" x="5362575" y="3806825"/>
          <p14:tracePt t="16672" x="5302250" y="3781425"/>
          <p14:tracePt t="16680" x="5243513" y="3773488"/>
          <p14:tracePt t="16688" x="5192713" y="3763963"/>
          <p14:tracePt t="16696" x="5149850" y="3748088"/>
          <p14:tracePt t="16704" x="5106988" y="3748088"/>
          <p14:tracePt t="16711" x="5073650" y="3738563"/>
          <p14:tracePt t="16719" x="5038725" y="3730625"/>
          <p14:tracePt t="16728" x="5030788" y="3722688"/>
          <p14:tracePt t="16736" x="5022850" y="3722688"/>
          <p14:tracePt t="16896" x="5013325" y="3722688"/>
          <p14:tracePt t="16904" x="4997450" y="3713163"/>
          <p14:tracePt t="16911" x="4962525" y="3697288"/>
          <p14:tracePt t="16920" x="4919663" y="3671888"/>
          <p14:tracePt t="16927" x="4868863" y="3636963"/>
          <p14:tracePt t="16936" x="4802188" y="3594100"/>
          <p14:tracePt t="16943" x="4741863" y="3552825"/>
          <p14:tracePt t="16952" x="4648200" y="3509963"/>
          <p14:tracePt t="16959" x="4546600" y="3441700"/>
          <p14:tracePt t="16968" x="4435475" y="3365500"/>
          <p14:tracePt t="16975" x="4316413" y="3305175"/>
          <p14:tracePt t="16985" x="4197350" y="3238500"/>
          <p14:tracePt t="16992" x="4095750" y="3170238"/>
          <p14:tracePt t="17002" x="3976688" y="3109913"/>
          <p14:tracePt t="17008" x="3857625" y="3051175"/>
          <p14:tracePt t="17018" x="3738563" y="2982913"/>
          <p14:tracePt t="17024" x="3636963" y="2932113"/>
          <p14:tracePt t="17033" x="3560763" y="2889250"/>
          <p14:tracePt t="17041" x="3484563" y="2855913"/>
          <p14:tracePt t="17050" x="3424238" y="2813050"/>
          <p14:tracePt t="17056" x="3373438" y="2795588"/>
          <p14:tracePt t="17063" x="3322638" y="2778125"/>
          <p14:tracePt t="17073" x="3289300" y="2736850"/>
          <p14:tracePt t="17079" x="3246438" y="2711450"/>
          <p14:tracePt t="17088" x="3211513" y="2693988"/>
          <p14:tracePt t="17096" x="3186113" y="2668588"/>
          <p14:tracePt t="17104" x="3170238" y="2643188"/>
          <p14:tracePt t="17111" x="3127375" y="2617788"/>
          <p14:tracePt t="17120" x="3101975" y="2600325"/>
          <p14:tracePt t="17127" x="3084513" y="2582863"/>
          <p14:tracePt t="17135" x="3067050" y="2566988"/>
          <p14:tracePt t="17144" x="3041650" y="2541588"/>
          <p14:tracePt t="17151" x="3016250" y="2516188"/>
          <p14:tracePt t="17160" x="3000375" y="2506663"/>
          <p14:tracePt t="17169" x="2982913" y="2481263"/>
          <p14:tracePt t="17176" x="2957513" y="2455863"/>
          <p14:tracePt t="17186" x="2932113" y="2405063"/>
          <p14:tracePt t="17192" x="2889250" y="2371725"/>
          <p14:tracePt t="17203" x="2838450" y="2303463"/>
          <p14:tracePt t="17208" x="2805113" y="2260600"/>
          <p14:tracePt t="17218" x="2762250" y="2209800"/>
          <p14:tracePt t="17224" x="2719388" y="2174875"/>
          <p14:tracePt t="17232" x="2668588" y="2124075"/>
          <p14:tracePt t="17239" x="2643188" y="2082800"/>
          <p14:tracePt t="17250" x="2617788" y="2055813"/>
          <p14:tracePt t="17256" x="2574925" y="2022475"/>
          <p14:tracePt t="17263" x="2566988" y="1997075"/>
          <p14:tracePt t="17272" x="2549525" y="1979613"/>
          <p14:tracePt t="17280" x="2541588" y="1979613"/>
          <p14:tracePt t="17288" x="2532063" y="1971675"/>
          <p14:tracePt t="17297" x="2532063" y="1963738"/>
          <p14:tracePt t="17360" x="2524125" y="1963738"/>
          <p14:tracePt t="17368" x="2516188" y="1979613"/>
          <p14:tracePt t="17385" x="2516188" y="2039938"/>
          <p14:tracePt t="17392" x="2516188" y="2090738"/>
          <p14:tracePt t="17403" x="2516188" y="2166938"/>
          <p14:tracePt t="17408" x="2541588" y="2252663"/>
          <p14:tracePt t="17418" x="2549525" y="2344738"/>
          <p14:tracePt t="17424" x="2574925" y="2430463"/>
          <p14:tracePt t="17432" x="2608263" y="2516188"/>
          <p14:tracePt t="17439" x="2617788" y="2617788"/>
          <p14:tracePt t="17447" x="2643188" y="2736850"/>
          <p14:tracePt t="17457" x="2643188" y="2830513"/>
          <p14:tracePt t="17463" x="2660650" y="2932113"/>
          <p14:tracePt t="17473" x="2686050" y="3025775"/>
          <p14:tracePt t="17480" x="2693988" y="3109913"/>
          <p14:tracePt t="17488" x="2701925" y="3152775"/>
          <p14:tracePt t="17496" x="2711450" y="3203575"/>
          <p14:tracePt t="17504" x="2711450" y="3228975"/>
          <p14:tracePt t="17511" x="2711450" y="3246438"/>
          <p14:tracePt t="17519" x="2711450" y="3254375"/>
          <p14:tracePt t="17528" x="2711450" y="3263900"/>
          <p14:tracePt t="17585" x="2719388" y="3271838"/>
          <p14:tracePt t="17593" x="2719388" y="3279775"/>
          <p14:tracePt t="17601" x="2727325" y="3279775"/>
          <p14:tracePt t="17608" x="2736850" y="3289300"/>
          <p14:tracePt t="17618" x="2744788" y="3289300"/>
          <p14:tracePt t="17623" x="2770188" y="3289300"/>
          <p14:tracePt t="17631" x="2778125" y="3289300"/>
          <p14:tracePt t="17639" x="2795588" y="3297238"/>
          <p14:tracePt t="17648" x="2820988" y="3305175"/>
          <p14:tracePt t="17655" x="2838450" y="3305175"/>
          <p14:tracePt t="17663" x="2855913" y="3305175"/>
          <p14:tracePt t="17671" x="2881313" y="3305175"/>
          <p14:tracePt t="17680" x="2914650" y="3305175"/>
          <p14:tracePt t="17689" x="2949575" y="3305175"/>
          <p14:tracePt t="17696" x="2974975" y="3305175"/>
          <p14:tracePt t="17704" x="3025775" y="3305175"/>
          <p14:tracePt t="17711" x="3067050" y="3305175"/>
          <p14:tracePt t="17719" x="3127375" y="3305175"/>
          <p14:tracePt t="17728" x="3203575" y="3305175"/>
          <p14:tracePt t="17736" x="3221038" y="3305175"/>
          <p14:tracePt t="17744" x="3271838" y="3289300"/>
          <p14:tracePt t="17752" x="3297238" y="3279775"/>
          <p14:tracePt t="17759" x="3322638" y="3254375"/>
          <p14:tracePt t="17769" x="3340100" y="3246438"/>
          <p14:tracePt t="17777" x="3355975" y="3228975"/>
          <p14:tracePt t="17786" x="3365500" y="3228975"/>
          <p14:tracePt t="17792" x="3373438" y="3211513"/>
          <p14:tracePt t="17808" x="3373438" y="3203575"/>
          <p14:tracePt t="17818" x="3390900" y="3186113"/>
          <p14:tracePt t="17824" x="3390900" y="3178175"/>
          <p14:tracePt t="17839" x="3390900" y="3170238"/>
          <p14:tracePt t="17846" x="3390900" y="3160713"/>
          <p14:tracePt t="17856" x="3398838" y="3152775"/>
          <p14:tracePt t="17863" x="3398838" y="3144838"/>
          <p14:tracePt t="17872" x="3408363" y="3127375"/>
          <p14:tracePt t="17880" x="3416300" y="3119438"/>
          <p14:tracePt t="17899" x="3424238" y="3101975"/>
          <p14:tracePt t="17904" x="3424238" y="3094038"/>
          <p14:tracePt t="17911" x="3424238" y="3084513"/>
          <p14:tracePt t="17927" x="3424238" y="3067050"/>
          <p14:tracePt t="17937" x="3424238" y="3059113"/>
          <p14:tracePt t="17945" x="3424238" y="3041650"/>
          <p14:tracePt t="17953" x="3424238" y="3033713"/>
          <p14:tracePt t="17960" x="3408363" y="3016250"/>
          <p14:tracePt t="17969" x="3390900" y="3000375"/>
          <p14:tracePt t="17975" x="3373438" y="2982913"/>
          <p14:tracePt t="17986" x="3348038" y="2965450"/>
          <p14:tracePt t="17993" x="3314700" y="2949575"/>
          <p14:tracePt t="18002" x="3271838" y="2940050"/>
          <p14:tracePt t="18008" x="3221038" y="2932113"/>
          <p14:tracePt t="18018" x="3160713" y="2922588"/>
          <p14:tracePt t="18024" x="3094038" y="2914650"/>
          <p14:tracePt t="18033" x="3016250" y="2914650"/>
          <p14:tracePt t="18039" x="2957513" y="2889250"/>
          <p14:tracePt t="18046" x="2881313" y="2881313"/>
          <p14:tracePt t="18056" x="2813050" y="2881313"/>
          <p14:tracePt t="18063" x="2744788" y="2881313"/>
          <p14:tracePt t="18073" x="2686050" y="2871788"/>
          <p14:tracePt t="18080" x="2608263" y="2871788"/>
          <p14:tracePt t="18087" x="2541588" y="2871788"/>
          <p14:tracePt t="18095" x="2463800" y="2871788"/>
          <p14:tracePt t="18103" x="2422525" y="2871788"/>
          <p14:tracePt t="18111" x="2379663" y="2871788"/>
          <p14:tracePt t="18120" x="2336800" y="2871788"/>
          <p14:tracePt t="18127" x="2293938" y="2871788"/>
          <p14:tracePt t="18136" x="2268538" y="2871788"/>
          <p14:tracePt t="18143" x="2243138" y="2871788"/>
          <p14:tracePt t="18153" x="2235200" y="2871788"/>
          <p14:tracePt t="18159" x="2217738" y="2863850"/>
          <p14:tracePt t="18169" x="2209800" y="2863850"/>
          <p14:tracePt t="18175" x="2200275" y="2863850"/>
          <p14:tracePt t="18186" x="2192338" y="2855913"/>
          <p14:tracePt t="18202" x="2184400" y="2855913"/>
          <p14:tracePt t="18207" x="2174875" y="2855913"/>
          <p14:tracePt t="18218" x="2159000" y="2855913"/>
          <p14:tracePt t="18231" x="2141538" y="2855913"/>
          <p14:tracePt t="18239" x="2141538" y="2846388"/>
          <p14:tracePt t="18247" x="2124075" y="2838450"/>
          <p14:tracePt t="18256" x="2098675" y="2838450"/>
          <p14:tracePt t="18263" x="2090738" y="2838450"/>
          <p14:tracePt t="18272" x="2082800" y="2838450"/>
          <p14:tracePt t="18280" x="2065338" y="2838450"/>
          <p14:tracePt t="18288" x="2055813" y="2838450"/>
          <p14:tracePt t="18296" x="2047875" y="2838450"/>
          <p14:tracePt t="18304" x="2039938" y="2838450"/>
          <p14:tracePt t="18352" x="2039938" y="2846388"/>
          <p14:tracePt t="18360" x="2030413" y="2871788"/>
          <p14:tracePt t="18369" x="2030413" y="2881313"/>
          <p14:tracePt t="18375" x="2030413" y="2906713"/>
          <p14:tracePt t="18386" x="2022475" y="2932113"/>
          <p14:tracePt t="18391" x="2022475" y="2957513"/>
          <p14:tracePt t="18403" x="2022475" y="2982913"/>
          <p14:tracePt t="18408" x="2014538" y="3025775"/>
          <p14:tracePt t="18418" x="2014538" y="3051175"/>
          <p14:tracePt t="18424" x="2014538" y="3094038"/>
          <p14:tracePt t="18431" x="2014538" y="3119438"/>
          <p14:tracePt t="18440" x="2014538" y="3152775"/>
          <p14:tracePt t="18447" x="2014538" y="3178175"/>
          <p14:tracePt t="18456" x="2014538" y="3211513"/>
          <p14:tracePt t="18464" x="2014538" y="3238500"/>
          <p14:tracePt t="18471" x="2014538" y="3254375"/>
          <p14:tracePt t="18481" x="2014538" y="3279775"/>
          <p14:tracePt t="18488" x="2014538" y="3297238"/>
          <p14:tracePt t="18496" x="2014538" y="3314700"/>
          <p14:tracePt t="18504" x="2014538" y="3330575"/>
          <p14:tracePt t="18512" x="2014538" y="3340100"/>
          <p14:tracePt t="18528" x="2014538" y="3348038"/>
          <p14:tracePt t="18537" x="2014538" y="3365500"/>
          <p14:tracePt t="18554" x="2014538" y="3373438"/>
          <p14:tracePt t="18560" x="2022475" y="3382963"/>
          <p14:tracePt t="18576" x="2030413" y="3382963"/>
          <p14:tracePt t="18586" x="2039938" y="3382963"/>
          <p14:tracePt t="18592" x="2039938" y="3390900"/>
          <p14:tracePt t="18602" x="2047875" y="3398838"/>
          <p14:tracePt t="18608" x="2055813" y="3398838"/>
          <p14:tracePt t="18618" x="2065338" y="3398838"/>
          <p14:tracePt t="18624" x="2090738" y="3408363"/>
          <p14:tracePt t="18631" x="2108200" y="3416300"/>
          <p14:tracePt t="18640" x="2124075" y="3416300"/>
          <p14:tracePt t="18647" x="2166938" y="3424238"/>
          <p14:tracePt t="18656" x="2192338" y="3424238"/>
          <p14:tracePt t="18664" x="2227263" y="3424238"/>
          <p14:tracePt t="18671" x="2268538" y="3433763"/>
          <p14:tracePt t="18679" x="2303463" y="3433763"/>
          <p14:tracePt t="18687" x="2344738" y="3441700"/>
          <p14:tracePt t="18695" x="2405063" y="3441700"/>
          <p14:tracePt t="18703" x="2447925" y="3449638"/>
          <p14:tracePt t="18712" x="2506663" y="3449638"/>
          <p14:tracePt t="18719" x="2541588" y="3459163"/>
          <p14:tracePt t="18728" x="2582863" y="3467100"/>
          <p14:tracePt t="18737" x="2643188" y="3484563"/>
          <p14:tracePt t="18745" x="2701925" y="3484563"/>
          <p14:tracePt t="18753" x="2762250" y="3484563"/>
          <p14:tracePt t="18760" x="2830513" y="3492500"/>
          <p14:tracePt t="18769" x="2889250" y="3492500"/>
          <p14:tracePt t="18776" x="2949575" y="3492500"/>
          <p14:tracePt t="18786" x="3008313" y="3492500"/>
          <p14:tracePt t="18792" x="3051175" y="3492500"/>
          <p14:tracePt t="18803" x="3084513" y="3492500"/>
          <p14:tracePt t="18808" x="3101975" y="3492500"/>
          <p14:tracePt t="18817" x="3119438" y="3492500"/>
          <p14:tracePt t="18823" x="3127375" y="3492500"/>
          <p14:tracePt t="18830" x="3135313" y="3492500"/>
          <p14:tracePt t="18847" x="3144838" y="3492500"/>
          <p14:tracePt t="18864" x="3152775" y="3492500"/>
          <p14:tracePt t="18881" x="3160713" y="3492500"/>
          <p14:tracePt t="18898" x="3170238" y="3492500"/>
          <p14:tracePt t="18903" x="3178175" y="3492500"/>
          <p14:tracePt t="18912" x="3186113" y="3492500"/>
          <p14:tracePt t="18922" x="3195638" y="3492500"/>
          <p14:tracePt t="18928" x="3211513" y="3492500"/>
          <p14:tracePt t="18937" x="3221038" y="3492500"/>
          <p14:tracePt t="18954" x="3238500" y="3492500"/>
          <p14:tracePt t="19057" x="3246438" y="3492500"/>
          <p14:tracePt t="19072" x="3263900" y="3492500"/>
          <p14:tracePt t="19079" x="3271838" y="3492500"/>
          <p14:tracePt t="19087" x="3279775" y="3484563"/>
          <p14:tracePt t="19095" x="3289300" y="3484563"/>
          <p14:tracePt t="19104" x="3297238" y="3467100"/>
          <p14:tracePt t="19112" x="3297238" y="3459163"/>
          <p14:tracePt t="19119" x="3305175" y="3441700"/>
          <p14:tracePt t="19129" x="3314700" y="3424238"/>
          <p14:tracePt t="19136" x="3322638" y="3408363"/>
          <p14:tracePt t="19144" x="3330575" y="3398838"/>
          <p14:tracePt t="19154" x="3330575" y="3382963"/>
          <p14:tracePt t="19160" x="3340100" y="3355975"/>
          <p14:tracePt t="19176" x="3340100" y="3340100"/>
          <p14:tracePt t="19187" x="3340100" y="3330575"/>
          <p14:tracePt t="19192" x="3340100" y="3305175"/>
          <p14:tracePt t="19202" x="3340100" y="3289300"/>
          <p14:tracePt t="19215" x="3340100" y="3263900"/>
          <p14:tracePt t="19225" x="3340100" y="3254375"/>
          <p14:tracePt t="19230" x="3340100" y="3238500"/>
          <p14:tracePt t="19239" x="3340100" y="3221038"/>
          <p14:tracePt t="19247" x="3340100" y="3203575"/>
          <p14:tracePt t="19256" x="3340100" y="3186113"/>
          <p14:tracePt t="19264" x="3340100" y="3178175"/>
          <p14:tracePt t="19272" x="3330575" y="3160713"/>
          <p14:tracePt t="19279" x="3322638" y="3152775"/>
          <p14:tracePt t="19288" x="3314700" y="3135313"/>
          <p14:tracePt t="19295" x="3314700" y="3109913"/>
          <p14:tracePt t="19304" x="3314700" y="3101975"/>
          <p14:tracePt t="19312" x="3305175" y="3084513"/>
          <p14:tracePt t="19319" x="3297238" y="3059113"/>
          <p14:tracePt t="19328" x="3297238" y="3041650"/>
          <p14:tracePt t="19337" x="3297238" y="3033713"/>
          <p14:tracePt t="19343" x="3289300" y="3016250"/>
          <p14:tracePt t="19353" x="3289300" y="2990850"/>
          <p14:tracePt t="19359" x="3279775" y="2982913"/>
          <p14:tracePt t="19370" x="3271838" y="2974975"/>
          <p14:tracePt t="19376" x="3271838" y="2965450"/>
          <p14:tracePt t="19386" x="3271838" y="2957513"/>
          <p14:tracePt t="19392" x="3271838" y="2949575"/>
          <p14:tracePt t="19402" x="3271838" y="2940050"/>
          <p14:tracePt t="19408" x="3263900" y="2932113"/>
          <p14:tracePt t="19415" x="3254375" y="2914650"/>
          <p14:tracePt t="19439" x="3254375" y="2906713"/>
          <p14:tracePt t="19456" x="3254375" y="2897188"/>
          <p14:tracePt t="19472" x="3254375" y="2889250"/>
          <p14:tracePt t="19488" x="3254375" y="2881313"/>
          <p14:tracePt t="19504" x="3254375" y="2871788"/>
          <p14:tracePt t="19520" x="3246438" y="2863850"/>
          <p14:tracePt t="19553" x="3238500" y="2863850"/>
          <p14:tracePt t="19576" x="3228975" y="2855913"/>
          <p14:tracePt t="19592" x="3221038" y="2855913"/>
          <p14:tracePt t="19602" x="3195638" y="2855913"/>
          <p14:tracePt t="19608" x="3160713" y="2855913"/>
          <p14:tracePt t="19618" x="3127375" y="2855913"/>
          <p14:tracePt t="19625" x="3094038" y="2855913"/>
          <p14:tracePt t="19630" x="3041650" y="2855913"/>
          <p14:tracePt t="19639" x="2974975" y="2855913"/>
          <p14:tracePt t="19647" x="2914650" y="2855913"/>
          <p14:tracePt t="19656" x="2838450" y="2855913"/>
          <p14:tracePt t="19665" x="2752725" y="2855913"/>
          <p14:tracePt t="19673" x="2686050" y="2855913"/>
          <p14:tracePt t="19680" x="2600325" y="2855913"/>
          <p14:tracePt t="19689" x="2498725" y="2855913"/>
          <p14:tracePt t="19695" x="2413000" y="2855913"/>
          <p14:tracePt t="19704" x="2344738" y="2855913"/>
          <p14:tracePt t="19712" x="2286000" y="2855913"/>
          <p14:tracePt t="19720" x="2235200" y="2863850"/>
          <p14:tracePt t="19727" x="2209800" y="2863850"/>
          <p14:tracePt t="19737" x="2184400" y="2863850"/>
          <p14:tracePt t="19744" x="2166938" y="2871788"/>
          <p14:tracePt t="19881" x="2166938" y="2889250"/>
          <p14:tracePt t="19888" x="2166938" y="2897188"/>
          <p14:tracePt t="19896" x="2166938" y="2922588"/>
          <p14:tracePt t="19906" x="2166938" y="2957513"/>
          <p14:tracePt t="19912" x="2166938" y="2965450"/>
          <p14:tracePt t="19922" x="2166938" y="3000375"/>
          <p14:tracePt t="19928" x="2166938" y="3025775"/>
          <p14:tracePt t="19938" x="2166938" y="3051175"/>
          <p14:tracePt t="19943" x="2159000" y="3084513"/>
          <p14:tracePt t="19954" x="2159000" y="3119438"/>
          <p14:tracePt t="19959" x="2159000" y="3152775"/>
          <p14:tracePt t="19970" x="2159000" y="3178175"/>
          <p14:tracePt t="19975" x="2159000" y="3211513"/>
          <p14:tracePt t="19986" x="2159000" y="3246438"/>
          <p14:tracePt t="19992" x="2159000" y="3271838"/>
          <p14:tracePt t="20002" x="2159000" y="3289300"/>
          <p14:tracePt t="20008" x="2159000" y="3305175"/>
          <p14:tracePt t="20015" x="2159000" y="3314700"/>
          <p14:tracePt t="20184" x="2149475" y="3314700"/>
          <p14:tracePt t="20192" x="2124075" y="3314700"/>
          <p14:tracePt t="20202" x="2098675" y="3305175"/>
          <p14:tracePt t="20207" x="2055813" y="3305175"/>
          <p14:tracePt t="20216" x="2022475" y="3297238"/>
          <p14:tracePt t="20224" x="1979613" y="3297238"/>
          <p14:tracePt t="20231" x="1920875" y="3289300"/>
          <p14:tracePt t="20239" x="1885950" y="3289300"/>
          <p14:tracePt t="20248" x="1809750" y="3279775"/>
          <p14:tracePt t="20255" x="1751013" y="3279775"/>
          <p14:tracePt t="20264" x="1690688" y="3271838"/>
          <p14:tracePt t="20272" x="1622425" y="3271838"/>
          <p14:tracePt t="20279" x="1563688" y="3271838"/>
          <p14:tracePt t="20288" x="1477963" y="3271838"/>
          <p14:tracePt t="20295" x="1411288" y="3271838"/>
          <p14:tracePt t="20304" x="1333500" y="3271838"/>
          <p14:tracePt t="20312" x="1266825" y="3271838"/>
          <p14:tracePt t="20320" x="1189038" y="3271838"/>
          <p14:tracePt t="20328" x="1147763" y="3271838"/>
          <p14:tracePt t="20337" x="1079500" y="3271838"/>
          <p14:tracePt t="20343" x="1044575" y="3271838"/>
          <p14:tracePt t="20354" x="1011238" y="3263900"/>
          <p14:tracePt t="20359" x="968375" y="3263900"/>
          <p14:tracePt t="20370" x="942975" y="3254375"/>
          <p14:tracePt t="20386" x="925513" y="3254375"/>
          <p14:tracePt t="20425" x="917575" y="3246438"/>
          <p14:tracePt t="20696" x="917575" y="3238500"/>
          <p14:tracePt t="20703" x="935038" y="3238500"/>
          <p14:tracePt t="20711" x="952500" y="3238500"/>
          <p14:tracePt t="20720" x="985838" y="3238500"/>
          <p14:tracePt t="20727" x="1019175" y="3238500"/>
          <p14:tracePt t="20738" x="1079500" y="3238500"/>
          <p14:tracePt t="20744" x="1155700" y="3238500"/>
          <p14:tracePt t="20754" x="1223963" y="3238500"/>
          <p14:tracePt t="20760" x="1325563" y="3238500"/>
          <p14:tracePt t="20770" x="1436688" y="3238500"/>
          <p14:tracePt t="20776" x="1538288" y="3238500"/>
          <p14:tracePt t="20786" x="1649413" y="3238500"/>
          <p14:tracePt t="20792" x="1758950" y="3238500"/>
          <p14:tracePt t="20800" x="1844675" y="3238500"/>
          <p14:tracePt t="20808" x="1903413" y="3238500"/>
          <p14:tracePt t="20814" x="1938338" y="3238500"/>
          <p14:tracePt t="20824" x="1963738" y="3238500"/>
          <p14:tracePt t="20984" x="1971675" y="3228975"/>
          <p14:tracePt t="21736" x="1979613" y="3228975"/>
          <p14:tracePt t="21791" x="1997075" y="3228975"/>
          <p14:tracePt t="21800" x="2005013" y="3238500"/>
          <p14:tracePt t="21808" x="2022475" y="3238500"/>
          <p14:tracePt t="21814" x="2039938" y="3238500"/>
          <p14:tracePt t="21824" x="2055813" y="3238500"/>
          <p14:tracePt t="21832" x="2090738" y="3238500"/>
          <p14:tracePt t="21839" x="2133600" y="3238500"/>
          <p14:tracePt t="21849" x="2159000" y="3238500"/>
          <p14:tracePt t="21856" x="2192338" y="3246438"/>
          <p14:tracePt t="21864" x="2235200" y="3246438"/>
          <p14:tracePt t="21872" x="2278063" y="3246438"/>
          <p14:tracePt t="21880" x="2319338" y="3246438"/>
          <p14:tracePt t="21900" x="2422525" y="3246438"/>
          <p14:tracePt t="21905" x="2463800" y="3246438"/>
          <p14:tracePt t="21913" x="2506663" y="3246438"/>
          <p14:tracePt t="21923" x="2557463" y="3246438"/>
          <p14:tracePt t="21928" x="2582863" y="3246438"/>
          <p14:tracePt t="21938" x="2617788" y="3246438"/>
          <p14:tracePt t="21945" x="2633663" y="3246438"/>
          <p14:tracePt t="21955" x="2660650" y="3246438"/>
          <p14:tracePt t="21960" x="2668588" y="3246438"/>
          <p14:tracePt t="21970" x="2686050" y="3246438"/>
          <p14:tracePt t="21986" x="2711450" y="3246438"/>
          <p14:tracePt t="21992" x="2719388" y="3246438"/>
          <p14:tracePt t="21999" x="2727325" y="3246438"/>
          <p14:tracePt t="22007" x="2736850" y="3238500"/>
          <p14:tracePt t="22015" x="2744788" y="3228975"/>
          <p14:tracePt t="22032" x="2752725" y="3221038"/>
          <p14:tracePt t="22039" x="2770188" y="3211513"/>
          <p14:tracePt t="22047" x="2770188" y="3203575"/>
          <p14:tracePt t="22055" x="2778125" y="3195638"/>
          <p14:tracePt t="22063" x="2787650" y="3178175"/>
          <p14:tracePt t="22071" x="2795588" y="3152775"/>
          <p14:tracePt t="22079" x="2805113" y="3119438"/>
          <p14:tracePt t="22088" x="2805113" y="3109913"/>
          <p14:tracePt t="22095" x="2805113" y="3076575"/>
          <p14:tracePt t="22104" x="2813050" y="3041650"/>
          <p14:tracePt t="22111" x="2813050" y="3008313"/>
          <p14:tracePt t="22122" x="2813050" y="2990850"/>
          <p14:tracePt t="22127" x="2813050" y="2949575"/>
          <p14:tracePt t="22138" x="2813050" y="2914650"/>
          <p14:tracePt t="22143" x="2813050" y="2871788"/>
          <p14:tracePt t="22154" x="2813050" y="2838450"/>
          <p14:tracePt t="22160" x="2813050" y="2778125"/>
          <p14:tracePt t="22170" x="2813050" y="2744788"/>
          <p14:tracePt t="22176" x="2813050" y="2711450"/>
          <p14:tracePt t="22186" x="2813050" y="2668588"/>
          <p14:tracePt t="22192" x="2813050" y="2633663"/>
          <p14:tracePt t="22198" x="2813050" y="2592388"/>
          <p14:tracePt t="22208" x="2813050" y="2566988"/>
          <p14:tracePt t="22215" x="2813050" y="2524125"/>
          <p14:tracePt t="22224" x="2813050" y="2498725"/>
          <p14:tracePt t="22232" x="2813050" y="2455863"/>
          <p14:tracePt t="22240" x="2813050" y="2430463"/>
          <p14:tracePt t="22248" x="2813050" y="2405063"/>
          <p14:tracePt t="22256" x="2813050" y="2379663"/>
          <p14:tracePt t="22264" x="2813050" y="2344738"/>
          <p14:tracePt t="22271" x="2813050" y="2311400"/>
          <p14:tracePt t="22280" x="2813050" y="2293938"/>
          <p14:tracePt t="22287" x="2813050" y="2278063"/>
          <p14:tracePt t="22296" x="2813050" y="2243138"/>
          <p14:tracePt t="22304" x="2813050" y="2235200"/>
          <p14:tracePt t="22312" x="2813050" y="2209800"/>
          <p14:tracePt t="22321" x="2813050" y="2200275"/>
          <p14:tracePt t="22328" x="2813050" y="2184400"/>
          <p14:tracePt t="22338" x="2820988" y="2149475"/>
          <p14:tracePt t="22345" x="2820988" y="2141538"/>
          <p14:tracePt t="22354" x="2820988" y="2133600"/>
          <p14:tracePt t="22359" x="2820988" y="2116138"/>
          <p14:tracePt t="22370" x="2820988" y="2098675"/>
          <p14:tracePt t="22376" x="2820988" y="2082800"/>
          <p14:tracePt t="22386" x="2820988" y="2065338"/>
          <p14:tracePt t="22398" x="2820988" y="2055813"/>
          <p14:tracePt t="22409" x="2820988" y="2047875"/>
          <p14:tracePt t="22424" x="2820988" y="2039938"/>
          <p14:tracePt t="22432" x="2820988" y="2030413"/>
          <p14:tracePt t="22448" x="2813050" y="2014538"/>
          <p14:tracePt t="22456" x="2813050" y="2005013"/>
          <p14:tracePt t="22471" x="2805113" y="1997075"/>
          <p14:tracePt t="22480" x="2805113" y="1989138"/>
          <p14:tracePt t="22487" x="2787650" y="1971675"/>
          <p14:tracePt t="22497" x="2778125" y="1963738"/>
          <p14:tracePt t="22505" x="2778125" y="1946275"/>
          <p14:tracePt t="22521" x="2770188" y="1928813"/>
          <p14:tracePt t="22544" x="2770188" y="1920875"/>
          <p14:tracePt t="22554" x="2762250" y="1911350"/>
          <p14:tracePt t="22608" x="2762250" y="1903413"/>
          <p14:tracePt t="22639" x="2762250" y="1895475"/>
          <p14:tracePt t="22847" x="2762250" y="1903413"/>
          <p14:tracePt t="22857" x="2762250" y="1911350"/>
          <p14:tracePt t="22863" x="2762250" y="1928813"/>
          <p14:tracePt t="22872" x="2762250" y="1938338"/>
          <p14:tracePt t="22883" x="2762250" y="1954213"/>
          <p14:tracePt t="22889" x="2762250" y="1963738"/>
          <p14:tracePt t="22896" x="2762250" y="1979613"/>
          <p14:tracePt t="22906" x="2752725" y="1989138"/>
          <p14:tracePt t="22912" x="2752725" y="1997075"/>
          <p14:tracePt t="22928" x="2752725" y="2014538"/>
          <p14:tracePt t="22938" x="2752725" y="2022475"/>
          <p14:tracePt t="22945" x="2752725" y="2030413"/>
          <p14:tracePt t="22954" x="2752725" y="2039938"/>
          <p14:tracePt t="22960" x="2752725" y="2055813"/>
          <p14:tracePt t="22970" x="2752725" y="2073275"/>
          <p14:tracePt t="22976" x="2744788" y="2082800"/>
          <p14:tracePt t="22984" x="2744788" y="2098675"/>
          <p14:tracePt t="22992" x="2744788" y="2124075"/>
          <p14:tracePt t="22999" x="2744788" y="2141538"/>
          <p14:tracePt t="23008" x="2744788" y="2166938"/>
          <p14:tracePt t="23015" x="2744788" y="2192338"/>
          <p14:tracePt t="23024" x="2744788" y="2209800"/>
          <p14:tracePt t="23032" x="2744788" y="2235200"/>
          <p14:tracePt t="23039" x="2744788" y="2260600"/>
          <p14:tracePt t="23047" x="2736850" y="2278063"/>
          <p14:tracePt t="23057" x="2736850" y="2303463"/>
          <p14:tracePt t="23064" x="2736850" y="2336800"/>
          <p14:tracePt t="23072" x="2736850" y="2344738"/>
          <p14:tracePt t="23079" x="2736850" y="2371725"/>
          <p14:tracePt t="23088" x="2736850" y="2405063"/>
          <p14:tracePt t="23096" x="2736850" y="2430463"/>
          <p14:tracePt t="23105" x="2736850" y="2447925"/>
          <p14:tracePt t="23112" x="2727325" y="2473325"/>
          <p14:tracePt t="23121" x="2727325" y="2498725"/>
          <p14:tracePt t="23128" x="2719388" y="2506663"/>
          <p14:tracePt t="23137" x="2719388" y="2541588"/>
          <p14:tracePt t="23144" x="2719388" y="2557463"/>
          <p14:tracePt t="23154" x="2711450" y="2566988"/>
          <p14:tracePt t="23160" x="2711450" y="2582863"/>
          <p14:tracePt t="23170" x="2711450" y="2600325"/>
          <p14:tracePt t="23176" x="2711450" y="2608263"/>
          <p14:tracePt t="23184" x="2701925" y="2633663"/>
          <p14:tracePt t="23192" x="2701925" y="2660650"/>
          <p14:tracePt t="23199" x="2701925" y="2676525"/>
          <p14:tracePt t="23208" x="2693988" y="2701925"/>
          <p14:tracePt t="23215" x="2693988" y="2719388"/>
          <p14:tracePt t="23224" x="2686050" y="2727325"/>
          <p14:tracePt t="23232" x="2686050" y="2744788"/>
          <p14:tracePt t="23239" x="2686050" y="2770188"/>
          <p14:tracePt t="23247" x="2686050" y="2778125"/>
          <p14:tracePt t="23256" x="2686050" y="2805113"/>
          <p14:tracePt t="23264" x="2686050" y="2830513"/>
          <p14:tracePt t="23279" x="2686050" y="2855913"/>
          <p14:tracePt t="23289" x="2686050" y="2863850"/>
          <p14:tracePt t="23296" x="2686050" y="2881313"/>
          <p14:tracePt t="23312" x="2686050" y="2889250"/>
          <p14:tracePt t="23328" x="2676525" y="2889250"/>
          <p14:tracePt t="23945" x="2676525" y="2881313"/>
          <p14:tracePt t="23960" x="2676525" y="2855913"/>
          <p14:tracePt t="23968" x="2676525" y="2813050"/>
          <p14:tracePt t="23976" x="2676525" y="2770188"/>
          <p14:tracePt t="23983" x="2676525" y="2727325"/>
          <p14:tracePt t="23992" x="2676525" y="2686050"/>
          <p14:tracePt t="24000" x="2676525" y="2625725"/>
          <p14:tracePt t="24008" x="2676525" y="2566988"/>
          <p14:tracePt t="24016" x="2676525" y="2524125"/>
          <p14:tracePt t="24023" x="2676525" y="2481263"/>
          <p14:tracePt t="24032" x="2676525" y="2438400"/>
          <p14:tracePt t="24039" x="2676525" y="2379663"/>
          <p14:tracePt t="24048" x="2676525" y="2336800"/>
          <p14:tracePt t="24056" x="2676525" y="2303463"/>
          <p14:tracePt t="24064" x="2676525" y="2268538"/>
          <p14:tracePt t="24072" x="2676525" y="2243138"/>
          <p14:tracePt t="24079" x="2676525" y="2217738"/>
          <p14:tracePt t="24089" x="2676525" y="2200275"/>
          <p14:tracePt t="24097" x="2676525" y="2192338"/>
          <p14:tracePt t="24106" x="2676525" y="2174875"/>
          <p14:tracePt t="24112" x="2686050" y="2149475"/>
          <p14:tracePt t="24122" x="2686050" y="2141538"/>
          <p14:tracePt t="24138" x="2686050" y="2124075"/>
          <p14:tracePt t="24144" x="2686050" y="2116138"/>
          <p14:tracePt t="24154" x="2686050" y="2108200"/>
          <p14:tracePt t="24161" x="2686050" y="2090738"/>
          <p14:tracePt t="24176" x="2686050" y="2065338"/>
          <p14:tracePt t="24264" x="2686050" y="2055813"/>
          <p14:tracePt t="24311" x="2686050" y="2090738"/>
          <p14:tracePt t="24321" x="2686050" y="2133600"/>
          <p14:tracePt t="24327" x="2686050" y="2166938"/>
          <p14:tracePt t="24337" x="2686050" y="2227263"/>
          <p14:tracePt t="24343" x="2676525" y="2260600"/>
          <p14:tracePt t="24353" x="2668588" y="2344738"/>
          <p14:tracePt t="24359" x="2668588" y="2405063"/>
          <p14:tracePt t="24367" x="2651125" y="2463800"/>
          <p14:tracePt t="24375" x="2651125" y="2532063"/>
          <p14:tracePt t="24383" x="2651125" y="2592388"/>
          <p14:tracePt t="24391" x="2643188" y="2660650"/>
          <p14:tracePt t="24400" x="2633663" y="2736850"/>
          <p14:tracePt t="24408" x="2633663" y="2795588"/>
          <p14:tracePt t="24416" x="2625725" y="2855913"/>
          <p14:tracePt t="24424" x="2625725" y="2889250"/>
          <p14:tracePt t="24431" x="2625725" y="2906713"/>
          <p14:tracePt t="24440" x="2625725" y="2940050"/>
          <p14:tracePt t="24448" x="2625725" y="2949575"/>
          <p14:tracePt t="24455" x="2625725" y="2957513"/>
          <p14:tracePt t="24464" x="2625725" y="2965450"/>
          <p14:tracePt t="24488" x="2625725" y="2974975"/>
          <p14:tracePt t="24522" x="2617788" y="2982913"/>
          <p14:tracePt t="24539" x="2617788" y="2990850"/>
          <p14:tracePt t="24552" x="2617788" y="3000375"/>
          <p14:tracePt t="24560" x="2608263" y="3000375"/>
          <p14:tracePt t="24592" x="2608263" y="3008313"/>
          <p14:tracePt t="24761" x="2608263" y="3016250"/>
          <p14:tracePt t="24993" x="2608263" y="3025775"/>
          <p14:tracePt t="24999" x="2608263" y="3041650"/>
          <p14:tracePt t="25007" x="2608263" y="3051175"/>
          <p14:tracePt t="25016" x="2608263" y="3067050"/>
          <p14:tracePt t="25024" x="2608263" y="3094038"/>
          <p14:tracePt t="25031" x="2608263" y="3109913"/>
          <p14:tracePt t="25039" x="2608263" y="3144838"/>
          <p14:tracePt t="25048" x="2608263" y="3195638"/>
          <p14:tracePt t="25056" x="2608263" y="3254375"/>
          <p14:tracePt t="25064" x="2617788" y="3330575"/>
          <p14:tracePt t="25072" x="2625725" y="3416300"/>
          <p14:tracePt t="25080" x="2660650" y="3492500"/>
          <p14:tracePt t="25088" x="2701925" y="3586163"/>
          <p14:tracePt t="25096" x="2744788" y="3662363"/>
          <p14:tracePt t="25105" x="2787650" y="3713163"/>
          <p14:tracePt t="25113" x="2838450" y="3763963"/>
          <p14:tracePt t="25122" x="2906713" y="3790950"/>
          <p14:tracePt t="25128" x="2949575" y="3816350"/>
          <p14:tracePt t="25139" x="3000375" y="3824288"/>
          <p14:tracePt t="25144" x="3025775" y="3824288"/>
          <p14:tracePt t="25153" x="3059113" y="3824288"/>
          <p14:tracePt t="25159" x="3094038" y="3824288"/>
          <p14:tracePt t="25167" x="3101975" y="3824288"/>
          <p14:tracePt t="25176" x="3135313" y="3824288"/>
          <p14:tracePt t="25183" x="3152775" y="3824288"/>
          <p14:tracePt t="25399" x="3101975" y="3824288"/>
          <p14:tracePt t="25408" x="3051175" y="3824288"/>
          <p14:tracePt t="25415" x="2990850" y="3824288"/>
          <p14:tracePt t="25424" x="2949575" y="3824288"/>
          <p14:tracePt t="25431" x="2889250" y="3832225"/>
          <p14:tracePt t="25439" x="2830513" y="3832225"/>
          <p14:tracePt t="25447" x="2770188" y="3867150"/>
          <p14:tracePt t="25457" x="2693988" y="3892550"/>
          <p14:tracePt t="25463" x="2625725" y="3925888"/>
          <p14:tracePt t="25473" x="2549525" y="3986213"/>
          <p14:tracePt t="25479" x="2455863" y="4037013"/>
          <p14:tracePt t="25489" x="2455863" y="4044950"/>
          <p14:tracePt t="25496" x="2455863" y="4095750"/>
          <p14:tracePt t="25506" x="2455863" y="4164013"/>
          <p14:tracePt t="25512" x="2455863" y="4249738"/>
          <p14:tracePt t="25522" x="2455863" y="4351338"/>
          <p14:tracePt t="25528" x="2455863" y="4445000"/>
          <p14:tracePt t="25538" x="2455863" y="4529138"/>
          <p14:tracePt t="25544" x="2455863" y="4648200"/>
          <p14:tracePt t="25552" x="2455863" y="4733925"/>
          <p14:tracePt t="25559" x="2455863" y="4843463"/>
          <p14:tracePt t="25567" x="2455863" y="4929188"/>
          <p14:tracePt t="25577" x="2455863" y="5005388"/>
          <p14:tracePt t="25583" x="2455863" y="5056188"/>
          <p14:tracePt t="25592" x="2455863" y="5116513"/>
          <p14:tracePt t="25601" x="2455863" y="5157788"/>
          <p14:tracePt t="25607" x="2455863" y="5218113"/>
          <p14:tracePt t="25617" x="2473325" y="5268913"/>
          <p14:tracePt t="25623" x="2489200" y="5294313"/>
          <p14:tracePt t="25631" x="2516188" y="5311775"/>
          <p14:tracePt t="25640" x="2549525" y="5337175"/>
          <p14:tracePt t="25647" x="2608263" y="5345113"/>
          <p14:tracePt t="25658" x="2676525" y="5345113"/>
          <p14:tracePt t="25664" x="2727325" y="5345113"/>
          <p14:tracePt t="25671" x="2820988" y="5345113"/>
          <p14:tracePt t="25679" x="2906713" y="5337175"/>
          <p14:tracePt t="25689" x="2982913" y="5311775"/>
          <p14:tracePt t="25696" x="3076575" y="5294313"/>
          <p14:tracePt t="25705" x="3135313" y="5268913"/>
          <p14:tracePt t="25712" x="3221038" y="5243513"/>
          <p14:tracePt t="25722" x="3254375" y="5226050"/>
          <p14:tracePt t="25729" x="3279775" y="5208588"/>
          <p14:tracePt t="25879" x="3238500" y="5243513"/>
          <p14:tracePt t="25891" x="3221038" y="5276850"/>
          <p14:tracePt t="25896" x="3144838" y="5345113"/>
          <p14:tracePt t="25906" x="3094038" y="5387975"/>
          <p14:tracePt t="25912" x="3025775" y="5438775"/>
          <p14:tracePt t="25923" x="3000375" y="5481638"/>
          <p14:tracePt t="25927" x="2949575" y="5540375"/>
          <p14:tracePt t="25938" x="2914650" y="5583238"/>
          <p14:tracePt t="25944" x="2914650" y="5608638"/>
          <p14:tracePt t="25952" x="2914650" y="5634038"/>
          <p14:tracePt t="25960" x="2897188" y="5659438"/>
          <p14:tracePt t="25967" x="2889250" y="5684838"/>
          <p14:tracePt t="25975" x="2881313" y="5702300"/>
          <p14:tracePt t="25984" x="2863850" y="5719763"/>
          <p14:tracePt t="25992" x="2855913" y="5735638"/>
          <p14:tracePt t="26000" x="2846388" y="5745163"/>
          <p14:tracePt t="26016" x="2846388" y="5761038"/>
          <p14:tracePt t="26025" x="2830513" y="5788025"/>
          <p14:tracePt t="26032" x="2813050" y="5803900"/>
          <p14:tracePt t="26039" x="2795588" y="5813425"/>
          <p14:tracePt t="26048" x="2795588" y="5821363"/>
          <p14:tracePt t="26055" x="2778125" y="5846763"/>
          <p14:tracePt t="26073" x="2770188" y="5854700"/>
          <p14:tracePt t="26089" x="2762250" y="5872163"/>
          <p14:tracePt t="26122" x="2752725" y="5880100"/>
          <p14:tracePt t="26224" x="2752725" y="5872163"/>
          <p14:tracePt t="26239" x="2752725" y="5864225"/>
          <p14:tracePt t="26247" x="2752725" y="5838825"/>
          <p14:tracePt t="26257" x="2752725" y="5803900"/>
          <p14:tracePt t="26265" x="2770188" y="5761038"/>
          <p14:tracePt t="26273" x="2770188" y="5719763"/>
          <p14:tracePt t="26280" x="2778125" y="5668963"/>
          <p14:tracePt t="26289" x="2778125" y="5626100"/>
          <p14:tracePt t="26296" x="2778125" y="5565775"/>
          <p14:tracePt t="26306" x="2778125" y="5507038"/>
          <p14:tracePt t="26311" x="2778125" y="5456238"/>
          <p14:tracePt t="26322" x="2778125" y="5421313"/>
          <p14:tracePt t="26328" x="2778125" y="5370513"/>
          <p14:tracePt t="26336" x="2778125" y="5319713"/>
          <p14:tracePt t="26343" x="2778125" y="5276850"/>
          <p14:tracePt t="26351" x="2778125" y="5235575"/>
          <p14:tracePt t="26359" x="2778125" y="5208588"/>
          <p14:tracePt t="26368" x="2778125" y="5167313"/>
          <p14:tracePt t="26376" x="2778125" y="5124450"/>
          <p14:tracePt t="26384" x="2778125" y="5081588"/>
          <p14:tracePt t="26392" x="2778125" y="5048250"/>
          <p14:tracePt t="26401" x="2778125" y="5022850"/>
          <p14:tracePt t="26409" x="2778125" y="4979988"/>
          <p14:tracePt t="26415" x="2778125" y="4954588"/>
          <p14:tracePt t="26424" x="2778125" y="4911725"/>
          <p14:tracePt t="26432" x="2778125" y="4878388"/>
          <p14:tracePt t="26440" x="2778125" y="4860925"/>
          <p14:tracePt t="26448" x="2778125" y="4835525"/>
          <p14:tracePt t="26457" x="2778125" y="4810125"/>
          <p14:tracePt t="26464" x="2787650" y="4784725"/>
          <p14:tracePt t="26473" x="2795588" y="4767263"/>
          <p14:tracePt t="26479" x="2795588" y="4741863"/>
          <p14:tracePt t="26489" x="2795588" y="4716463"/>
          <p14:tracePt t="26496" x="2795588" y="4699000"/>
          <p14:tracePt t="26506" x="2795588" y="4673600"/>
          <p14:tracePt t="26511" x="2795588" y="4648200"/>
          <p14:tracePt t="26522" x="2795588" y="4630738"/>
          <p14:tracePt t="26528" x="2795588" y="4605338"/>
          <p14:tracePt t="26537" x="2795588" y="4579938"/>
          <p14:tracePt t="26545" x="2795588" y="4554538"/>
          <p14:tracePt t="26550" x="2795588" y="4538663"/>
          <p14:tracePt t="26559" x="2795588" y="4513263"/>
          <p14:tracePt t="26567" x="2795588" y="4495800"/>
          <p14:tracePt t="26576" x="2795588" y="4470400"/>
          <p14:tracePt t="26584" x="2795588" y="4445000"/>
          <p14:tracePt t="26593" x="2795588" y="4435475"/>
          <p14:tracePt t="26600" x="2795588" y="4410075"/>
          <p14:tracePt t="26608" x="2795588" y="4402138"/>
          <p14:tracePt t="26615" x="2795588" y="4394200"/>
          <p14:tracePt t="26623" x="2795588" y="4376738"/>
          <p14:tracePt t="26632" x="2795588" y="4368800"/>
          <p14:tracePt t="26641" x="2795588" y="4351338"/>
          <p14:tracePt t="26649" x="2805113" y="4333875"/>
          <p14:tracePt t="26657" x="2805113" y="4316413"/>
          <p14:tracePt t="26665" x="2805113" y="4291013"/>
          <p14:tracePt t="26673" x="2805113" y="4275138"/>
          <p14:tracePt t="26690" x="2805113" y="4240213"/>
          <p14:tracePt t="26696" x="2805113" y="4224338"/>
          <p14:tracePt t="26706" x="2805113" y="4206875"/>
          <p14:tracePt t="26712" x="2805113" y="4181475"/>
          <p14:tracePt t="26722" x="2805113" y="4164013"/>
          <p14:tracePt t="26728" x="2805113" y="4138613"/>
          <p14:tracePt t="26738" x="2813050" y="4113213"/>
          <p14:tracePt t="26744" x="2813050" y="4095750"/>
          <p14:tracePt t="26751" x="2813050" y="4070350"/>
          <p14:tracePt t="26759" x="2813050" y="4052888"/>
          <p14:tracePt t="26768" x="2813050" y="4044950"/>
          <p14:tracePt t="26776" x="2813050" y="4019550"/>
          <p14:tracePt t="26784" x="2813050" y="4011613"/>
          <p14:tracePt t="26791" x="2813050" y="4002088"/>
          <p14:tracePt t="26801" x="2813050" y="3976688"/>
          <p14:tracePt t="26807" x="2813050" y="3968750"/>
          <p14:tracePt t="26815" x="2813050" y="3960813"/>
          <p14:tracePt t="26824" x="2813050" y="3943350"/>
          <p14:tracePt t="26831" x="2813050" y="3935413"/>
          <p14:tracePt t="26840" x="2813050" y="3917950"/>
          <p14:tracePt t="26848" x="2813050" y="3900488"/>
          <p14:tracePt t="26856" x="2813050" y="3883025"/>
          <p14:tracePt t="26864" x="2813050" y="3867150"/>
          <p14:tracePt t="26872" x="2805113" y="3849688"/>
          <p14:tracePt t="26879" x="2805113" y="3832225"/>
          <p14:tracePt t="26901" x="2805113" y="3806825"/>
          <p14:tracePt t="26907" x="2805113" y="3798888"/>
          <p14:tracePt t="26912" x="2805113" y="3790950"/>
          <p14:tracePt t="26920" x="2805113" y="3773488"/>
          <p14:tracePt t="26928" x="2805113" y="3763963"/>
          <p14:tracePt t="26937" x="2805113" y="3756025"/>
          <p14:tracePt t="26945" x="2805113" y="3738563"/>
          <p14:tracePt t="26960" x="2805113" y="3730625"/>
          <p14:tracePt t="26967" x="2805113" y="3722688"/>
          <p14:tracePt t="26977" x="2805113" y="3713163"/>
          <p14:tracePt t="27279" x="2805113" y="3705225"/>
          <p14:tracePt t="27289" x="2805113" y="3697288"/>
          <p14:tracePt t="27296" x="2813050" y="3697288"/>
          <p14:tracePt t="27306" x="2813050" y="3671888"/>
          <p14:tracePt t="27322" x="2813050" y="3654425"/>
          <p14:tracePt t="27328" x="2813050" y="3636963"/>
          <p14:tracePt t="27335" x="2813050" y="3619500"/>
          <p14:tracePt t="27344" x="2813050" y="3594100"/>
          <p14:tracePt t="27351" x="2805113" y="3568700"/>
          <p14:tracePt t="27360" x="2787650" y="3543300"/>
          <p14:tracePt t="27368" x="2787650" y="3527425"/>
          <p14:tracePt t="27376" x="2778125" y="3509963"/>
          <p14:tracePt t="27384" x="2762250" y="3484563"/>
          <p14:tracePt t="27392" x="2762250" y="3475038"/>
          <p14:tracePt t="27400" x="2752725" y="3449638"/>
          <p14:tracePt t="27407" x="2744788" y="3441700"/>
          <p14:tracePt t="27416" x="2736850" y="3433763"/>
          <p14:tracePt t="27424" x="2719388" y="3416300"/>
          <p14:tracePt t="27432" x="2719388" y="3408363"/>
          <p14:tracePt t="27440" x="2719388" y="3390900"/>
          <p14:tracePt t="27448" x="2711450" y="3390900"/>
          <p14:tracePt t="27457" x="2701925" y="3382963"/>
          <p14:tracePt t="27464" x="2693988" y="3373438"/>
          <p14:tracePt t="27488" x="2686050" y="3355975"/>
          <p14:tracePt t="27522" x="2676525" y="3348038"/>
          <p14:tracePt t="27608" x="2668588" y="3340100"/>
          <p14:tracePt t="27624" x="2651125" y="3330575"/>
          <p14:tracePt t="27640" x="2643188" y="3330575"/>
          <p14:tracePt t="27657" x="2633663" y="3330575"/>
          <p14:tracePt t="27674" x="2625725" y="3330575"/>
          <p14:tracePt t="27691" x="2617788" y="3322638"/>
          <p14:tracePt t="27872" x="2608263" y="3322638"/>
          <p14:tracePt t="27913" x="2608263" y="3314700"/>
          <p14:tracePt t="27921" x="2617788" y="3297238"/>
          <p14:tracePt t="27937" x="2625725" y="3297238"/>
          <p14:tracePt t="27944" x="2633663" y="3297238"/>
          <p14:tracePt t="27951" x="2643188" y="3297238"/>
          <p14:tracePt t="27967" x="2651125" y="3297238"/>
          <p14:tracePt t="27983" x="2660650" y="3297238"/>
          <p14:tracePt t="27992" x="2668588" y="3289300"/>
          <p14:tracePt t="28008" x="2686050" y="3279775"/>
          <p14:tracePt t="28016" x="2693988" y="3279775"/>
          <p14:tracePt t="28031" x="2711450" y="3271838"/>
          <p14:tracePt t="28040" x="2736850" y="3271838"/>
          <p14:tracePt t="28047" x="2744788" y="3271838"/>
          <p14:tracePt t="28057" x="2762250" y="3271838"/>
          <p14:tracePt t="28065" x="2778125" y="3263900"/>
          <p14:tracePt t="28073" x="2795588" y="3263900"/>
          <p14:tracePt t="28080" x="2820988" y="3263900"/>
          <p14:tracePt t="28090" x="2838450" y="3263900"/>
          <p14:tracePt t="28104" x="2863850" y="3254375"/>
          <p14:tracePt t="28113" x="2871788" y="3254375"/>
          <p14:tracePt t="28120" x="2897188" y="3254375"/>
          <p14:tracePt t="28128" x="2914650" y="3254375"/>
          <p14:tracePt t="28134" x="2932113" y="3254375"/>
          <p14:tracePt t="28144" x="2949575" y="3254375"/>
          <p14:tracePt t="28151" x="2982913" y="3246438"/>
          <p14:tracePt t="28159" x="3008313" y="3246438"/>
          <p14:tracePt t="28168" x="3033713" y="3246438"/>
          <p14:tracePt t="28176" x="3059113" y="3246438"/>
          <p14:tracePt t="28184" x="3084513" y="3246438"/>
          <p14:tracePt t="28191" x="3109913" y="3246438"/>
          <p14:tracePt t="28200" x="3135313" y="3246438"/>
          <p14:tracePt t="28208" x="3152775" y="3246438"/>
          <p14:tracePt t="28216" x="3186113" y="3246438"/>
          <p14:tracePt t="28223" x="3221038" y="3246438"/>
          <p14:tracePt t="28233" x="3254375" y="3246438"/>
          <p14:tracePt t="28240" x="3289300" y="3238500"/>
          <p14:tracePt t="28248" x="3314700" y="3238500"/>
          <p14:tracePt t="28257" x="3348038" y="3238500"/>
          <p14:tracePt t="28264" x="3365500" y="3228975"/>
          <p14:tracePt t="28465" x="3382963" y="3238500"/>
          <p14:tracePt t="28472" x="3398838" y="3246438"/>
          <p14:tracePt t="28480" x="3398838" y="3263900"/>
          <p14:tracePt t="28489" x="3398838" y="3279775"/>
          <p14:tracePt t="28496" x="3398838" y="3289300"/>
          <p14:tracePt t="28506" x="3398838" y="3305175"/>
          <p14:tracePt t="28522" x="3398838" y="3322638"/>
          <p14:tracePt t="28529" x="3398838" y="3340100"/>
          <p14:tracePt t="28551" x="3398838" y="3355975"/>
          <p14:tracePt t="28559" x="3398838" y="3365500"/>
          <p14:tracePt t="28576" x="3398838" y="3382963"/>
          <p14:tracePt t="28584" x="3408363" y="3382963"/>
          <p14:tracePt t="28592" x="3408363" y="3398838"/>
          <p14:tracePt t="28599" x="3408363" y="3408363"/>
          <p14:tracePt t="28608" x="3408363" y="3416300"/>
          <p14:tracePt t="28615" x="3408363" y="3433763"/>
          <p14:tracePt t="28624" x="3408363" y="3441700"/>
          <p14:tracePt t="28633" x="3416300" y="3441700"/>
          <p14:tracePt t="28640" x="3416300" y="3459163"/>
          <p14:tracePt t="28648" x="3424238" y="3467100"/>
          <p14:tracePt t="28658" x="3424238" y="3475038"/>
          <p14:tracePt t="28664" x="3424238" y="3484563"/>
          <p14:tracePt t="28680" x="3424238" y="3492500"/>
          <p14:tracePt t="28706" x="3424238" y="3502025"/>
          <p14:tracePt t="28735" x="3424238" y="3509963"/>
          <p14:tracePt t="28751" x="3424238" y="3517900"/>
          <p14:tracePt t="28783" x="3424238" y="3527425"/>
          <p14:tracePt t="28792" x="3424238" y="3535363"/>
          <p14:tracePt t="28816" x="3416300" y="3543300"/>
          <p14:tracePt t="28832" x="3416300" y="3552825"/>
          <p14:tracePt t="28856" x="3408363" y="3560763"/>
          <p14:tracePt t="28863" x="3398838" y="3568700"/>
          <p14:tracePt t="28891" x="3398838" y="3578225"/>
          <p14:tracePt t="28907" x="3382963" y="3578225"/>
          <p14:tracePt t="28921" x="3373438" y="3578225"/>
          <p14:tracePt t="28928" x="3365500" y="3586163"/>
          <p14:tracePt t="28934" x="3355975" y="3594100"/>
          <p14:tracePt t="28951" x="3348038" y="3594100"/>
          <p14:tracePt t="28977" x="3340100" y="3594100"/>
          <p14:tracePt t="28983" x="3322638" y="3594100"/>
          <p14:tracePt t="28992" x="3314700" y="3603625"/>
          <p14:tracePt t="28999" x="3305175" y="3603625"/>
          <p14:tracePt t="29008" x="3279775" y="3603625"/>
          <p14:tracePt t="29015" x="3263900" y="3603625"/>
          <p14:tracePt t="29025" x="3238500" y="3603625"/>
          <p14:tracePt t="29031" x="3211513" y="3603625"/>
          <p14:tracePt t="29041" x="3186113" y="3603625"/>
          <p14:tracePt t="29049" x="3170238" y="3603625"/>
          <p14:tracePt t="29057" x="3152775" y="3603625"/>
          <p14:tracePt t="29065" x="3127375" y="3603625"/>
          <p14:tracePt t="29074" x="3109913" y="3603625"/>
          <p14:tracePt t="29079" x="3101975" y="3603625"/>
          <p14:tracePt t="29090" x="3094038" y="3603625"/>
          <p14:tracePt t="29097" x="3084513" y="3603625"/>
          <p14:tracePt t="29106" x="3076575" y="3603625"/>
          <p14:tracePt t="29112" x="3059113" y="3603625"/>
          <p14:tracePt t="29143" x="3051175" y="3603625"/>
          <p14:tracePt t="29151" x="3041650" y="3603625"/>
          <p14:tracePt t="29192" x="3033713" y="3603625"/>
          <p14:tracePt t="29209" x="3025775" y="3603625"/>
          <p14:tracePt t="29225" x="3016250" y="3603625"/>
          <p14:tracePt t="29232" x="3008313" y="3603625"/>
          <p14:tracePt t="29241" x="3000375" y="3594100"/>
          <p14:tracePt t="29248" x="2990850" y="3594100"/>
          <p14:tracePt t="29265" x="2990850" y="3586163"/>
          <p14:tracePt t="29279" x="2982913" y="3578225"/>
          <p14:tracePt t="29296" x="2974975" y="3568700"/>
          <p14:tracePt t="29312" x="2974975" y="3552825"/>
          <p14:tracePt t="29321" x="2965450" y="3535363"/>
          <p14:tracePt t="29343" x="2965450" y="3517900"/>
          <p14:tracePt t="29352" x="2965450" y="3509963"/>
          <p14:tracePt t="29359" x="2965450" y="3502025"/>
          <p14:tracePt t="29369" x="2965450" y="3492500"/>
          <p14:tracePt t="29375" x="2965450" y="3484563"/>
          <p14:tracePt t="29384" x="2965450" y="3475038"/>
          <p14:tracePt t="29393" x="2965450" y="3467100"/>
          <p14:tracePt t="29399" x="2965450" y="3459163"/>
          <p14:tracePt t="29416" x="2965450" y="3449638"/>
          <p14:tracePt t="29425" x="2965450" y="3441700"/>
          <p14:tracePt t="29432" x="2965450" y="3433763"/>
          <p14:tracePt t="29441" x="2965450" y="3424238"/>
          <p14:tracePt t="29448" x="2965450" y="3416300"/>
          <p14:tracePt t="29464" x="2965450" y="3398838"/>
          <p14:tracePt t="29479" x="2974975" y="3382963"/>
          <p14:tracePt t="29497" x="2982913" y="3373438"/>
          <p14:tracePt t="29506" x="2982913" y="3355975"/>
          <p14:tracePt t="29512" x="2990850" y="3348038"/>
          <p14:tracePt t="29518" x="2990850" y="3330575"/>
          <p14:tracePt t="29528" x="3000375" y="3314700"/>
          <p14:tracePt t="29536" x="3008313" y="3314700"/>
          <p14:tracePt t="29600" x="3016250" y="3305175"/>
          <p14:tracePt t="29608" x="3025775" y="3289300"/>
          <p14:tracePt t="29624" x="3033713" y="3289300"/>
          <p14:tracePt t="29641" x="3041650" y="3279775"/>
          <p14:tracePt t="29658" x="3041650" y="3271838"/>
          <p14:tracePt t="29673" x="3051175" y="3271838"/>
          <p14:tracePt t="29679" x="3059113" y="3263900"/>
          <p14:tracePt t="29706" x="3059113" y="3254375"/>
          <p14:tracePt t="29719" x="3067050" y="3246438"/>
          <p14:tracePt t="29744" x="3076575" y="3246438"/>
          <p14:tracePt t="29759" x="3084513" y="3246438"/>
          <p14:tracePt t="29792" x="3094038" y="3238500"/>
          <p14:tracePt t="29800" x="3101975" y="3238500"/>
          <p14:tracePt t="29824" x="3119438" y="3238500"/>
          <p14:tracePt t="29841" x="3127375" y="3238500"/>
          <p14:tracePt t="29882" x="3135313" y="3238500"/>
          <p14:tracePt t="29911" x="3152775" y="3238500"/>
          <p14:tracePt t="29919" x="3152775" y="3228975"/>
          <p14:tracePt t="29928" x="3160713" y="3228975"/>
          <p14:tracePt t="29945" x="3170238" y="3228975"/>
          <p14:tracePt t="29967" x="3178175" y="3228975"/>
          <p14:tracePt t="29976" x="3186113" y="3228975"/>
          <p14:tracePt t="29983" x="3195638" y="3228975"/>
          <p14:tracePt t="30000" x="3203575" y="3228975"/>
          <p14:tracePt t="30009" x="3211513" y="3228975"/>
          <p14:tracePt t="30025" x="3221038" y="3228975"/>
          <p14:tracePt t="30032" x="3228975" y="3228975"/>
          <p14:tracePt t="30064" x="3238500" y="3228975"/>
          <p14:tracePt t="30080" x="3246438" y="3228975"/>
          <p14:tracePt t="30095" x="3263900" y="3228975"/>
          <p14:tracePt t="30120" x="3279775" y="3228975"/>
          <p14:tracePt t="30128" x="3289300" y="3228975"/>
          <p14:tracePt t="30151" x="3297238" y="3228975"/>
          <p14:tracePt t="30160" x="3305175" y="3228975"/>
          <p14:tracePt t="30288" x="3314700" y="3228975"/>
          <p14:tracePt t="30471" x="3314700" y="3238500"/>
          <p14:tracePt t="30495" x="3314700" y="3246438"/>
          <p14:tracePt t="30519" x="3314700" y="3254375"/>
          <p14:tracePt t="30535" x="3314700" y="3263900"/>
          <p14:tracePt t="30567" x="3314700" y="3271838"/>
          <p14:tracePt t="30584" x="3314700" y="3279775"/>
          <p14:tracePt t="30617" x="3314700" y="3289300"/>
          <p14:tracePt t="30624" x="3314700" y="3297238"/>
          <p14:tracePt t="30632" x="3314700" y="3305175"/>
          <p14:tracePt t="30659" x="3314700" y="3314700"/>
          <p14:tracePt t="30674" x="3314700" y="3322638"/>
          <p14:tracePt t="30719" x="3314700" y="3330575"/>
          <p14:tracePt t="30791" x="3314700" y="3340100"/>
          <p14:tracePt t="30824" x="3314700" y="3348038"/>
          <p14:tracePt t="30833" x="3322638" y="3365500"/>
          <p14:tracePt t="30841" x="3340100" y="3382963"/>
          <p14:tracePt t="30858" x="3340100" y="3390900"/>
          <p14:tracePt t="30864" x="3365500" y="3408363"/>
          <p14:tracePt t="30885" x="3408363" y="3449638"/>
          <p14:tracePt t="30888" x="3433763" y="3475038"/>
          <p14:tracePt t="30895" x="3459163" y="3502025"/>
          <p14:tracePt t="30903" x="3484563" y="3535363"/>
          <p14:tracePt t="30912" x="3527425" y="3586163"/>
          <p14:tracePt t="30919" x="3578225" y="3629025"/>
          <p14:tracePt t="30927" x="3629025" y="3679825"/>
          <p14:tracePt t="30936" x="3687763" y="3722688"/>
          <p14:tracePt t="30944" x="3763963" y="3763963"/>
          <p14:tracePt t="30952" x="3849688" y="3824288"/>
          <p14:tracePt t="30959" x="3935413" y="3867150"/>
          <p14:tracePt t="30967" x="4011613" y="3908425"/>
          <p14:tracePt t="30976" x="4105275" y="3935413"/>
          <p14:tracePt t="30984" x="4181475" y="3968750"/>
          <p14:tracePt t="30992" x="4257675" y="3994150"/>
          <p14:tracePt t="31000" x="4325938" y="4027488"/>
          <p14:tracePt t="31008" x="4376738" y="4062413"/>
          <p14:tracePt t="31016" x="4427538" y="4079875"/>
          <p14:tracePt t="31024" x="4460875" y="4095750"/>
          <p14:tracePt t="31033" x="4495800" y="4105275"/>
          <p14:tracePt t="31041" x="4521200" y="4105275"/>
          <p14:tracePt t="31048" x="4538663" y="4121150"/>
          <p14:tracePt t="31058" x="4572000" y="4121150"/>
          <p14:tracePt t="31064" x="4605338" y="4130675"/>
          <p14:tracePt t="31075" x="4640263" y="4146550"/>
          <p14:tracePt t="31079" x="4673600" y="4146550"/>
          <p14:tracePt t="31089" x="4699000" y="4146550"/>
          <p14:tracePt t="31095" x="4716463" y="4156075"/>
          <p14:tracePt t="31103" x="4759325" y="4164013"/>
          <p14:tracePt t="31112" x="4792663" y="4171950"/>
          <p14:tracePt t="31119" x="4835525" y="4171950"/>
          <p14:tracePt t="31128" x="4868863" y="4181475"/>
          <p14:tracePt t="31136" x="4911725" y="4181475"/>
          <p14:tracePt t="31144" x="4962525" y="4189413"/>
          <p14:tracePt t="31151" x="5005388" y="4189413"/>
          <p14:tracePt t="31159" x="5038725" y="4189413"/>
          <p14:tracePt t="31168" x="5073650" y="4189413"/>
          <p14:tracePt t="31176" x="5091113" y="4189413"/>
          <p14:tracePt t="31184" x="5116513" y="4189413"/>
          <p14:tracePt t="31192" x="5141913" y="4189413"/>
          <p14:tracePt t="31199" x="5149850" y="4189413"/>
          <p14:tracePt t="31209" x="5157788" y="4189413"/>
          <p14:tracePt t="31216" x="5167313" y="4189413"/>
          <p14:tracePt t="31233" x="5175250" y="4189413"/>
          <p14:tracePt t="31320" x="5183188" y="4197350"/>
          <p14:tracePt t="31336" x="5175250" y="4197350"/>
          <p14:tracePt t="31351" x="5167313" y="4206875"/>
          <p14:tracePt t="31367" x="5167313" y="4214813"/>
          <p14:tracePt t="31384" x="5157788" y="4214813"/>
          <p14:tracePt t="31392" x="5149850" y="4224338"/>
          <p14:tracePt t="31399" x="5141913" y="4232275"/>
          <p14:tracePt t="31416" x="5124450" y="4240213"/>
          <p14:tracePt t="31425" x="5106988" y="4249738"/>
          <p14:tracePt t="31442" x="5091113" y="4249738"/>
          <p14:tracePt t="31448" x="5081588" y="4249738"/>
          <p14:tracePt t="31465" x="5056188" y="4249738"/>
          <p14:tracePt t="31474" x="5048250" y="4249738"/>
          <p14:tracePt t="31480" x="5030788" y="4249738"/>
          <p14:tracePt t="31488" x="5013325" y="4249738"/>
          <p14:tracePt t="31495" x="4997450" y="4249738"/>
          <p14:tracePt t="31503" x="4972050" y="4249738"/>
          <p14:tracePt t="31512" x="4954588" y="4249738"/>
          <p14:tracePt t="31520" x="4954588" y="4240213"/>
          <p14:tracePt t="31528" x="4937125" y="4232275"/>
          <p14:tracePt t="31536" x="4919663" y="4232275"/>
          <p14:tracePt t="31543" x="4919663" y="4224338"/>
          <p14:tracePt t="31551" x="4911725" y="4224338"/>
          <p14:tracePt t="31559" x="4911725" y="4214813"/>
          <p14:tracePt t="31568" x="4903788" y="4206875"/>
          <p14:tracePt t="31576" x="4903788" y="4197350"/>
          <p14:tracePt t="31584" x="4894263" y="4181475"/>
          <p14:tracePt t="31593" x="4894263" y="4171950"/>
          <p14:tracePt t="31600" x="4894263" y="4164013"/>
          <p14:tracePt t="31609" x="4894263" y="4146550"/>
          <p14:tracePt t="31631" x="4894263" y="4130675"/>
          <p14:tracePt t="31642" x="4903788" y="4121150"/>
          <p14:tracePt t="31648" x="4903788" y="4113213"/>
          <p14:tracePt t="31658" x="4919663" y="4105275"/>
          <p14:tracePt t="31665" x="4919663" y="4095750"/>
          <p14:tracePt t="31674" x="4937125" y="4095750"/>
          <p14:tracePt t="31679" x="4946650" y="4087813"/>
          <p14:tracePt t="31687" x="4954588" y="4079875"/>
          <p14:tracePt t="31744" x="4972050" y="4079875"/>
          <p14:tracePt t="31760" x="4979988" y="4079875"/>
          <p14:tracePt t="31776" x="4979988" y="4095750"/>
          <p14:tracePt t="31784" x="4987925" y="4113213"/>
          <p14:tracePt t="31793" x="4987925" y="4121150"/>
          <p14:tracePt t="31799" x="4987925" y="4130675"/>
          <p14:tracePt t="31810" x="4997450" y="4156075"/>
          <p14:tracePt t="31815" x="4997450" y="4171950"/>
          <p14:tracePt t="31826" x="4997450" y="4181475"/>
          <p14:tracePt t="31831" x="4997450" y="4206875"/>
          <p14:tracePt t="31843" x="4997450" y="4224338"/>
          <p14:tracePt t="31848" x="4997450" y="4232275"/>
          <p14:tracePt t="31858" x="4997450" y="4257675"/>
          <p14:tracePt t="31863" x="4997450" y="4283075"/>
          <p14:tracePt t="31874" x="4997450" y="4291013"/>
          <p14:tracePt t="31887" x="4997450" y="4316413"/>
          <p14:tracePt t="31897" x="4997450" y="4325938"/>
          <p14:tracePt t="31903" x="5013325" y="4351338"/>
          <p14:tracePt t="31911" x="5038725" y="4368800"/>
          <p14:tracePt t="31919" x="5064125" y="4394200"/>
          <p14:tracePt t="31928" x="5116513" y="4427538"/>
          <p14:tracePt t="31936" x="5167313" y="4452938"/>
          <p14:tracePt t="31944" x="5235575" y="4513263"/>
          <p14:tracePt t="31951" x="5311775" y="4554538"/>
          <p14:tracePt t="31959" x="5430838" y="4614863"/>
          <p14:tracePt t="31968" x="5532438" y="4673600"/>
          <p14:tracePt t="31976" x="5659438" y="4733925"/>
          <p14:tracePt t="31984" x="5795963" y="4767263"/>
          <p14:tracePt t="31993" x="5897563" y="4810125"/>
          <p14:tracePt t="31999" x="5983288" y="4835525"/>
          <p14:tracePt t="32009" x="6084888" y="4868863"/>
          <p14:tracePt t="32016" x="6186488" y="4903788"/>
          <p14:tracePt t="32026" x="6288088" y="4911725"/>
          <p14:tracePt t="32032" x="6373813" y="4937125"/>
          <p14:tracePt t="32043" x="6450013" y="4954588"/>
          <p14:tracePt t="32047" x="6510338" y="4972050"/>
          <p14:tracePt t="32058" x="6569075" y="4979988"/>
          <p14:tracePt t="32064" x="6627813" y="4997450"/>
          <p14:tracePt t="32073" x="6680200" y="4997450"/>
          <p14:tracePt t="32079" x="6721475" y="4997450"/>
          <p14:tracePt t="32087" x="6746875" y="4997450"/>
          <p14:tracePt t="32096" x="6781800" y="5005388"/>
          <p14:tracePt t="32103" x="6815138" y="5005388"/>
          <p14:tracePt t="32112" x="6850063" y="5013325"/>
          <p14:tracePt t="32120" x="6875463" y="5013325"/>
          <p14:tracePt t="32127" x="6891338" y="5013325"/>
          <p14:tracePt t="32136" x="6908800" y="5013325"/>
          <p14:tracePt t="32144" x="6916738" y="5013325"/>
          <p14:tracePt t="32159" x="6934200" y="5013325"/>
          <p14:tracePt t="32184" x="6943725" y="5013325"/>
          <p14:tracePt t="32192" x="6951663" y="5013325"/>
          <p14:tracePt t="32200" x="6959600" y="5013325"/>
          <p14:tracePt t="32209" x="6977063" y="5013325"/>
          <p14:tracePt t="32216" x="6994525" y="5013325"/>
          <p14:tracePt t="32226" x="7002463" y="5013325"/>
          <p14:tracePt t="32232" x="7010400" y="5013325"/>
          <p14:tracePt t="32242" x="7019925" y="5013325"/>
          <p14:tracePt t="32472" x="7027863" y="5022850"/>
          <p14:tracePt t="32519" x="7027863" y="5038725"/>
          <p14:tracePt t="32536" x="7027863" y="5048250"/>
          <p14:tracePt t="32551" x="7019925" y="5048250"/>
          <p14:tracePt t="32568" x="7010400" y="5056188"/>
          <p14:tracePt t="32639" x="7010400" y="5064125"/>
          <p14:tracePt t="32672" x="7002463" y="5064125"/>
          <p14:tracePt t="32825" x="6994525" y="5073650"/>
          <p14:tracePt t="32985" x="6994525" y="5081588"/>
          <p14:tracePt t="32992" x="6994525" y="5091113"/>
          <p14:tracePt t="33000" x="6985000" y="5091113"/>
          <p14:tracePt t="33016" x="6985000" y="5099050"/>
          <p14:tracePt t="33032" x="6985000" y="5106988"/>
          <p14:tracePt t="33048" x="6985000" y="5116513"/>
          <p14:tracePt t="33058" x="6985000" y="5124450"/>
          <p14:tracePt t="33064" x="6985000" y="5132388"/>
          <p14:tracePt t="33070" x="6977063" y="5149850"/>
          <p14:tracePt t="33095" x="6977063" y="5157788"/>
          <p14:tracePt t="33104" x="6977063" y="5167313"/>
          <p14:tracePt t="33112" x="6977063" y="5175250"/>
          <p14:tracePt t="33120" x="6977063" y="5183188"/>
          <p14:tracePt t="33128" x="6977063" y="5192713"/>
          <p14:tracePt t="33143" x="6977063" y="5200650"/>
          <p14:tracePt t="33152" x="6969125" y="5218113"/>
          <p14:tracePt t="33385" x="6969125" y="5226050"/>
          <p14:tracePt t="33391" x="6969125" y="5235575"/>
          <p14:tracePt t="33408" x="6969125" y="5243513"/>
          <p14:tracePt t="33416" x="6959600" y="5260975"/>
          <p14:tracePt t="33433" x="6951663" y="5276850"/>
          <p14:tracePt t="33448" x="6951663" y="5294313"/>
          <p14:tracePt t="33458" x="6951663" y="5311775"/>
          <p14:tracePt t="33464" x="6951663" y="5319713"/>
          <p14:tracePt t="33470" x="6943725" y="5327650"/>
          <p14:tracePt t="33479" x="6943725" y="5337175"/>
          <p14:tracePt t="33487" x="6943725" y="5345113"/>
          <p14:tracePt t="33496" x="6943725" y="5353050"/>
          <p14:tracePt t="33504" x="6943725" y="5362575"/>
          <p14:tracePt t="33519" x="6943725" y="5370513"/>
          <p14:tracePt t="33528" x="6943725" y="5380038"/>
          <p14:tracePt t="33535" x="6943725" y="5387975"/>
          <p14:tracePt t="33552" x="6943725" y="5395913"/>
          <p14:tracePt t="33559" x="6943725" y="5413375"/>
          <p14:tracePt t="33584" x="6943725" y="5430838"/>
          <p14:tracePt t="33599" x="6943725" y="5438775"/>
          <p14:tracePt t="33704" x="6943725" y="5446713"/>
          <p14:tracePt t="33735" x="6943725" y="5456238"/>
          <p14:tracePt t="33744" x="6943725" y="5464175"/>
          <p14:tracePt t="33752" x="6943725" y="5472113"/>
          <p14:tracePt t="33760" x="6943725" y="5481638"/>
          <p14:tracePt t="33769" x="6943725" y="5489575"/>
          <p14:tracePt t="33776" x="6943725" y="5507038"/>
          <p14:tracePt t="33792" x="6943725" y="5514975"/>
          <p14:tracePt t="33799" x="6943725" y="5524500"/>
          <p14:tracePt t="33809" x="6943725" y="5532438"/>
          <p14:tracePt t="33826" x="6943725" y="5540375"/>
          <p14:tracePt t="33842" x="6943725" y="5549900"/>
          <p14:tracePt t="33977" x="6943725" y="5557838"/>
          <p14:tracePt t="34087" x="6934200" y="5549900"/>
          <p14:tracePt t="34096" x="6916738" y="5532438"/>
          <p14:tracePt t="34112" x="6908800" y="5524500"/>
          <p14:tracePt t="34128" x="6900863" y="5514975"/>
          <p14:tracePt t="34135" x="6891338" y="5514975"/>
          <p14:tracePt t="34145" x="6883400" y="5514975"/>
          <p14:tracePt t="34152" x="6875463" y="5507038"/>
          <p14:tracePt t="34159" x="6865938" y="5507038"/>
          <p14:tracePt t="34168" x="6858000" y="5497513"/>
          <p14:tracePt t="34177" x="6850063" y="5497513"/>
          <p14:tracePt t="34184" x="6840538" y="5489575"/>
          <p14:tracePt t="34193" x="6824663" y="5472113"/>
          <p14:tracePt t="34199" x="6807200" y="5472113"/>
          <p14:tracePt t="34216" x="6789738" y="5464175"/>
          <p14:tracePt t="34226" x="6772275" y="5456238"/>
          <p14:tracePt t="34232" x="6764338" y="5456238"/>
          <p14:tracePt t="34242" x="6746875" y="5446713"/>
          <p14:tracePt t="34249" x="6738938" y="5438775"/>
          <p14:tracePt t="34257" x="6731000" y="5438775"/>
          <p14:tracePt t="34264" x="6705600" y="5430838"/>
          <p14:tracePt t="34270" x="6696075" y="5421313"/>
          <p14:tracePt t="34279" x="6688138" y="5413375"/>
          <p14:tracePt t="34287" x="6670675" y="5395913"/>
          <p14:tracePt t="34296" x="6654800" y="5395913"/>
          <p14:tracePt t="34304" x="6645275" y="5387975"/>
          <p14:tracePt t="34312" x="6619875" y="5370513"/>
          <p14:tracePt t="34320" x="6594475" y="5362575"/>
          <p14:tracePt t="34328" x="6577013" y="5345113"/>
          <p14:tracePt t="34335" x="6561138" y="5327650"/>
          <p14:tracePt t="34344" x="6526213" y="5319713"/>
          <p14:tracePt t="34352" x="6492875" y="5302250"/>
          <p14:tracePt t="34361" x="6467475" y="5286375"/>
          <p14:tracePt t="34367" x="6416675" y="5268913"/>
          <p14:tracePt t="34377" x="6373813" y="5243513"/>
          <p14:tracePt t="34385" x="6305550" y="5218113"/>
          <p14:tracePt t="34393" x="6246813" y="5175250"/>
          <p14:tracePt t="34399" x="6186488" y="5157788"/>
          <p14:tracePt t="34409" x="6110288" y="5132388"/>
          <p14:tracePt t="34415" x="6049963" y="5106988"/>
          <p14:tracePt t="34425" x="5983288" y="5073650"/>
          <p14:tracePt t="34432" x="5905500" y="5038725"/>
          <p14:tracePt t="34440" x="5846763" y="5013325"/>
          <p14:tracePt t="34448" x="5770563" y="4979988"/>
          <p14:tracePt t="34458" x="5676900" y="4946650"/>
          <p14:tracePt t="34464" x="5600700" y="4903788"/>
          <p14:tracePt t="34471" x="5540375" y="4878388"/>
          <p14:tracePt t="34480" x="5481638" y="4860925"/>
          <p14:tracePt t="34488" x="5430838" y="4827588"/>
          <p14:tracePt t="34497" x="5370513" y="4810125"/>
          <p14:tracePt t="34504" x="5311775" y="4792663"/>
          <p14:tracePt t="34512" x="5251450" y="4767263"/>
          <p14:tracePt t="34519" x="5183188" y="4759325"/>
          <p14:tracePt t="34528" x="5124450" y="4724400"/>
          <p14:tracePt t="34536" x="5048250" y="4691063"/>
          <p14:tracePt t="34544" x="4987925" y="4691063"/>
          <p14:tracePt t="34552" x="4946650" y="4673600"/>
          <p14:tracePt t="34561" x="4886325" y="4665663"/>
          <p14:tracePt t="34568" x="4835525" y="4640263"/>
          <p14:tracePt t="34577" x="4775200" y="4622800"/>
          <p14:tracePt t="34584" x="4724400" y="4614863"/>
          <p14:tracePt t="34594" x="4699000" y="4605338"/>
          <p14:tracePt t="34599" x="4665663" y="4597400"/>
          <p14:tracePt t="34610" x="4614863" y="4579938"/>
          <p14:tracePt t="34616" x="4579938" y="4572000"/>
          <p14:tracePt t="34626" x="4554538" y="4554538"/>
          <p14:tracePt t="34632" x="4538663" y="4546600"/>
          <p14:tracePt t="34641" x="4503738" y="4529138"/>
          <p14:tracePt t="34648" x="4470400" y="4529138"/>
          <p14:tracePt t="34657" x="4427538" y="4521200"/>
          <p14:tracePt t="34664" x="4359275" y="4495800"/>
          <p14:tracePt t="34671" x="4333875" y="4486275"/>
          <p14:tracePt t="34680" x="4257675" y="4460875"/>
          <p14:tracePt t="34688" x="4197350" y="4452938"/>
          <p14:tracePt t="34696" x="4121150" y="4427538"/>
          <p14:tracePt t="34705" x="4062413" y="4410075"/>
          <p14:tracePt t="34712" x="4002088" y="4394200"/>
          <p14:tracePt t="34719" x="3935413" y="4368800"/>
          <p14:tracePt t="34729" x="3892550" y="4351338"/>
          <p14:tracePt t="34735" x="3832225" y="4341813"/>
          <p14:tracePt t="34745" x="3798888" y="4325938"/>
          <p14:tracePt t="34752" x="3773488" y="4316413"/>
          <p14:tracePt t="34759" x="3730625" y="4308475"/>
          <p14:tracePt t="34768" x="3713163" y="4300538"/>
          <p14:tracePt t="34777" x="3697288" y="4283075"/>
          <p14:tracePt t="34783" x="3697288" y="4275138"/>
          <p14:tracePt t="34799" x="3687763" y="4275138"/>
          <p14:tracePt t="34817" x="3687763" y="4265613"/>
          <p14:tracePt t="34848" x="3687763" y="4257675"/>
          <p14:tracePt t="34873" x="3687763" y="4249738"/>
          <p14:tracePt t="34879" x="3687763" y="4240213"/>
          <p14:tracePt t="34897" x="3687763" y="4232275"/>
          <p14:tracePt t="34904" x="3679825" y="4224338"/>
          <p14:tracePt t="34912" x="3671888" y="4214813"/>
          <p14:tracePt t="34936" x="3671888" y="4206875"/>
          <p14:tracePt t="34944" x="3671888" y="4197350"/>
          <p14:tracePt t="34952" x="3662363" y="4189413"/>
          <p14:tracePt t="34961" x="3654425" y="4189413"/>
          <p14:tracePt t="34983" x="3654425" y="4181475"/>
          <p14:tracePt t="34999" x="3646488" y="4171950"/>
          <p14:tracePt t="35048" x="3636963" y="4164013"/>
          <p14:tracePt t="35058" x="3629025" y="4156075"/>
          <p14:tracePt t="35063" x="3619500" y="4146550"/>
          <p14:tracePt t="35070" x="3619500" y="4138613"/>
          <p14:tracePt t="35079" x="3619500" y="4130675"/>
          <p14:tracePt t="35088" x="3611563" y="4113213"/>
          <p14:tracePt t="35096" x="3603625" y="4105275"/>
          <p14:tracePt t="35104" x="3603625" y="4095750"/>
          <p14:tracePt t="35111" x="3603625" y="4087813"/>
          <p14:tracePt t="35120" x="3603625" y="4062413"/>
          <p14:tracePt t="35128" x="3594100" y="4052888"/>
          <p14:tracePt t="35136" x="3586163" y="4037013"/>
          <p14:tracePt t="35152" x="3578225" y="4011613"/>
          <p14:tracePt t="35168" x="3578225" y="4002088"/>
          <p14:tracePt t="35177" x="3578225" y="3994150"/>
          <p14:tracePt t="35184" x="3568700" y="3986213"/>
          <p14:tracePt t="35194" x="3568700" y="3976688"/>
          <p14:tracePt t="35210" x="3568700" y="3968750"/>
          <p14:tracePt t="35216" x="3560763" y="3960813"/>
          <p14:tracePt t="35242" x="3552825" y="3951288"/>
          <p14:tracePt t="35311" x="3543300" y="3951288"/>
          <p14:tracePt t="35327" x="3527425" y="3951288"/>
          <p14:tracePt t="35336" x="3509963" y="3951288"/>
          <p14:tracePt t="35343" x="3502025" y="3951288"/>
          <p14:tracePt t="35352" x="3484563" y="3951288"/>
          <p14:tracePt t="35360" x="3449638" y="3951288"/>
          <p14:tracePt t="35368" x="3433763" y="3951288"/>
          <p14:tracePt t="35378" x="3416300" y="3951288"/>
          <p14:tracePt t="35384" x="3390900" y="3951288"/>
          <p14:tracePt t="35393" x="3355975" y="3951288"/>
          <p14:tracePt t="35399" x="3330575" y="3951288"/>
          <p14:tracePt t="35410" x="3314700" y="3951288"/>
          <p14:tracePt t="35416" x="3279775" y="3951288"/>
          <p14:tracePt t="35425" x="3263900" y="3951288"/>
          <p14:tracePt t="35432" x="3246438" y="3951288"/>
          <p14:tracePt t="35440" x="3228975" y="3951288"/>
          <p14:tracePt t="35448" x="3221038" y="3951288"/>
          <p14:tracePt t="35454" x="3211513" y="3951288"/>
          <p14:tracePt t="35464" x="3195638" y="3951288"/>
          <p14:tracePt t="35697" x="3186113" y="3951288"/>
          <p14:tracePt t="35703" x="3178175" y="3951288"/>
          <p14:tracePt t="35712" x="3170238" y="3951288"/>
          <p14:tracePt t="35915" x="3160713" y="3968750"/>
          <p14:tracePt t="35919" x="3144838" y="3986213"/>
          <p14:tracePt t="36457" x="3144838" y="3976688"/>
          <p14:tracePt t="36496" x="3135313" y="3968750"/>
          <p14:tracePt t="36512" x="3135313" y="3951288"/>
          <p14:tracePt t="36544" x="3127375" y="3935413"/>
          <p14:tracePt t="36552" x="3119438" y="3917950"/>
          <p14:tracePt t="36560" x="3109913" y="3917950"/>
          <p14:tracePt t="36577" x="3109913" y="3900488"/>
          <p14:tracePt t="36585" x="3101975" y="3892550"/>
          <p14:tracePt t="36600" x="3094038" y="3883025"/>
          <p14:tracePt t="36632" x="3084513" y="3875088"/>
          <p14:tracePt t="36648" x="3084513" y="3867150"/>
          <p14:tracePt t="36663" x="3076575" y="3857625"/>
          <p14:tracePt t="36679" x="3076575" y="3849688"/>
          <p14:tracePt t="36687" x="3067050" y="3841750"/>
          <p14:tracePt t="36695" x="3067050" y="3832225"/>
          <p14:tracePt t="36703" x="3059113" y="3816350"/>
          <p14:tracePt t="36712" x="3059113" y="3806825"/>
          <p14:tracePt t="36719" x="3059113" y="3790950"/>
          <p14:tracePt t="36727" x="3059113" y="3773488"/>
          <p14:tracePt t="36735" x="3059113" y="3756025"/>
          <p14:tracePt t="36745" x="3051175" y="3730625"/>
          <p14:tracePt t="36751" x="3041650" y="3705225"/>
          <p14:tracePt t="36767" x="3041650" y="3679825"/>
          <p14:tracePt t="36777" x="3041650" y="3671888"/>
          <p14:tracePt t="36785" x="3041650" y="3654425"/>
          <p14:tracePt t="36794" x="3041650" y="3636963"/>
          <p14:tracePt t="36810" x="3041650" y="3619500"/>
          <p14:tracePt t="36816" x="3041650" y="3594100"/>
          <p14:tracePt t="36832" x="3041650" y="3586163"/>
          <p14:tracePt t="36839" x="3041650" y="3578225"/>
          <p14:tracePt t="36855" x="3041650" y="3568700"/>
          <p14:tracePt t="36864" x="3041650" y="3560763"/>
          <p14:tracePt t="36888" x="3041650" y="3552825"/>
          <p14:tracePt t="36896" x="3041650" y="3543300"/>
          <p14:tracePt t="36903" x="3041650" y="3535363"/>
          <p14:tracePt t="36936" x="3041650" y="3527425"/>
          <p14:tracePt t="36951" x="3051175" y="3517900"/>
          <p14:tracePt t="36962" x="3059113" y="3517900"/>
          <p14:tracePt t="36968" x="3059113" y="3509963"/>
          <p14:tracePt t="36978" x="3076575" y="3492500"/>
          <p14:tracePt t="36994" x="3084513" y="3484563"/>
          <p14:tracePt t="37010" x="3094038" y="3467100"/>
          <p14:tracePt t="37023" x="3101975" y="3459163"/>
          <p14:tracePt t="37039" x="3109913" y="3441700"/>
          <p14:tracePt t="37056" x="3119438" y="3441700"/>
          <p14:tracePt t="37072" x="3119438" y="3433763"/>
          <p14:tracePt t="37088" x="3127375" y="3424238"/>
          <p14:tracePt t="37103" x="3135313" y="3424238"/>
          <p14:tracePt t="38825" x="3135313" y="3433763"/>
          <p14:tracePt t="38848" x="3135313" y="3441700"/>
          <p14:tracePt t="38864" x="3135313" y="3449638"/>
          <p14:tracePt t="38952" x="3135313" y="3459163"/>
          <p14:tracePt t="39199" x="3135313" y="3467100"/>
          <p14:tracePt t="39224" x="3135313" y="3475038"/>
          <p14:tracePt t="39287" x="3135313" y="3492500"/>
          <p14:tracePt t="39440" x="3135313" y="3502025"/>
          <p14:tracePt t="39488" x="3135313" y="3509963"/>
          <p14:tracePt t="39529" x="3135313" y="3517900"/>
          <p14:tracePt t="39551" x="3135313" y="3527425"/>
          <p14:tracePt t="39576" x="3144838" y="3535363"/>
          <p14:tracePt t="39609" x="3152775" y="3543300"/>
          <p14:tracePt t="39898" x="3160713" y="3560763"/>
          <p14:tracePt t="40016" x="3160713" y="3568700"/>
          <p14:tracePt t="40080" x="3160713" y="3578225"/>
          <p14:tracePt t="40120" x="3160713" y="3586163"/>
          <p14:tracePt t="41279" x="3170238" y="3586163"/>
          <p14:tracePt t="43288" x="3152775" y="3586163"/>
          <p14:tracePt t="43296" x="3144838" y="3586163"/>
          <p14:tracePt t="43315" x="3135313" y="3603625"/>
          <p14:tracePt t="43319" x="3127375" y="3603625"/>
          <p14:tracePt t="43330" x="3119438" y="3603625"/>
          <p14:tracePt t="43337" x="3109913" y="3611563"/>
          <p14:tracePt t="43346" x="3094038" y="3619500"/>
          <p14:tracePt t="43352" x="3084513" y="3619500"/>
          <p14:tracePt t="43361" x="3076575" y="3629025"/>
          <p14:tracePt t="43369" x="3059113" y="3636963"/>
          <p14:tracePt t="43374" x="3041650" y="3646488"/>
          <p14:tracePt t="43384" x="3033713" y="3654425"/>
          <p14:tracePt t="43391" x="3016250" y="3662363"/>
          <p14:tracePt t="43399" x="3008313" y="3662363"/>
          <p14:tracePt t="43408" x="3000375" y="3662363"/>
          <p14:tracePt t="43488" x="2982913" y="3662363"/>
          <p14:tracePt t="43504" x="2974975" y="3671888"/>
          <p14:tracePt t="43521" x="2974975" y="3679825"/>
          <p14:tracePt t="43536" x="2965450" y="3679825"/>
          <p14:tracePt t="43552" x="2957513" y="3687763"/>
          <p14:tracePt t="43568" x="2949575" y="3687763"/>
          <p14:tracePt t="43575" x="2940050" y="3687763"/>
          <p14:tracePt t="43591" x="2932113" y="3697288"/>
          <p14:tracePt t="43623" x="2932113" y="3705225"/>
          <p14:tracePt t="43639" x="2922588" y="3705225"/>
          <p14:tracePt t="43792" x="2914650" y="3705225"/>
          <p14:tracePt t="43800" x="2914650" y="3713163"/>
          <p14:tracePt t="43808" x="2897188" y="3730625"/>
          <p14:tracePt t="43823" x="2889250" y="3730625"/>
          <p14:tracePt t="43832" x="2889250" y="3738563"/>
          <p14:tracePt t="43839" x="2881313" y="3748088"/>
          <p14:tracePt t="43847" x="2871788" y="3756025"/>
          <p14:tracePt t="43865" x="2863850" y="3756025"/>
          <p14:tracePt t="43872" x="2863850" y="3763963"/>
          <p14:tracePt t="43881" x="2855913" y="3773488"/>
          <p14:tracePt t="43914" x="2846388" y="3773488"/>
          <p14:tracePt t="43959" x="2846388" y="3781425"/>
          <p14:tracePt t="44072" x="2846388" y="3790950"/>
          <p14:tracePt t="44111" x="2846388" y="3798888"/>
          <p14:tracePt t="44552" x="2855913" y="3798888"/>
          <p14:tracePt t="44583" x="2855913" y="3790950"/>
          <p14:tracePt t="44623" x="2863850" y="3781425"/>
          <p14:tracePt t="44800" x="2863850" y="3763963"/>
          <p14:tracePt t="44815" x="2863850" y="3756025"/>
          <p14:tracePt t="44872" x="2881313" y="3730625"/>
          <p14:tracePt t="45024" x="2881313" y="3722688"/>
          <p14:tracePt t="45384" x="2889250" y="3713163"/>
          <p14:tracePt t="45552" x="2889250" y="3705225"/>
          <p14:tracePt t="46208" x="2889250" y="3697288"/>
          <p14:tracePt t="46256" x="2881313" y="3697288"/>
          <p14:tracePt t="46283" x="2871788" y="3697288"/>
          <p14:tracePt t="46329" x="2863850" y="3697288"/>
          <p14:tracePt t="46689" x="2855913" y="3697288"/>
          <p14:tracePt t="46721" x="2855913" y="3705225"/>
          <p14:tracePt t="47496" x="2855913" y="3713163"/>
          <p14:tracePt t="47704" x="2838450" y="3730625"/>
          <p14:tracePt t="47735" x="2830513" y="3738563"/>
          <p14:tracePt t="47767" x="2820988" y="3748088"/>
          <p14:tracePt t="47783" x="2820988" y="3756025"/>
          <p14:tracePt t="47791" x="2813050" y="3756025"/>
          <p14:tracePt t="47799" x="2813050" y="3763963"/>
          <p14:tracePt t="47807" x="2805113" y="3781425"/>
          <p14:tracePt t="47839" x="2795588" y="3790950"/>
          <p14:tracePt t="47953" x="2787650" y="3798888"/>
          <p14:tracePt t="48073" x="2787650" y="3806825"/>
          <p14:tracePt t="48175" x="2787650" y="3816350"/>
          <p14:tracePt t="48337" x="2787650" y="3824288"/>
          <p14:tracePt t="48375" x="2787650" y="3832225"/>
          <p14:tracePt t="48423" x="2778125" y="3841750"/>
          <p14:tracePt t="48456" x="2770188" y="3849688"/>
          <p14:tracePt t="48471" x="2762250" y="3849688"/>
          <p14:tracePt t="48528" x="2762250" y="3857625"/>
          <p14:tracePt t="48544" x="2762250" y="3867150"/>
          <p14:tracePt t="48617" x="2762250" y="3883025"/>
          <p14:tracePt t="48632" x="2762250" y="3892550"/>
          <p14:tracePt t="48649" x="2762250" y="3900488"/>
          <p14:tracePt t="48656" x="2770188" y="3917950"/>
          <p14:tracePt t="48666" x="2778125" y="3917950"/>
          <p14:tracePt t="48672" x="2805113" y="3925888"/>
          <p14:tracePt t="48682" x="2830513" y="3925888"/>
          <p14:tracePt t="48687" x="2855913" y="3935413"/>
          <p14:tracePt t="48697" x="2889250" y="3943350"/>
          <p14:tracePt t="48704" x="2914650" y="3951288"/>
          <p14:tracePt t="48710" x="2982913" y="3976688"/>
          <p14:tracePt t="48719" x="3041650" y="3994150"/>
          <p14:tracePt t="48727" x="3101975" y="4011613"/>
          <p14:tracePt t="48736" x="3186113" y="4027488"/>
          <p14:tracePt t="48744" x="3271838" y="4037013"/>
          <p14:tracePt t="48752" x="3365500" y="4062413"/>
          <p14:tracePt t="48760" x="3449638" y="4079875"/>
          <p14:tracePt t="48768" x="3509963" y="4087813"/>
          <p14:tracePt t="48776" x="3611563" y="4113213"/>
          <p14:tracePt t="48783" x="3671888" y="4121150"/>
          <p14:tracePt t="48792" x="3773488" y="4156075"/>
          <p14:tracePt t="48799" x="3849688" y="4189413"/>
          <p14:tracePt t="48808" x="3951288" y="4224338"/>
          <p14:tracePt t="48816" x="4044950" y="4249738"/>
          <p14:tracePt t="48823" x="4138613" y="4257675"/>
          <p14:tracePt t="48833" x="4232275" y="4291013"/>
          <p14:tracePt t="48839" x="4341813" y="4300538"/>
          <p14:tracePt t="48849" x="4470400" y="4325938"/>
          <p14:tracePt t="48856" x="4657725" y="4368800"/>
          <p14:tracePt t="48866" x="4835525" y="4368800"/>
          <p14:tracePt t="48871" x="4987925" y="4368800"/>
          <p14:tracePt t="48882" x="5116513" y="4341813"/>
          <p14:tracePt t="48895" x="5276850" y="4316413"/>
          <p14:tracePt t="48904" x="5319713" y="4308475"/>
          <p14:tracePt t="48919" x="5327650" y="4300538"/>
          <p14:tracePt t="48928" x="5327650" y="4291013"/>
          <p14:tracePt t="49145" x="5319713" y="4291013"/>
          <p14:tracePt t="49152" x="5302250" y="4316413"/>
          <p14:tracePt t="49159" x="5286375" y="4325938"/>
          <p14:tracePt t="49168" x="5268913" y="4333875"/>
          <p14:tracePt t="49176" x="5243513" y="4351338"/>
          <p14:tracePt t="49184" x="5226050" y="4359275"/>
          <p14:tracePt t="49192" x="5192713" y="4376738"/>
          <p14:tracePt t="49200" x="5167313" y="4376738"/>
          <p14:tracePt t="49208" x="5141913" y="4394200"/>
          <p14:tracePt t="49217" x="5116513" y="4402138"/>
          <p14:tracePt t="49225" x="5099050" y="4410075"/>
          <p14:tracePt t="49233" x="5073650" y="4427538"/>
          <p14:tracePt t="49239" x="5038725" y="4427538"/>
          <p14:tracePt t="49250" x="5022850" y="4435475"/>
          <p14:tracePt t="49255" x="4987925" y="4452938"/>
          <p14:tracePt t="49266" x="4954588" y="4470400"/>
          <p14:tracePt t="49271" x="4919663" y="4470400"/>
          <p14:tracePt t="49282" x="4868863" y="4503738"/>
          <p14:tracePt t="49288" x="4843463" y="4503738"/>
          <p14:tracePt t="49298" x="4810125" y="4503738"/>
          <p14:tracePt t="49303" x="4759325" y="4503738"/>
          <p14:tracePt t="49311" x="4716463" y="4503738"/>
          <p14:tracePt t="49320" x="4683125" y="4503738"/>
          <p14:tracePt t="49328" x="4640263" y="4503738"/>
          <p14:tracePt t="49336" x="4614863" y="4503738"/>
          <p14:tracePt t="49344" x="4605338" y="4503738"/>
          <p14:tracePt t="49352" x="4597400" y="4503738"/>
          <p14:tracePt t="49359" x="4589463" y="4503738"/>
          <p14:tracePt t="49376" x="4579938" y="4503738"/>
          <p14:tracePt t="49383" x="4564063" y="4503738"/>
          <p14:tracePt t="49417" x="4554538" y="4503738"/>
          <p14:tracePt t="49433" x="4546600" y="4503738"/>
          <p14:tracePt t="49466" x="4538663" y="4503738"/>
          <p14:tracePt t="49472" x="4521200" y="4503738"/>
          <p14:tracePt t="49482" x="4513263" y="4503738"/>
          <p14:tracePt t="49488" x="4503738" y="4503738"/>
          <p14:tracePt t="49495" x="4486275" y="4503738"/>
          <p14:tracePt t="49504" x="4460875" y="4503738"/>
          <p14:tracePt t="49511" x="4435475" y="4503738"/>
          <p14:tracePt t="49520" x="4394200" y="4495800"/>
          <p14:tracePt t="49528" x="4359275" y="4495800"/>
          <p14:tracePt t="49536" x="4325938" y="4486275"/>
          <p14:tracePt t="49544" x="4283075" y="4478338"/>
          <p14:tracePt t="49552" x="4240213" y="4460875"/>
          <p14:tracePt t="49560" x="4206875" y="4460875"/>
          <p14:tracePt t="49567" x="4138613" y="4427538"/>
          <p14:tracePt t="49576" x="4113213" y="4419600"/>
          <p14:tracePt t="49584" x="4037013" y="4384675"/>
          <p14:tracePt t="49592" x="3986213" y="4368800"/>
          <p14:tracePt t="49600" x="3925888" y="4333875"/>
          <p14:tracePt t="49609" x="3849688" y="4316413"/>
          <p14:tracePt t="49617" x="3773488" y="4291013"/>
          <p14:tracePt t="49623" x="3722688" y="4275138"/>
          <p14:tracePt t="49634" x="3662363" y="4265613"/>
          <p14:tracePt t="49639" x="3603625" y="4232275"/>
          <p14:tracePt t="49650" x="3543300" y="4214813"/>
          <p14:tracePt t="49657" x="3492500" y="4181475"/>
          <p14:tracePt t="49666" x="3416300" y="4164013"/>
          <p14:tracePt t="49672" x="3373438" y="4138613"/>
          <p14:tracePt t="49682" x="3322638" y="4121150"/>
          <p14:tracePt t="49688" x="3289300" y="4095750"/>
          <p14:tracePt t="49695" x="3238500" y="4079875"/>
          <p14:tracePt t="49703" x="3203575" y="4052888"/>
          <p14:tracePt t="49711" x="3152775" y="4037013"/>
          <p14:tracePt t="49720" x="3127375" y="4011613"/>
          <p14:tracePt t="49728" x="3084513" y="3994150"/>
          <p14:tracePt t="49735" x="3041650" y="3976688"/>
          <p14:tracePt t="49744" x="3025775" y="3960813"/>
          <p14:tracePt t="49751" x="3000375" y="3943350"/>
          <p14:tracePt t="49760" x="2974975" y="3917950"/>
          <p14:tracePt t="49768" x="2957513" y="3908425"/>
          <p14:tracePt t="49776" x="2949575" y="3892550"/>
          <p14:tracePt t="49784" x="2922588" y="3867150"/>
          <p14:tracePt t="49791" x="2922588" y="3857625"/>
          <p14:tracePt t="49800" x="2906713" y="3841750"/>
          <p14:tracePt t="49808" x="2889250" y="3824288"/>
          <p14:tracePt t="49816" x="2889250" y="3816350"/>
          <p14:tracePt t="49834" x="2889250" y="3806825"/>
          <p14:tracePt t="49839" x="2889250" y="3798888"/>
          <p14:tracePt t="49850" x="2889250" y="3790950"/>
          <p14:tracePt t="49866" x="2889250" y="3781425"/>
          <p14:tracePt t="49872" x="2889250" y="3773488"/>
          <p14:tracePt t="49878" x="2889250" y="3763963"/>
          <p14:tracePt t="49888" x="2889250" y="3748088"/>
          <p14:tracePt t="49904" x="2889250" y="3730625"/>
          <p14:tracePt t="49911" x="2889250" y="3705225"/>
          <p14:tracePt t="49928" x="2889250" y="3679825"/>
          <p14:tracePt t="49935" x="2889250" y="3671888"/>
          <p14:tracePt t="49945" x="2889250" y="3654425"/>
          <p14:tracePt t="49952" x="2889250" y="3636963"/>
          <p14:tracePt t="49960" x="2897188" y="3619500"/>
          <p14:tracePt t="49968" x="2906713" y="3603625"/>
          <p14:tracePt t="49976" x="2914650" y="3586163"/>
          <p14:tracePt t="49984" x="2922588" y="3578225"/>
          <p14:tracePt t="49992" x="2932113" y="3568700"/>
          <p14:tracePt t="50009" x="2940050" y="3560763"/>
          <p14:tracePt t="50018" x="2957513" y="3543300"/>
          <p14:tracePt t="50034" x="2974975" y="3543300"/>
          <p14:tracePt t="50040" x="2982913" y="3543300"/>
          <p14:tracePt t="50050" x="2990850" y="3543300"/>
          <p14:tracePt t="50057" x="3008313" y="3535363"/>
          <p14:tracePt t="50066" x="3016250" y="3527425"/>
          <p14:tracePt t="50072" x="3041650" y="3517900"/>
          <p14:tracePt t="50082" x="3076575" y="3509963"/>
          <p14:tracePt t="50088" x="3094038" y="3502025"/>
          <p14:tracePt t="50094" x="3109913" y="3502025"/>
          <p14:tracePt t="50104" x="3135313" y="3484563"/>
          <p14:tracePt t="50111" x="3144838" y="3484563"/>
          <p14:tracePt t="50119" x="3152775" y="3484563"/>
          <p14:tracePt t="50136" x="3170238" y="3484563"/>
          <p14:tracePt t="50681" x="3178175" y="3484563"/>
          <p14:tracePt t="50793" x="3186113" y="3484563"/>
          <p14:tracePt t="50832" x="3195638" y="3484563"/>
          <p14:tracePt t="51096" x="3203575" y="3492500"/>
          <p14:tracePt t="51111" x="3211513" y="3502025"/>
          <p14:tracePt t="51616" x="3221038" y="3502025"/>
          <p14:tracePt t="51879" x="3221038" y="3492500"/>
          <p14:tracePt t="51952" x="3211513" y="3492500"/>
          <p14:tracePt t="52000" x="3211513" y="3502025"/>
          <p14:tracePt t="52024" x="3211513" y="3517900"/>
          <p14:tracePt t="52034" x="3221038" y="3552825"/>
          <p14:tracePt t="52039" x="3238500" y="3578225"/>
          <p14:tracePt t="52050" x="3263900" y="3603625"/>
          <p14:tracePt t="52057" x="3279775" y="3619500"/>
          <p14:tracePt t="52063" x="3305175" y="3654425"/>
          <p14:tracePt t="52071" x="3330575" y="3679825"/>
          <p14:tracePt t="52079" x="3355975" y="3722688"/>
          <p14:tracePt t="52087" x="3398838" y="3756025"/>
          <p14:tracePt t="52095" x="3433763" y="3781425"/>
          <p14:tracePt t="52104" x="3475038" y="3824288"/>
          <p14:tracePt t="52112" x="3517900" y="3841750"/>
          <p14:tracePt t="52119" x="3568700" y="3875088"/>
          <p14:tracePt t="52128" x="3619500" y="3900488"/>
          <p14:tracePt t="52135" x="3671888" y="3935413"/>
          <p14:tracePt t="52144" x="3738563" y="3951288"/>
          <p14:tracePt t="52152" x="3798888" y="3960813"/>
          <p14:tracePt t="52160" x="3875088" y="3994150"/>
          <p14:tracePt t="52168" x="3951288" y="4019550"/>
          <p14:tracePt t="52176" x="4037013" y="4027488"/>
          <p14:tracePt t="52184" x="4121150" y="4027488"/>
          <p14:tracePt t="52192" x="4224338" y="4037013"/>
          <p14:tracePt t="52202" x="4325938" y="4037013"/>
          <p14:tracePt t="52208" x="4410075" y="4052888"/>
          <p14:tracePt t="52217" x="4486275" y="4052888"/>
          <p14:tracePt t="52225" x="4554538" y="4062413"/>
          <p14:tracePt t="52234" x="4630738" y="4062413"/>
          <p14:tracePt t="52239" x="4673600" y="4062413"/>
          <p14:tracePt t="52250" x="4716463" y="4062413"/>
          <p14:tracePt t="52255" x="4759325" y="4062413"/>
          <p14:tracePt t="52263" x="4792663" y="4062413"/>
          <p14:tracePt t="52272" x="4802188" y="4062413"/>
          <p14:tracePt t="52279" x="4827588" y="4062413"/>
          <p14:tracePt t="52288" x="4835525" y="4062413"/>
          <p14:tracePt t="52296" x="4852988" y="4062413"/>
          <p14:tracePt t="52303" x="4860925" y="4052888"/>
          <p14:tracePt t="52312" x="4868863" y="4052888"/>
          <p14:tracePt t="52609" x="4878388" y="4070350"/>
          <p14:tracePt t="52616" x="4886325" y="4105275"/>
          <p14:tracePt t="52624" x="4903788" y="4138613"/>
          <p14:tracePt t="52634" x="4929188" y="4171950"/>
          <p14:tracePt t="52640" x="4962525" y="4206875"/>
          <p14:tracePt t="52648" x="5022850" y="4249738"/>
          <p14:tracePt t="52656" x="5064125" y="4291013"/>
          <p14:tracePt t="52664" x="5116513" y="4316413"/>
          <p14:tracePt t="52672" x="5167313" y="4359275"/>
          <p14:tracePt t="52679" x="5226050" y="4384675"/>
          <p14:tracePt t="52689" x="5302250" y="4419600"/>
          <p14:tracePt t="52696" x="5362575" y="4445000"/>
          <p14:tracePt t="52704" x="5456238" y="4478338"/>
          <p14:tracePt t="52712" x="5514975" y="4513263"/>
          <p14:tracePt t="52719" x="5600700" y="4529138"/>
          <p14:tracePt t="52727" x="5676900" y="4564063"/>
          <p14:tracePt t="52736" x="5795963" y="4614863"/>
          <p14:tracePt t="52744" x="5915025" y="4648200"/>
          <p14:tracePt t="52751" x="6042025" y="4683125"/>
          <p14:tracePt t="52760" x="6203950" y="4716463"/>
          <p14:tracePt t="52767" x="6348413" y="4759325"/>
          <p14:tracePt t="52777" x="6551613" y="4792663"/>
          <p14:tracePt t="52784" x="6713538" y="4818063"/>
          <p14:tracePt t="52792" x="6908800" y="4852988"/>
          <p14:tracePt t="52802" x="7070725" y="4878388"/>
          <p14:tracePt t="52808" x="7205663" y="4894263"/>
          <p14:tracePt t="52818" x="7350125" y="4919663"/>
          <p14:tracePt t="52825" x="7478713" y="4946650"/>
          <p14:tracePt t="52834" x="7580313" y="4954588"/>
          <p14:tracePt t="52840" x="7656513" y="4954588"/>
          <p14:tracePt t="52850" x="7699375" y="4962525"/>
          <p14:tracePt t="52857" x="7707313" y="4962525"/>
          <p14:tracePt t="52943" x="7707313" y="4972050"/>
          <p14:tracePt t="52959" x="7699375" y="4972050"/>
          <p14:tracePt t="52969" x="7691438" y="4987925"/>
          <p14:tracePt t="52975" x="7681913" y="4987925"/>
          <p14:tracePt t="52985" x="7666038" y="5005388"/>
          <p14:tracePt t="52991" x="7666038" y="5013325"/>
          <p14:tracePt t="53002" x="7648575" y="5022850"/>
          <p14:tracePt t="53009" x="7639050" y="5030788"/>
          <p14:tracePt t="53184" x="7631113" y="5030788"/>
          <p14:tracePt t="53192" x="7623175" y="5030788"/>
          <p14:tracePt t="53209" x="7605713" y="5030788"/>
          <p14:tracePt t="53218" x="7580313" y="5030788"/>
          <p14:tracePt t="53234" x="7562850" y="5038725"/>
          <p14:tracePt t="53240" x="7546975" y="5038725"/>
          <p14:tracePt t="53247" x="7537450" y="5038725"/>
          <p14:tracePt t="53256" x="7521575" y="5038725"/>
          <p14:tracePt t="53271" x="7512050" y="5038725"/>
          <p14:tracePt t="53279" x="7504113" y="5038725"/>
          <p14:tracePt t="53592" x="7494588" y="5048250"/>
          <p14:tracePt t="53633" x="7494588" y="5056188"/>
          <p14:tracePt t="53833" x="7469188" y="5038725"/>
          <p14:tracePt t="53839" x="7453313" y="5038725"/>
          <p14:tracePt t="53849" x="7418388" y="5005388"/>
          <p14:tracePt t="53856" x="7385050" y="4987925"/>
          <p14:tracePt t="53863" x="7350125" y="4972050"/>
          <p14:tracePt t="53871" x="7299325" y="4954588"/>
          <p14:tracePt t="53880" x="7223125" y="4919663"/>
          <p14:tracePt t="53900" x="7129463" y="4903788"/>
          <p14:tracePt t="53903" x="7104063" y="4894263"/>
          <p14:tracePt t="53911" x="7078663" y="4886325"/>
          <p14:tracePt t="53922" x="7053263" y="4878388"/>
          <p14:tracePt t="53928" x="7045325" y="4878388"/>
          <p14:tracePt t="53944" x="7035800" y="4878388"/>
          <p14:tracePt t="53953" x="7027863" y="4868863"/>
          <p14:tracePt t="53959" x="7010400" y="4868863"/>
          <p14:tracePt t="53969" x="6985000" y="4852988"/>
          <p14:tracePt t="53976" x="6959600" y="4843463"/>
          <p14:tracePt t="53985" x="6934200" y="4835525"/>
          <p14:tracePt t="53992" x="6908800" y="4827588"/>
          <p14:tracePt t="54003" x="6858000" y="4810125"/>
          <p14:tracePt t="54007" x="6815138" y="4802188"/>
          <p14:tracePt t="54018" x="6756400" y="4792663"/>
          <p14:tracePt t="54023" x="6680200" y="4759325"/>
          <p14:tracePt t="54033" x="6611938" y="4733925"/>
          <p14:tracePt t="54039" x="6551613" y="4724400"/>
          <p14:tracePt t="54051" x="6467475" y="4716463"/>
          <p14:tracePt t="54056" x="6399213" y="4708525"/>
          <p14:tracePt t="54063" x="6313488" y="4708525"/>
          <p14:tracePt t="54072" x="6237288" y="4699000"/>
          <p14:tracePt t="54080" x="6153150" y="4683125"/>
          <p14:tracePt t="54088" x="6076950" y="4683125"/>
          <p14:tracePt t="54096" x="5991225" y="4673600"/>
          <p14:tracePt t="54104" x="5932488" y="4673600"/>
          <p14:tracePt t="54111" x="5846763" y="4648200"/>
          <p14:tracePt t="54119" x="5761038" y="4640263"/>
          <p14:tracePt t="54128" x="5676900" y="4630738"/>
          <p14:tracePt t="54136" x="5575300" y="4605338"/>
          <p14:tracePt t="54144" x="5497513" y="4605338"/>
          <p14:tracePt t="54152" x="5438775" y="4597400"/>
          <p14:tracePt t="54161" x="5405438" y="4589463"/>
          <p14:tracePt t="54170" x="5370513" y="4554538"/>
          <p14:tracePt t="54176" x="5345113" y="4529138"/>
          <p14:tracePt t="54186" x="5337175" y="4495800"/>
          <p14:tracePt t="54192" x="5311775" y="4402138"/>
          <p14:tracePt t="54202" x="5311775" y="4359275"/>
          <p14:tracePt t="54208" x="5337175" y="4341813"/>
          <p14:tracePt t="54218" x="5405438" y="4308475"/>
          <p14:tracePt t="54224" x="5421313" y="4291013"/>
          <p14:tracePt t="54440" x="5387975" y="4291013"/>
          <p14:tracePt t="54456" x="5327650" y="4291013"/>
          <p14:tracePt t="54462" x="5218113" y="4291013"/>
          <p14:tracePt t="54471" x="5091113" y="4291013"/>
          <p14:tracePt t="54480" x="4997450" y="4291013"/>
          <p14:tracePt t="54488" x="4835525" y="4291013"/>
          <p14:tracePt t="54496" x="4708525" y="4291013"/>
          <p14:tracePt t="54503" x="4572000" y="4291013"/>
          <p14:tracePt t="54511" x="4486275" y="4291013"/>
          <p14:tracePt t="54520" x="4368800" y="4291013"/>
          <p14:tracePt t="54528" x="4275138" y="4291013"/>
          <p14:tracePt t="54537" x="4171950" y="4291013"/>
          <p14:tracePt t="54544" x="4070350" y="4275138"/>
          <p14:tracePt t="54552" x="3986213" y="4257675"/>
          <p14:tracePt t="54560" x="3892550" y="4232275"/>
          <p14:tracePt t="54569" x="3806825" y="4224338"/>
          <p14:tracePt t="54576" x="3722688" y="4197350"/>
          <p14:tracePt t="54586" x="3662363" y="4189413"/>
          <p14:tracePt t="54592" x="3603625" y="4171950"/>
          <p14:tracePt t="54602" x="3543300" y="4146550"/>
          <p14:tracePt t="54608" x="3492500" y="4138613"/>
          <p14:tracePt t="54618" x="3449638" y="4130675"/>
          <p14:tracePt t="54624" x="3382963" y="4105275"/>
          <p14:tracePt t="54632" x="3340100" y="4087813"/>
          <p14:tracePt t="54639" x="3305175" y="4087813"/>
          <p14:tracePt t="54646" x="3271838" y="4062413"/>
          <p14:tracePt t="54656" x="3246438" y="4052888"/>
          <p14:tracePt t="54663" x="3221038" y="4044950"/>
          <p14:tracePt t="54672" x="3203575" y="4027488"/>
          <p14:tracePt t="54680" x="3186113" y="4019550"/>
          <p14:tracePt t="54688" x="3178175" y="4011613"/>
          <p14:tracePt t="54696" x="3170238" y="4002088"/>
          <p14:tracePt t="54704" x="3170238" y="3986213"/>
          <p14:tracePt t="54711" x="3160713" y="3951288"/>
          <p14:tracePt t="54735" x="3152775" y="3935413"/>
          <p14:tracePt t="54745" x="3135313" y="3908425"/>
          <p14:tracePt t="54752" x="3127375" y="3900488"/>
          <p14:tracePt t="54759" x="3119438" y="3892550"/>
          <p14:tracePt t="54769" x="3109913" y="3875088"/>
          <p14:tracePt t="54776" x="3101975" y="3849688"/>
          <p14:tracePt t="54791" x="3101975" y="3832225"/>
          <p14:tracePt t="54802" x="3101975" y="3816350"/>
          <p14:tracePt t="54807" x="3101975" y="3790950"/>
          <p14:tracePt t="54818" x="3101975" y="3763963"/>
          <p14:tracePt t="54825" x="3101975" y="3756025"/>
          <p14:tracePt t="54831" x="3101975" y="3738563"/>
          <p14:tracePt t="54840" x="3101975" y="3713163"/>
          <p14:tracePt t="54847" x="3101975" y="3697288"/>
          <p14:tracePt t="54857" x="3101975" y="3662363"/>
          <p14:tracePt t="54863" x="3101975" y="3629025"/>
          <p14:tracePt t="54872" x="3101975" y="3594100"/>
          <p14:tracePt t="54882" x="3101975" y="3568700"/>
          <p14:tracePt t="54888" x="3101975" y="3535363"/>
          <p14:tracePt t="54895" x="3101975" y="3502025"/>
          <p14:tracePt t="54904" x="3101975" y="3467100"/>
          <p14:tracePt t="54912" x="3101975" y="3449638"/>
          <p14:tracePt t="54920" x="3101975" y="3424238"/>
          <p14:tracePt t="54928" x="3101975" y="3398838"/>
          <p14:tracePt t="54937" x="3101975" y="3373438"/>
          <p14:tracePt t="54945" x="3101975" y="3348038"/>
          <p14:tracePt t="54954" x="3101975" y="3322638"/>
          <p14:tracePt t="54959" x="3084513" y="3314700"/>
          <p14:tracePt t="54969" x="3084513" y="3297238"/>
          <p14:tracePt t="54977" x="3076575" y="3279775"/>
          <p14:tracePt t="54986" x="3059113" y="3254375"/>
          <p14:tracePt t="54992" x="3059113" y="3246438"/>
          <p14:tracePt t="55003" x="3051175" y="3228975"/>
          <p14:tracePt t="55008" x="3041650" y="3221038"/>
          <p14:tracePt t="55018" x="3025775" y="3211513"/>
          <p14:tracePt t="55025" x="3025775" y="3203575"/>
          <p14:tracePt t="55033" x="3025775" y="3195638"/>
          <p14:tracePt t="55072" x="3025775" y="3186113"/>
          <p14:tracePt t="55087" x="3025775" y="3178175"/>
          <p14:tracePt t="55104" x="3033713" y="3170238"/>
          <p14:tracePt t="55112" x="3041650" y="3170238"/>
          <p14:tracePt t="55119" x="3067050" y="3160713"/>
          <p14:tracePt t="55137" x="3094038" y="3160713"/>
          <p14:tracePt t="55145" x="3109913" y="3160713"/>
          <p14:tracePt t="55152" x="3127375" y="3160713"/>
          <p14:tracePt t="55159" x="3160713" y="3160713"/>
          <p14:tracePt t="55169" x="3178175" y="3160713"/>
          <p14:tracePt t="55176" x="3203575" y="3160713"/>
          <p14:tracePt t="55186" x="3228975" y="3160713"/>
          <p14:tracePt t="55192" x="3246438" y="3160713"/>
          <p14:tracePt t="55202" x="3263900" y="3160713"/>
          <p14:tracePt t="55208" x="3289300" y="3160713"/>
          <p14:tracePt t="55215" x="3297238" y="3160713"/>
          <p14:tracePt t="55223" x="3314700" y="3160713"/>
          <p14:tracePt t="55360" x="3297238" y="3160713"/>
          <p14:tracePt t="55367" x="3279775" y="3160713"/>
          <p14:tracePt t="55375" x="3271838" y="3160713"/>
          <p14:tracePt t="55387" x="3246438" y="3170238"/>
          <p14:tracePt t="55391" x="3221038" y="3170238"/>
          <p14:tracePt t="55401" x="3203575" y="3170238"/>
          <p14:tracePt t="55407" x="3170238" y="3178175"/>
          <p14:tracePt t="55418" x="3144838" y="3178175"/>
          <p14:tracePt t="55424" x="3119438" y="3178175"/>
          <p14:tracePt t="55431" x="3101975" y="3178175"/>
          <p14:tracePt t="55439" x="3084513" y="3186113"/>
          <p14:tracePt t="55447" x="3076575" y="3186113"/>
          <p14:tracePt t="55455" x="3067050" y="3186113"/>
          <p14:tracePt t="55464" x="3059113" y="3186113"/>
          <p14:tracePt t="55472" x="3051175" y="3186113"/>
          <p14:tracePt t="55656" x="3051175" y="3195638"/>
          <p14:tracePt t="55703" x="3059113" y="3195638"/>
          <p14:tracePt t="55712" x="3076575" y="3195638"/>
          <p14:tracePt t="55719" x="3094038" y="3195638"/>
          <p14:tracePt t="55728" x="3109913" y="3195638"/>
          <p14:tracePt t="55736" x="3119438" y="3195638"/>
          <p14:tracePt t="55743" x="3144838" y="3195638"/>
          <p14:tracePt t="55753" x="3170238" y="3195638"/>
          <p14:tracePt t="55760" x="3178175" y="3195638"/>
          <p14:tracePt t="55769" x="3203575" y="3195638"/>
          <p14:tracePt t="55776" x="3211513" y="3195638"/>
          <p14:tracePt t="55785" x="3228975" y="3195638"/>
          <p14:tracePt t="55792" x="3254375" y="3195638"/>
          <p14:tracePt t="55802" x="3271838" y="3195638"/>
          <p14:tracePt t="55809" x="3289300" y="3203575"/>
          <p14:tracePt t="55818" x="3305175" y="3203575"/>
          <p14:tracePt t="55824" x="3314700" y="3203575"/>
          <p14:tracePt t="55831" x="3340100" y="3203575"/>
          <p14:tracePt t="55839" x="3348038" y="3203575"/>
          <p14:tracePt t="55847" x="3365500" y="3203575"/>
          <p14:tracePt t="55856" x="3382963" y="3203575"/>
          <p14:tracePt t="55864" x="3398838" y="3203575"/>
          <p14:tracePt t="55872" x="3408363" y="3211513"/>
          <p14:tracePt t="55881" x="3424238" y="3211513"/>
          <p14:tracePt t="55887" x="3433763" y="3211513"/>
          <p14:tracePt t="55898" x="3441700" y="3211513"/>
          <p14:tracePt t="55904" x="3459163" y="3211513"/>
          <p14:tracePt t="55912" x="3467100" y="3211513"/>
          <p14:tracePt t="55921" x="3484563" y="3211513"/>
          <p14:tracePt t="55936" x="3492500" y="3211513"/>
          <p14:tracePt t="55944" x="3502025" y="3211513"/>
          <p14:tracePt t="56032" x="3517900" y="3211513"/>
          <p14:tracePt t="56039" x="3527425" y="3211513"/>
          <p14:tracePt t="56056" x="3535363" y="3211513"/>
          <p14:tracePt t="56064" x="3552825" y="3211513"/>
          <p14:tracePt t="56279" x="3560763" y="3221038"/>
          <p14:tracePt t="56288" x="3568700" y="3228975"/>
          <p14:tracePt t="56295" x="3568700" y="3238500"/>
          <p14:tracePt t="56311" x="3578225" y="3254375"/>
          <p14:tracePt t="56319" x="3578225" y="3263900"/>
          <p14:tracePt t="56329" x="3586163" y="3271838"/>
          <p14:tracePt t="56337" x="3594100" y="3279775"/>
          <p14:tracePt t="56344" x="3594100" y="3289300"/>
          <p14:tracePt t="56354" x="3603625" y="3305175"/>
          <p14:tracePt t="56359" x="3603625" y="3322638"/>
          <p14:tracePt t="56376" x="3603625" y="3348038"/>
          <p14:tracePt t="56386" x="3603625" y="3355975"/>
          <p14:tracePt t="56392" x="3603625" y="3373438"/>
          <p14:tracePt t="56402" x="3603625" y="3390900"/>
          <p14:tracePt t="56417" x="3603625" y="3408363"/>
          <p14:tracePt t="56423" x="3603625" y="3416300"/>
          <p14:tracePt t="56431" x="3603625" y="3441700"/>
          <p14:tracePt t="56439" x="3603625" y="3449638"/>
          <p14:tracePt t="56448" x="3603625" y="3459163"/>
          <p14:tracePt t="56456" x="3603625" y="3484563"/>
          <p14:tracePt t="56464" x="3603625" y="3492500"/>
          <p14:tracePt t="56472" x="3603625" y="3517900"/>
          <p14:tracePt t="56479" x="3603625" y="3527425"/>
          <p14:tracePt t="56489" x="3603625" y="3535363"/>
          <p14:tracePt t="56496" x="3603625" y="3552825"/>
          <p14:tracePt t="56504" x="3603625" y="3568700"/>
          <p14:tracePt t="56512" x="3603625" y="3578225"/>
          <p14:tracePt t="56519" x="3603625" y="3594100"/>
          <p14:tracePt t="56529" x="3603625" y="3603625"/>
          <p14:tracePt t="56537" x="3603625" y="3619500"/>
          <p14:tracePt t="56544" x="3603625" y="3629025"/>
          <p14:tracePt t="56553" x="3603625" y="3636963"/>
          <p14:tracePt t="56560" x="3603625" y="3654425"/>
          <p14:tracePt t="56570" x="3603625" y="3662363"/>
          <p14:tracePt t="56576" x="3603625" y="3671888"/>
          <p14:tracePt t="56586" x="3603625" y="3687763"/>
          <p14:tracePt t="56602" x="3603625" y="3713163"/>
          <p14:tracePt t="56608" x="3603625" y="3730625"/>
          <p14:tracePt t="56624" x="3603625" y="3748088"/>
          <p14:tracePt t="56631" x="3603625" y="3756025"/>
          <p14:tracePt t="56639" x="3603625" y="3773488"/>
          <p14:tracePt t="56648" x="3603625" y="3781425"/>
          <p14:tracePt t="56656" x="3603625" y="3790950"/>
          <p14:tracePt t="56665" x="3603625" y="3798888"/>
          <p14:tracePt t="56673" x="3603625" y="3816350"/>
          <p14:tracePt t="56688" x="3603625" y="3824288"/>
          <p14:tracePt t="56696" x="3603625" y="3832225"/>
          <p14:tracePt t="56704" x="3603625" y="3841750"/>
          <p14:tracePt t="56712" x="3603625" y="3857625"/>
          <p14:tracePt t="56719" x="3603625" y="3867150"/>
          <p14:tracePt t="56736" x="3603625" y="3875088"/>
          <p14:tracePt t="56744" x="3603625" y="3883025"/>
          <p14:tracePt t="56753" x="3611563" y="3892550"/>
          <p14:tracePt t="56760" x="3611563" y="3900488"/>
          <p14:tracePt t="56776" x="3619500" y="3908425"/>
          <p14:tracePt t="56802" x="3619500" y="3917950"/>
          <p14:tracePt t="56808" x="3619500" y="3925888"/>
          <p14:tracePt t="56815" x="3619500" y="3935413"/>
          <p14:tracePt t="56825" x="3619500" y="3943350"/>
          <p14:tracePt t="56831" x="3629025" y="3951288"/>
          <p14:tracePt t="56863" x="3629025" y="3960813"/>
          <p14:tracePt t="56911" x="3636963" y="3968750"/>
          <p14:tracePt t="56944" x="3646488" y="3976688"/>
          <p14:tracePt t="56952" x="3654425" y="3976688"/>
          <p14:tracePt t="56977" x="3671888" y="3976688"/>
          <p14:tracePt t="56986" x="3671888" y="3986213"/>
          <p14:tracePt t="56993" x="3679825" y="3986213"/>
          <p14:tracePt t="57002" x="3687763" y="3986213"/>
          <p14:tracePt t="57008" x="3697288" y="3986213"/>
          <p14:tracePt t="57015" x="3705225" y="3986213"/>
          <p14:tracePt t="57024" x="3730625" y="3986213"/>
          <p14:tracePt t="57031" x="3748088" y="3994150"/>
          <p14:tracePt t="57048" x="3763963" y="3994150"/>
          <p14:tracePt t="57055" x="3773488" y="3994150"/>
          <p14:tracePt t="57064" x="3781425" y="4002088"/>
          <p14:tracePt t="57072" x="3798888" y="4011613"/>
          <p14:tracePt t="57079" x="3816350" y="4011613"/>
          <p14:tracePt t="57088" x="3824288" y="4011613"/>
          <p14:tracePt t="57096" x="3832225" y="4011613"/>
          <p14:tracePt t="57104" x="3849688" y="4011613"/>
          <p14:tracePt t="57119" x="3857625" y="4011613"/>
          <p14:tracePt t="57128" x="3867150" y="4011613"/>
          <p14:tracePt t="57137" x="3875088" y="4011613"/>
          <p14:tracePt t="57153" x="3892550" y="4011613"/>
          <p14:tracePt t="57336" x="3867150" y="4011613"/>
          <p14:tracePt t="57344" x="3857625" y="3986213"/>
          <p14:tracePt t="57353" x="3816350" y="3951288"/>
          <p14:tracePt t="57359" x="3790950" y="3900488"/>
          <p14:tracePt t="57369" x="3773488" y="3849688"/>
          <p14:tracePt t="57376" x="3738563" y="3798888"/>
          <p14:tracePt t="57386" x="3671888" y="3738563"/>
          <p14:tracePt t="57392" x="3646488" y="3697288"/>
          <p14:tracePt t="57402" x="3594100" y="3646488"/>
          <p14:tracePt t="57408" x="3552825" y="3594100"/>
          <p14:tracePt t="57414" x="3527425" y="3568700"/>
          <p14:tracePt t="57423" x="3492500" y="3535363"/>
          <p14:tracePt t="57431" x="3475038" y="3517900"/>
          <p14:tracePt t="57439" x="3459163" y="3492500"/>
          <p14:tracePt t="57448" x="3441700" y="3475038"/>
          <p14:tracePt t="57455" x="3433763" y="3467100"/>
          <p14:tracePt t="57463" x="3433763" y="3459163"/>
          <p14:tracePt t="57472" x="3424238" y="3441700"/>
          <p14:tracePt t="57488" x="3424238" y="3433763"/>
          <p14:tracePt t="57496" x="3416300" y="3424238"/>
          <p14:tracePt t="57504" x="3408363" y="3408363"/>
          <p14:tracePt t="57512" x="3408363" y="3390900"/>
          <p14:tracePt t="57520" x="3398838" y="3373438"/>
          <p14:tracePt t="57528" x="3390900" y="3365500"/>
          <p14:tracePt t="57537" x="3382963" y="3340100"/>
          <p14:tracePt t="57544" x="3373438" y="3314700"/>
          <p14:tracePt t="57560" x="3365500" y="3305175"/>
          <p14:tracePt t="57570" x="3365500" y="3297238"/>
          <p14:tracePt t="57576" x="3365500" y="3289300"/>
          <p14:tracePt t="57586" x="3355975" y="3279775"/>
          <p14:tracePt t="57592" x="3340100" y="3271838"/>
          <p14:tracePt t="57602" x="3340100" y="3263900"/>
          <p14:tracePt t="57607" x="3330575" y="3254375"/>
          <p14:tracePt t="57614" x="3330575" y="3246438"/>
          <p14:tracePt t="57632" x="3322638" y="3238500"/>
          <p14:tracePt t="57639" x="3322638" y="3228975"/>
          <p14:tracePt t="57664" x="3322638" y="3221038"/>
          <p14:tracePt t="57680" x="3322638" y="3211513"/>
          <p14:tracePt t="57768" x="3322638" y="3203575"/>
          <p14:tracePt t="57817" x="3322638" y="3195638"/>
          <p14:tracePt t="57823" x="3330575" y="3195638"/>
          <p14:tracePt t="57831" x="3340100" y="3195638"/>
          <p14:tracePt t="57840" x="3348038" y="3195638"/>
          <p14:tracePt t="57848" x="3373438" y="3195638"/>
          <p14:tracePt t="57855" x="3390900" y="3195638"/>
          <p14:tracePt t="57863" x="3398838" y="3195638"/>
          <p14:tracePt t="57872" x="3424238" y="3195638"/>
          <p14:tracePt t="57880" x="3449638" y="3195638"/>
          <p14:tracePt t="57899" x="3475038" y="3195638"/>
          <p14:tracePt t="57905" x="3502025" y="3195638"/>
          <p14:tracePt t="57912" x="3517900" y="3195638"/>
          <p14:tracePt t="57923" x="3527425" y="3195638"/>
          <p14:tracePt t="57928" x="3543300" y="3195638"/>
          <p14:tracePt t="57938" x="3560763" y="3195638"/>
          <p14:tracePt t="57944" x="3586163" y="3195638"/>
          <p14:tracePt t="57954" x="3603625" y="3195638"/>
          <p14:tracePt t="57959" x="3611563" y="3203575"/>
          <p14:tracePt t="57970" x="3629025" y="3203575"/>
          <p14:tracePt t="57976" x="3646488" y="3203575"/>
          <p14:tracePt t="57986" x="3654425" y="3203575"/>
          <p14:tracePt t="57992" x="3662363" y="3203575"/>
          <p14:tracePt t="58280" x="3671888" y="3203575"/>
          <p14:tracePt t="58328" x="3654425" y="3203575"/>
          <p14:tracePt t="58337" x="3636963" y="3203575"/>
          <p14:tracePt t="58344" x="3629025" y="3195638"/>
          <p14:tracePt t="58354" x="3603625" y="3178175"/>
          <p14:tracePt t="58359" x="3578225" y="3178175"/>
          <p14:tracePt t="58370" x="3552825" y="3160713"/>
          <p14:tracePt t="58376" x="3543300" y="3152775"/>
          <p14:tracePt t="58386" x="3527425" y="3152775"/>
          <p14:tracePt t="58391" x="3509963" y="3144838"/>
          <p14:tracePt t="58398" x="3502025" y="3135313"/>
          <p14:tracePt t="58408" x="3492500" y="3135313"/>
          <p14:tracePt t="58415" x="3475038" y="3135313"/>
          <p14:tracePt t="58424" x="3475038" y="3127375"/>
          <p14:tracePt t="58432" x="3467100" y="3127375"/>
          <p14:tracePt t="58479" x="3459163" y="3119438"/>
          <p14:tracePt t="58528" x="3459163" y="3109913"/>
          <p14:tracePt t="58537" x="3459163" y="3101975"/>
          <p14:tracePt t="58569" x="3459163" y="3094038"/>
          <p14:tracePt t="58576" x="3459163" y="3084513"/>
          <p14:tracePt t="58586" x="3467100" y="3076575"/>
          <p14:tracePt t="58608" x="3467100" y="3067050"/>
          <p14:tracePt t="58614" x="3475038" y="3059113"/>
          <p14:tracePt t="58639" x="3484563" y="3051175"/>
          <p14:tracePt t="58648" x="3484563" y="3041650"/>
          <p14:tracePt t="58784" x="3492500" y="3033713"/>
          <p14:tracePt t="58799" x="3502025" y="3033713"/>
          <p14:tracePt t="58807" x="3509963" y="3025775"/>
          <p14:tracePt t="58815" x="3517900" y="3008313"/>
          <p14:tracePt t="58831" x="3527425" y="3008313"/>
          <p14:tracePt t="58848" x="3535363" y="3000375"/>
          <p14:tracePt t="58863" x="3535363" y="2990850"/>
          <p14:tracePt t="58968" x="3535363" y="3000375"/>
          <p14:tracePt t="58976" x="3535363" y="3008313"/>
          <p14:tracePt t="58986" x="3535363" y="3016250"/>
          <p14:tracePt t="58992" x="3535363" y="3033713"/>
          <p14:tracePt t="58998" x="3535363" y="3051175"/>
          <p14:tracePt t="59008" x="3535363" y="3059113"/>
          <p14:tracePt t="59015" x="3535363" y="3067050"/>
          <p14:tracePt t="59024" x="3535363" y="3094038"/>
          <p14:tracePt t="59032" x="3535363" y="3101975"/>
          <p14:tracePt t="59049" x="3535363" y="3109913"/>
          <p14:tracePt t="59152" x="3535363" y="3119438"/>
          <p14:tracePt t="59209" x="3543300" y="3119438"/>
          <p14:tracePt t="59224" x="3568700" y="3127375"/>
          <p14:tracePt t="59231" x="3578225" y="3127375"/>
          <p14:tracePt t="59239" x="3594100" y="3127375"/>
          <p14:tracePt t="59248" x="3619500" y="3127375"/>
          <p14:tracePt t="59255" x="3654425" y="3127375"/>
          <p14:tracePt t="59264" x="3687763" y="3135313"/>
          <p14:tracePt t="59272" x="3730625" y="3135313"/>
          <p14:tracePt t="59280" x="3773488" y="3144838"/>
          <p14:tracePt t="59289" x="3832225" y="3144838"/>
          <p14:tracePt t="59297" x="3875088" y="3144838"/>
          <p14:tracePt t="59304" x="3935413" y="3144838"/>
          <p14:tracePt t="59312" x="3994150" y="3144838"/>
          <p14:tracePt t="59321" x="4052888" y="3144838"/>
          <p14:tracePt t="59329" x="4095750" y="3144838"/>
          <p14:tracePt t="59338" x="4156075" y="3144838"/>
          <p14:tracePt t="59345" x="4197350" y="3152775"/>
          <p14:tracePt t="59354" x="4257675" y="3152775"/>
          <p14:tracePt t="59359" x="4275138" y="3160713"/>
          <p14:tracePt t="59370" x="4300538" y="3160713"/>
          <p14:tracePt t="59376" x="4308475" y="3160713"/>
          <p14:tracePt t="59383" x="4316413" y="3160713"/>
          <p14:tracePt t="59536" x="4316413" y="3144838"/>
          <p14:tracePt t="59544" x="4316413" y="3135313"/>
          <p14:tracePt t="59553" x="4316413" y="3127375"/>
          <p14:tracePt t="59560" x="4316413" y="3101975"/>
          <p14:tracePt t="59570" x="4316413" y="3084513"/>
          <p14:tracePt t="59576" x="4316413" y="3067050"/>
          <p14:tracePt t="59585" x="4308475" y="3051175"/>
          <p14:tracePt t="59592" x="4308475" y="3041650"/>
          <p14:tracePt t="59598" x="4291013" y="3016250"/>
          <p14:tracePt t="59608" x="4291013" y="3000375"/>
          <p14:tracePt t="59624" x="4291013" y="2982913"/>
          <p14:tracePt t="59640" x="4291013" y="2974975"/>
          <p14:tracePt t="59647" x="4291013" y="2957513"/>
          <p14:tracePt t="59680" x="4283075" y="2949575"/>
          <p14:tracePt t="59729" x="4283075" y="2940050"/>
          <p14:tracePt t="59760" x="4275138" y="2932113"/>
          <p14:tracePt t="59776" x="4265613" y="2932113"/>
          <p14:tracePt t="59792" x="4257675" y="2932113"/>
          <p14:tracePt t="59798" x="4232275" y="2932113"/>
          <p14:tracePt t="59808" x="4197350" y="2932113"/>
          <p14:tracePt t="59815" x="4164013" y="2932113"/>
          <p14:tracePt t="59824" x="4146550" y="2932113"/>
          <p14:tracePt t="59832" x="4113213" y="2932113"/>
          <p14:tracePt t="59840" x="4079875" y="2932113"/>
          <p14:tracePt t="59847" x="4037013" y="2940050"/>
          <p14:tracePt t="59856" x="4002088" y="2940050"/>
          <p14:tracePt t="59864" x="3960813" y="2957513"/>
          <p14:tracePt t="59883" x="3867150" y="2974975"/>
          <p14:tracePt t="59889" x="3832225" y="2982913"/>
          <p14:tracePt t="59897" x="3816350" y="2982913"/>
          <p14:tracePt t="59906" x="3790950" y="2982913"/>
          <p14:tracePt t="59912" x="3781425" y="2982913"/>
          <p14:tracePt t="59922" x="3773488" y="2982913"/>
          <p14:tracePt t="59939" x="3763963" y="2982913"/>
          <p14:tracePt t="59945" x="3748088" y="2982913"/>
          <p14:tracePt t="60064" x="3748088" y="2990850"/>
          <p14:tracePt t="60087" x="3748088" y="3000375"/>
          <p14:tracePt t="60119" x="3748088" y="3008313"/>
          <p14:tracePt t="60192" x="3748088" y="3016250"/>
          <p14:tracePt t="60976" x="3748088" y="3025775"/>
          <p14:tracePt t="61952" x="3756025" y="3025775"/>
          <p14:tracePt t="62057" x="3773488" y="3025775"/>
          <p14:tracePt t="62088" x="3773488" y="3016250"/>
          <p14:tracePt t="62448" x="3781425" y="3016250"/>
          <p14:tracePt t="62520" x="3790950" y="3016250"/>
          <p14:tracePt t="62776" x="3798888" y="3016250"/>
          <p14:tracePt t="62792" x="3806825" y="3016250"/>
          <p14:tracePt t="62840" x="3816350" y="3016250"/>
          <p14:tracePt t="62929" x="3824288" y="3016250"/>
          <p14:tracePt t="63824" x="3832225" y="3016250"/>
          <p14:tracePt t="63856" x="3841750" y="3016250"/>
          <p14:tracePt t="63874" x="3849688" y="3016250"/>
          <p14:tracePt t="63879" x="3857625" y="3016250"/>
          <p14:tracePt t="64216" x="3867150" y="3016250"/>
          <p14:tracePt t="64232" x="3875088" y="3016250"/>
          <p14:tracePt t="64249" x="3883025" y="3016250"/>
          <p14:tracePt t="64264" x="3892550" y="3016250"/>
          <p14:tracePt t="64320" x="3900488" y="3016250"/>
          <p14:tracePt t="64559" x="3908425" y="3016250"/>
          <p14:tracePt t="64608" x="3917950" y="3016250"/>
          <p14:tracePt t="64656" x="3925888" y="3016250"/>
          <p14:tracePt t="65025" x="3935413" y="3016250"/>
          <p14:tracePt t="65041" x="3943350" y="3016250"/>
          <p14:tracePt t="65177" x="3951288" y="3016250"/>
          <p14:tracePt t="65192" x="3960813" y="3016250"/>
          <p14:tracePt t="65216" x="3968750" y="3016250"/>
          <p14:tracePt t="65231" x="3986213" y="3025775"/>
          <p14:tracePt t="65239" x="3994150" y="3033713"/>
          <p14:tracePt t="65248" x="4002088" y="3041650"/>
          <p14:tracePt t="65257" x="4011613" y="3051175"/>
          <p14:tracePt t="65264" x="4037013" y="3076575"/>
          <p14:tracePt t="65279" x="4044950" y="3084513"/>
          <p14:tracePt t="65290" x="4052888" y="3094038"/>
          <p14:tracePt t="65296" x="4070350" y="3109913"/>
          <p14:tracePt t="65306" x="4079875" y="3119438"/>
          <p14:tracePt t="65312" x="4079875" y="3135313"/>
          <p14:tracePt t="65320" x="4095750" y="3152775"/>
          <p14:tracePt t="65328" x="4095750" y="3170238"/>
          <p14:tracePt t="65335" x="4095750" y="3186113"/>
          <p14:tracePt t="65344" x="4113213" y="3203575"/>
          <p14:tracePt t="65352" x="4121150" y="3221038"/>
          <p14:tracePt t="65359" x="4130675" y="3254375"/>
          <p14:tracePt t="65368" x="4146550" y="3279775"/>
          <p14:tracePt t="65376" x="4146550" y="3289300"/>
          <p14:tracePt t="65383" x="4164013" y="3322638"/>
          <p14:tracePt t="65392" x="4171950" y="3348038"/>
          <p14:tracePt t="65400" x="4189413" y="3382963"/>
          <p14:tracePt t="65407" x="4197350" y="3408363"/>
          <p14:tracePt t="65416" x="4206875" y="3441700"/>
          <p14:tracePt t="65425" x="4224338" y="3459163"/>
          <p14:tracePt t="65431" x="4232275" y="3484563"/>
          <p14:tracePt t="65440" x="4249738" y="3517900"/>
          <p14:tracePt t="65447" x="4265613" y="3552825"/>
          <p14:tracePt t="65457" x="4291013" y="3603625"/>
          <p14:tracePt t="65463" x="4316413" y="3629025"/>
          <p14:tracePt t="65474" x="4341813" y="3654425"/>
          <p14:tracePt t="65479" x="4368800" y="3679825"/>
          <p14:tracePt t="65490" x="4410075" y="3730625"/>
          <p14:tracePt t="65497" x="4445000" y="3763963"/>
          <p14:tracePt t="65506" x="4486275" y="3798888"/>
          <p14:tracePt t="65513" x="4572000" y="3832225"/>
          <p14:tracePt t="65520" x="4614863" y="3832225"/>
          <p14:tracePt t="65529" x="4699000" y="3841750"/>
          <p14:tracePt t="65535" x="4802188" y="3857625"/>
          <p14:tracePt t="65544" x="4903788" y="3857625"/>
          <p14:tracePt t="65551" x="4972050" y="3857625"/>
          <p14:tracePt t="65559" x="4997450" y="3857625"/>
          <p14:tracePt t="65569" x="5048250" y="3857625"/>
          <p14:tracePt t="65575" x="5124450" y="3857625"/>
          <p14:tracePt t="65583" x="5183188" y="3824288"/>
          <p14:tracePt t="65591" x="5235575" y="3798888"/>
          <p14:tracePt t="65599" x="5251450" y="3790950"/>
          <p14:tracePt t="65608" x="5286375" y="3763963"/>
          <p14:tracePt t="65616" x="5302250" y="3763963"/>
          <p14:tracePt t="65760" x="5268913" y="3763963"/>
          <p14:tracePt t="65768" x="5208588" y="3763963"/>
          <p14:tracePt t="65775" x="5149850" y="3763963"/>
          <p14:tracePt t="65783" x="5073650" y="3773488"/>
          <p14:tracePt t="65791" x="5005388" y="3798888"/>
          <p14:tracePt t="65800" x="4954588" y="3806825"/>
          <p14:tracePt t="65808" x="4911725" y="3824288"/>
          <p14:tracePt t="65816" x="4860925" y="3832225"/>
          <p14:tracePt t="65825" x="4810125" y="3857625"/>
          <p14:tracePt t="65832" x="4749800" y="3883025"/>
          <p14:tracePt t="65842" x="4724400" y="3883025"/>
          <p14:tracePt t="65848" x="4683125" y="3900488"/>
          <p14:tracePt t="65858" x="4605338" y="3935413"/>
          <p14:tracePt t="65864" x="4572000" y="3951288"/>
          <p14:tracePt t="65874" x="4538663" y="3968750"/>
          <p14:tracePt t="65880" x="4529138" y="3968750"/>
          <p14:tracePt t="65890" x="4521200" y="3976688"/>
          <p14:tracePt t="65896" x="4513263" y="3976688"/>
          <p14:tracePt t="65903" x="4495800" y="3994150"/>
          <p14:tracePt t="65919" x="4478338" y="4002088"/>
          <p14:tracePt t="65927" x="4460875" y="4002088"/>
          <p14:tracePt t="65935" x="4452938" y="4011613"/>
          <p14:tracePt t="65944" x="4435475" y="4011613"/>
          <p14:tracePt t="65951" x="4427538" y="4019550"/>
          <p14:tracePt t="65959" x="4410075" y="4027488"/>
          <p14:tracePt t="65968" x="4384675" y="4037013"/>
          <p14:tracePt t="65975" x="4376738" y="4037013"/>
          <p14:tracePt t="65983" x="4359275" y="4037013"/>
          <p14:tracePt t="65991" x="4333875" y="4037013"/>
          <p14:tracePt t="66000" x="4316413" y="4037013"/>
          <p14:tracePt t="66008" x="4291013" y="4037013"/>
          <p14:tracePt t="66016" x="4275138" y="4037013"/>
          <p14:tracePt t="66025" x="4265613" y="4037013"/>
          <p14:tracePt t="66032" x="4240213" y="4037013"/>
          <p14:tracePt t="66041" x="4224338" y="4027488"/>
          <p14:tracePt t="66048" x="4189413" y="4019550"/>
          <p14:tracePt t="66058" x="4171950" y="4011613"/>
          <p14:tracePt t="66063" x="4156075" y="4002088"/>
          <p14:tracePt t="66073" x="4130675" y="3994150"/>
          <p14:tracePt t="66079" x="4121150" y="3994150"/>
          <p14:tracePt t="66090" x="4105275" y="3986213"/>
          <p14:tracePt t="66096" x="4087813" y="3986213"/>
          <p14:tracePt t="66104" x="4070350" y="3986213"/>
          <p14:tracePt t="66111" x="4052888" y="3976688"/>
          <p14:tracePt t="66118" x="4037013" y="3968750"/>
          <p14:tracePt t="66127" x="4011613" y="3960813"/>
          <p14:tracePt t="66135" x="4002088" y="3960813"/>
          <p14:tracePt t="66144" x="3976688" y="3951288"/>
          <p14:tracePt t="66152" x="3951288" y="3951288"/>
          <p14:tracePt t="66159" x="3943350" y="3935413"/>
          <p14:tracePt t="66169" x="3908425" y="3935413"/>
          <p14:tracePt t="66177" x="3875088" y="3925888"/>
          <p14:tracePt t="66183" x="3841750" y="3908425"/>
          <p14:tracePt t="66192" x="3816350" y="3908425"/>
          <p14:tracePt t="66199" x="3773488" y="3900488"/>
          <p14:tracePt t="66207" x="3763963" y="3900488"/>
          <p14:tracePt t="66216" x="3756025" y="3892550"/>
          <p14:tracePt t="66225" x="3730625" y="3892550"/>
          <p14:tracePt t="66304" x="3722688" y="3883025"/>
          <p14:tracePt t="66336" x="3730625" y="3875088"/>
          <p14:tracePt t="66351" x="3748088" y="3875088"/>
          <p14:tracePt t="66359" x="3773488" y="3867150"/>
          <p14:tracePt t="66368" x="3816350" y="3867150"/>
          <p14:tracePt t="66376" x="3849688" y="3867150"/>
          <p14:tracePt t="66383" x="3900488" y="3867150"/>
          <p14:tracePt t="66391" x="3943350" y="3867150"/>
          <p14:tracePt t="66399" x="4027488" y="3867150"/>
          <p14:tracePt t="66408" x="4087813" y="3867150"/>
          <p14:tracePt t="66416" x="4156075" y="3867150"/>
          <p14:tracePt t="66425" x="4206875" y="3867150"/>
          <p14:tracePt t="66432" x="4291013" y="3867150"/>
          <p14:tracePt t="66441" x="4359275" y="3867150"/>
          <p14:tracePt t="66448" x="4402138" y="3857625"/>
          <p14:tracePt t="66457" x="4460875" y="3849688"/>
          <p14:tracePt t="66464" x="4486275" y="3849688"/>
          <p14:tracePt t="66474" x="4529138" y="3849688"/>
          <p14:tracePt t="66479" x="4554538" y="3841750"/>
          <p14:tracePt t="66490" x="4564063" y="3832225"/>
          <p14:tracePt t="66496" x="4572000" y="3832225"/>
          <p14:tracePt t="66506" x="4579938" y="3832225"/>
          <p14:tracePt t="66513" x="4589463" y="3832225"/>
          <p14:tracePt t="66560" x="4597400" y="3832225"/>
          <p14:tracePt t="66567" x="4614863" y="3832225"/>
          <p14:tracePt t="66576" x="4622800" y="3832225"/>
          <p14:tracePt t="66584" x="4630738" y="3832225"/>
          <p14:tracePt t="66592" x="4640263" y="3832225"/>
          <p14:tracePt t="66599" x="4657725" y="3849688"/>
          <p14:tracePt t="66608" x="4665663" y="3849688"/>
          <p14:tracePt t="66616" x="4683125" y="3867150"/>
          <p14:tracePt t="66624" x="4683125" y="3875088"/>
          <p14:tracePt t="66632" x="4691063" y="3883025"/>
          <p14:tracePt t="66641" x="4699000" y="3892550"/>
          <p14:tracePt t="66647" x="4708525" y="3900488"/>
          <p14:tracePt t="66657" x="4708525" y="3908425"/>
          <p14:tracePt t="66664" x="4708525" y="3925888"/>
          <p14:tracePt t="66674" x="4708525" y="3943350"/>
          <p14:tracePt t="66690" x="4716463" y="3960813"/>
          <p14:tracePt t="66696" x="4716463" y="3968750"/>
          <p14:tracePt t="66712" x="4716463" y="3976688"/>
          <p14:tracePt t="66728" x="4716463" y="3986213"/>
          <p14:tracePt t="66904" x="4716463" y="3968750"/>
          <p14:tracePt t="66919" x="4716463" y="3951288"/>
          <p14:tracePt t="66928" x="4716463" y="3935413"/>
          <p14:tracePt t="66935" x="4708525" y="3925888"/>
          <p14:tracePt t="67207" x="4683125" y="3883025"/>
          <p14:tracePt t="67215" x="4657725" y="3849688"/>
          <p14:tracePt t="67224" x="4630738" y="3816350"/>
          <p14:tracePt t="67231" x="4605338" y="3790950"/>
          <p14:tracePt t="67241" x="4538663" y="3722688"/>
          <p14:tracePt t="67247" x="4513263" y="3687763"/>
          <p14:tracePt t="67257" x="4460875" y="3636963"/>
          <p14:tracePt t="67263" x="4419600" y="3594100"/>
          <p14:tracePt t="67274" x="4368800" y="3543300"/>
          <p14:tracePt t="67279" x="4325938" y="3475038"/>
          <p14:tracePt t="67288" x="4283075" y="3424238"/>
          <p14:tracePt t="67295" x="4257675" y="3398838"/>
          <p14:tracePt t="67304" x="4224338" y="3373438"/>
          <p14:tracePt t="67311" x="4181475" y="3322638"/>
          <p14:tracePt t="67319" x="4171950" y="3305175"/>
          <p14:tracePt t="67327" x="4130675" y="3279775"/>
          <p14:tracePt t="67336" x="4121150" y="3271838"/>
          <p14:tracePt t="67343" x="4070350" y="3228975"/>
          <p14:tracePt t="67352" x="4037013" y="3211513"/>
          <p14:tracePt t="67359" x="3986213" y="3170238"/>
          <p14:tracePt t="67367" x="3935413" y="3135313"/>
          <p14:tracePt t="67376" x="3857625" y="3076575"/>
          <p14:tracePt t="67384" x="3781425" y="3016250"/>
          <p14:tracePt t="67392" x="3705225" y="2974975"/>
          <p14:tracePt t="67400" x="3636963" y="2949575"/>
          <p14:tracePt t="67409" x="3560763" y="2889250"/>
          <p14:tracePt t="67416" x="3492500" y="2846388"/>
          <p14:tracePt t="67425" x="3433763" y="2813050"/>
          <p14:tracePt t="67432" x="3373438" y="2787650"/>
          <p14:tracePt t="67442" x="3330575" y="2752725"/>
          <p14:tracePt t="67447" x="3305175" y="2744788"/>
          <p14:tracePt t="67458" x="3279775" y="2736850"/>
          <p14:tracePt t="67464" x="3271838" y="2736850"/>
          <p14:tracePt t="67474" x="3263900" y="2736850"/>
          <p14:tracePt t="67479" x="3254375" y="2727325"/>
          <p14:tracePt t="67567" x="3246438" y="2719388"/>
          <p14:tracePt t="67615" x="3246438" y="2711450"/>
          <p14:tracePt t="67631" x="3254375" y="2711450"/>
          <p14:tracePt t="67641" x="3271838" y="2711450"/>
          <p14:tracePt t="67647" x="3322638" y="2711450"/>
          <p14:tracePt t="67658" x="3365500" y="2711450"/>
          <p14:tracePt t="67664" x="3416300" y="2711450"/>
          <p14:tracePt t="67674" x="3502025" y="2719388"/>
          <p14:tracePt t="67679" x="3578225" y="2736850"/>
          <p14:tracePt t="67690" x="3646488" y="2762250"/>
          <p14:tracePt t="67695" x="3738563" y="2778125"/>
          <p14:tracePt t="67703" x="3798888" y="2805113"/>
          <p14:tracePt t="67711" x="3857625" y="2830513"/>
          <p14:tracePt t="67719" x="3917950" y="2846388"/>
          <p14:tracePt t="67728" x="3951288" y="2881313"/>
          <p14:tracePt t="67736" x="3960813" y="2906713"/>
          <p14:tracePt t="67744" x="4002088" y="2940050"/>
          <p14:tracePt t="67752" x="4002088" y="2974975"/>
          <p14:tracePt t="67759" x="4002088" y="3025775"/>
          <p14:tracePt t="67768" x="4011613" y="3067050"/>
          <p14:tracePt t="67776" x="4011613" y="3127375"/>
          <p14:tracePt t="67784" x="4011613" y="3203575"/>
          <p14:tracePt t="67792" x="4019550" y="3271838"/>
          <p14:tracePt t="67799" x="4019550" y="3355975"/>
          <p14:tracePt t="67809" x="4027488" y="3441700"/>
          <p14:tracePt t="67816" x="4062413" y="3543300"/>
          <p14:tracePt t="67824" x="4087813" y="3636963"/>
          <p14:tracePt t="67832" x="4105275" y="3738563"/>
          <p14:tracePt t="67842" x="4130675" y="3824288"/>
          <p14:tracePt t="67847" x="4164013" y="3925888"/>
          <p14:tracePt t="67857" x="4197350" y="4002088"/>
          <p14:tracePt t="67864" x="4232275" y="4079875"/>
          <p14:tracePt t="67874" x="4257675" y="4138613"/>
          <p14:tracePt t="67887" x="4308475" y="4240213"/>
          <p14:tracePt t="67897" x="4333875" y="4275138"/>
          <p14:tracePt t="67902" x="4351338" y="4291013"/>
          <p14:tracePt t="67911" x="4359275" y="4300538"/>
          <p14:tracePt t="67919" x="4376738" y="4308475"/>
          <p14:tracePt t="67936" x="4384675" y="4316413"/>
          <p14:tracePt t="67959" x="4394200" y="4325938"/>
          <p14:tracePt t="67992" x="4402138" y="4325938"/>
          <p14:tracePt t="68000" x="4410075" y="4333875"/>
          <p14:tracePt t="68009" x="4427538" y="4341813"/>
          <p14:tracePt t="68016" x="4445000" y="4351338"/>
          <p14:tracePt t="68026" x="4503738" y="4376738"/>
          <p14:tracePt t="68032" x="4546600" y="4394200"/>
          <p14:tracePt t="68043" x="4614863" y="4427538"/>
          <p14:tracePt t="68047" x="4691063" y="4460875"/>
          <p14:tracePt t="68059" x="4749800" y="4503738"/>
          <p14:tracePt t="68064" x="4775200" y="4529138"/>
          <p14:tracePt t="68074" x="4810125" y="4554538"/>
          <p14:tracePt t="68079" x="4835525" y="4579938"/>
          <p14:tracePt t="68089" x="4860925" y="4605338"/>
          <p14:tracePt t="68096" x="4860925" y="4630738"/>
          <p14:tracePt t="68102" x="4878388" y="4665663"/>
          <p14:tracePt t="68111" x="4878388" y="4683125"/>
          <p14:tracePt t="68120" x="4878388" y="4716463"/>
          <p14:tracePt t="68129" x="4878388" y="4749800"/>
          <p14:tracePt t="68136" x="4878388" y="4767263"/>
          <p14:tracePt t="68144" x="4878388" y="4792663"/>
          <p14:tracePt t="68151" x="4868863" y="4818063"/>
          <p14:tracePt t="68159" x="4860925" y="4835525"/>
          <p14:tracePt t="68168" x="4860925" y="4843463"/>
          <p14:tracePt t="68177" x="4843463" y="4860925"/>
          <p14:tracePt t="68184" x="4827588" y="4878388"/>
          <p14:tracePt t="68191" x="4810125" y="4886325"/>
          <p14:tracePt t="68209" x="4784725" y="4894263"/>
          <p14:tracePt t="68216" x="4775200" y="4894263"/>
          <p14:tracePt t="68227" x="4767263" y="4894263"/>
          <p14:tracePt t="68232" x="4759325" y="4894263"/>
          <p14:tracePt t="68242" x="4749800" y="4894263"/>
          <p14:tracePt t="68264" x="4741863" y="4894263"/>
          <p14:tracePt t="68274" x="4733925" y="4886325"/>
          <p14:tracePt t="68279" x="4724400" y="4860925"/>
          <p14:tracePt t="68287" x="4716463" y="4835525"/>
          <p14:tracePt t="68296" x="4716463" y="4810125"/>
          <p14:tracePt t="68302" x="4699000" y="4759325"/>
          <p14:tracePt t="68311" x="4691063" y="4749800"/>
          <p14:tracePt t="68319" x="4683125" y="4716463"/>
          <p14:tracePt t="68327" x="4673600" y="4683125"/>
          <p14:tracePt t="68336" x="4673600" y="4657725"/>
          <p14:tracePt t="68343" x="4673600" y="4630738"/>
          <p14:tracePt t="68351" x="4665663" y="4605338"/>
          <p14:tracePt t="68359" x="4657725" y="4589463"/>
          <p14:tracePt t="68367" x="4648200" y="4554538"/>
          <p14:tracePt t="68375" x="4648200" y="4538663"/>
          <p14:tracePt t="68383" x="4640263" y="4513263"/>
          <p14:tracePt t="68392" x="4622800" y="4486275"/>
          <p14:tracePt t="68399" x="4622800" y="4478338"/>
          <p14:tracePt t="68408" x="4622800" y="4470400"/>
          <p14:tracePt t="68415" x="4605338" y="4452938"/>
          <p14:tracePt t="68425" x="4605338" y="4445000"/>
          <p14:tracePt t="68488" x="4605338" y="4452938"/>
          <p14:tracePt t="68496" x="4605338" y="4486275"/>
          <p14:tracePt t="68502" x="4605338" y="4513263"/>
          <p14:tracePt t="68512" x="4605338" y="4546600"/>
          <p14:tracePt t="68519" x="4605338" y="4597400"/>
          <p14:tracePt t="68528" x="4605338" y="4648200"/>
          <p14:tracePt t="68536" x="4605338" y="4691063"/>
          <p14:tracePt t="68543" x="4605338" y="4733925"/>
          <p14:tracePt t="68551" x="4605338" y="4775200"/>
          <p14:tracePt t="68559" x="4605338" y="4810125"/>
          <p14:tracePt t="68568" x="4605338" y="4852988"/>
          <p14:tracePt t="68575" x="4605338" y="4868863"/>
          <p14:tracePt t="68584" x="4597400" y="4894263"/>
          <p14:tracePt t="68593" x="4597400" y="4919663"/>
          <p14:tracePt t="68600" x="4589463" y="4954588"/>
          <p14:tracePt t="68617" x="4579938" y="4972050"/>
          <p14:tracePt t="68625" x="4579938" y="4987925"/>
          <p14:tracePt t="68632" x="4579938" y="4997450"/>
          <p14:tracePt t="68642" x="4572000" y="5013325"/>
          <p14:tracePt t="68648" x="4564063" y="5030788"/>
          <p14:tracePt t="68658" x="4554538" y="5030788"/>
          <p14:tracePt t="68664" x="4554538" y="5048250"/>
          <p14:tracePt t="68672" x="4546600" y="5064125"/>
          <p14:tracePt t="68679" x="4529138" y="5073650"/>
          <p14:tracePt t="68687" x="4503738" y="5091113"/>
          <p14:tracePt t="68695" x="4478338" y="5099050"/>
          <p14:tracePt t="68703" x="4452938" y="5099050"/>
          <p14:tracePt t="68712" x="4410075" y="5099050"/>
          <p14:tracePt t="68720" x="4359275" y="5106988"/>
          <p14:tracePt t="68728" x="4316413" y="5106988"/>
          <p14:tracePt t="68736" x="4257675" y="5106988"/>
          <p14:tracePt t="68743" x="4206875" y="5106988"/>
          <p14:tracePt t="68751" x="4105275" y="5106988"/>
          <p14:tracePt t="68759" x="4019550" y="5106988"/>
          <p14:tracePt t="68768" x="3935413" y="5106988"/>
          <p14:tracePt t="68775" x="3824288" y="5106988"/>
          <p14:tracePt t="68784" x="3722688" y="5116513"/>
          <p14:tracePt t="68792" x="3636963" y="5132388"/>
          <p14:tracePt t="68801" x="3543300" y="5132388"/>
          <p14:tracePt t="68808" x="3502025" y="5132388"/>
          <p14:tracePt t="68816" x="3441700" y="5141913"/>
          <p14:tracePt t="68826" x="3408363" y="5157788"/>
          <p14:tracePt t="68832" x="3382963" y="5167313"/>
          <p14:tracePt t="68841" x="3373438" y="5175250"/>
          <p14:tracePt t="68848" x="3355975" y="5192713"/>
          <p14:tracePt t="68858" x="3340100" y="5200650"/>
          <p14:tracePt t="68864" x="3322638" y="5208588"/>
          <p14:tracePt t="68872" x="3305175" y="5235575"/>
          <p14:tracePt t="68880" x="3297238" y="5243513"/>
          <p14:tracePt t="68887" x="3279775" y="5251450"/>
          <p14:tracePt t="68897" x="3246438" y="5276850"/>
          <p14:tracePt t="68903" x="3228975" y="5294313"/>
          <p14:tracePt t="68912" x="3211513" y="5319713"/>
          <p14:tracePt t="68920" x="3195638" y="5327650"/>
          <p14:tracePt t="68929" x="3160713" y="5353050"/>
          <p14:tracePt t="68936" x="3152775" y="5362575"/>
          <p14:tracePt t="68943" x="3135313" y="5370513"/>
          <p14:tracePt t="68951" x="3127375" y="5380038"/>
          <p14:tracePt t="68960" x="3101975" y="5395913"/>
          <p14:tracePt t="68967" x="3084513" y="5405438"/>
          <p14:tracePt t="68975" x="3067050" y="5413375"/>
          <p14:tracePt t="68983" x="3025775" y="5430838"/>
          <p14:tracePt t="68992" x="2990850" y="5438775"/>
          <p14:tracePt t="68999" x="2932113" y="5446713"/>
          <p14:tracePt t="69010" x="2871788" y="5456238"/>
          <p14:tracePt t="69015" x="2830513" y="5472113"/>
          <p14:tracePt t="69026" x="2778125" y="5489575"/>
          <p14:tracePt t="69032" x="2744788" y="5489575"/>
          <p14:tracePt t="69042" x="2727325" y="5489575"/>
          <p14:tracePt t="69049" x="2701925" y="5497513"/>
          <p14:tracePt t="69058" x="2686050" y="5507038"/>
          <p14:tracePt t="69072" x="2676525" y="5514975"/>
          <p14:tracePt t="69079" x="2676525" y="5524500"/>
          <p14:tracePt t="69272" x="2676525" y="5514975"/>
          <p14:tracePt t="69279" x="2676525" y="5507038"/>
          <p14:tracePt t="69287" x="2676525" y="5497513"/>
          <p14:tracePt t="69295" x="2676525" y="5472113"/>
          <p14:tracePt t="69303" x="2676525" y="5464175"/>
          <p14:tracePt t="69312" x="2676525" y="5438775"/>
          <p14:tracePt t="69320" x="2676525" y="5421313"/>
          <p14:tracePt t="69335" x="2686050" y="5387975"/>
          <p14:tracePt t="69344" x="2686050" y="5380038"/>
          <p14:tracePt t="69351" x="2693988" y="5362575"/>
          <p14:tracePt t="69359" x="2693988" y="5345113"/>
          <p14:tracePt t="69368" x="2701925" y="5345113"/>
          <p14:tracePt t="69376" x="2711450" y="5327650"/>
          <p14:tracePt t="69384" x="2711450" y="5319713"/>
          <p14:tracePt t="69391" x="2711450" y="5311775"/>
          <p14:tracePt t="69400" x="2719388" y="5302250"/>
          <p14:tracePt t="69409" x="2727325" y="5294313"/>
          <p14:tracePt t="69448" x="2727325" y="5286375"/>
          <p14:tracePt t="69464" x="2736850" y="5294313"/>
          <p14:tracePt t="69473" x="2736850" y="5311775"/>
          <p14:tracePt t="69480" x="2744788" y="5345113"/>
          <p14:tracePt t="69486" x="2744788" y="5362575"/>
          <p14:tracePt t="69497" x="2744788" y="5380038"/>
          <p14:tracePt t="69503" x="2744788" y="5405438"/>
          <p14:tracePt t="69512" x="2744788" y="5430838"/>
          <p14:tracePt t="69520" x="2744788" y="5438775"/>
          <p14:tracePt t="69528" x="2744788" y="5446713"/>
          <p14:tracePt t="69535" x="2744788" y="5456238"/>
          <p14:tracePt t="69544" x="2744788" y="5464175"/>
          <p14:tracePt t="69551" x="2744788" y="5472113"/>
          <p14:tracePt t="69568" x="2744788" y="5481638"/>
          <p14:tracePt t="69584" x="2744788" y="5489575"/>
          <p14:tracePt t="69592" x="2752725" y="5497513"/>
          <p14:tracePt t="69609" x="2762250" y="5507038"/>
          <p14:tracePt t="69641" x="2762250" y="5514975"/>
          <p14:tracePt t="69792" x="2762250" y="5507038"/>
          <p14:tracePt t="69809" x="2770188" y="5489575"/>
          <p14:tracePt t="69816" x="2770188" y="5481638"/>
          <p14:tracePt t="69825" x="2770188" y="5472113"/>
          <p14:tracePt t="69831" x="2770188" y="5456238"/>
          <p14:tracePt t="69848" x="2770188" y="5438775"/>
          <p14:tracePt t="69858" x="2770188" y="5421313"/>
          <p14:tracePt t="69864" x="2770188" y="5413375"/>
          <p14:tracePt t="69871" x="2770188" y="5387975"/>
          <p14:tracePt t="69888" x="2770188" y="5370513"/>
          <p14:tracePt t="69896" x="2770188" y="5353050"/>
          <p14:tracePt t="69904" x="2770188" y="5345113"/>
          <p14:tracePt t="69913" x="2770188" y="5327650"/>
          <p14:tracePt t="69920" x="2770188" y="5319713"/>
          <p14:tracePt t="69927" x="2770188" y="5311775"/>
          <p14:tracePt t="69936" x="2770188" y="5302250"/>
          <p14:tracePt t="69945" x="2770188" y="5294313"/>
          <p14:tracePt t="69952" x="2770188" y="5276850"/>
          <p14:tracePt t="69959" x="2770188" y="5268913"/>
          <p14:tracePt t="69968" x="2770188" y="5251450"/>
          <p14:tracePt t="69977" x="2770188" y="5235575"/>
          <p14:tracePt t="69983" x="2770188" y="5218113"/>
          <p14:tracePt t="69993" x="2770188" y="5200650"/>
          <p14:tracePt t="70001" x="2770188" y="5175250"/>
          <p14:tracePt t="70009" x="2770188" y="5167313"/>
          <p14:tracePt t="70015" x="2770188" y="5157788"/>
          <p14:tracePt t="70026" x="2770188" y="5141913"/>
          <p14:tracePt t="70032" x="2770188" y="5124450"/>
          <p14:tracePt t="70043" x="2770188" y="5106988"/>
          <p14:tracePt t="70048" x="2770188" y="5099050"/>
          <p14:tracePt t="70058" x="2770188" y="5073650"/>
          <p14:tracePt t="70071" x="2770188" y="5048250"/>
          <p14:tracePt t="70079" x="2770188" y="5022850"/>
          <p14:tracePt t="70096" x="2770188" y="5005388"/>
          <p14:tracePt t="70104" x="2770188" y="4997450"/>
          <p14:tracePt t="70112" x="2770188" y="4987925"/>
          <p14:tracePt t="70120" x="2770188" y="4979988"/>
          <p14:tracePt t="70128" x="2770188" y="4972050"/>
          <p14:tracePt t="70144" x="2770188" y="4954588"/>
          <p14:tracePt t="70152" x="2770188" y="4946650"/>
          <p14:tracePt t="70161" x="2762250" y="4937125"/>
          <p14:tracePt t="70168" x="2762250" y="4919663"/>
          <p14:tracePt t="70184" x="2762250" y="4903788"/>
          <p14:tracePt t="70193" x="2762250" y="4886325"/>
          <p14:tracePt t="70200" x="2762250" y="4878388"/>
          <p14:tracePt t="70209" x="2762250" y="4860925"/>
          <p14:tracePt t="70226" x="2762250" y="4852988"/>
          <p14:tracePt t="70242" x="2762250" y="4835525"/>
          <p14:tracePt t="70336" x="2752725" y="4852988"/>
          <p14:tracePt t="70344" x="2752725" y="4878388"/>
          <p14:tracePt t="70352" x="2752725" y="4903788"/>
          <p14:tracePt t="70359" x="2752725" y="4919663"/>
          <p14:tracePt t="70367" x="2752725" y="4946650"/>
          <p14:tracePt t="70377" x="2752725" y="4972050"/>
          <p14:tracePt t="70384" x="2752725" y="5005388"/>
          <p14:tracePt t="70393" x="2752725" y="5030788"/>
          <p14:tracePt t="70400" x="2752725" y="5056188"/>
          <p14:tracePt t="70409" x="2752725" y="5073650"/>
          <p14:tracePt t="70415" x="2752725" y="5081588"/>
          <p14:tracePt t="70426" x="2752725" y="5099050"/>
          <p14:tracePt t="70442" x="2752725" y="5116513"/>
          <p14:tracePt t="70448" x="2752725" y="5124450"/>
          <p14:tracePt t="70497" x="2752725" y="5132388"/>
          <p14:tracePt t="70503" x="2752725" y="5141913"/>
          <p14:tracePt t="70512" x="2752725" y="5149850"/>
          <p14:tracePt t="70520" x="2762250" y="5149850"/>
          <p14:tracePt t="70528" x="2778125" y="5149850"/>
          <p14:tracePt t="70535" x="2813050" y="5157788"/>
          <p14:tracePt t="70544" x="2838450" y="5157788"/>
          <p14:tracePt t="70552" x="2871788" y="5167313"/>
          <p14:tracePt t="70559" x="2906713" y="5167313"/>
          <p14:tracePt t="70568" x="2949575" y="5167313"/>
          <p14:tracePt t="70577" x="2990850" y="5167313"/>
          <p14:tracePt t="70585" x="3033713" y="5167313"/>
          <p14:tracePt t="70593" x="3076575" y="5167313"/>
          <p14:tracePt t="70600" x="3127375" y="5167313"/>
          <p14:tracePt t="70609" x="3195638" y="5167313"/>
          <p14:tracePt t="70616" x="3263900" y="5167313"/>
          <p14:tracePt t="70626" x="3314700" y="5167313"/>
          <p14:tracePt t="70631" x="3398838" y="5167313"/>
          <p14:tracePt t="70642" x="3467100" y="5167313"/>
          <p14:tracePt t="70648" x="3527425" y="5167313"/>
          <p14:tracePt t="70658" x="3586163" y="5167313"/>
          <p14:tracePt t="70663" x="3654425" y="5167313"/>
          <p14:tracePt t="70673" x="3713163" y="5167313"/>
          <p14:tracePt t="70680" x="3781425" y="5167313"/>
          <p14:tracePt t="70687" x="3841750" y="5167313"/>
          <p14:tracePt t="70696" x="3900488" y="5167313"/>
          <p14:tracePt t="70704" x="3951288" y="5167313"/>
          <p14:tracePt t="70711" x="4011613" y="5167313"/>
          <p14:tracePt t="70721" x="4044950" y="5167313"/>
          <p14:tracePt t="70727" x="4087813" y="5167313"/>
          <p14:tracePt t="70735" x="4121150" y="5167313"/>
          <p14:tracePt t="70744" x="4138613" y="5167313"/>
          <p14:tracePt t="70752" x="4156075" y="5167313"/>
          <p14:tracePt t="70759" x="4181475" y="5167313"/>
          <p14:tracePt t="70769" x="4189413" y="5167313"/>
          <p14:tracePt t="70776" x="4206875" y="5167313"/>
          <p14:tracePt t="70783" x="4214813" y="5167313"/>
          <p14:tracePt t="70794" x="4232275" y="5167313"/>
          <p14:tracePt t="70799" x="4240213" y="5167313"/>
          <p14:tracePt t="70809" x="4249738" y="5167313"/>
          <p14:tracePt t="70816" x="4265613" y="5167313"/>
          <p14:tracePt t="70826" x="4283075" y="5167313"/>
          <p14:tracePt t="70842" x="4291013" y="5167313"/>
          <p14:tracePt t="70848" x="4308475" y="5167313"/>
          <p14:tracePt t="70856" x="4325938" y="5167313"/>
          <p14:tracePt t="70865" x="4333875" y="5157788"/>
          <p14:tracePt t="70870" x="4341813" y="5157788"/>
          <p14:tracePt t="70879" x="4359275" y="5157788"/>
          <p14:tracePt t="70888" x="4368800" y="5157788"/>
          <p14:tracePt t="70896" x="4376738" y="5149850"/>
          <p14:tracePt t="70904" x="4384675" y="5149850"/>
          <p14:tracePt t="70912" x="4394200" y="5141913"/>
          <p14:tracePt t="70920" x="4402138" y="5141913"/>
          <p14:tracePt t="70927" x="4410075" y="5141913"/>
          <p14:tracePt t="70935" x="4419600" y="5132388"/>
          <p14:tracePt t="70944" x="4435475" y="5116513"/>
          <p14:tracePt t="70952" x="4452938" y="5106988"/>
          <p14:tracePt t="70959" x="4460875" y="5099050"/>
          <p14:tracePt t="70978" x="4486275" y="5073650"/>
          <p14:tracePt t="70984" x="4495800" y="5073650"/>
          <p14:tracePt t="70993" x="4503738" y="5056188"/>
          <p14:tracePt t="71000" x="4521200" y="5038725"/>
          <p14:tracePt t="71010" x="4529138" y="5022850"/>
          <p14:tracePt t="71016" x="4538663" y="5013325"/>
          <p14:tracePt t="71026" x="4546600" y="4987925"/>
          <p14:tracePt t="71032" x="4546600" y="4962525"/>
          <p14:tracePt t="71041" x="4546600" y="4954588"/>
          <p14:tracePt t="71048" x="4546600" y="4946650"/>
          <p14:tracePt t="71057" x="4546600" y="4929188"/>
          <p14:tracePt t="71065" x="4554538" y="4903788"/>
          <p14:tracePt t="71071" x="4554538" y="4886325"/>
          <p14:tracePt t="71079" x="4554538" y="4878388"/>
          <p14:tracePt t="71087" x="4554538" y="4852988"/>
          <p14:tracePt t="71096" x="4554538" y="4827588"/>
          <p14:tracePt t="71112" x="4564063" y="4802188"/>
          <p14:tracePt t="71120" x="4564063" y="4775200"/>
          <p14:tracePt t="71129" x="4564063" y="4759325"/>
          <p14:tracePt t="71136" x="4564063" y="4733925"/>
          <p14:tracePt t="71144" x="4564063" y="4699000"/>
          <p14:tracePt t="71152" x="4564063" y="4683125"/>
          <p14:tracePt t="71160" x="4564063" y="4657725"/>
          <p14:tracePt t="71168" x="4564063" y="4640263"/>
          <p14:tracePt t="71176" x="4564063" y="4622800"/>
          <p14:tracePt t="71184" x="4564063" y="4597400"/>
          <p14:tracePt t="71194" x="4564063" y="4572000"/>
          <p14:tracePt t="71199" x="4554538" y="4564063"/>
          <p14:tracePt t="71211" x="4554538" y="4546600"/>
          <p14:tracePt t="71216" x="4554538" y="4529138"/>
          <p14:tracePt t="71226" x="4538663" y="4495800"/>
          <p14:tracePt t="71232" x="4538663" y="4486275"/>
          <p14:tracePt t="71241" x="4529138" y="4478338"/>
          <p14:tracePt t="71248" x="4521200" y="4460875"/>
          <p14:tracePt t="71257" x="4513263" y="4445000"/>
          <p14:tracePt t="71264" x="4495800" y="4427538"/>
          <p14:tracePt t="71270" x="4495800" y="4410075"/>
          <p14:tracePt t="71287" x="4486275" y="4402138"/>
          <p14:tracePt t="71296" x="4470400" y="4384675"/>
          <p14:tracePt t="71304" x="4460875" y="4376738"/>
          <p14:tracePt t="71313" x="4460875" y="4368800"/>
          <p14:tracePt t="71319" x="4452938" y="4351338"/>
          <p14:tracePt t="71328" x="4445000" y="4351338"/>
          <p14:tracePt t="71336" x="4445000" y="4341813"/>
          <p14:tracePt t="71343" x="4435475" y="4333875"/>
          <p14:tracePt t="71353" x="4435475" y="4325938"/>
          <p14:tracePt t="71360" x="4427538" y="4325938"/>
          <p14:tracePt t="71400" x="4419600" y="4325938"/>
          <p14:tracePt t="71417" x="4410075" y="4325938"/>
          <p14:tracePt t="71427" x="4394200" y="4368800"/>
          <p14:tracePt t="71432" x="4384675" y="4410075"/>
          <p14:tracePt t="71442" x="4368800" y="4470400"/>
          <p14:tracePt t="71448" x="4359275" y="4554538"/>
          <p14:tracePt t="71455" x="4351338" y="4614863"/>
          <p14:tracePt t="71464" x="4325938" y="4708525"/>
          <p14:tracePt t="71470" x="4308475" y="4792663"/>
          <p14:tracePt t="71479" x="4291013" y="4868863"/>
          <p14:tracePt t="71487" x="4275138" y="4954588"/>
          <p14:tracePt t="71496" x="4249738" y="5048250"/>
          <p14:tracePt t="71504" x="4240213" y="5106988"/>
          <p14:tracePt t="71513" x="4206875" y="5175250"/>
          <p14:tracePt t="71520" x="4189413" y="5243513"/>
          <p14:tracePt t="71529" x="4156075" y="5294313"/>
          <p14:tracePt t="71536" x="4130675" y="5353050"/>
          <p14:tracePt t="71544" x="4113213" y="5387975"/>
          <p14:tracePt t="71552" x="4095750" y="5413375"/>
          <p14:tracePt t="71560" x="4062413" y="5430838"/>
          <p14:tracePt t="71569" x="4037013" y="5456238"/>
          <p14:tracePt t="71576" x="4011613" y="5464175"/>
          <p14:tracePt t="71584" x="3968750" y="5481638"/>
          <p14:tracePt t="71593" x="3935413" y="5489575"/>
          <p14:tracePt t="71600" x="3892550" y="5489575"/>
          <p14:tracePt t="71610" x="3841750" y="5507038"/>
          <p14:tracePt t="71617" x="3781425" y="5514975"/>
          <p14:tracePt t="71626" x="3738563" y="5514975"/>
          <p14:tracePt t="71632" x="3654425" y="5514975"/>
          <p14:tracePt t="71639" x="3568700" y="5514975"/>
          <p14:tracePt t="71647" x="3509963" y="5514975"/>
          <p14:tracePt t="71655" x="3416300" y="5514975"/>
          <p14:tracePt t="71664" x="3330575" y="5514975"/>
          <p14:tracePt t="71671" x="3228975" y="5514975"/>
          <p14:tracePt t="71680" x="3127375" y="5514975"/>
          <p14:tracePt t="71688" x="3041650" y="5514975"/>
          <p14:tracePt t="71696" x="2949575" y="5514975"/>
          <p14:tracePt t="71704" x="2855913" y="5514975"/>
          <p14:tracePt t="71712" x="2805113" y="5514975"/>
          <p14:tracePt t="71719" x="2744788" y="5507038"/>
          <p14:tracePt t="71727" x="2668588" y="5489575"/>
          <p14:tracePt t="71735" x="2625725" y="5489575"/>
          <p14:tracePt t="71743" x="2566988" y="5489575"/>
          <p14:tracePt t="71751" x="2532063" y="5489575"/>
          <p14:tracePt t="71760" x="2516188" y="5489575"/>
          <p14:tracePt t="71768" x="2489200" y="5489575"/>
          <p14:tracePt t="71776" x="2463800" y="5489575"/>
          <p14:tracePt t="71784" x="2447925" y="5481638"/>
          <p14:tracePt t="71793" x="2422525" y="5481638"/>
          <p14:tracePt t="71799" x="2405063" y="5472113"/>
          <p14:tracePt t="71810" x="2387600" y="5472113"/>
          <p14:tracePt t="71826" x="2371725" y="5472113"/>
          <p14:tracePt t="71832" x="2362200" y="5464175"/>
          <p14:tracePt t="71865" x="2362200" y="5456238"/>
          <p14:tracePt t="71977" x="2387600" y="5456238"/>
          <p14:tracePt t="71984" x="2413000" y="5446713"/>
          <p14:tracePt t="71993" x="2447925" y="5446713"/>
          <p14:tracePt t="72000" x="2498725" y="5446713"/>
          <p14:tracePt t="72010" x="2557463" y="5446713"/>
          <p14:tracePt t="72016" x="2625725" y="5446713"/>
          <p14:tracePt t="72026" x="2744788" y="5446713"/>
          <p14:tracePt t="72031" x="2855913" y="5446713"/>
          <p14:tracePt t="72040" x="2940050" y="5446713"/>
          <p14:tracePt t="72048" x="3051175" y="5446713"/>
          <p14:tracePt t="72054" x="3152775" y="5446713"/>
          <p14:tracePt t="72064" x="3238500" y="5446713"/>
          <p14:tracePt t="72072" x="3305175" y="5446713"/>
          <p14:tracePt t="72080" x="3390900" y="5446713"/>
          <p14:tracePt t="72088" x="3441700" y="5446713"/>
          <p14:tracePt t="72096" x="3492500" y="5446713"/>
          <p14:tracePt t="72103" x="3552825" y="5446713"/>
          <p14:tracePt t="72112" x="3594100" y="5446713"/>
          <p14:tracePt t="72119" x="3636963" y="5446713"/>
          <p14:tracePt t="72128" x="3697288" y="5446713"/>
          <p14:tracePt t="72135" x="3738563" y="5446713"/>
          <p14:tracePt t="72144" x="3798888" y="5446713"/>
          <p14:tracePt t="72152" x="3900488" y="5446713"/>
          <p14:tracePt t="72159" x="3968750" y="5446713"/>
          <p14:tracePt t="72168" x="4070350" y="5446713"/>
          <p14:tracePt t="72177" x="4171950" y="5446713"/>
          <p14:tracePt t="72185" x="4265613" y="5446713"/>
          <p14:tracePt t="72194" x="4341813" y="5446713"/>
          <p14:tracePt t="72199" x="4394200" y="5446713"/>
          <p14:tracePt t="72210" x="4452938" y="5446713"/>
          <p14:tracePt t="72217" x="4529138" y="5446713"/>
          <p14:tracePt t="72226" x="4572000" y="5446713"/>
          <p14:tracePt t="72232" x="4605338" y="5446713"/>
          <p14:tracePt t="72242" x="4630738" y="5446713"/>
          <p14:tracePt t="72248" x="4657725" y="5446713"/>
          <p14:tracePt t="72254" x="4691063" y="5446713"/>
          <p14:tracePt t="72265" x="4716463" y="5446713"/>
          <p14:tracePt t="72271" x="4749800" y="5446713"/>
          <p14:tracePt t="72279" x="4802188" y="5446713"/>
          <p14:tracePt t="72288" x="4860925" y="5438775"/>
          <p14:tracePt t="72296" x="4919663" y="5438775"/>
          <p14:tracePt t="72305" x="5022850" y="5421313"/>
          <p14:tracePt t="72312" x="5124450" y="5421313"/>
          <p14:tracePt t="72320" x="5218113" y="5421313"/>
          <p14:tracePt t="72328" x="5319713" y="5421313"/>
          <p14:tracePt t="72335" x="5395913" y="5413375"/>
          <p14:tracePt t="72344" x="5464175" y="5413375"/>
          <p14:tracePt t="72352" x="5532438" y="5413375"/>
          <p14:tracePt t="72360" x="5591175" y="5413375"/>
          <p14:tracePt t="72368" x="5651500" y="5413375"/>
          <p14:tracePt t="72376" x="5684838" y="5413375"/>
          <p14:tracePt t="72384" x="5702300" y="5413375"/>
          <p14:tracePt t="72394" x="5710238" y="5413375"/>
          <p14:tracePt t="72399" x="5735638" y="5405438"/>
          <p14:tracePt t="72416" x="5745163" y="5405438"/>
          <p14:tracePt t="72426" x="5753100" y="5405438"/>
          <p14:tracePt t="72432" x="5761038" y="5395913"/>
          <p14:tracePt t="72440" x="5778500" y="5395913"/>
          <p14:tracePt t="72448" x="5788025" y="5395913"/>
          <p14:tracePt t="72454" x="5803900" y="5395913"/>
          <p14:tracePt t="72465" x="5838825" y="5395913"/>
          <p14:tracePt t="72471" x="5846763" y="5395913"/>
          <p14:tracePt t="72479" x="5880100" y="5395913"/>
          <p14:tracePt t="72488" x="5922963" y="5395913"/>
          <p14:tracePt t="72497" x="5948363" y="5395913"/>
          <p14:tracePt t="72503" x="5991225" y="5395913"/>
          <p14:tracePt t="72512" x="6024563" y="5395913"/>
          <p14:tracePt t="72519" x="6049963" y="5395913"/>
          <p14:tracePt t="72528" x="6084888" y="5395913"/>
          <p14:tracePt t="72536" x="6118225" y="5395913"/>
          <p14:tracePt t="72543" x="6135688" y="5395913"/>
          <p14:tracePt t="72552" x="6169025" y="5395913"/>
          <p14:tracePt t="72561" x="6194425" y="5395913"/>
          <p14:tracePt t="72568" x="6203950" y="5395913"/>
          <p14:tracePt t="72577" x="6229350" y="5395913"/>
          <p14:tracePt t="72584" x="6254750" y="5387975"/>
          <p14:tracePt t="72594" x="6262688" y="5387975"/>
          <p14:tracePt t="72599" x="6280150" y="5387975"/>
          <p14:tracePt t="72609" x="6297613" y="5387975"/>
          <p14:tracePt t="72615" x="6305550" y="5387975"/>
          <p14:tracePt t="72626" x="6313488" y="5380038"/>
          <p14:tracePt t="72632" x="6323013" y="5380038"/>
          <p14:tracePt t="72648" x="6330950" y="5380038"/>
          <p14:tracePt t="72680" x="6348413" y="5380038"/>
          <p14:tracePt t="72712" x="6365875" y="5380038"/>
          <p14:tracePt t="72719" x="6373813" y="5370513"/>
          <p14:tracePt t="72728" x="6381750" y="5362575"/>
          <p14:tracePt t="72736" x="6391275" y="5362575"/>
          <p14:tracePt t="72752" x="6399213" y="5362575"/>
          <p14:tracePt t="72783" x="6407150" y="5353050"/>
          <p14:tracePt t="72800" x="6416675" y="5345113"/>
          <p14:tracePt t="72967" x="6416675" y="5337175"/>
          <p14:tracePt t="73025" x="6407150" y="5337175"/>
          <p14:tracePt t="73040" x="6391275" y="5337175"/>
          <p14:tracePt t="73047" x="6373813" y="5337175"/>
          <p14:tracePt t="73054" x="6338888" y="5337175"/>
          <p14:tracePt t="73064" x="6288088" y="5286375"/>
          <p14:tracePt t="73072" x="6246813" y="5260975"/>
          <p14:tracePt t="73079" x="6178550" y="5218113"/>
          <p14:tracePt t="73089" x="6127750" y="5175250"/>
          <p14:tracePt t="73095" x="6067425" y="5132388"/>
          <p14:tracePt t="73103" x="6008688" y="5091113"/>
          <p14:tracePt t="73112" x="5922963" y="5030788"/>
          <p14:tracePt t="73120" x="5829300" y="4962525"/>
          <p14:tracePt t="73127" x="5727700" y="4894263"/>
          <p14:tracePt t="73136" x="5634038" y="4835525"/>
          <p14:tracePt t="73145" x="5524500" y="4759325"/>
          <p14:tracePt t="73152" x="5405438" y="4683125"/>
          <p14:tracePt t="73161" x="5251450" y="4605338"/>
          <p14:tracePt t="73168" x="5081588" y="4513263"/>
          <p14:tracePt t="73178" x="4835525" y="4394200"/>
          <p14:tracePt t="73184" x="4640263" y="4291013"/>
          <p14:tracePt t="73194" x="4341813" y="4164013"/>
          <p14:tracePt t="73200" x="4095750" y="4027488"/>
          <p14:tracePt t="73210" x="3654425" y="3875088"/>
          <p14:tracePt t="73216" x="3416300" y="3773488"/>
          <p14:tracePt t="73225" x="3228975" y="3705225"/>
          <p14:tracePt t="73232" x="3025775" y="3629025"/>
          <p14:tracePt t="73240" x="2863850" y="3568700"/>
          <p14:tracePt t="73248" x="2736850" y="3509963"/>
          <p14:tracePt t="73255" x="2633663" y="3475038"/>
          <p14:tracePt t="73264" x="2532063" y="3441700"/>
          <p14:tracePt t="73272" x="2481263" y="3398838"/>
          <p14:tracePt t="73279" x="2430463" y="3365500"/>
          <p14:tracePt t="73289" x="2405063" y="3340100"/>
          <p14:tracePt t="73304" x="2387600" y="3322638"/>
          <p14:tracePt t="73311" x="2387600" y="3314700"/>
          <p14:tracePt t="73328" x="2387600" y="3297238"/>
          <p14:tracePt t="73336" x="2387600" y="3289300"/>
          <p14:tracePt t="73345" x="2387600" y="3279775"/>
          <p14:tracePt t="73352" x="2387600" y="3271838"/>
          <p14:tracePt t="73399" x="2387600" y="3263900"/>
          <p14:tracePt t="73448" x="2387600" y="3254375"/>
          <p14:tracePt t="73463" x="2387600" y="3246438"/>
          <p14:tracePt t="73479" x="2397125" y="3246438"/>
          <p14:tracePt t="73487" x="2422525" y="3246438"/>
          <p14:tracePt t="73495" x="2430463" y="3246438"/>
          <p14:tracePt t="73503" x="2447925" y="3246438"/>
          <p14:tracePt t="73511" x="2481263" y="3246438"/>
          <p14:tracePt t="73519" x="2506663" y="3246438"/>
          <p14:tracePt t="73527" x="2524125" y="3246438"/>
          <p14:tracePt t="73535" x="2566988" y="3246438"/>
          <p14:tracePt t="73544" x="2600325" y="3254375"/>
          <p14:tracePt t="73551" x="2651125" y="3263900"/>
          <p14:tracePt t="73561" x="2693988" y="3263900"/>
          <p14:tracePt t="73567" x="2719388" y="3263900"/>
          <p14:tracePt t="73578" x="2770188" y="3271838"/>
          <p14:tracePt t="73583" x="2805113" y="3271838"/>
          <p14:tracePt t="73594" x="2838450" y="3279775"/>
          <p14:tracePt t="73599" x="2863850" y="3279775"/>
          <p14:tracePt t="73610" x="2889250" y="3279775"/>
          <p14:tracePt t="73615" x="2906713" y="3289300"/>
          <p14:tracePt t="73623" x="2922588" y="3289300"/>
          <p14:tracePt t="73631" x="2940050" y="3289300"/>
          <p14:tracePt t="73639" x="2957513" y="3289300"/>
          <p14:tracePt t="73656" x="2982913" y="3289300"/>
          <p14:tracePt t="73672" x="3000375" y="3289300"/>
          <p14:tracePt t="73679" x="3008313" y="3289300"/>
          <p14:tracePt t="73695" x="3016250" y="3289300"/>
          <p14:tracePt t="73703" x="3025775" y="3289300"/>
          <p14:tracePt t="73809" x="3025775" y="3297238"/>
          <p14:tracePt t="73856" x="3025775" y="3305175"/>
          <p14:tracePt t="73880" x="3025775" y="3314700"/>
          <p14:tracePt t="73895" x="3033713" y="3322638"/>
          <p14:tracePt t="73984" x="3008313" y="3297238"/>
          <p14:tracePt t="73994" x="2982913" y="3271838"/>
          <p14:tracePt t="74000" x="2940050" y="3228975"/>
          <p14:tracePt t="74010" x="2897188" y="3178175"/>
          <p14:tracePt t="74016" x="2863850" y="3144838"/>
          <p14:tracePt t="74023" x="2813050" y="3094038"/>
          <p14:tracePt t="74032" x="2770188" y="3041650"/>
          <p14:tracePt t="74039" x="2744788" y="3000375"/>
          <p14:tracePt t="74047" x="2711450" y="2949575"/>
          <p14:tracePt t="74056" x="2668588" y="2889250"/>
          <p14:tracePt t="74065" x="2651125" y="2855913"/>
          <p14:tracePt t="74072" x="2617788" y="2787650"/>
          <p14:tracePt t="74080" x="2600325" y="2752725"/>
          <p14:tracePt t="74087" x="2574925" y="2719388"/>
          <p14:tracePt t="74096" x="2549525" y="2668588"/>
          <p14:tracePt t="74103" x="2516188" y="2617788"/>
          <p14:tracePt t="74112" x="2498725" y="2582863"/>
          <p14:tracePt t="74119" x="2447925" y="2532063"/>
          <p14:tracePt t="74127" x="2397125" y="2481263"/>
          <p14:tracePt t="74137" x="2344738" y="2438400"/>
          <p14:tracePt t="74145" x="2293938" y="2413000"/>
          <p14:tracePt t="74151" x="2243138" y="2387600"/>
          <p14:tracePt t="74161" x="2209800" y="2379663"/>
          <p14:tracePt t="74168" x="2200275" y="2371725"/>
          <p14:tracePt t="74178" x="2174875" y="2362200"/>
          <p14:tracePt t="74184" x="2166938" y="2354263"/>
          <p14:tracePt t="74194" x="2159000" y="2354263"/>
          <p14:tracePt t="74200" x="2159000" y="2344738"/>
          <p14:tracePt t="74210" x="2149475" y="2336800"/>
          <p14:tracePt t="74216" x="2141538" y="2328863"/>
          <p14:tracePt t="74225" x="2133600" y="2319338"/>
          <p14:tracePt t="74232" x="2124075" y="2303463"/>
          <p14:tracePt t="74239" x="2116138" y="2293938"/>
          <p14:tracePt t="74248" x="2108200" y="2278063"/>
          <p14:tracePt t="74256" x="2098675" y="2260600"/>
          <p14:tracePt t="74265" x="2098675" y="2235200"/>
          <p14:tracePt t="74272" x="2090738" y="2200275"/>
          <p14:tracePt t="74279" x="2090738" y="2192338"/>
          <p14:tracePt t="74287" x="2090738" y="2166938"/>
          <p14:tracePt t="74296" x="2090738" y="2141538"/>
          <p14:tracePt t="74304" x="2082800" y="2108200"/>
          <p14:tracePt t="74312" x="2082800" y="2098675"/>
          <p14:tracePt t="74319" x="2073275" y="2073275"/>
          <p14:tracePt t="74328" x="2073275" y="2055813"/>
          <p14:tracePt t="74337" x="2065338" y="2047875"/>
          <p14:tracePt t="74345" x="2055813" y="2039938"/>
          <p14:tracePt t="74351" x="2047875" y="2030413"/>
          <p14:tracePt t="74361" x="2047875" y="2022475"/>
          <p14:tracePt t="74368" x="2039938" y="2014538"/>
          <p14:tracePt t="74385" x="2030413" y="2005013"/>
          <p14:tracePt t="74399" x="2022475" y="1997075"/>
          <p14:tracePt t="74410" x="2022475" y="1989138"/>
          <p14:tracePt t="74416" x="2014538" y="1971675"/>
          <p14:tracePt t="74424" x="2005013" y="1963738"/>
          <p14:tracePt t="74439" x="1997075" y="1954213"/>
          <p14:tracePt t="74456" x="1997075" y="1946275"/>
          <p14:tracePt t="74464" x="1989138" y="1938338"/>
          <p14:tracePt t="74472" x="1979613" y="1928813"/>
          <p14:tracePt t="74504" x="1971675" y="1920875"/>
          <p14:tracePt t="74528" x="1963738" y="1911350"/>
          <p14:tracePt t="74537" x="1954213" y="1911350"/>
          <p14:tracePt t="74545" x="1946275" y="1903413"/>
          <p14:tracePt t="75504" x="1946275" y="1895475"/>
          <p14:tracePt t="76640" x="1963738" y="1903413"/>
          <p14:tracePt t="76656" x="1979613" y="1903413"/>
          <p14:tracePt t="76664" x="1989138" y="1911350"/>
          <p14:tracePt t="76688" x="1997075" y="1920875"/>
          <p14:tracePt t="76704" x="2014538" y="1920875"/>
          <p14:tracePt t="76719" x="2014538" y="1928813"/>
          <p14:tracePt t="76729" x="2022475" y="1928813"/>
          <p14:tracePt t="76864" x="2022475" y="1946275"/>
          <p14:tracePt t="76871" x="2022475" y="1954213"/>
          <p14:tracePt t="76879" x="2022475" y="1989138"/>
          <p14:tracePt t="76890" x="2022475" y="2030413"/>
          <p14:tracePt t="76897" x="2030413" y="2082800"/>
          <p14:tracePt t="76903" x="2047875" y="2124075"/>
          <p14:tracePt t="76914" x="2082800" y="2174875"/>
          <p14:tracePt t="76919" x="2149475" y="2252663"/>
          <p14:tracePt t="76930" x="2200275" y="2311400"/>
          <p14:tracePt t="76935" x="2293938" y="2379663"/>
          <p14:tracePt t="76946" x="2430463" y="2481263"/>
          <p14:tracePt t="76952" x="2600325" y="2557463"/>
          <p14:tracePt t="76962" x="2813050" y="2668588"/>
          <p14:tracePt t="76968" x="3033713" y="2762250"/>
          <p14:tracePt t="76978" x="3279775" y="2881313"/>
          <p14:tracePt t="76984" x="3398838" y="2922588"/>
          <p14:tracePt t="76992" x="3527425" y="2982913"/>
          <p14:tracePt t="76999" x="3629025" y="3041650"/>
          <p14:tracePt t="77007" x="3697288" y="3094038"/>
          <p14:tracePt t="77016" x="3773488" y="3152775"/>
          <p14:tracePt t="77024" x="3832225" y="3221038"/>
          <p14:tracePt t="77032" x="3875088" y="3279775"/>
          <p14:tracePt t="77040" x="3917950" y="3355975"/>
          <p14:tracePt t="77048" x="3935413" y="3433763"/>
          <p14:tracePt t="77056" x="3960813" y="3492500"/>
          <p14:tracePt t="77064" x="3968750" y="3552825"/>
          <p14:tracePt t="77071" x="3976688" y="3603625"/>
          <p14:tracePt t="77079" x="3976688" y="3646488"/>
          <p14:tracePt t="77087" x="3976688" y="3705225"/>
          <p14:tracePt t="77097" x="3976688" y="3748088"/>
          <p14:tracePt t="77104" x="3968750" y="3781425"/>
          <p14:tracePt t="77112" x="3935413" y="3841750"/>
          <p14:tracePt t="77119" x="3900488" y="3883025"/>
          <p14:tracePt t="77128" x="3857625" y="3900488"/>
          <p14:tracePt t="77135" x="3824288" y="3917950"/>
          <p14:tracePt t="77146" x="3806825" y="3925888"/>
          <p14:tracePt t="77153" x="3781425" y="3925888"/>
          <p14:tracePt t="77162" x="3756025" y="3935413"/>
          <p14:tracePt t="77169" x="3748088" y="3935413"/>
          <p14:tracePt t="77178" x="3730625" y="3935413"/>
          <p14:tracePt t="77184" x="3713163" y="3935413"/>
          <p14:tracePt t="77211" x="3705225" y="3935413"/>
          <p14:tracePt t="77223" x="3687763" y="3935413"/>
          <p14:tracePt t="77232" x="3679825" y="3935413"/>
          <p14:tracePt t="77240" x="3636963" y="3951288"/>
          <p14:tracePt t="77247" x="3611563" y="3960813"/>
          <p14:tracePt t="77256" x="3552825" y="3976688"/>
          <p14:tracePt t="77264" x="3502025" y="4002088"/>
          <p14:tracePt t="77271" x="3459163" y="4027488"/>
          <p14:tracePt t="77279" x="3408363" y="4037013"/>
          <p14:tracePt t="77288" x="3365500" y="4052888"/>
          <p14:tracePt t="77296" x="3340100" y="4062413"/>
          <p14:tracePt t="77304" x="3297238" y="4087813"/>
          <p14:tracePt t="77313" x="3271838" y="4095750"/>
          <p14:tracePt t="77319" x="3246438" y="4113213"/>
          <p14:tracePt t="77329" x="3228975" y="4130675"/>
          <p14:tracePt t="77336" x="3221038" y="4138613"/>
          <p14:tracePt t="77352" x="3211513" y="4156075"/>
          <p14:tracePt t="77362" x="3203575" y="4164013"/>
          <p14:tracePt t="77368" x="3203575" y="4189413"/>
          <p14:tracePt t="77378" x="3195638" y="4232275"/>
          <p14:tracePt t="77385" x="3195638" y="4257675"/>
          <p14:tracePt t="77392" x="3186113" y="4300538"/>
          <p14:tracePt t="77400" x="3186113" y="4316413"/>
          <p14:tracePt t="77407" x="3186113" y="4333875"/>
          <p14:tracePt t="77416" x="3186113" y="4359275"/>
          <p14:tracePt t="77424" x="3186113" y="4368800"/>
          <p14:tracePt t="77441" x="3186113" y="4376738"/>
          <p14:tracePt t="77449" x="3186113" y="4384675"/>
          <p14:tracePt t="77455" x="3186113" y="4394200"/>
          <p14:tracePt t="77464" x="3186113" y="4402138"/>
          <p14:tracePt t="77480" x="3186113" y="4419600"/>
          <p14:tracePt t="77487" x="3195638" y="4427538"/>
          <p14:tracePt t="77497" x="3203575" y="4452938"/>
          <p14:tracePt t="77505" x="3203575" y="4470400"/>
          <p14:tracePt t="77513" x="3203575" y="4503738"/>
          <p14:tracePt t="77520" x="3221038" y="4521200"/>
          <p14:tracePt t="77529" x="3221038" y="4554538"/>
          <p14:tracePt t="77536" x="3228975" y="4579938"/>
          <p14:tracePt t="77546" x="3228975" y="4597400"/>
          <p14:tracePt t="77552" x="3238500" y="4622800"/>
          <p14:tracePt t="77562" x="3238500" y="4648200"/>
          <p14:tracePt t="77569" x="3246438" y="4665663"/>
          <p14:tracePt t="77578" x="3246438" y="4673600"/>
          <p14:tracePt t="77584" x="3246438" y="4691063"/>
          <p14:tracePt t="77591" x="3246438" y="4708525"/>
          <p14:tracePt t="77599" x="3246438" y="4724400"/>
          <p14:tracePt t="77607" x="3246438" y="4759325"/>
          <p14:tracePt t="77616" x="3246438" y="4775200"/>
          <p14:tracePt t="77623" x="3246438" y="4802188"/>
          <p14:tracePt t="77633" x="3246438" y="4827588"/>
          <p14:tracePt t="77639" x="3246438" y="4852988"/>
          <p14:tracePt t="77648" x="3246438" y="4878388"/>
          <p14:tracePt t="77655" x="3246438" y="4886325"/>
          <p14:tracePt t="77664" x="3246438" y="4903788"/>
          <p14:tracePt t="77671" x="3246438" y="4919663"/>
          <p14:tracePt t="77681" x="3246438" y="4929188"/>
          <p14:tracePt t="77688" x="3246438" y="4946650"/>
          <p14:tracePt t="77695" x="3246438" y="4954588"/>
          <p14:tracePt t="77705" x="3246438" y="4962525"/>
          <p14:tracePt t="77713" x="3246438" y="4979988"/>
          <p14:tracePt t="77719" x="3246438" y="4997450"/>
          <p14:tracePt t="77730" x="3246438" y="5005388"/>
          <p14:tracePt t="77736" x="3246438" y="5013325"/>
          <p14:tracePt t="77745" x="3246438" y="5022850"/>
          <p14:tracePt t="77752" x="3246438" y="5030788"/>
          <p14:tracePt t="77794" x="3271838" y="5005388"/>
          <p14:tracePt t="77799" x="3289300" y="4962525"/>
          <p14:tracePt t="77806" x="3348038" y="4886325"/>
          <p14:tracePt t="77817" x="3373438" y="4818063"/>
          <p14:tracePt t="77824" x="3408363" y="4741863"/>
          <p14:tracePt t="77832" x="3467100" y="4657725"/>
          <p14:tracePt t="77839" x="3509963" y="4564063"/>
          <p14:tracePt t="77847" x="3527425" y="4513263"/>
          <p14:tracePt t="77855" x="3578225" y="4427538"/>
          <p14:tracePt t="77864" x="3586163" y="4376738"/>
          <p14:tracePt t="77871" x="3603625" y="4291013"/>
          <p14:tracePt t="77880" x="3619500" y="4240213"/>
          <p14:tracePt t="77891" x="3629025" y="4181475"/>
          <p14:tracePt t="77898" x="3629025" y="4138613"/>
          <p14:tracePt t="77904" x="3629025" y="4095750"/>
          <p14:tracePt t="77914" x="3629025" y="4087813"/>
          <p14:tracePt t="77920" x="3629025" y="4052888"/>
          <p14:tracePt t="77930" x="3629025" y="4044950"/>
          <p14:tracePt t="77935" x="3629025" y="4037013"/>
          <p14:tracePt t="77962" x="3646488" y="4037013"/>
          <p14:tracePt t="77978" x="3679825" y="4037013"/>
          <p14:tracePt t="77984" x="3697288" y="4037013"/>
          <p14:tracePt t="77991" x="3773488" y="4037013"/>
          <p14:tracePt t="77999" x="3849688" y="4044950"/>
          <p14:tracePt t="78007" x="3951288" y="4052888"/>
          <p14:tracePt t="78016" x="4062413" y="4079875"/>
          <p14:tracePt t="78024" x="4249738" y="4105275"/>
          <p14:tracePt t="78032" x="4384675" y="4130675"/>
          <p14:tracePt t="78041" x="4546600" y="4138613"/>
          <p14:tracePt t="78048" x="4683125" y="4156075"/>
          <p14:tracePt t="78056" x="4827588" y="4156075"/>
          <p14:tracePt t="78063" x="4929188" y="4171950"/>
          <p14:tracePt t="78072" x="5022850" y="4171950"/>
          <p14:tracePt t="78079" x="5099050" y="4189413"/>
          <p14:tracePt t="78087" x="5124450" y="4189413"/>
          <p14:tracePt t="78097" x="5132388" y="4189413"/>
          <p14:tracePt t="78159" x="5124450" y="4189413"/>
          <p14:tracePt t="78167" x="5073650" y="4181475"/>
          <p14:tracePt t="78178" x="5030788" y="4171950"/>
          <p14:tracePt t="78184" x="4972050" y="4146550"/>
          <p14:tracePt t="78190" x="4894263" y="4130675"/>
          <p14:tracePt t="78199" x="4835525" y="4105275"/>
          <p14:tracePt t="78207" x="4759325" y="4087813"/>
          <p14:tracePt t="78216" x="4708525" y="4052888"/>
          <p14:tracePt t="78224" x="4657725" y="4037013"/>
          <p14:tracePt t="78231" x="4614863" y="4019550"/>
          <p14:tracePt t="78241" x="4579938" y="4002088"/>
          <p14:tracePt t="78248" x="4564063" y="3986213"/>
          <p14:tracePt t="78255" x="4546600" y="3968750"/>
          <p14:tracePt t="78264" x="4546600" y="3951288"/>
          <p14:tracePt t="78272" x="4546600" y="3935413"/>
          <p14:tracePt t="78279" x="4546600" y="3925888"/>
          <p14:tracePt t="78288" x="4546600" y="3917950"/>
          <p14:tracePt t="78297" x="4546600" y="3908425"/>
          <p14:tracePt t="78304" x="4554538" y="3892550"/>
          <p14:tracePt t="78319" x="4572000" y="3875088"/>
          <p14:tracePt t="78330" x="4589463" y="3867150"/>
          <p14:tracePt t="78335" x="4597400" y="3867150"/>
          <p14:tracePt t="78346" x="4630738" y="3857625"/>
          <p14:tracePt t="78352" x="4665663" y="3849688"/>
          <p14:tracePt t="78362" x="4741863" y="3841750"/>
          <p14:tracePt t="78368" x="4792663" y="3841750"/>
          <p14:tracePt t="78378" x="4894263" y="3841750"/>
          <p14:tracePt t="78383" x="4979988" y="3841750"/>
          <p14:tracePt t="78390" x="5106988" y="3841750"/>
          <p14:tracePt t="78399" x="5235575" y="3841750"/>
          <p14:tracePt t="78407" x="5337175" y="3841750"/>
          <p14:tracePt t="78416" x="5380038" y="3849688"/>
          <p14:tracePt t="78424" x="5395913" y="3849688"/>
          <p14:tracePt t="78456" x="5395913" y="3857625"/>
          <p14:tracePt t="78472" x="5395913" y="3867150"/>
          <p14:tracePt t="78480" x="5395913" y="3875088"/>
          <p14:tracePt t="78488" x="5405438" y="3892550"/>
          <p14:tracePt t="78504" x="5405438" y="3917950"/>
          <p14:tracePt t="78514" x="5413375" y="3935413"/>
          <p14:tracePt t="78519" x="5421313" y="3951288"/>
          <p14:tracePt t="78530" x="5430838" y="3986213"/>
          <p14:tracePt t="78536" x="5446713" y="4011613"/>
          <p14:tracePt t="78546" x="5446713" y="4027488"/>
          <p14:tracePt t="78552" x="5456238" y="4044950"/>
          <p14:tracePt t="78562" x="5456238" y="4070350"/>
          <p14:tracePt t="78575" x="5456238" y="4087813"/>
          <p14:tracePt t="78584" x="5456238" y="4095750"/>
          <p14:tracePt t="78591" x="5456238" y="4105275"/>
          <p14:tracePt t="78600" x="5456238" y="4130675"/>
          <p14:tracePt t="78607" x="5456238" y="4138613"/>
          <p14:tracePt t="78615" x="5456238" y="4146550"/>
          <p14:tracePt t="78624" x="5456238" y="4171950"/>
          <p14:tracePt t="78631" x="5456238" y="4189413"/>
          <p14:tracePt t="78639" x="5456238" y="4214813"/>
          <p14:tracePt t="78647" x="5456238" y="4240213"/>
          <p14:tracePt t="78655" x="5456238" y="4249738"/>
          <p14:tracePt t="78663" x="5456238" y="4265613"/>
          <p14:tracePt t="78671" x="5456238" y="4275138"/>
          <p14:tracePt t="78680" x="5456238" y="4283075"/>
          <p14:tracePt t="78687" x="5456238" y="4300538"/>
          <p14:tracePt t="78696" x="5456238" y="4308475"/>
          <p14:tracePt t="78713" x="5456238" y="4325938"/>
          <p14:tracePt t="78730" x="5456238" y="4333875"/>
          <p14:tracePt t="78735" x="5456238" y="4341813"/>
          <p14:tracePt t="78746" x="5456238" y="4359275"/>
          <p14:tracePt t="78778" x="5456238" y="4368800"/>
          <p14:tracePt t="78791" x="5456238" y="4376738"/>
          <p14:tracePt t="78847" x="5446713" y="4384675"/>
          <p14:tracePt t="78863" x="5430838" y="4384675"/>
          <p14:tracePt t="78872" x="5380038" y="4359275"/>
          <p14:tracePt t="78881" x="5319713" y="4316413"/>
          <p14:tracePt t="78887" x="5251450" y="4275138"/>
          <p14:tracePt t="78899" x="5192713" y="4249738"/>
          <p14:tracePt t="78905" x="5116513" y="4214813"/>
          <p14:tracePt t="78915" x="5038725" y="4156075"/>
          <p14:tracePt t="78919" x="4962525" y="4138613"/>
          <p14:tracePt t="78930" x="4886325" y="4105275"/>
          <p14:tracePt t="78936" x="4810125" y="4062413"/>
          <p14:tracePt t="78946" x="4733925" y="4019550"/>
          <p14:tracePt t="78952" x="4708525" y="4011613"/>
          <p14:tracePt t="78960" x="4683125" y="3994150"/>
          <p14:tracePt t="78967" x="4673600" y="3986213"/>
          <p14:tracePt t="78975" x="4665663" y="3976688"/>
          <p14:tracePt t="78984" x="4665663" y="3968750"/>
          <p14:tracePt t="79000" x="4665663" y="3960813"/>
          <p14:tracePt t="79016" x="4665663" y="3951288"/>
          <p14:tracePt t="79040" x="4665663" y="3943350"/>
          <p14:tracePt t="79048" x="4665663" y="3935413"/>
          <p14:tracePt t="79056" x="4673600" y="3925888"/>
          <p14:tracePt t="79064" x="4691063" y="3925888"/>
          <p14:tracePt t="79072" x="4716463" y="3917950"/>
          <p14:tracePt t="79079" x="4741863" y="3908425"/>
          <p14:tracePt t="79088" x="4792663" y="3908425"/>
          <p14:tracePt t="79096" x="4843463" y="3908425"/>
          <p14:tracePt t="79104" x="4903788" y="3892550"/>
          <p14:tracePt t="79113" x="4962525" y="3883025"/>
          <p14:tracePt t="79120" x="5013325" y="3875088"/>
          <p14:tracePt t="79130" x="5048250" y="3867150"/>
          <p14:tracePt t="79136" x="5073650" y="3857625"/>
          <p14:tracePt t="79146" x="5081588" y="3841750"/>
          <p14:tracePt t="79152" x="5091113" y="3841750"/>
          <p14:tracePt t="79163" x="5106988" y="3832225"/>
          <p14:tracePt t="79175" x="5116513" y="3832225"/>
          <p14:tracePt t="79184" x="5124450" y="3832225"/>
          <p14:tracePt t="79191" x="5124450" y="3824288"/>
          <p14:tracePt t="79200" x="5132388" y="3824288"/>
          <p14:tracePt t="79207" x="5141913" y="3824288"/>
          <p14:tracePt t="79224" x="5157788" y="3816350"/>
          <p14:tracePt t="79239" x="5183188" y="3806825"/>
          <p14:tracePt t="79256" x="5200650" y="3806825"/>
          <p14:tracePt t="79264" x="5208588" y="3806825"/>
          <p14:tracePt t="79272" x="5226050" y="3806825"/>
          <p14:tracePt t="79279" x="5235575" y="3806825"/>
          <p14:tracePt t="79288" x="5251450" y="3806825"/>
          <p14:tracePt t="79296" x="5268913" y="3806825"/>
          <p14:tracePt t="79304" x="5276850" y="3806825"/>
          <p14:tracePt t="79313" x="5294313" y="3806825"/>
          <p14:tracePt t="79330" x="5302250" y="3806825"/>
          <p14:tracePt t="79336" x="5311775" y="3806825"/>
          <p14:tracePt t="79347" x="5319713" y="3806825"/>
          <p14:tracePt t="79352" x="5337175" y="3806825"/>
          <p14:tracePt t="79363" x="5345113" y="3806825"/>
          <p14:tracePt t="79368" x="5353050" y="3816350"/>
          <p14:tracePt t="79374" x="5362575" y="3824288"/>
          <p14:tracePt t="79385" x="5370513" y="3824288"/>
          <p14:tracePt t="79391" x="5380038" y="3832225"/>
          <p14:tracePt t="79399" x="5387975" y="3841750"/>
          <p14:tracePt t="79407" x="5395913" y="3849688"/>
          <p14:tracePt t="79416" x="5405438" y="3857625"/>
          <p14:tracePt t="79423" x="5405438" y="3867150"/>
          <p14:tracePt t="79433" x="5413375" y="3875088"/>
          <p14:tracePt t="79439" x="5430838" y="3892550"/>
          <p14:tracePt t="79448" x="5438775" y="3908425"/>
          <p14:tracePt t="79456" x="5446713" y="3917950"/>
          <p14:tracePt t="79464" x="5446713" y="3935413"/>
          <p14:tracePt t="79472" x="5456238" y="3960813"/>
          <p14:tracePt t="79481" x="5472113" y="3976688"/>
          <p14:tracePt t="79488" x="5489575" y="4011613"/>
          <p14:tracePt t="79497" x="5497513" y="4019550"/>
          <p14:tracePt t="79504" x="5514975" y="4044950"/>
          <p14:tracePt t="79513" x="5524500" y="4062413"/>
          <p14:tracePt t="79519" x="5532438" y="4087813"/>
          <p14:tracePt t="79530" x="5540375" y="4105275"/>
          <p14:tracePt t="79536" x="5540375" y="4113213"/>
          <p14:tracePt t="79546" x="5540375" y="4130675"/>
          <p14:tracePt t="79553" x="5540375" y="4138613"/>
          <p14:tracePt t="79563" x="5540375" y="4156075"/>
          <p14:tracePt t="79567" x="5540375" y="4171950"/>
          <p14:tracePt t="79574" x="5540375" y="4189413"/>
          <p14:tracePt t="79584" x="5540375" y="4214813"/>
          <p14:tracePt t="79591" x="5540375" y="4224338"/>
          <p14:tracePt t="79600" x="5540375" y="4232275"/>
          <p14:tracePt t="79608" x="5540375" y="4249738"/>
          <p14:tracePt t="79616" x="5540375" y="4257675"/>
          <p14:tracePt t="79623" x="5540375" y="4275138"/>
          <p14:tracePt t="79632" x="5540375" y="4300538"/>
          <p14:tracePt t="79639" x="5540375" y="4316413"/>
          <p14:tracePt t="79648" x="5540375" y="4333875"/>
          <p14:tracePt t="79656" x="5532438" y="4359275"/>
          <p14:tracePt t="79663" x="5532438" y="4368800"/>
          <p14:tracePt t="79671" x="5532438" y="4384675"/>
          <p14:tracePt t="79681" x="5532438" y="4410075"/>
          <p14:tracePt t="79687" x="5524500" y="4419600"/>
          <p14:tracePt t="79697" x="5524500" y="4427538"/>
          <p14:tracePt t="79704" x="5524500" y="4445000"/>
          <p14:tracePt t="79713" x="5524500" y="4452938"/>
          <p14:tracePt t="79720" x="5514975" y="4478338"/>
          <p14:tracePt t="79730" x="5514975" y="4495800"/>
          <p14:tracePt t="79736" x="5514975" y="4503738"/>
          <p14:tracePt t="79746" x="5514975" y="4521200"/>
          <p14:tracePt t="79752" x="5514975" y="4538663"/>
          <p14:tracePt t="79762" x="5507038" y="4554538"/>
          <p14:tracePt t="79775" x="5497513" y="4579938"/>
          <p14:tracePt t="79783" x="5497513" y="4597400"/>
          <p14:tracePt t="79799" x="5497513" y="4605338"/>
          <p14:tracePt t="79809" x="5497513" y="4622800"/>
          <p14:tracePt t="79833" x="5497513" y="4630738"/>
          <p14:tracePt t="79839" x="5497513" y="4640263"/>
          <p14:tracePt t="79871" x="5497513" y="4657725"/>
          <p14:tracePt t="79887" x="5497513" y="4665663"/>
          <p14:tracePt t="79919" x="5497513" y="4673600"/>
          <p14:tracePt t="79951" x="5497513" y="4683125"/>
          <p14:tracePt t="80104" x="5507038" y="4683125"/>
          <p14:tracePt t="80111" x="5524500" y="4683125"/>
          <p14:tracePt t="80129" x="5532438" y="4683125"/>
          <p14:tracePt t="80136" x="5540375" y="4683125"/>
          <p14:tracePt t="80152" x="5549900" y="4683125"/>
          <p14:tracePt t="80159" x="5565775" y="4683125"/>
          <p14:tracePt t="80174" x="5583238" y="4683125"/>
          <p14:tracePt t="80184" x="5591175" y="4683125"/>
          <p14:tracePt t="80199" x="5600700" y="4683125"/>
          <p14:tracePt t="80208" x="5608638" y="4683125"/>
          <p14:tracePt t="80232" x="5616575" y="4673600"/>
          <p14:tracePt t="80248" x="5626100" y="4673600"/>
          <p14:tracePt t="80265" x="5634038" y="4673600"/>
          <p14:tracePt t="80272" x="5651500" y="4673600"/>
          <p14:tracePt t="80281" x="5668963" y="4673600"/>
          <p14:tracePt t="80288" x="5684838" y="4665663"/>
          <p14:tracePt t="80299" x="5702300" y="4665663"/>
          <p14:tracePt t="80304" x="5719763" y="4665663"/>
          <p14:tracePt t="80314" x="5727700" y="4665663"/>
          <p14:tracePt t="80320" x="5745163" y="4665663"/>
          <p14:tracePt t="80330" x="5753100" y="4665663"/>
          <p14:tracePt t="80399" x="5761038" y="4665663"/>
          <p14:tracePt t="80432" x="5761038" y="4657725"/>
          <p14:tracePt t="80440" x="5761038" y="4648200"/>
          <p14:tracePt t="80448" x="5761038" y="4630738"/>
          <p14:tracePt t="80456" x="5745163" y="4614863"/>
          <p14:tracePt t="80465" x="5727700" y="4597400"/>
          <p14:tracePt t="80472" x="5684838" y="4572000"/>
          <p14:tracePt t="80482" x="5626100" y="4529138"/>
          <p14:tracePt t="80488" x="5575300" y="4503738"/>
          <p14:tracePt t="80498" x="5497513" y="4470400"/>
          <p14:tracePt t="80503" x="5421313" y="4427538"/>
          <p14:tracePt t="80514" x="5362575" y="4394200"/>
          <p14:tracePt t="80520" x="5286375" y="4368800"/>
          <p14:tracePt t="80530" x="5208588" y="4325938"/>
          <p14:tracePt t="80536" x="5157788" y="4308475"/>
          <p14:tracePt t="80546" x="5099050" y="4275138"/>
          <p14:tracePt t="80552" x="5038725" y="4257675"/>
          <p14:tracePt t="80561" x="5013325" y="4232275"/>
          <p14:tracePt t="80568" x="4987925" y="4214813"/>
          <p14:tracePt t="80575" x="4962525" y="4189413"/>
          <p14:tracePt t="80584" x="4954588" y="4181475"/>
          <p14:tracePt t="80592" x="4946650" y="4156075"/>
          <p14:tracePt t="80599" x="4937125" y="4138613"/>
          <p14:tracePt t="80609" x="4919663" y="4113213"/>
          <p14:tracePt t="80615" x="4903788" y="4095750"/>
          <p14:tracePt t="80623" x="4903788" y="4087813"/>
          <p14:tracePt t="80632" x="4894263" y="4070350"/>
          <p14:tracePt t="80639" x="4894263" y="4062413"/>
          <p14:tracePt t="80648" x="4886325" y="4052888"/>
          <p14:tracePt t="80656" x="4886325" y="4037013"/>
          <p14:tracePt t="80665" x="4886325" y="4019550"/>
          <p14:tracePt t="80672" x="4878388" y="4002088"/>
          <p14:tracePt t="80688" x="4868863" y="3976688"/>
          <p14:tracePt t="80698" x="4860925" y="3960813"/>
          <p14:tracePt t="80704" x="4852988" y="3951288"/>
          <p14:tracePt t="80719" x="4852988" y="3935413"/>
          <p14:tracePt t="80730" x="4852988" y="3925888"/>
          <p14:tracePt t="80745" x="4852988" y="3917950"/>
          <p14:tracePt t="80751" x="4852988" y="3908425"/>
          <p14:tracePt t="80768" x="4852988" y="3900488"/>
          <p14:tracePt t="80775" x="4852988" y="3883025"/>
          <p14:tracePt t="80808" x="4868863" y="3867150"/>
          <p14:tracePt t="80816" x="4868863" y="3849688"/>
          <p14:tracePt t="80823" x="4878388" y="3841750"/>
          <p14:tracePt t="80831" x="4894263" y="3832225"/>
          <p14:tracePt t="80839" x="4911725" y="3816350"/>
          <p14:tracePt t="80847" x="4919663" y="3798888"/>
          <p14:tracePt t="80856" x="4946650" y="3781425"/>
          <p14:tracePt t="80865" x="4979988" y="3781425"/>
          <p14:tracePt t="80872" x="5005388" y="3763963"/>
          <p14:tracePt t="80891" x="5030788" y="3756025"/>
          <p14:tracePt t="80898" x="5038725" y="3756025"/>
          <p14:tracePt t="80947" x="5048250" y="3756025"/>
          <p14:tracePt t="80959" x="5048250" y="3763963"/>
          <p14:tracePt t="80968" x="5048250" y="3790950"/>
          <p14:tracePt t="80975" x="5048250" y="3798888"/>
          <p14:tracePt t="80984" x="5038725" y="3816350"/>
          <p14:tracePt t="80992" x="5030788" y="3841750"/>
          <p14:tracePt t="80999" x="5022850" y="3867150"/>
          <p14:tracePt t="81007" x="5005388" y="3875088"/>
          <p14:tracePt t="81015" x="4987925" y="3900488"/>
          <p14:tracePt t="81023" x="4979988" y="3908425"/>
          <p14:tracePt t="81031" x="4962525" y="3925888"/>
          <p14:tracePt t="81039" x="4946650" y="3925888"/>
          <p14:tracePt t="81047" x="4929188" y="3943350"/>
          <p14:tracePt t="81057" x="4903788" y="3951288"/>
          <p14:tracePt t="81064" x="4894263" y="3951288"/>
          <p14:tracePt t="81072" x="4878388" y="3951288"/>
          <p14:tracePt t="81080" x="4852988" y="3951288"/>
          <p14:tracePt t="81088" x="4810125" y="3951288"/>
          <p14:tracePt t="81098" x="4784725" y="3951288"/>
          <p14:tracePt t="81104" x="4749800" y="3951288"/>
          <p14:tracePt t="81113" x="4708525" y="3951288"/>
          <p14:tracePt t="81120" x="4683125" y="3943350"/>
          <p14:tracePt t="81130" x="4640263" y="3925888"/>
          <p14:tracePt t="81136" x="4614863" y="3917950"/>
          <p14:tracePt t="81146" x="4589463" y="3892550"/>
          <p14:tracePt t="81153" x="4579938" y="3892550"/>
          <p14:tracePt t="81159" x="4564063" y="3875088"/>
          <p14:tracePt t="81168" x="4546600" y="3857625"/>
          <p14:tracePt t="81175" x="4538663" y="3841750"/>
          <p14:tracePt t="81184" x="4529138" y="3832225"/>
          <p14:tracePt t="81192" x="4529138" y="3816350"/>
          <p14:tracePt t="81200" x="4529138" y="3798888"/>
          <p14:tracePt t="81215" x="4529138" y="3781425"/>
          <p14:tracePt t="81223" x="4529138" y="3773488"/>
          <p14:tracePt t="81240" x="4538663" y="3763963"/>
          <p14:tracePt t="81248" x="4546600" y="3756025"/>
          <p14:tracePt t="81264" x="4554538" y="3756025"/>
          <p14:tracePt t="81272" x="4564063" y="3748088"/>
          <p14:tracePt t="81282" x="4572000" y="3748088"/>
          <p14:tracePt t="81288" x="4589463" y="3748088"/>
          <p14:tracePt t="81298" x="4597400" y="3748088"/>
          <p14:tracePt t="81304" x="4614863" y="3748088"/>
          <p14:tracePt t="81314" x="4622800" y="3748088"/>
          <p14:tracePt t="81432" x="4640263" y="3748088"/>
          <p14:tracePt t="81480" x="4657725" y="3763963"/>
          <p14:tracePt t="81584" x="4657725" y="3773488"/>
          <p14:tracePt t="81616" x="4665663" y="3773488"/>
          <p14:tracePt t="81623" x="4673600" y="3781425"/>
          <p14:tracePt t="81632" x="4673600" y="3790950"/>
          <p14:tracePt t="81647" x="4683125" y="3798888"/>
          <p14:tracePt t="81657" x="4691063" y="3816350"/>
          <p14:tracePt t="81664" x="4699000" y="3824288"/>
          <p14:tracePt t="81671" x="4716463" y="3832225"/>
          <p14:tracePt t="81681" x="4724400" y="3841750"/>
          <p14:tracePt t="81688" x="4759325" y="3857625"/>
          <p14:tracePt t="81697" x="4767263" y="3867150"/>
          <p14:tracePt t="81704" x="4792663" y="3875088"/>
          <p14:tracePt t="81714" x="4810125" y="3883025"/>
          <p14:tracePt t="81719" x="4818063" y="3892550"/>
          <p14:tracePt t="81731" x="4843463" y="3908425"/>
          <p14:tracePt t="81736" x="4852988" y="3917950"/>
          <p14:tracePt t="81744" x="4860925" y="3925888"/>
          <p14:tracePt t="81752" x="4868863" y="3925888"/>
          <p14:tracePt t="81759" x="4878388" y="3935413"/>
          <p14:tracePt t="81768" x="4886325" y="3943350"/>
          <p14:tracePt t="81775" x="4886325" y="3951288"/>
          <p14:tracePt t="81785" x="4894263" y="3968750"/>
          <p14:tracePt t="81792" x="4894263" y="3976688"/>
          <p14:tracePt t="81799" x="4894263" y="3986213"/>
          <p14:tracePt t="81808" x="4894263" y="4002088"/>
          <p14:tracePt t="81816" x="4894263" y="4019550"/>
          <p14:tracePt t="81832" x="4894263" y="4037013"/>
          <p14:tracePt t="81848" x="4894263" y="4044950"/>
          <p14:tracePt t="81857" x="4894263" y="4052888"/>
          <p14:tracePt t="81864" x="4894263" y="4062413"/>
          <p14:tracePt t="81872" x="4894263" y="4070350"/>
          <p14:tracePt t="81880" x="4894263" y="4087813"/>
          <p14:tracePt t="81892" x="4886325" y="4087813"/>
          <p14:tracePt t="81905" x="4878388" y="4095750"/>
          <p14:tracePt t="81915" x="4878388" y="4105275"/>
          <p14:tracePt t="81920" x="4868863" y="4113213"/>
          <p14:tracePt t="81931" x="4860925" y="4113213"/>
          <p14:tracePt t="81936" x="4843463" y="4113213"/>
          <p14:tracePt t="81945" x="4835525" y="4113213"/>
          <p14:tracePt t="81951" x="4818063" y="4113213"/>
          <p14:tracePt t="81959" x="4792663" y="4113213"/>
          <p14:tracePt t="81967" x="4759325" y="4113213"/>
          <p14:tracePt t="81976" x="4741863" y="4113213"/>
          <p14:tracePt t="81983" x="4708525" y="4095750"/>
          <p14:tracePt t="81991" x="4683125" y="4079875"/>
          <p14:tracePt t="81999" x="4630738" y="4062413"/>
          <p14:tracePt t="82007" x="4614863" y="4052888"/>
          <p14:tracePt t="82016" x="4597400" y="4052888"/>
          <p14:tracePt t="82023" x="4572000" y="4037013"/>
          <p14:tracePt t="82032" x="4546600" y="4019550"/>
          <p14:tracePt t="82039" x="4546600" y="4011613"/>
          <p14:tracePt t="82048" x="4529138" y="4002088"/>
          <p14:tracePt t="82056" x="4521200" y="3994150"/>
          <p14:tracePt t="82064" x="4521200" y="3986213"/>
          <p14:tracePt t="82072" x="4521200" y="3976688"/>
          <p14:tracePt t="82082" x="4521200" y="3960813"/>
          <p14:tracePt t="82087" x="4521200" y="3951288"/>
          <p14:tracePt t="82104" x="4521200" y="3935413"/>
          <p14:tracePt t="82114" x="4521200" y="3925888"/>
          <p14:tracePt t="82129" x="4521200" y="3892550"/>
          <p14:tracePt t="82136" x="4538663" y="3875088"/>
          <p14:tracePt t="82145" x="4546600" y="3867150"/>
          <p14:tracePt t="82152" x="4554538" y="3849688"/>
          <p14:tracePt t="82158" x="4564063" y="3832225"/>
          <p14:tracePt t="82168" x="4579938" y="3832225"/>
          <p14:tracePt t="82176" x="4597400" y="3816350"/>
          <p14:tracePt t="82184" x="4605338" y="3806825"/>
          <p14:tracePt t="82192" x="4648200" y="3781425"/>
          <p14:tracePt t="82199" x="4657725" y="3781425"/>
          <p14:tracePt t="82208" x="4691063" y="3773488"/>
          <p14:tracePt t="82216" x="4724400" y="3763963"/>
          <p14:tracePt t="82224" x="4749800" y="3756025"/>
          <p14:tracePt t="82232" x="4775200" y="3756025"/>
          <p14:tracePt t="82239" x="4802188" y="3756025"/>
          <p14:tracePt t="82248" x="4827588" y="3756025"/>
          <p14:tracePt t="82256" x="4843463" y="3748088"/>
          <p14:tracePt t="82265" x="4860925" y="3748088"/>
          <p14:tracePt t="82272" x="4878388" y="3748088"/>
          <p14:tracePt t="82298" x="4886325" y="3748088"/>
          <p14:tracePt t="82319" x="4894263" y="3748088"/>
          <p14:tracePt t="82335" x="4903788" y="3756025"/>
          <p14:tracePt t="82345" x="4911725" y="3756025"/>
          <p14:tracePt t="82352" x="4929188" y="3773488"/>
          <p14:tracePt t="82358" x="4929188" y="3790950"/>
          <p14:tracePt t="82369" x="4937125" y="3790950"/>
          <p14:tracePt t="82376" x="4946650" y="3806825"/>
          <p14:tracePt t="82385" x="4962525" y="3832225"/>
          <p14:tracePt t="82391" x="4972050" y="3841750"/>
          <p14:tracePt t="82399" x="4979988" y="3857625"/>
          <p14:tracePt t="82407" x="4987925" y="3883025"/>
          <p14:tracePt t="82417" x="4987925" y="3892550"/>
          <p14:tracePt t="82424" x="4997450" y="3892550"/>
          <p14:tracePt t="82432" x="5013325" y="3908425"/>
          <p14:tracePt t="82439" x="5013325" y="3917950"/>
          <p14:tracePt t="82449" x="5013325" y="3925888"/>
          <p14:tracePt t="82457" x="5013325" y="3935413"/>
          <p14:tracePt t="82466" x="5022850" y="3943350"/>
          <p14:tracePt t="82472" x="5030788" y="3943350"/>
          <p14:tracePt t="82504" x="5030788" y="3960813"/>
          <p14:tracePt t="82536" x="5030788" y="3968750"/>
          <p14:tracePt t="82696" x="5038725" y="3976688"/>
          <p14:tracePt t="82714" x="5038725" y="3986213"/>
          <p14:tracePt t="82730" x="5048250" y="3994150"/>
          <p14:tracePt t="82920" x="5056188" y="3994150"/>
          <p14:tracePt t="82930" x="5056188" y="3986213"/>
          <p14:tracePt t="82952" x="5064125" y="3976688"/>
          <p14:tracePt t="82959" x="5073650" y="3968750"/>
          <p14:tracePt t="82968" x="5081588" y="3960813"/>
          <p14:tracePt t="82992" x="5081588" y="3951288"/>
          <p14:tracePt t="82999" x="5091113" y="3943350"/>
          <p14:tracePt t="83024" x="5116513" y="3935413"/>
          <p14:tracePt t="83032" x="5124450" y="3925888"/>
          <p14:tracePt t="83039" x="5132388" y="3925888"/>
          <p14:tracePt t="83048" x="5149850" y="3917950"/>
          <p14:tracePt t="83056" x="5167313" y="3917950"/>
          <p14:tracePt t="83065" x="5192713" y="3917950"/>
          <p14:tracePt t="83071" x="5208588" y="3917950"/>
          <p14:tracePt t="83082" x="5251450" y="3900488"/>
          <p14:tracePt t="83088" x="5276850" y="3900488"/>
          <p14:tracePt t="83098" x="5286375" y="3900488"/>
          <p14:tracePt t="83104" x="5319713" y="3900488"/>
          <p14:tracePt t="83113" x="5327650" y="3900488"/>
          <p14:tracePt t="83119" x="5353050" y="3892550"/>
          <p14:tracePt t="83127" x="5387975" y="3892550"/>
          <p14:tracePt t="83136" x="5395913" y="3892550"/>
          <p14:tracePt t="83142" x="5413375" y="3892550"/>
          <p14:tracePt t="83152" x="5430838" y="3892550"/>
          <p14:tracePt t="83159" x="5446713" y="3892550"/>
          <p14:tracePt t="83167" x="5456238" y="3892550"/>
          <p14:tracePt t="83176" x="5472113" y="3892550"/>
          <p14:tracePt t="83184" x="5489575" y="3883025"/>
          <p14:tracePt t="83191" x="5497513" y="3883025"/>
          <p14:tracePt t="83199" x="5514975" y="3883025"/>
          <p14:tracePt t="83208" x="5524500" y="3883025"/>
          <p14:tracePt t="83216" x="5540375" y="3883025"/>
          <p14:tracePt t="83248" x="5557838" y="3883025"/>
          <p14:tracePt t="83266" x="5565775" y="3883025"/>
          <p14:tracePt t="83288" x="5575300" y="3883025"/>
          <p14:tracePt t="83298" x="5583238" y="3892550"/>
          <p14:tracePt t="83314" x="5591175" y="3900488"/>
          <p14:tracePt t="83320" x="5600700" y="3908425"/>
          <p14:tracePt t="83328" x="5608638" y="3917950"/>
          <p14:tracePt t="83336" x="5616575" y="3935413"/>
          <p14:tracePt t="83343" x="5616575" y="3943350"/>
          <p14:tracePt t="83352" x="5616575" y="3951288"/>
          <p14:tracePt t="83359" x="5616575" y="3960813"/>
          <p14:tracePt t="83368" x="5616575" y="3976688"/>
          <p14:tracePt t="83377" x="5616575" y="3994150"/>
          <p14:tracePt t="83384" x="5616575" y="4002088"/>
          <p14:tracePt t="83391" x="5616575" y="4019550"/>
          <p14:tracePt t="83399" x="5616575" y="4037013"/>
          <p14:tracePt t="83408" x="5616575" y="4044950"/>
          <p14:tracePt t="83416" x="5616575" y="4052888"/>
          <p14:tracePt t="83424" x="5616575" y="4070350"/>
          <p14:tracePt t="83433" x="5616575" y="4079875"/>
          <p14:tracePt t="83439" x="5616575" y="4095750"/>
          <p14:tracePt t="83449" x="5616575" y="4105275"/>
          <p14:tracePt t="83456" x="5616575" y="4113213"/>
          <p14:tracePt t="83466" x="5616575" y="4130675"/>
          <p14:tracePt t="83471" x="5616575" y="4146550"/>
          <p14:tracePt t="83482" x="5616575" y="4156075"/>
          <p14:tracePt t="83487" x="5616575" y="4164013"/>
          <p14:tracePt t="83498" x="5616575" y="4171950"/>
          <p14:tracePt t="83504" x="5608638" y="4189413"/>
          <p14:tracePt t="83513" x="5600700" y="4189413"/>
          <p14:tracePt t="83520" x="5600700" y="4197350"/>
          <p14:tracePt t="83529" x="5600700" y="4206875"/>
          <p14:tracePt t="83536" x="5591175" y="4214813"/>
          <p14:tracePt t="83543" x="5591175" y="4232275"/>
          <p14:tracePt t="83552" x="5591175" y="4240213"/>
          <p14:tracePt t="83559" x="5591175" y="4249738"/>
          <p14:tracePt t="83569" x="5583238" y="4265613"/>
          <p14:tracePt t="83576" x="5583238" y="4275138"/>
          <p14:tracePt t="83584" x="5575300" y="4291013"/>
          <p14:tracePt t="83591" x="5575300" y="4308475"/>
          <p14:tracePt t="83599" x="5565775" y="4316413"/>
          <p14:tracePt t="83608" x="5565775" y="4333875"/>
          <p14:tracePt t="83616" x="5565775" y="4359275"/>
          <p14:tracePt t="83623" x="5557838" y="4368800"/>
          <p14:tracePt t="83633" x="5557838" y="4394200"/>
          <p14:tracePt t="83639" x="5557838" y="4419600"/>
          <p14:tracePt t="83649" x="5557838" y="4427538"/>
          <p14:tracePt t="83655" x="5557838" y="4445000"/>
          <p14:tracePt t="83667" x="5557838" y="4460875"/>
          <p14:tracePt t="83671" x="5557838" y="4478338"/>
          <p14:tracePt t="83682" x="5557838" y="4486275"/>
          <p14:tracePt t="83687" x="5557838" y="4495800"/>
          <p14:tracePt t="83698" x="5557838" y="4521200"/>
          <p14:tracePt t="83704" x="5557838" y="4529138"/>
          <p14:tracePt t="83714" x="5557838" y="4538663"/>
          <p14:tracePt t="83719" x="5557838" y="4546600"/>
          <p14:tracePt t="83726" x="5557838" y="4564063"/>
          <p14:tracePt t="83736" x="5557838" y="4572000"/>
          <p14:tracePt t="83743" x="5557838" y="4589463"/>
          <p14:tracePt t="83752" x="5557838" y="4597400"/>
          <p14:tracePt t="83760" x="5557838" y="4605338"/>
          <p14:tracePt t="83767" x="5557838" y="4622800"/>
          <p14:tracePt t="83783" x="5557838" y="4630738"/>
          <p14:tracePt t="83791" x="5557838" y="4640263"/>
          <p14:tracePt t="83823" x="5557838" y="4657725"/>
          <p14:tracePt t="83839" x="5557838" y="4665663"/>
          <p14:tracePt t="83855" x="5557838" y="4673600"/>
          <p14:tracePt t="83866" x="5557838" y="4683125"/>
          <p14:tracePt t="83882" x="5557838" y="4691063"/>
          <p14:tracePt t="83930" x="5565775" y="4708525"/>
          <p14:tracePt t="83942" x="5575300" y="4708525"/>
          <p14:tracePt t="83959" x="5583238" y="4708525"/>
          <p14:tracePt t="83967" x="5600700" y="4708525"/>
          <p14:tracePt t="83976" x="5616575" y="4716463"/>
          <p14:tracePt t="83985" x="5651500" y="4724400"/>
          <p14:tracePt t="83991" x="5676900" y="4724400"/>
          <p14:tracePt t="83999" x="5719763" y="4724400"/>
          <p14:tracePt t="84007" x="5745163" y="4724400"/>
          <p14:tracePt t="84016" x="5770563" y="4724400"/>
          <p14:tracePt t="84023" x="5803900" y="4724400"/>
          <p14:tracePt t="84033" x="5829300" y="4724400"/>
          <p14:tracePt t="84039" x="5846763" y="4724400"/>
          <p14:tracePt t="84049" x="5854700" y="4724400"/>
          <p14:tracePt t="84056" x="5872163" y="4724400"/>
          <p14:tracePt t="84584" x="5880100" y="4724400"/>
          <p14:tracePt t="84671" x="5889625" y="4724400"/>
          <p14:tracePt t="84688" x="5897563" y="4724400"/>
          <p14:tracePt t="84704" x="5915025" y="4724400"/>
          <p14:tracePt t="84728" x="5922963" y="4724400"/>
          <p14:tracePt t="84752" x="5932488" y="4724400"/>
          <p14:tracePt t="84760" x="5948363" y="4724400"/>
          <p14:tracePt t="84767" x="5973763" y="4724400"/>
          <p14:tracePt t="84776" x="6016625" y="4724400"/>
          <p14:tracePt t="84784" x="6092825" y="4665663"/>
          <p14:tracePt t="84792" x="6169025" y="4630738"/>
          <p14:tracePt t="84799" x="6246813" y="4614863"/>
          <p14:tracePt t="84808" x="6280150" y="4597400"/>
          <p14:tracePt t="84816" x="6288088" y="4589463"/>
          <p14:tracePt t="85152" x="6280150" y="4589463"/>
          <p14:tracePt t="85160" x="6272213" y="4589463"/>
          <p14:tracePt t="85167" x="6262688" y="4589463"/>
          <p14:tracePt t="85175" x="6246813" y="4589463"/>
          <p14:tracePt t="85185" x="6229350" y="4589463"/>
          <p14:tracePt t="85192" x="6211888" y="4589463"/>
          <p14:tracePt t="85199" x="6203950" y="4589463"/>
          <p14:tracePt t="85209" x="6178550" y="4605338"/>
          <p14:tracePt t="85218" x="6135688" y="4630738"/>
          <p14:tracePt t="85224" x="6102350" y="4657725"/>
          <p14:tracePt t="85233" x="6067425" y="4665663"/>
          <p14:tracePt t="85240" x="6059488" y="4683125"/>
          <p14:tracePt t="85249" x="6042025" y="4699000"/>
          <p14:tracePt t="85256" x="6008688" y="4716463"/>
          <p14:tracePt t="85266" x="5999163" y="4716463"/>
          <p14:tracePt t="85271" x="5991225" y="4716463"/>
          <p14:tracePt t="85769" x="5991225" y="4708525"/>
          <p14:tracePt t="85775" x="5999163" y="4708525"/>
          <p14:tracePt t="85799" x="5999163" y="4699000"/>
          <p14:tracePt t="85807" x="6008688" y="4691063"/>
          <p14:tracePt t="85833" x="6008688" y="4683125"/>
          <p14:tracePt t="85840" x="6008688" y="4665663"/>
          <p14:tracePt t="85849" x="6008688" y="4657725"/>
          <p14:tracePt t="85856" x="5999163" y="4640263"/>
          <p14:tracePt t="85866" x="5973763" y="4622800"/>
          <p14:tracePt t="85872" x="5905500" y="4579938"/>
          <p14:tracePt t="85882" x="5829300" y="4554538"/>
          <p14:tracePt t="85894" x="5745163" y="4495800"/>
          <p14:tracePt t="85895" x="5668963" y="4460875"/>
          <p14:tracePt t="85904" x="5549900" y="4427538"/>
          <p14:tracePt t="85911" x="5430838" y="4394200"/>
          <p14:tracePt t="85919" x="5319713" y="4359275"/>
          <p14:tracePt t="85927" x="5183188" y="4308475"/>
          <p14:tracePt t="85936" x="5013325" y="4249738"/>
          <p14:tracePt t="85944" x="4827588" y="4156075"/>
          <p14:tracePt t="85952" x="4648200" y="4105275"/>
          <p14:tracePt t="85960" x="4445000" y="4027488"/>
          <p14:tracePt t="85967" x="4291013" y="3976688"/>
          <p14:tracePt t="85976" x="4113213" y="3908425"/>
          <p14:tracePt t="85984" x="3943350" y="3867150"/>
          <p14:tracePt t="85992" x="3806825" y="3832225"/>
          <p14:tracePt t="85999" x="3679825" y="3798888"/>
          <p14:tracePt t="86007" x="3560763" y="3773488"/>
          <p14:tracePt t="86017" x="3459163" y="3738563"/>
          <p14:tracePt t="86024" x="3373438" y="3730625"/>
          <p14:tracePt t="86034" x="3314700" y="3697288"/>
          <p14:tracePt t="86039" x="3263900" y="3687763"/>
          <p14:tracePt t="86049" x="3221038" y="3671888"/>
          <p14:tracePt t="86055" x="3195638" y="3662363"/>
          <p14:tracePt t="86066" x="3178175" y="3654425"/>
          <p14:tracePt t="86071" x="3170238" y="3646488"/>
          <p14:tracePt t="86081" x="3144838" y="3636963"/>
          <p14:tracePt t="86087" x="3119438" y="3629025"/>
          <p14:tracePt t="86095" x="3101975" y="3619500"/>
          <p14:tracePt t="86103" x="3084513" y="3619500"/>
          <p14:tracePt t="86111" x="3059113" y="3603625"/>
          <p14:tracePt t="86119" x="3033713" y="3594100"/>
          <p14:tracePt t="86128" x="2990850" y="3586163"/>
          <p14:tracePt t="86135" x="2957513" y="3578225"/>
          <p14:tracePt t="86144" x="2932113" y="3568700"/>
          <p14:tracePt t="86151" x="2881313" y="3560763"/>
          <p14:tracePt t="86159" x="2855913" y="3552825"/>
          <p14:tracePt t="86168" x="2813050" y="3543300"/>
          <p14:tracePt t="86175" x="2778125" y="3535363"/>
          <p14:tracePt t="86184" x="2727325" y="3517900"/>
          <p14:tracePt t="86191" x="2701925" y="3509963"/>
          <p14:tracePt t="86201" x="2651125" y="3484563"/>
          <p14:tracePt t="86207" x="2592388" y="3467100"/>
          <p14:tracePt t="86216" x="2541588" y="3449638"/>
          <p14:tracePt t="86223" x="2489200" y="3433763"/>
          <p14:tracePt t="86232" x="2447925" y="3416300"/>
          <p14:tracePt t="86239" x="2413000" y="3416300"/>
          <p14:tracePt t="86249" x="2362200" y="3390900"/>
          <p14:tracePt t="86255" x="2344738" y="3390900"/>
          <p14:tracePt t="86265" x="2328863" y="3373438"/>
          <p14:tracePt t="86271" x="2303463" y="3373438"/>
          <p14:tracePt t="86287" x="2286000" y="3355975"/>
          <p14:tracePt t="86298" x="2278063" y="3348038"/>
          <p14:tracePt t="86319" x="2268538" y="3340100"/>
          <p14:tracePt t="86327" x="2260600" y="3330575"/>
          <p14:tracePt t="86336" x="2252663" y="3322638"/>
          <p14:tracePt t="86344" x="2252663" y="3314700"/>
          <p14:tracePt t="86352" x="2252663" y="3305175"/>
          <p14:tracePt t="86359" x="2252663" y="3297238"/>
          <p14:tracePt t="86368" x="2252663" y="3289300"/>
          <p14:tracePt t="86385" x="2252663" y="3279775"/>
          <p14:tracePt t="86399" x="2252663" y="3271838"/>
          <p14:tracePt t="86417" x="2252663" y="3263900"/>
          <p14:tracePt t="86435" x="2252663" y="3254375"/>
          <p14:tracePt t="86449" x="2252663" y="3246438"/>
          <p14:tracePt t="86457" x="2252663" y="3238500"/>
          <p14:tracePt t="86472" x="2252663" y="3228975"/>
          <p14:tracePt t="86481" x="2252663" y="3221038"/>
          <p14:tracePt t="86488" x="2260600" y="3203575"/>
          <p14:tracePt t="86504" x="2278063" y="3195638"/>
          <p14:tracePt t="86511" x="2311400" y="3195638"/>
          <p14:tracePt t="86520" x="2354263" y="3178175"/>
          <p14:tracePt t="86528" x="2397125" y="3170238"/>
          <p14:tracePt t="86536" x="2489200" y="3160713"/>
          <p14:tracePt t="86544" x="2549525" y="3152775"/>
          <p14:tracePt t="86552" x="2608263" y="3135313"/>
          <p14:tracePt t="86560" x="2693988" y="3135313"/>
          <p14:tracePt t="86568" x="2762250" y="3135313"/>
          <p14:tracePt t="86576" x="2830513" y="3135313"/>
          <p14:tracePt t="86584" x="2889250" y="3135313"/>
          <p14:tracePt t="86592" x="2932113" y="3135313"/>
          <p14:tracePt t="86601" x="2957513" y="3135313"/>
          <p14:tracePt t="86607" x="2965450" y="3135313"/>
          <p14:tracePt t="87033" x="2974975" y="3135313"/>
          <p14:tracePt t="87079" x="2982913" y="3135313"/>
          <p14:tracePt t="87095" x="2990850" y="3135313"/>
          <p14:tracePt t="87136" x="3000375" y="3135313"/>
          <p14:tracePt t="87144" x="3000375" y="3144838"/>
          <p14:tracePt t="87152" x="3000375" y="3152775"/>
          <p14:tracePt t="87159" x="3000375" y="3170238"/>
          <p14:tracePt t="87167" x="3000375" y="3186113"/>
          <p14:tracePt t="87176" x="3000375" y="3195638"/>
          <p14:tracePt t="87183" x="3000375" y="3203575"/>
          <p14:tracePt t="87192" x="3000375" y="3211513"/>
          <p14:tracePt t="87216" x="3000375" y="3221038"/>
          <p14:tracePt t="87448" x="3000375" y="3228975"/>
          <p14:tracePt t="87455" x="2982913" y="3228975"/>
          <p14:tracePt t="87466" x="2974975" y="3228975"/>
          <p14:tracePt t="87472" x="2965450" y="3228975"/>
          <p14:tracePt t="87481" x="2940050" y="3228975"/>
          <p14:tracePt t="87488" x="2922588" y="3228975"/>
          <p14:tracePt t="87495" x="2914650" y="3228975"/>
          <p14:tracePt t="87504" x="2897188" y="3228975"/>
          <p14:tracePt t="87511" x="2889250" y="3228975"/>
          <p14:tracePt t="87519" x="2881313" y="3228975"/>
          <p14:tracePt t="87529" x="2871788" y="3228975"/>
          <p14:tracePt t="87544" x="2863850" y="3228975"/>
          <p14:tracePt t="87552" x="2838450" y="3228975"/>
          <p14:tracePt t="87729" x="2846388" y="3221038"/>
          <p14:tracePt t="87744" x="2863850" y="3221038"/>
          <p14:tracePt t="87752" x="2881313" y="3211513"/>
          <p14:tracePt t="87760" x="2897188" y="3211513"/>
          <p14:tracePt t="87767" x="2940050" y="3211513"/>
          <p14:tracePt t="87776" x="2974975" y="3211513"/>
          <p14:tracePt t="87785" x="3016250" y="3211513"/>
          <p14:tracePt t="87792" x="3041650" y="3211513"/>
          <p14:tracePt t="87800" x="3067050" y="3211513"/>
          <p14:tracePt t="87808" x="3094038" y="3211513"/>
          <p14:tracePt t="87818" x="3119438" y="3211513"/>
          <p14:tracePt t="87824" x="3127375" y="3211513"/>
          <p14:tracePt t="87833" x="3135313" y="3211513"/>
          <p14:tracePt t="87840" x="3144838" y="3211513"/>
          <p14:tracePt t="88009" x="3160713" y="3211513"/>
          <p14:tracePt t="88016" x="3170238" y="3211513"/>
          <p14:tracePt t="88024" x="3195638" y="3211513"/>
          <p14:tracePt t="88034" x="3203575" y="3211513"/>
          <p14:tracePt t="88040" x="3228975" y="3211513"/>
          <p14:tracePt t="88050" x="3238500" y="3211513"/>
          <p14:tracePt t="88056" x="3254375" y="3211513"/>
          <p14:tracePt t="88066" x="3279775" y="3211513"/>
          <p14:tracePt t="88072" x="3297238" y="3211513"/>
          <p14:tracePt t="88078" x="3314700" y="3211513"/>
          <p14:tracePt t="88088" x="3340100" y="3211513"/>
          <p14:tracePt t="88095" x="3365500" y="3211513"/>
          <p14:tracePt t="88103" x="3373438" y="3211513"/>
          <p14:tracePt t="88112" x="3398838" y="3211513"/>
          <p14:tracePt t="88119" x="3408363" y="3211513"/>
          <p14:tracePt t="88135" x="3416300" y="3211513"/>
          <p14:tracePt t="88160" x="3424238" y="3211513"/>
          <p14:tracePt t="88208" x="3424238" y="3203575"/>
          <p14:tracePt t="88343" x="3459163" y="3203575"/>
          <p14:tracePt t="88352" x="3492500" y="3211513"/>
          <p14:tracePt t="88360" x="3527425" y="3228975"/>
          <p14:tracePt t="88368" x="3560763" y="3254375"/>
          <p14:tracePt t="88376" x="3586163" y="3271838"/>
          <p14:tracePt t="88384" x="3619500" y="3314700"/>
          <p14:tracePt t="88392" x="3636963" y="3322638"/>
          <p14:tracePt t="88400" x="3662363" y="3373438"/>
          <p14:tracePt t="88408" x="3679825" y="3398838"/>
          <p14:tracePt t="88419" x="3697288" y="3449638"/>
          <p14:tracePt t="88424" x="3697288" y="3484563"/>
          <p14:tracePt t="88435" x="3697288" y="3527425"/>
          <p14:tracePt t="88439" x="3697288" y="3568700"/>
          <p14:tracePt t="88448" x="3697288" y="3629025"/>
          <p14:tracePt t="88456" x="3697288" y="3671888"/>
          <p14:tracePt t="88463" x="3697288" y="3713163"/>
          <p14:tracePt t="88472" x="3697288" y="3748088"/>
          <p14:tracePt t="88479" x="3697288" y="3781425"/>
          <p14:tracePt t="88488" x="3697288" y="3806825"/>
          <p14:tracePt t="88495" x="3679825" y="3832225"/>
          <p14:tracePt t="88504" x="3679825" y="3867150"/>
          <p14:tracePt t="88512" x="3679825" y="3883025"/>
          <p14:tracePt t="88519" x="3679825" y="3892550"/>
          <p14:tracePt t="88527" x="3679825" y="3917950"/>
          <p14:tracePt t="88536" x="3679825" y="3925888"/>
          <p14:tracePt t="88543" x="3679825" y="3935413"/>
          <p14:tracePt t="88552" x="3679825" y="3951288"/>
          <p14:tracePt t="88568" x="3687763" y="3960813"/>
          <p14:tracePt t="88577" x="3697288" y="3976688"/>
          <p14:tracePt t="88584" x="3705225" y="3976688"/>
          <p14:tracePt t="88592" x="3722688" y="3986213"/>
          <p14:tracePt t="88608" x="3748088" y="4002088"/>
          <p14:tracePt t="88617" x="3756025" y="4002088"/>
          <p14:tracePt t="88624" x="3806825" y="4011613"/>
          <p14:tracePt t="88634" x="3832225" y="4019550"/>
          <p14:tracePt t="88639" x="3867150" y="4027488"/>
          <p14:tracePt t="88650" x="3917950" y="4037013"/>
          <p14:tracePt t="88657" x="3943350" y="4037013"/>
          <p14:tracePt t="88663" x="3976688" y="4044950"/>
          <p14:tracePt t="88672" x="4052888" y="4052888"/>
          <p14:tracePt t="88679" x="4095750" y="4052888"/>
          <p14:tracePt t="88688" x="4156075" y="4052888"/>
          <p14:tracePt t="88695" x="4197350" y="4052888"/>
          <p14:tracePt t="88705" x="4232275" y="4052888"/>
          <p14:tracePt t="88712" x="4275138" y="4052888"/>
          <p14:tracePt t="88719" x="4291013" y="4052888"/>
          <p14:tracePt t="88727" x="4308475" y="4052888"/>
          <p14:tracePt t="88736" x="4316413" y="4052888"/>
          <p14:tracePt t="89289" x="4308475" y="4052888"/>
          <p14:tracePt t="89295" x="4240213" y="4052888"/>
          <p14:tracePt t="89304" x="4189413" y="4052888"/>
          <p14:tracePt t="89312" x="4095750" y="4052888"/>
          <p14:tracePt t="89319" x="4011613" y="4002088"/>
          <p14:tracePt t="89328" x="3900488" y="3951288"/>
          <p14:tracePt t="89335" x="3798888" y="3892550"/>
          <p14:tracePt t="89344" x="3662363" y="3816350"/>
          <p14:tracePt t="89352" x="3517900" y="3705225"/>
          <p14:tracePt t="89359" x="3355975" y="3578225"/>
          <p14:tracePt t="89369" x="3238500" y="3484563"/>
          <p14:tracePt t="89376" x="3041650" y="3289300"/>
          <p14:tracePt t="89385" x="2949575" y="3178175"/>
          <p14:tracePt t="89392" x="2830513" y="3059113"/>
          <p14:tracePt t="89402" x="2736850" y="2965450"/>
          <p14:tracePt t="89407" x="2686050" y="2855913"/>
          <p14:tracePt t="89417" x="2625725" y="2778125"/>
          <p14:tracePt t="89424" x="2600325" y="2727325"/>
          <p14:tracePt t="89434" x="2592388" y="2711450"/>
          <p14:tracePt t="89439" x="2574925" y="2693988"/>
          <p14:tracePt t="89449" x="2566988" y="2686050"/>
          <p14:tracePt t="89455" x="2557463" y="2676525"/>
          <p14:tracePt t="89495" x="2557463" y="2668588"/>
          <p14:tracePt t="89512" x="2557463" y="2651125"/>
          <p14:tracePt t="89527" x="2557463" y="2643188"/>
          <p14:tracePt t="89536" x="2557463" y="2625725"/>
          <p14:tracePt t="89544" x="2557463" y="2600325"/>
          <p14:tracePt t="89553" x="2557463" y="2592388"/>
          <p14:tracePt t="89559" x="2566988" y="2557463"/>
          <p14:tracePt t="89569" x="2566988" y="2532063"/>
          <p14:tracePt t="89575" x="2574925" y="2516188"/>
          <p14:tracePt t="89586" x="2574925" y="2489200"/>
          <p14:tracePt t="89591" x="2582863" y="2473325"/>
          <p14:tracePt t="89602" x="2582863" y="2463800"/>
          <p14:tracePt t="89608" x="2592388" y="2438400"/>
          <p14:tracePt t="89618" x="2592388" y="2422525"/>
          <p14:tracePt t="89624" x="2600325" y="2413000"/>
          <p14:tracePt t="89634" x="2600325" y="2405063"/>
          <p14:tracePt t="89648" x="2608263" y="2397125"/>
          <p14:tracePt t="89662" x="2617788" y="2397125"/>
          <p14:tracePt t="89679" x="2625725" y="2387600"/>
          <p14:tracePt t="89800" x="2633663" y="2387600"/>
          <p14:tracePt t="89808" x="2643188" y="2413000"/>
          <p14:tracePt t="89819" x="2643188" y="2430463"/>
          <p14:tracePt t="89823" x="2643188" y="2447925"/>
          <p14:tracePt t="89834" x="2651125" y="2473325"/>
          <p14:tracePt t="89839" x="2660650" y="2516188"/>
          <p14:tracePt t="89850" x="2668588" y="2532063"/>
          <p14:tracePt t="89856" x="2668588" y="2566988"/>
          <p14:tracePt t="89863" x="2676525" y="2600325"/>
          <p14:tracePt t="89879" x="2686050" y="2625725"/>
          <p14:tracePt t="89898" x="2693988" y="2660650"/>
          <p14:tracePt t="89904" x="2693988" y="2676525"/>
          <p14:tracePt t="89921" x="2693988" y="2701925"/>
          <p14:tracePt t="89927" x="2693988" y="2711450"/>
          <p14:tracePt t="89944" x="2701925" y="2719388"/>
          <p14:tracePt t="89953" x="2701925" y="2727325"/>
          <p14:tracePt t="89969" x="2711450" y="2744788"/>
          <p14:tracePt t="89975" x="2711450" y="2752725"/>
          <p14:tracePt t="89991" x="2711450" y="2770188"/>
          <p14:tracePt t="90001" x="2711450" y="2778125"/>
          <p14:tracePt t="90008" x="2711450" y="2795588"/>
          <p14:tracePt t="90018" x="2727325" y="2813050"/>
          <p14:tracePt t="90023" x="2727325" y="2830513"/>
          <p14:tracePt t="90034" x="2736850" y="2855913"/>
          <p14:tracePt t="90039" x="2736850" y="2871788"/>
          <p14:tracePt t="90049" x="2744788" y="2897188"/>
          <p14:tracePt t="90062" x="2752725" y="2922588"/>
          <p14:tracePt t="90072" x="2762250" y="2922588"/>
          <p14:tracePt t="90080" x="2770188" y="2932113"/>
          <p14:tracePt t="90088" x="2770188" y="2940050"/>
          <p14:tracePt t="90111" x="2787650" y="2940050"/>
          <p14:tracePt t="90128" x="2795588" y="2940050"/>
          <p14:tracePt t="90144" x="2813050" y="2940050"/>
          <p14:tracePt t="90152" x="2820988" y="2940050"/>
          <p14:tracePt t="90159" x="2838450" y="2940050"/>
          <p14:tracePt t="90170" x="2863850" y="2932113"/>
          <p14:tracePt t="90175" x="2897188" y="2922588"/>
          <p14:tracePt t="90185" x="2932113" y="2906713"/>
          <p14:tracePt t="90191" x="2965450" y="2889250"/>
          <p14:tracePt t="90202" x="3000375" y="2871788"/>
          <p14:tracePt t="90208" x="3025775" y="2855913"/>
          <p14:tracePt t="90218" x="3051175" y="2838450"/>
          <p14:tracePt t="90223" x="3076575" y="2813050"/>
          <p14:tracePt t="90232" x="3084513" y="2805113"/>
          <p14:tracePt t="90239" x="3101975" y="2795588"/>
          <p14:tracePt t="90250" x="3109913" y="2787650"/>
          <p14:tracePt t="90256" x="3109913" y="2778125"/>
          <p14:tracePt t="90279" x="3109913" y="2762250"/>
          <p14:tracePt t="90327" x="3109913" y="2752725"/>
          <p14:tracePt t="90353" x="3101975" y="2752725"/>
          <p14:tracePt t="90376" x="3094038" y="2752725"/>
          <p14:tracePt t="90385" x="3084513" y="2752725"/>
          <p14:tracePt t="90391" x="3084513" y="2770188"/>
          <p14:tracePt t="90402" x="3084513" y="2787650"/>
          <p14:tracePt t="90409" x="3084513" y="2813050"/>
          <p14:tracePt t="90418" x="3084513" y="2846388"/>
          <p14:tracePt t="90423" x="3084513" y="2871788"/>
          <p14:tracePt t="90434" x="3084513" y="2897188"/>
          <p14:tracePt t="90439" x="3084513" y="2932113"/>
          <p14:tracePt t="90447" x="3094038" y="2974975"/>
          <p14:tracePt t="90456" x="3109913" y="3000375"/>
          <p14:tracePt t="90462" x="3119438" y="3025775"/>
          <p14:tracePt t="90471" x="3127375" y="3067050"/>
          <p14:tracePt t="90480" x="3127375" y="3094038"/>
          <p14:tracePt t="90488" x="3127375" y="3109913"/>
          <p14:tracePt t="90497" x="3127375" y="3144838"/>
          <p14:tracePt t="90504" x="3127375" y="3170238"/>
          <p14:tracePt t="90511" x="3127375" y="3203575"/>
          <p14:tracePt t="90519" x="3127375" y="3211513"/>
          <p14:tracePt t="90528" x="3127375" y="3228975"/>
          <p14:tracePt t="90536" x="3127375" y="3238500"/>
          <p14:tracePt t="90544" x="3119438" y="3254375"/>
          <p14:tracePt t="90552" x="3119438" y="3263900"/>
          <p14:tracePt t="90559" x="3109913" y="3271838"/>
          <p14:tracePt t="90569" x="3094038" y="3271838"/>
          <p14:tracePt t="90576" x="3067050" y="3279775"/>
          <p14:tracePt t="90585" x="3051175" y="3279775"/>
          <p14:tracePt t="90591" x="3016250" y="3279775"/>
          <p14:tracePt t="90602" x="2974975" y="3279775"/>
          <p14:tracePt t="90607" x="2932113" y="3279775"/>
          <p14:tracePt t="90618" x="2889250" y="3279775"/>
          <p14:tracePt t="90624" x="2813050" y="3279775"/>
          <p14:tracePt t="90634" x="2727325" y="3279775"/>
          <p14:tracePt t="90639" x="2660650" y="3279775"/>
          <p14:tracePt t="90648" x="2574925" y="3279775"/>
          <p14:tracePt t="90656" x="2498725" y="3279775"/>
          <p14:tracePt t="90663" x="2438400" y="3263900"/>
          <p14:tracePt t="90672" x="2379663" y="3238500"/>
          <p14:tracePt t="90680" x="2328863" y="3211513"/>
          <p14:tracePt t="90688" x="2268538" y="3178175"/>
          <p14:tracePt t="90696" x="2200275" y="3135313"/>
          <p14:tracePt t="90704" x="2174875" y="3109913"/>
          <p14:tracePt t="90711" x="2149475" y="3084513"/>
          <p14:tracePt t="90719" x="2149475" y="3059113"/>
          <p14:tracePt t="90728" x="2149475" y="3025775"/>
          <p14:tracePt t="90736" x="2149475" y="2982913"/>
          <p14:tracePt t="90744" x="2149475" y="2957513"/>
          <p14:tracePt t="90753" x="2149475" y="2922588"/>
          <p14:tracePt t="90760" x="2159000" y="2897188"/>
          <p14:tracePt t="90769" x="2174875" y="2881313"/>
          <p14:tracePt t="90776" x="2192338" y="2855913"/>
          <p14:tracePt t="90785" x="2209800" y="2838450"/>
          <p14:tracePt t="90792" x="2217738" y="2830513"/>
          <p14:tracePt t="90801" x="2235200" y="2820988"/>
          <p14:tracePt t="90808" x="2260600" y="2820988"/>
          <p14:tracePt t="90818" x="2286000" y="2813050"/>
          <p14:tracePt t="90825" x="2293938" y="2813050"/>
          <p14:tracePt t="90832" x="2336800" y="2813050"/>
          <p14:tracePt t="90840" x="2371725" y="2813050"/>
          <p14:tracePt t="90849" x="2422525" y="2813050"/>
          <p14:tracePt t="90857" x="2489200" y="2830513"/>
          <p14:tracePt t="90863" x="2582863" y="2846388"/>
          <p14:tracePt t="90882" x="2752725" y="2922588"/>
          <p14:tracePt t="90888" x="2813050" y="2949575"/>
          <p14:tracePt t="90897" x="2881313" y="2982913"/>
          <p14:tracePt t="90905" x="2914650" y="3000375"/>
          <p14:tracePt t="90911" x="2940050" y="3016250"/>
          <p14:tracePt t="90920" x="2940050" y="3025775"/>
          <p14:tracePt t="90928" x="2940050" y="3033713"/>
          <p14:tracePt t="90936" x="2940050" y="3041650"/>
          <p14:tracePt t="90944" x="2940050" y="3051175"/>
          <p14:tracePt t="90953" x="2940050" y="3067050"/>
          <p14:tracePt t="90960" x="2932113" y="3084513"/>
          <p14:tracePt t="90968" x="2914650" y="3101975"/>
          <p14:tracePt t="90977" x="2906713" y="3109913"/>
          <p14:tracePt t="90985" x="2881313" y="3135313"/>
          <p14:tracePt t="90992" x="2881313" y="3144838"/>
          <p14:tracePt t="91002" x="2863850" y="3160713"/>
          <p14:tracePt t="91008" x="2838450" y="3170238"/>
          <p14:tracePt t="91018" x="2820988" y="3186113"/>
          <p14:tracePt t="91024" x="2820988" y="3195638"/>
          <p14:tracePt t="91033" x="2795588" y="3211513"/>
          <p14:tracePt t="91046" x="2787650" y="3221038"/>
          <p14:tracePt t="91056" x="2787650" y="3228975"/>
          <p14:tracePt t="91063" x="2778125" y="3228975"/>
          <p14:tracePt t="91073" x="2778125" y="3238500"/>
          <p14:tracePt t="91080" x="2778125" y="3246438"/>
          <p14:tracePt t="91111" x="2778125" y="3254375"/>
          <p14:tracePt t="91120" x="2787650" y="3254375"/>
          <p14:tracePt t="91135" x="2805113" y="3263900"/>
          <p14:tracePt t="91145" x="2813050" y="3263900"/>
          <p14:tracePt t="91152" x="2838450" y="3263900"/>
          <p14:tracePt t="91159" x="2855913" y="3263900"/>
          <p14:tracePt t="91168" x="2871788" y="3263900"/>
          <p14:tracePt t="91175" x="2889250" y="3263900"/>
          <p14:tracePt t="91187" x="2906713" y="3271838"/>
          <p14:tracePt t="91192" x="2932113" y="3271838"/>
          <p14:tracePt t="91202" x="2949575" y="3271838"/>
          <p14:tracePt t="91208" x="2982913" y="3297238"/>
          <p14:tracePt t="91218" x="3008313" y="3297238"/>
          <p14:tracePt t="91224" x="3025775" y="3297238"/>
          <p14:tracePt t="91233" x="3051175" y="3297238"/>
          <p14:tracePt t="91240" x="3076575" y="3305175"/>
          <p14:tracePt t="91247" x="3094038" y="3314700"/>
          <p14:tracePt t="92024" x="3094038" y="3305175"/>
          <p14:tracePt t="92055" x="3094038" y="3297238"/>
          <p14:tracePt t="92215" x="3101975" y="3289300"/>
          <p14:tracePt t="92231" x="3109913" y="3279775"/>
          <p14:tracePt t="92264" x="3119438" y="3263900"/>
          <p14:tracePt t="92536" x="3127375" y="3263900"/>
          <p14:tracePt t="92545" x="3127375" y="3271838"/>
          <p14:tracePt t="92560" x="3127375" y="3279775"/>
          <p14:tracePt t="92576" x="3135313" y="3289300"/>
          <p14:tracePt t="92592" x="3135313" y="3297238"/>
          <p14:tracePt t="92608" x="3144838" y="3305175"/>
          <p14:tracePt t="92619" x="3144838" y="3314700"/>
          <p14:tracePt t="92631" x="3144838" y="3322638"/>
          <p14:tracePt t="92640" x="3144838" y="3330575"/>
          <p14:tracePt t="92657" x="3152775" y="3340100"/>
          <p14:tracePt t="92680" x="3160713" y="3340100"/>
          <p14:tracePt t="92695" x="3160713" y="3348038"/>
          <p14:tracePt t="92712" x="3170238" y="3348038"/>
          <p14:tracePt t="92719" x="3178175" y="3348038"/>
          <p14:tracePt t="92728" x="3186113" y="3355975"/>
          <p14:tracePt t="92736" x="3195638" y="3355975"/>
          <p14:tracePt t="92744" x="3211513" y="3355975"/>
          <p14:tracePt t="92768" x="3228975" y="3365500"/>
          <p14:tracePt t="92776" x="3238500" y="3365500"/>
          <p14:tracePt t="92791" x="3246438" y="3373438"/>
          <p14:tracePt t="92802" x="3254375" y="3373438"/>
          <p14:tracePt t="92808" x="3263900" y="3373438"/>
          <p14:tracePt t="92824" x="3279775" y="3373438"/>
          <p14:tracePt t="92830" x="3289300" y="3373438"/>
          <p14:tracePt t="92839" x="3305175" y="3373438"/>
          <p14:tracePt t="92847" x="3314700" y="3373438"/>
          <p14:tracePt t="92864" x="3322638" y="3373438"/>
          <p14:tracePt t="92872" x="3330575" y="3373438"/>
          <p14:tracePt t="92881" x="3348038" y="3373438"/>
          <p14:tracePt t="92896" x="3398838" y="3373438"/>
          <p14:tracePt t="92904" x="3424238" y="3373438"/>
          <p14:tracePt t="92912" x="3459163" y="3373438"/>
          <p14:tracePt t="92922" x="3509963" y="3373438"/>
          <p14:tracePt t="92927" x="3560763" y="3382963"/>
          <p14:tracePt t="92937" x="3619500" y="3382963"/>
          <p14:tracePt t="92943" x="3679825" y="3398838"/>
          <p14:tracePt t="92954" x="3705225" y="3408363"/>
          <p14:tracePt t="92959" x="3730625" y="3408363"/>
          <p14:tracePt t="92970" x="3763963" y="3416300"/>
          <p14:tracePt t="92977" x="3781425" y="3424238"/>
          <p14:tracePt t="92986" x="3790950" y="3433763"/>
          <p14:tracePt t="92992" x="3798888" y="3441700"/>
          <p14:tracePt t="93002" x="3806825" y="3449638"/>
          <p14:tracePt t="93008" x="3816350" y="3467100"/>
          <p14:tracePt t="93016" x="3832225" y="3484563"/>
          <p14:tracePt t="93024" x="3841750" y="3484563"/>
          <p14:tracePt t="93030" x="3867150" y="3509963"/>
          <p14:tracePt t="93047" x="3883025" y="3517900"/>
          <p14:tracePt t="93056" x="3883025" y="3527425"/>
          <p14:tracePt t="93064" x="3900488" y="3543300"/>
          <p14:tracePt t="93072" x="3925888" y="3560763"/>
          <p14:tracePt t="93081" x="3935413" y="3568700"/>
          <p14:tracePt t="93087" x="3935413" y="3578225"/>
          <p14:tracePt t="93095" x="3951288" y="3586163"/>
          <p14:tracePt t="93104" x="3960813" y="3603625"/>
          <p14:tracePt t="93112" x="3968750" y="3611563"/>
          <p14:tracePt t="93122" x="3976688" y="3629025"/>
          <p14:tracePt t="93127" x="3994150" y="3646488"/>
          <p14:tracePt t="93137" x="4002088" y="3654425"/>
          <p14:tracePt t="93144" x="4011613" y="3662363"/>
          <p14:tracePt t="93154" x="4011613" y="3671888"/>
          <p14:tracePt t="93160" x="4019550" y="3697288"/>
          <p14:tracePt t="93169" x="4027488" y="3697288"/>
          <p14:tracePt t="93176" x="4037013" y="3705225"/>
          <p14:tracePt t="93186" x="4037013" y="3722688"/>
          <p14:tracePt t="93223" x="4044950" y="3730625"/>
          <p14:tracePt t="93239" x="4044950" y="3738563"/>
          <p14:tracePt t="93247" x="4052888" y="3738563"/>
          <p14:tracePt t="93256" x="4052888" y="3763963"/>
          <p14:tracePt t="93272" x="4062413" y="3781425"/>
          <p14:tracePt t="93280" x="4070350" y="3790950"/>
          <p14:tracePt t="93288" x="4079875" y="3798888"/>
          <p14:tracePt t="93295" x="4095750" y="3816350"/>
          <p14:tracePt t="93304" x="4113213" y="3832225"/>
          <p14:tracePt t="93311" x="4138613" y="3849688"/>
          <p14:tracePt t="93321" x="4171950" y="3875088"/>
          <p14:tracePt t="93327" x="4189413" y="3883025"/>
          <p14:tracePt t="93337" x="4232275" y="3908425"/>
          <p14:tracePt t="93345" x="4257675" y="3917950"/>
          <p14:tracePt t="93353" x="4291013" y="3935413"/>
          <p14:tracePt t="93359" x="4333875" y="3943350"/>
          <p14:tracePt t="93369" x="4368800" y="3951288"/>
          <p14:tracePt t="93376" x="4402138" y="3960813"/>
          <p14:tracePt t="93386" x="4435475" y="3960813"/>
          <p14:tracePt t="93392" x="4470400" y="3960813"/>
          <p14:tracePt t="93402" x="4495800" y="3960813"/>
          <p14:tracePt t="93408" x="4529138" y="3960813"/>
          <p14:tracePt t="93418" x="4554538" y="3960813"/>
          <p14:tracePt t="93425" x="4572000" y="3960813"/>
          <p14:tracePt t="93431" x="4605338" y="3960813"/>
          <p14:tracePt t="93439" x="4622800" y="3960813"/>
          <p14:tracePt t="93448" x="4640263" y="3960813"/>
          <p14:tracePt t="93456" x="4673600" y="3960813"/>
          <p14:tracePt t="93464" x="4699000" y="3960813"/>
          <p14:tracePt t="93472" x="4716463" y="3960813"/>
          <p14:tracePt t="93480" x="4759325" y="3960813"/>
          <p14:tracePt t="93488" x="4784725" y="3960813"/>
          <p14:tracePt t="93495" x="4827588" y="3960813"/>
          <p14:tracePt t="93504" x="4860925" y="3960813"/>
          <p14:tracePt t="93512" x="4894263" y="3976688"/>
          <p14:tracePt t="93519" x="4954588" y="3976688"/>
          <p14:tracePt t="93527" x="4997450" y="3986213"/>
          <p14:tracePt t="93537" x="5022850" y="3994150"/>
          <p14:tracePt t="93543" x="5056188" y="4002088"/>
          <p14:tracePt t="93553" x="5073650" y="4011613"/>
          <p14:tracePt t="93560" x="5124450" y="4037013"/>
          <p14:tracePt t="93569" x="5149850" y="4052888"/>
          <p14:tracePt t="93576" x="5167313" y="4070350"/>
          <p14:tracePt t="93586" x="5192713" y="4095750"/>
          <p14:tracePt t="93592" x="5200650" y="4105275"/>
          <p14:tracePt t="93602" x="5218113" y="4105275"/>
          <p14:tracePt t="93609" x="5226050" y="4105275"/>
          <p14:tracePt t="93616" x="5243513" y="4105275"/>
          <p14:tracePt t="93624" x="5251450" y="4105275"/>
          <p14:tracePt t="93631" x="5268913" y="4105275"/>
          <p14:tracePt t="93639" x="5286375" y="4105275"/>
          <p14:tracePt t="93657" x="5311775" y="4105275"/>
          <p14:tracePt t="93665" x="5327650" y="4087813"/>
          <p14:tracePt t="93672" x="5327650" y="4052888"/>
          <p14:tracePt t="93679" x="5327650" y="3994150"/>
          <p14:tracePt t="93688" x="5327650" y="3986213"/>
          <p14:tracePt t="93696" x="5311775" y="3986213"/>
          <p14:tracePt t="93704" x="5268913" y="3960813"/>
          <p14:tracePt t="93712" x="5218113" y="3935413"/>
          <p14:tracePt t="93720" x="5167313" y="3917950"/>
          <p14:tracePt t="93727" x="5116513" y="3875088"/>
          <p14:tracePt t="93736" x="5073650" y="3875088"/>
          <p14:tracePt t="93744" x="5030788" y="3875088"/>
          <p14:tracePt t="93800" x="4919663" y="3875088"/>
          <p14:tracePt t="93808" x="4775200" y="3883025"/>
          <p14:tracePt t="93817" x="4665663" y="3883025"/>
          <p14:tracePt t="93824" x="4564063" y="3900488"/>
          <p14:tracePt t="93831" x="4460875" y="3917950"/>
          <p14:tracePt t="93839" x="4402138" y="3935413"/>
          <p14:tracePt t="93848" x="4300538" y="3960813"/>
          <p14:tracePt t="93855" x="4257675" y="3968750"/>
          <p14:tracePt t="93865" x="4171950" y="4019550"/>
          <p14:tracePt t="93881" x="4130675" y="4027488"/>
          <p14:tracePt t="93887" x="4164013" y="4044950"/>
          <p14:tracePt t="93906" x="4214813" y="4062413"/>
          <p14:tracePt t="93912" x="4275138" y="4079875"/>
          <p14:tracePt t="93921" x="4341813" y="4087813"/>
          <p14:tracePt t="93929" x="4419600" y="4113213"/>
          <p14:tracePt t="93938" x="4495800" y="4121150"/>
          <p14:tracePt t="93943" x="4579938" y="4130675"/>
          <p14:tracePt t="93954" x="4640263" y="4156075"/>
          <p14:tracePt t="93959" x="4724400" y="4156075"/>
          <p14:tracePt t="93970" x="4810125" y="4156075"/>
          <p14:tracePt t="93976" x="4894263" y="4164013"/>
          <p14:tracePt t="93986" x="4972050" y="4171950"/>
          <p14:tracePt t="93991" x="5056188" y="4181475"/>
          <p14:tracePt t="94002" x="5132388" y="4181475"/>
          <p14:tracePt t="94008" x="5183188" y="4181475"/>
          <p14:tracePt t="94015" x="5260975" y="4197350"/>
          <p14:tracePt t="94024" x="5345113" y="4206875"/>
          <p14:tracePt t="94031" x="5380038" y="4206875"/>
          <p14:tracePt t="94040" x="5438775" y="4214813"/>
          <p14:tracePt t="94048" x="5481638" y="4214813"/>
          <p14:tracePt t="94055" x="5524500" y="4214813"/>
          <p14:tracePt t="94064" x="5557838" y="4224338"/>
          <p14:tracePt t="94071" x="5591175" y="4232275"/>
          <p14:tracePt t="94087" x="5600700" y="4232275"/>
          <p14:tracePt t="94095" x="5616575" y="4240213"/>
          <p14:tracePt t="94104" x="5634038" y="4249738"/>
          <p14:tracePt t="94111" x="5651500" y="4249738"/>
          <p14:tracePt t="94120" x="5668963" y="4249738"/>
          <p14:tracePt t="94127" x="5694363" y="4257675"/>
          <p14:tracePt t="94137" x="5719763" y="4265613"/>
          <p14:tracePt t="94143" x="5745163" y="4275138"/>
          <p14:tracePt t="94153" x="5761038" y="4283075"/>
          <p14:tracePt t="94159" x="5778500" y="4283075"/>
          <p14:tracePt t="94170" x="5803900" y="4300538"/>
          <p14:tracePt t="94175" x="5813425" y="4300538"/>
          <p14:tracePt t="94185" x="5821363" y="4308475"/>
          <p14:tracePt t="94207" x="5838825" y="4316413"/>
          <p14:tracePt t="94215" x="5854700" y="4341813"/>
          <p14:tracePt t="94231" x="5854700" y="4359275"/>
          <p14:tracePt t="94239" x="5854700" y="4368800"/>
          <p14:tracePt t="94248" x="5864225" y="4384675"/>
          <p14:tracePt t="94255" x="5864225" y="4402138"/>
          <p14:tracePt t="94263" x="5864225" y="4410075"/>
          <p14:tracePt t="94271" x="5872163" y="4427538"/>
          <p14:tracePt t="94279" x="5872163" y="4445000"/>
          <p14:tracePt t="94296" x="5880100" y="4452938"/>
          <p14:tracePt t="94312" x="5889625" y="4460875"/>
          <p14:tracePt t="94321" x="5889625" y="4470400"/>
          <p14:tracePt t="94338" x="5889625" y="4478338"/>
          <p14:tracePt t="94343" x="5897563" y="4486275"/>
          <p14:tracePt t="94354" x="5905500" y="4495800"/>
          <p14:tracePt t="94359" x="5915025" y="4503738"/>
          <p14:tracePt t="94370" x="5932488" y="4529138"/>
          <p14:tracePt t="94375" x="5948363" y="4538663"/>
          <p14:tracePt t="94385" x="5973763" y="4554538"/>
          <p14:tracePt t="94391" x="5991225" y="4572000"/>
          <p14:tracePt t="94402" x="6008688" y="4579938"/>
          <p14:tracePt t="94408" x="6059488" y="4597400"/>
          <p14:tracePt t="94415" x="6067425" y="4597400"/>
          <p14:tracePt t="94424" x="6110288" y="4605338"/>
          <p14:tracePt t="94431" x="6169025" y="4605338"/>
          <p14:tracePt t="94440" x="6211888" y="4605338"/>
          <p14:tracePt t="94448" x="6272213" y="4605338"/>
          <p14:tracePt t="94456" x="6313488" y="4605338"/>
          <p14:tracePt t="94465" x="6356350" y="4605338"/>
          <p14:tracePt t="94471" x="6407150" y="4605338"/>
          <p14:tracePt t="94480" x="6450013" y="4605338"/>
          <p14:tracePt t="94487" x="6475413" y="4605338"/>
          <p14:tracePt t="94496" x="6510338" y="4605338"/>
          <p14:tracePt t="94504" x="6535738" y="4605338"/>
          <p14:tracePt t="94513" x="6543675" y="4605338"/>
          <p14:tracePt t="94521" x="6561138" y="4605338"/>
          <p14:tracePt t="94528" x="6586538" y="4605338"/>
          <p14:tracePt t="94538" x="6611938" y="4605338"/>
          <p14:tracePt t="94544" x="6637338" y="4605338"/>
          <p14:tracePt t="94553" x="6654800" y="4605338"/>
          <p14:tracePt t="94560" x="6670675" y="4605338"/>
          <p14:tracePt t="94570" x="6688138" y="4605338"/>
          <p14:tracePt t="94576" x="6713538" y="4605338"/>
          <p14:tracePt t="94586" x="6731000" y="4605338"/>
          <p14:tracePt t="94592" x="6756400" y="4605338"/>
          <p14:tracePt t="94600" x="6781800" y="4605338"/>
          <p14:tracePt t="94608" x="6799263" y="4614863"/>
          <p14:tracePt t="94614" x="6832600" y="4622800"/>
          <p14:tracePt t="94623" x="6850063" y="4622800"/>
          <p14:tracePt t="94631" x="6883400" y="4640263"/>
          <p14:tracePt t="94639" x="6900863" y="4648200"/>
          <p14:tracePt t="94648" x="6908800" y="4648200"/>
          <p14:tracePt t="94655" x="6926263" y="4657725"/>
          <p14:tracePt t="94664" x="6934200" y="4657725"/>
          <p14:tracePt t="94672" x="6943725" y="4665663"/>
          <p14:tracePt t="94721" x="6951663" y="4673600"/>
          <p14:tracePt t="94727" x="6959600" y="4683125"/>
          <p14:tracePt t="94737" x="6959600" y="4691063"/>
          <p14:tracePt t="94744" x="6959600" y="4708525"/>
          <p14:tracePt t="94759" x="6959600" y="4716463"/>
          <p14:tracePt t="94776" x="6959600" y="4724400"/>
          <p14:tracePt t="94792" x="6959600" y="4733925"/>
          <p14:tracePt t="94808" x="6959600" y="4741863"/>
          <p14:tracePt t="94815" x="6959600" y="4759325"/>
          <p14:tracePt t="94856" x="6959600" y="4775200"/>
          <p14:tracePt t="94864" x="6959600" y="4792663"/>
          <p14:tracePt t="94881" x="6959600" y="4802188"/>
          <p14:tracePt t="94896" x="6959600" y="4818063"/>
          <p14:tracePt t="94928" x="6959600" y="4827588"/>
          <p14:tracePt t="94938" x="6951663" y="4835525"/>
          <p14:tracePt t="94944" x="6951663" y="4843463"/>
          <p14:tracePt t="94953" x="6951663" y="4852988"/>
          <p14:tracePt t="94960" x="6951663" y="4860925"/>
          <p14:tracePt t="94970" x="6943725" y="4860925"/>
          <p14:tracePt t="94976" x="6943725" y="4868863"/>
          <p14:tracePt t="94986" x="6943725" y="4878388"/>
          <p14:tracePt t="94991" x="6943725" y="4886325"/>
          <p14:tracePt t="95017" x="6943725" y="4911725"/>
          <p14:tracePt t="95031" x="6943725" y="4919663"/>
          <p14:tracePt t="95048" x="6934200" y="4937125"/>
          <p14:tracePt t="95063" x="6926263" y="4962525"/>
          <p14:tracePt t="95071" x="6916738" y="4972050"/>
          <p14:tracePt t="95088" x="6900863" y="4987925"/>
          <p14:tracePt t="95096" x="6883400" y="5005388"/>
          <p14:tracePt t="95105" x="6865938" y="5005388"/>
          <p14:tracePt t="95112" x="6832600" y="5013325"/>
          <p14:tracePt t="95122" x="6807200" y="5013325"/>
          <p14:tracePt t="95128" x="6772275" y="5030788"/>
          <p14:tracePt t="95138" x="6731000" y="5030788"/>
          <p14:tracePt t="95144" x="6696075" y="5030788"/>
          <p14:tracePt t="95153" x="6645275" y="5030788"/>
          <p14:tracePt t="95160" x="6602413" y="5030788"/>
          <p14:tracePt t="95170" x="6526213" y="5030788"/>
          <p14:tracePt t="95176" x="6483350" y="5030788"/>
          <p14:tracePt t="95186" x="6407150" y="5013325"/>
          <p14:tracePt t="95192" x="6348413" y="5005388"/>
          <p14:tracePt t="95199" x="6288088" y="4979988"/>
          <p14:tracePt t="95208" x="6246813" y="4962525"/>
          <p14:tracePt t="95214" x="6178550" y="4946650"/>
          <p14:tracePt t="95224" x="6161088" y="4929188"/>
          <p14:tracePt t="95231" x="6153150" y="4919663"/>
          <p14:tracePt t="95239" x="6135688" y="4894263"/>
          <p14:tracePt t="95248" x="6135688" y="4878388"/>
          <p14:tracePt t="95256" x="6127750" y="4852988"/>
          <p14:tracePt t="95263" x="6127750" y="4835525"/>
          <p14:tracePt t="95271" x="6127750" y="4810125"/>
          <p14:tracePt t="95280" x="6127750" y="4784725"/>
          <p14:tracePt t="95288" x="6127750" y="4775200"/>
          <p14:tracePt t="95296" x="6127750" y="4749800"/>
          <p14:tracePt t="95303" x="6127750" y="4741863"/>
          <p14:tracePt t="95313" x="6135688" y="4716463"/>
          <p14:tracePt t="95322" x="6153150" y="4699000"/>
          <p14:tracePt t="95328" x="6186488" y="4691063"/>
          <p14:tracePt t="95338" x="6203950" y="4673600"/>
          <p14:tracePt t="95345" x="6237288" y="4665663"/>
          <p14:tracePt t="95354" x="6288088" y="4648200"/>
          <p14:tracePt t="95359" x="6348413" y="4640263"/>
          <p14:tracePt t="95370" x="6391275" y="4630738"/>
          <p14:tracePt t="95376" x="6432550" y="4630738"/>
          <p14:tracePt t="95386" x="6500813" y="4614863"/>
          <p14:tracePt t="95392" x="6551613" y="4614863"/>
          <p14:tracePt t="95399" x="6611938" y="4614863"/>
          <p14:tracePt t="95409" x="6654800" y="4614863"/>
          <p14:tracePt t="95415" x="6705600" y="4622800"/>
          <p14:tracePt t="95424" x="6738938" y="4640263"/>
          <p14:tracePt t="95432" x="6746875" y="4640263"/>
          <p14:tracePt t="95439" x="6764338" y="4640263"/>
          <p14:tracePt t="95448" x="6781800" y="4665663"/>
          <p14:tracePt t="95456" x="6789738" y="4673600"/>
          <p14:tracePt t="95463" x="6789738" y="4691063"/>
          <p14:tracePt t="95472" x="6789738" y="4716463"/>
          <p14:tracePt t="95479" x="6789738" y="4741863"/>
          <p14:tracePt t="95487" x="6789738" y="4759325"/>
          <p14:tracePt t="95496" x="6772275" y="4784725"/>
          <p14:tracePt t="95505" x="6731000" y="4818063"/>
          <p14:tracePt t="95512" x="6670675" y="4835525"/>
          <p14:tracePt t="95521" x="6611938" y="4852988"/>
          <p14:tracePt t="95529" x="6535738" y="4868863"/>
          <p14:tracePt t="95537" x="6467475" y="4868863"/>
          <p14:tracePt t="95544" x="6391275" y="4878388"/>
          <p14:tracePt t="95554" x="6338888" y="4878388"/>
          <p14:tracePt t="95560" x="6272213" y="4860925"/>
          <p14:tracePt t="95569" x="6211888" y="4852988"/>
          <p14:tracePt t="95576" x="6169025" y="4835525"/>
          <p14:tracePt t="95583" x="6127750" y="4810125"/>
          <p14:tracePt t="95592" x="6076950" y="4767263"/>
          <p14:tracePt t="95600" x="6067425" y="4749800"/>
          <p14:tracePt t="95608" x="6042025" y="4724400"/>
          <p14:tracePt t="95615" x="6034088" y="4699000"/>
          <p14:tracePt t="95624" x="6024563" y="4673600"/>
          <p14:tracePt t="95632" x="6024563" y="4648200"/>
          <p14:tracePt t="95639" x="6024563" y="4630738"/>
          <p14:tracePt t="95648" x="6024563" y="4622800"/>
          <p14:tracePt t="95656" x="6024563" y="4597400"/>
          <p14:tracePt t="95663" x="6024563" y="4579938"/>
          <p14:tracePt t="95679" x="6042025" y="4564063"/>
          <p14:tracePt t="95688" x="6067425" y="4564063"/>
          <p14:tracePt t="95696" x="6092825" y="4564063"/>
          <p14:tracePt t="95703" x="6127750" y="4564063"/>
          <p14:tracePt t="95712" x="6186488" y="4564063"/>
          <p14:tracePt t="95720" x="6211888" y="4564063"/>
          <p14:tracePt t="95729" x="6254750" y="4589463"/>
          <p14:tracePt t="95738" x="6288088" y="4605338"/>
          <p14:tracePt t="95744" x="6338888" y="4648200"/>
          <p14:tracePt t="95755" x="6373813" y="4673600"/>
          <p14:tracePt t="95759" x="6391275" y="4691063"/>
          <p14:tracePt t="95768" x="6424613" y="4716463"/>
          <p14:tracePt t="95775" x="6432550" y="4733925"/>
          <p14:tracePt t="95783" x="6450013" y="4749800"/>
          <p14:tracePt t="95792" x="6450013" y="4759325"/>
          <p14:tracePt t="95800" x="6450013" y="4775200"/>
          <p14:tracePt t="95808" x="6450013" y="4792663"/>
          <p14:tracePt t="95824" x="6450013" y="4802188"/>
          <p14:tracePt t="95832" x="6450013" y="4818063"/>
          <p14:tracePt t="95848" x="6450013" y="4827588"/>
          <p14:tracePt t="95855" x="6450013" y="4835525"/>
          <p14:tracePt t="95872" x="6450013" y="4843463"/>
          <p14:tracePt t="95880" x="6450013" y="4852988"/>
          <p14:tracePt t="95976" x="6442075" y="4860925"/>
          <p14:tracePt t="96009" x="6442075" y="4868863"/>
          <p14:tracePt t="96015" x="6467475" y="4868863"/>
          <p14:tracePt t="96025" x="6535738" y="4818063"/>
          <p14:tracePt t="96031" x="6602413" y="4749800"/>
          <p14:tracePt t="96039" x="6662738" y="4733925"/>
          <p14:tracePt t="96047" x="6764338" y="4657725"/>
          <p14:tracePt t="96056" x="6807200" y="4640263"/>
          <p14:tracePt t="96063" x="6850063" y="4614863"/>
          <p14:tracePt t="96071" x="6891338" y="4579938"/>
          <p14:tracePt t="96079" x="6926263" y="4564063"/>
          <p14:tracePt t="96087" x="6934200" y="4564063"/>
          <p14:tracePt t="96240" x="6900863" y="4546600"/>
          <p14:tracePt t="96247" x="6891338" y="4546600"/>
          <p14:tracePt t="96256" x="6832600" y="4521200"/>
          <p14:tracePt t="96263" x="6807200" y="4521200"/>
          <p14:tracePt t="96272" x="6746875" y="4521200"/>
          <p14:tracePt t="96279" x="6696075" y="4529138"/>
          <p14:tracePt t="96288" x="6637338" y="4538663"/>
          <p14:tracePt t="96296" x="6551613" y="4538663"/>
          <p14:tracePt t="96304" x="6518275" y="4538663"/>
          <p14:tracePt t="96311" x="6500813" y="4538663"/>
          <p14:tracePt t="96321" x="6492875" y="4538663"/>
          <p14:tracePt t="96327" x="6492875" y="4529138"/>
          <p14:tracePt t="96338" x="6510338" y="4503738"/>
          <p14:tracePt t="96354" x="6510338" y="4495800"/>
          <p14:tracePt t="96384" x="6518275" y="4486275"/>
          <p14:tracePt t="96408" x="6526213" y="4478338"/>
          <p14:tracePt t="96544" x="6526213" y="4503738"/>
          <p14:tracePt t="96553" x="6526213" y="4529138"/>
          <p14:tracePt t="96560" x="6526213" y="4564063"/>
          <p14:tracePt t="96570" x="6526213" y="4589463"/>
          <p14:tracePt t="96576" x="6500813" y="4630738"/>
          <p14:tracePt t="96586" x="6500813" y="4648200"/>
          <p14:tracePt t="96592" x="6492875" y="4673600"/>
          <p14:tracePt t="96599" x="6483350" y="4691063"/>
          <p14:tracePt t="96608" x="6483350" y="4699000"/>
          <p14:tracePt t="96616" x="6475413" y="4708525"/>
          <p14:tracePt t="96624" x="6467475" y="4716463"/>
          <p14:tracePt t="96632" x="6467475" y="4724400"/>
          <p14:tracePt t="96713" x="6467475" y="4733925"/>
          <p14:tracePt t="96719" x="6467475" y="4741863"/>
          <p14:tracePt t="96744" x="6467475" y="4749800"/>
          <p14:tracePt t="96754" x="6467475" y="4759325"/>
          <p14:tracePt t="96760" x="6467475" y="4767263"/>
          <p14:tracePt t="96769" x="6467475" y="4775200"/>
          <p14:tracePt t="96777" x="6467475" y="4792663"/>
          <p14:tracePt t="96783" x="6475413" y="4802188"/>
          <p14:tracePt t="96792" x="6492875" y="4827588"/>
          <p14:tracePt t="96798" x="6492875" y="4835525"/>
          <p14:tracePt t="96808" x="6500813" y="4843463"/>
          <p14:tracePt t="96816" x="6500813" y="4860925"/>
          <p14:tracePt t="96824" x="6500813" y="4878388"/>
          <p14:tracePt t="96832" x="6500813" y="4886325"/>
          <p14:tracePt t="96839" x="6500813" y="4894263"/>
          <p14:tracePt t="96847" x="6500813" y="4903788"/>
          <p14:tracePt t="96896" x="6510338" y="4903788"/>
          <p14:tracePt t="96905" x="6518275" y="4903788"/>
          <p14:tracePt t="96923" x="6526213" y="4894263"/>
          <p14:tracePt t="96927" x="6535738" y="4878388"/>
          <p14:tracePt t="96938" x="6535738" y="4868863"/>
          <p14:tracePt t="96943" x="6543675" y="4843463"/>
          <p14:tracePt t="96954" x="6551613" y="4818063"/>
          <p14:tracePt t="96959" x="6551613" y="4810125"/>
          <p14:tracePt t="96986" x="6551613" y="4792663"/>
          <p14:tracePt t="96998" x="6551613" y="4775200"/>
          <p14:tracePt t="97009" x="6551613" y="4767263"/>
          <p14:tracePt t="97016" x="6551613" y="4759325"/>
          <p14:tracePt t="97024" x="6551613" y="4749800"/>
          <p14:tracePt t="97032" x="6551613" y="4741863"/>
          <p14:tracePt t="97039" x="6551613" y="4733925"/>
          <p14:tracePt t="97048" x="6551613" y="4724400"/>
          <p14:tracePt t="97056" x="6551613" y="4716463"/>
          <p14:tracePt t="97071" x="6551613" y="4699000"/>
          <p14:tracePt t="97080" x="6551613" y="4691063"/>
          <p14:tracePt t="97096" x="6551613" y="4683125"/>
          <p14:tracePt t="97122" x="6551613" y="4673600"/>
          <p14:tracePt t="97177" x="6561138" y="4665663"/>
          <p14:tracePt t="97192" x="6577013" y="4665663"/>
          <p14:tracePt t="97198" x="6602413" y="4665663"/>
          <p14:tracePt t="97209" x="6627813" y="4665663"/>
          <p14:tracePt t="97215" x="6670675" y="4673600"/>
          <p14:tracePt t="97225" x="6731000" y="4683125"/>
          <p14:tracePt t="97231" x="6772275" y="4691063"/>
          <p14:tracePt t="97239" x="6824663" y="4699000"/>
          <p14:tracePt t="97247" x="6865938" y="4708525"/>
          <p14:tracePt t="97256" x="6916738" y="4733925"/>
          <p14:tracePt t="97263" x="6943725" y="4733925"/>
          <p14:tracePt t="97272" x="6977063" y="4741863"/>
          <p14:tracePt t="97279" x="6994525" y="4741863"/>
          <p14:tracePt t="97289" x="7010400" y="4749800"/>
          <p14:tracePt t="97376" x="7019925" y="4759325"/>
          <p14:tracePt t="97392" x="7019925" y="4767263"/>
          <p14:tracePt t="97552" x="7019925" y="4775200"/>
          <p14:tracePt t="97570" x="7019925" y="4784725"/>
          <p14:tracePt t="97617" x="7010400" y="4784725"/>
          <p14:tracePt t="97623" x="7002463" y="4784725"/>
          <p14:tracePt t="97944" x="6994525" y="4784725"/>
          <p14:tracePt t="97951" x="6985000" y="4784725"/>
          <p14:tracePt t="97959" x="6977063" y="4784725"/>
          <p14:tracePt t="97986" x="6969125" y="4784725"/>
          <p14:tracePt t="98047" x="6959600" y="4784725"/>
          <p14:tracePt t="98193" x="6943725" y="4759325"/>
          <p14:tracePt t="98199" x="6943725" y="4749800"/>
          <p14:tracePt t="98208" x="6934200" y="4724400"/>
          <p14:tracePt t="98216" x="6916738" y="4708525"/>
          <p14:tracePt t="98224" x="6908800" y="4683125"/>
          <p14:tracePt t="98231" x="6891338" y="4657725"/>
          <p14:tracePt t="98239" x="6883400" y="4640263"/>
          <p14:tracePt t="98248" x="6875463" y="4630738"/>
          <p14:tracePt t="98255" x="6858000" y="4597400"/>
          <p14:tracePt t="98264" x="6840538" y="4572000"/>
          <p14:tracePt t="98272" x="6815138" y="4546600"/>
          <p14:tracePt t="98279" x="6789738" y="4513263"/>
          <p14:tracePt t="98288" x="6772275" y="4486275"/>
          <p14:tracePt t="98297" x="6746875" y="4460875"/>
          <p14:tracePt t="98306" x="6713538" y="4410075"/>
          <p14:tracePt t="98312" x="6696075" y="4384675"/>
          <p14:tracePt t="98322" x="6670675" y="4341813"/>
          <p14:tracePt t="98327" x="6654800" y="4300538"/>
          <p14:tracePt t="98336" x="6627813" y="4265613"/>
          <p14:tracePt t="98344" x="6594475" y="4214813"/>
          <p14:tracePt t="98352" x="6577013" y="4181475"/>
          <p14:tracePt t="98359" x="6561138" y="4130675"/>
          <p14:tracePt t="98366" x="6535738" y="4095750"/>
          <p14:tracePt t="98375" x="6526213" y="4070350"/>
          <p14:tracePt t="98383" x="6500813" y="4044950"/>
          <p14:tracePt t="98391" x="6492875" y="4027488"/>
          <p14:tracePt t="98400" x="6483350" y="4019550"/>
          <p14:tracePt t="98463" x="6483350" y="4037013"/>
          <p14:tracePt t="98471" x="6483350" y="4062413"/>
          <p14:tracePt t="98479" x="6483350" y="4095750"/>
          <p14:tracePt t="98489" x="6483350" y="4138613"/>
          <p14:tracePt t="98495" x="6483350" y="4164013"/>
          <p14:tracePt t="98506" x="6483350" y="4206875"/>
          <p14:tracePt t="98511" x="6483350" y="4240213"/>
          <p14:tracePt t="98522" x="6483350" y="4291013"/>
          <p14:tracePt t="98527" x="6483350" y="4333875"/>
          <p14:tracePt t="98537" x="6483350" y="4368800"/>
          <p14:tracePt t="98543" x="6483350" y="4402138"/>
          <p14:tracePt t="98551" x="6483350" y="4445000"/>
          <p14:tracePt t="98559" x="6483350" y="4478338"/>
          <p14:tracePt t="98567" x="6483350" y="4521200"/>
          <p14:tracePt t="98576" x="6483350" y="4538663"/>
          <p14:tracePt t="98583" x="6483350" y="4564063"/>
          <p14:tracePt t="98592" x="6483350" y="4572000"/>
          <p14:tracePt t="98600" x="6492875" y="4589463"/>
          <p14:tracePt t="98664" x="6500813" y="4589463"/>
          <p14:tracePt t="98680" x="6510338" y="4589463"/>
          <p14:tracePt t="98775" x="6526213" y="4597400"/>
          <p14:tracePt t="98783" x="6543675" y="4614863"/>
          <p14:tracePt t="98792" x="6551613" y="4622800"/>
          <p14:tracePt t="98800" x="6561138" y="4622800"/>
          <p14:tracePt t="98808" x="6586538" y="4630738"/>
          <p14:tracePt t="98816" x="6602413" y="4648200"/>
          <p14:tracePt t="98824" x="6619875" y="4657725"/>
          <p14:tracePt t="98831" x="6627813" y="4665663"/>
          <p14:tracePt t="98839" x="6637338" y="4665663"/>
          <p14:tracePt t="98848" x="6654800" y="4673600"/>
          <p14:tracePt t="98856" x="6662738" y="4673600"/>
          <p14:tracePt t="98864" x="6670675" y="4673600"/>
          <p14:tracePt t="98945" x="6680200" y="4683125"/>
          <p14:tracePt t="98953" x="6696075" y="4699000"/>
          <p14:tracePt t="98960" x="6705600" y="4699000"/>
          <p14:tracePt t="98967" x="6721475" y="4708525"/>
          <p14:tracePt t="98976" x="6731000" y="4716463"/>
          <p14:tracePt t="98983" x="6746875" y="4724400"/>
          <p14:tracePt t="98992" x="6764338" y="4733925"/>
          <p14:tracePt t="99000" x="6781800" y="4741863"/>
          <p14:tracePt t="99008" x="6789738" y="4741863"/>
          <p14:tracePt t="99015" x="6799263" y="4741863"/>
          <p14:tracePt t="99023" x="6807200" y="4741863"/>
          <p14:tracePt t="99032" x="6815138" y="4749800"/>
          <p14:tracePt t="99184" x="6815138" y="4759325"/>
          <p14:tracePt t="99200" x="6815138" y="4767263"/>
          <p14:tracePt t="99224" x="6815138" y="4775200"/>
          <p14:tracePt t="99231" x="6815138" y="4784725"/>
          <p14:tracePt t="99256" x="6815138" y="4810125"/>
          <p14:tracePt t="99272" x="6815138" y="4818063"/>
          <p14:tracePt t="99279" x="6815138" y="4827588"/>
          <p14:tracePt t="99288" x="6815138" y="4835525"/>
          <p14:tracePt t="99306" x="6815138" y="4843463"/>
          <p14:tracePt t="99322" x="6815138" y="4852988"/>
          <p14:tracePt t="99337" x="6815138" y="4860925"/>
          <p14:tracePt t="99359" x="6815138" y="4878388"/>
          <p14:tracePt t="99376" x="6815138" y="4886325"/>
          <p14:tracePt t="99392" x="6815138" y="4894263"/>
          <p14:tracePt t="99408" x="6815138" y="4903788"/>
          <p14:tracePt t="99424" x="6815138" y="4911725"/>
          <p14:tracePt t="99432" x="6815138" y="4919663"/>
          <p14:tracePt t="99439" x="6815138" y="4929188"/>
          <p14:tracePt t="99448" x="6807200" y="4937125"/>
          <p14:tracePt t="99455" x="6799263" y="4937125"/>
          <p14:tracePt t="99473" x="6799263" y="4946650"/>
          <p14:tracePt t="99479" x="6772275" y="4946650"/>
          <p14:tracePt t="99489" x="6756400" y="4962525"/>
          <p14:tracePt t="99496" x="6746875" y="4972050"/>
          <p14:tracePt t="99506" x="6731000" y="4972050"/>
          <p14:tracePt t="99512" x="6705600" y="4972050"/>
          <p14:tracePt t="99522" x="6688138" y="4979988"/>
          <p14:tracePt t="99529" x="6662738" y="4987925"/>
          <p14:tracePt t="99538" x="6627813" y="4987925"/>
          <p14:tracePt t="99544" x="6611938" y="4987925"/>
          <p14:tracePt t="99550" x="6594475" y="4987925"/>
          <p14:tracePt t="99559" x="6569075" y="4987925"/>
          <p14:tracePt t="99567" x="6543675" y="4987925"/>
          <p14:tracePt t="99576" x="6526213" y="4987925"/>
          <p14:tracePt t="99583" x="6492875" y="4987925"/>
          <p14:tracePt t="99592" x="6475413" y="4987925"/>
          <p14:tracePt t="99601" x="6432550" y="4987925"/>
          <p14:tracePt t="99608" x="6424613" y="4987925"/>
          <p14:tracePt t="99615" x="6381750" y="4987925"/>
          <p14:tracePt t="99624" x="6356350" y="4987925"/>
          <p14:tracePt t="99632" x="6338888" y="4987925"/>
          <p14:tracePt t="99639" x="6323013" y="4987925"/>
          <p14:tracePt t="99648" x="6297613" y="4987925"/>
          <p14:tracePt t="99665" x="6272213" y="4987925"/>
          <p14:tracePt t="99673" x="6262688" y="4987925"/>
          <p14:tracePt t="99679" x="6254750" y="4979988"/>
          <p14:tracePt t="99689" x="6237288" y="4979988"/>
          <p14:tracePt t="99696" x="6221413" y="4962525"/>
          <p14:tracePt t="99706" x="6211888" y="4954588"/>
          <p14:tracePt t="99712" x="6186488" y="4937125"/>
          <p14:tracePt t="99722" x="6161088" y="4911725"/>
          <p14:tracePt t="99728" x="6143625" y="4903788"/>
          <p14:tracePt t="99738" x="6127750" y="4878388"/>
          <p14:tracePt t="99744" x="6118225" y="4860925"/>
          <p14:tracePt t="99750" x="6102350" y="4852988"/>
          <p14:tracePt t="99760" x="6084888" y="4827588"/>
          <p14:tracePt t="99767" x="6076950" y="4810125"/>
          <p14:tracePt t="99776" x="6067425" y="4792663"/>
          <p14:tracePt t="99784" x="6059488" y="4784725"/>
          <p14:tracePt t="99793" x="6059488" y="4775200"/>
          <p14:tracePt t="99800" x="6059488" y="4759325"/>
          <p14:tracePt t="99824" x="6059488" y="4741863"/>
          <p14:tracePt t="99848" x="6059488" y="4724400"/>
          <p14:tracePt t="99857" x="6059488" y="4716463"/>
          <p14:tracePt t="99864" x="6059488" y="4708525"/>
          <p14:tracePt t="99873" x="6067425" y="4699000"/>
          <p14:tracePt t="99884" x="6076950" y="4683125"/>
          <p14:tracePt t="99896" x="6084888" y="4665663"/>
          <p14:tracePt t="99907" x="6102350" y="4648200"/>
          <p14:tracePt t="99911" x="6118225" y="4640263"/>
          <p14:tracePt t="99923" x="6127750" y="4622800"/>
          <p14:tracePt t="99928" x="6135688" y="4605338"/>
          <p14:tracePt t="99939" x="6153150" y="4597400"/>
          <p14:tracePt t="99944" x="6178550" y="4572000"/>
          <p14:tracePt t="99950" x="6186488" y="4572000"/>
          <p14:tracePt t="99960" x="6203950" y="4554538"/>
          <p14:tracePt t="99967" x="6221413" y="4538663"/>
          <p14:tracePt t="99976" x="6246813" y="4521200"/>
          <p14:tracePt t="99984" x="6262688" y="4513263"/>
          <p14:tracePt t="99992" x="6280150" y="4513263"/>
          <p14:tracePt t="99999" x="6297613" y="4503738"/>
          <p14:tracePt t="100008" x="6305550" y="4503738"/>
          <p14:tracePt t="100016" x="6313488" y="4495800"/>
          <p14:tracePt t="100024" x="6330950" y="4495800"/>
          <p14:tracePt t="100032" x="6330950" y="4486275"/>
          <p14:tracePt t="100039" x="6348413" y="4486275"/>
          <p14:tracePt t="100047" x="6365875" y="4486275"/>
          <p14:tracePt t="100064" x="6391275" y="4486275"/>
          <p14:tracePt t="100073" x="6407150" y="4486275"/>
          <p14:tracePt t="100079" x="6442075" y="4486275"/>
          <p14:tracePt t="100089" x="6475413" y="4486275"/>
          <p14:tracePt t="100096" x="6526213" y="4503738"/>
          <p14:tracePt t="100106" x="6551613" y="4513263"/>
          <p14:tracePt t="100112" x="6602413" y="4538663"/>
          <p14:tracePt t="100122" x="6637338" y="4554538"/>
          <p14:tracePt t="100128" x="6688138" y="4564063"/>
          <p14:tracePt t="100138" x="6705600" y="4579938"/>
          <p14:tracePt t="100144" x="6738938" y="4589463"/>
          <p14:tracePt t="100150" x="6764338" y="4605338"/>
          <p14:tracePt t="100159" x="6789738" y="4605338"/>
          <p14:tracePt t="100167" x="6815138" y="4614863"/>
          <p14:tracePt t="100175" x="6815138" y="4622800"/>
          <p14:tracePt t="100184" x="6840538" y="4630738"/>
          <p14:tracePt t="100201" x="6850063" y="4640263"/>
          <p14:tracePt t="100208" x="6858000" y="4640263"/>
          <p14:tracePt t="100216" x="6865938" y="4640263"/>
          <p14:tracePt t="100224" x="6865938" y="4648200"/>
          <p14:tracePt t="100239" x="6875463" y="4657725"/>
          <p14:tracePt t="100247" x="6883400" y="4657725"/>
          <p14:tracePt t="100296" x="6883400" y="4665663"/>
          <p14:tracePt t="100312" x="6891338" y="4673600"/>
          <p14:tracePt t="100328" x="6900863" y="4683125"/>
          <p14:tracePt t="100352" x="6908800" y="4691063"/>
          <p14:tracePt t="100529" x="6908800" y="4699000"/>
          <p14:tracePt t="100537" x="6916738" y="4699000"/>
          <p14:tracePt t="100543" x="6926263" y="4708525"/>
          <p14:tracePt t="100550" x="6926263" y="4724400"/>
          <p14:tracePt t="100567" x="6934200" y="4749800"/>
          <p14:tracePt t="100577" x="6943725" y="4767263"/>
          <p14:tracePt t="100584" x="6951663" y="4775200"/>
          <p14:tracePt t="100592" x="6951663" y="4792663"/>
          <p14:tracePt t="100600" x="6959600" y="4818063"/>
          <p14:tracePt t="100616" x="6959600" y="4843463"/>
          <p14:tracePt t="100623" x="6959600" y="4852988"/>
          <p14:tracePt t="100632" x="6959600" y="4868863"/>
          <p14:tracePt t="100639" x="6969125" y="4886325"/>
          <p14:tracePt t="100649" x="6969125" y="4894263"/>
          <p14:tracePt t="100657" x="6969125" y="4903788"/>
          <p14:tracePt t="100665" x="6969125" y="4911725"/>
          <p14:tracePt t="100673" x="6969125" y="4929188"/>
          <p14:tracePt t="100680" x="6969125" y="4937125"/>
          <p14:tracePt t="100689" x="6969125" y="4954588"/>
          <p14:tracePt t="100696" x="6969125" y="4962525"/>
          <p14:tracePt t="100706" x="6959600" y="4979988"/>
          <p14:tracePt t="100712" x="6943725" y="4987925"/>
          <p14:tracePt t="100722" x="6934200" y="4987925"/>
          <p14:tracePt t="100728" x="6900863" y="5005388"/>
          <p14:tracePt t="100737" x="6865938" y="5022850"/>
          <p14:tracePt t="100743" x="6840538" y="5030788"/>
          <p14:tracePt t="100751" x="6807200" y="5048250"/>
          <p14:tracePt t="100759" x="6764338" y="5048250"/>
          <p14:tracePt t="100767" x="6731000" y="5056188"/>
          <p14:tracePt t="100775" x="6688138" y="5056188"/>
          <p14:tracePt t="100784" x="6654800" y="5056188"/>
          <p14:tracePt t="100791" x="6619875" y="5056188"/>
          <p14:tracePt t="100800" x="6594475" y="5056188"/>
          <p14:tracePt t="100808" x="6569075" y="5056188"/>
          <p14:tracePt t="100816" x="6535738" y="5056188"/>
          <p14:tracePt t="100824" x="6510338" y="5056188"/>
          <p14:tracePt t="100832" x="6492875" y="5056188"/>
          <p14:tracePt t="100840" x="6475413" y="5056188"/>
          <p14:tracePt t="100849" x="6457950" y="5056188"/>
          <p14:tracePt t="100857" x="6442075" y="5056188"/>
          <p14:tracePt t="100864" x="6424613" y="5056188"/>
          <p14:tracePt t="100873" x="6416675" y="5048250"/>
          <p14:tracePt t="100880" x="6407150" y="5038725"/>
          <p14:tracePt t="100891" x="6399213" y="5030788"/>
          <p14:tracePt t="100896" x="6391275" y="5030788"/>
          <p14:tracePt t="100906" x="6391275" y="5022850"/>
          <p14:tracePt t="100912" x="6381750" y="5005388"/>
          <p14:tracePt t="100927" x="6373813" y="4979988"/>
          <p14:tracePt t="100935" x="6365875" y="4962525"/>
          <p14:tracePt t="100943" x="6365875" y="4946650"/>
          <p14:tracePt t="100951" x="6365875" y="4919663"/>
          <p14:tracePt t="100960" x="6365875" y="4894263"/>
          <p14:tracePt t="100968" x="6356350" y="4886325"/>
          <p14:tracePt t="100976" x="6356350" y="4878388"/>
          <p14:tracePt t="100984" x="6356350" y="4860925"/>
          <p14:tracePt t="100992" x="6356350" y="4835525"/>
          <p14:tracePt t="101000" x="6356350" y="4818063"/>
          <p14:tracePt t="101008" x="6356350" y="4810125"/>
          <p14:tracePt t="101016" x="6356350" y="4784725"/>
          <p14:tracePt t="101023" x="6365875" y="4767263"/>
          <p14:tracePt t="101032" x="6373813" y="4767263"/>
          <p14:tracePt t="101040" x="6391275" y="4741863"/>
          <p14:tracePt t="101049" x="6399213" y="4733925"/>
          <p14:tracePt t="101057" x="6424613" y="4716463"/>
          <p14:tracePt t="101064" x="6432550" y="4699000"/>
          <p14:tracePt t="101074" x="6457950" y="4683125"/>
          <p14:tracePt t="101079" x="6475413" y="4673600"/>
          <p14:tracePt t="101090" x="6492875" y="4665663"/>
          <p14:tracePt t="101096" x="6500813" y="4665663"/>
          <p14:tracePt t="101106" x="6518275" y="4665663"/>
          <p14:tracePt t="101112" x="6535738" y="4657725"/>
          <p14:tracePt t="101119" x="6551613" y="4657725"/>
          <p14:tracePt t="101129" x="6561138" y="4657725"/>
          <p14:tracePt t="101136" x="6577013" y="4657725"/>
          <p14:tracePt t="101144" x="6594475" y="4657725"/>
          <p14:tracePt t="101151" x="6611938" y="4657725"/>
          <p14:tracePt t="101168" x="6637338" y="4657725"/>
          <p14:tracePt t="101176" x="6645275" y="4657725"/>
          <p14:tracePt t="101184" x="6654800" y="4657725"/>
          <p14:tracePt t="101192" x="6670675" y="4657725"/>
          <p14:tracePt t="101200" x="6688138" y="4657725"/>
          <p14:tracePt t="101208" x="6705600" y="4665663"/>
          <p14:tracePt t="101216" x="6731000" y="4665663"/>
          <p14:tracePt t="101224" x="6738938" y="4665663"/>
          <p14:tracePt t="101232" x="6756400" y="4673600"/>
          <p14:tracePt t="101241" x="6772275" y="4683125"/>
          <p14:tracePt t="101248" x="6772275" y="4691063"/>
          <p14:tracePt t="101257" x="6789738" y="4699000"/>
          <p14:tracePt t="101264" x="6807200" y="4699000"/>
          <p14:tracePt t="101274" x="6807200" y="4708525"/>
          <p14:tracePt t="101279" x="6815138" y="4708525"/>
          <p14:tracePt t="101290" x="6824663" y="4716463"/>
          <p14:tracePt t="101304" x="6832600" y="4724400"/>
          <p14:tracePt t="101322" x="6832600" y="4733925"/>
          <p14:tracePt t="101334" x="6832600" y="4741863"/>
          <p14:tracePt t="101344" x="6832600" y="4749800"/>
          <p14:tracePt t="101352" x="6832600" y="4759325"/>
          <p14:tracePt t="101360" x="6832600" y="4767263"/>
          <p14:tracePt t="101368" x="6832600" y="4775200"/>
          <p14:tracePt t="101375" x="6832600" y="4784725"/>
          <p14:tracePt t="101399" x="6832600" y="4802188"/>
          <p14:tracePt t="101423" x="6832600" y="4810125"/>
          <p14:tracePt t="101536" x="6832600" y="4818063"/>
          <p14:tracePt t="101544" x="6840538" y="4818063"/>
          <p14:tracePt t="101561" x="6850063" y="4818063"/>
          <p14:tracePt t="101577" x="6858000" y="4810125"/>
          <p14:tracePt t="101592" x="6875463" y="4802188"/>
          <p14:tracePt t="101599" x="6883400" y="4792663"/>
          <p14:tracePt t="101608" x="6891338" y="4784725"/>
          <p14:tracePt t="101624" x="6900863" y="4775200"/>
          <p14:tracePt t="101633" x="6926263" y="4775200"/>
          <p14:tracePt t="101640" x="6934200" y="4767263"/>
          <p14:tracePt t="101648" x="6969125" y="4759325"/>
          <p14:tracePt t="101656" x="7002463" y="4741863"/>
          <p14:tracePt t="101664" x="7053263" y="4716463"/>
          <p14:tracePt t="101674" x="7078663" y="4716463"/>
          <p14:tracePt t="101679" x="7104063" y="4708525"/>
          <p14:tracePt t="101690" x="7154863" y="4683125"/>
          <p14:tracePt t="101696" x="7189788" y="4665663"/>
          <p14:tracePt t="101706" x="7215188" y="4657725"/>
          <p14:tracePt t="101712" x="7248525" y="4640263"/>
          <p14:tracePt t="101723" x="7265988" y="4640263"/>
          <p14:tracePt t="101728" x="7273925" y="4630738"/>
          <p14:tracePt t="101734" x="7291388" y="4622800"/>
          <p14:tracePt t="101744" x="7299325" y="4622800"/>
          <p14:tracePt t="101911" x="7308850" y="4622800"/>
          <p14:tracePt t="101927" x="7316788" y="4622800"/>
          <p14:tracePt t="101935" x="7324725" y="4622800"/>
          <p14:tracePt t="101943" x="7324725" y="4648200"/>
          <p14:tracePt t="101950" x="7324725" y="4683125"/>
          <p14:tracePt t="101959" x="7324725" y="4708525"/>
          <p14:tracePt t="101968" x="7324725" y="4741863"/>
          <p14:tracePt t="101975" x="7316788" y="4775200"/>
          <p14:tracePt t="101983" x="7299325" y="4802188"/>
          <p14:tracePt t="101991" x="7283450" y="4835525"/>
          <p14:tracePt t="101999" x="7273925" y="4843463"/>
          <p14:tracePt t="102007" x="7265988" y="4860925"/>
          <p14:tracePt t="102015" x="7258050" y="4868863"/>
          <p14:tracePt t="102104" x="7258050" y="4878388"/>
          <p14:tracePt t="102136" x="7258050" y="4886325"/>
          <p14:tracePt t="102144" x="7265988" y="4886325"/>
          <p14:tracePt t="102151" x="7283450" y="4886325"/>
          <p14:tracePt t="102168" x="7308850" y="4886325"/>
          <p14:tracePt t="102176" x="7316788" y="4886325"/>
          <p14:tracePt t="102184" x="7334250" y="4886325"/>
          <p14:tracePt t="102191" x="7350125" y="4886325"/>
          <p14:tracePt t="102199" x="7359650" y="4886325"/>
          <p14:tracePt t="102208" x="7367588" y="4886325"/>
          <p14:tracePt t="102216" x="7385050" y="4886325"/>
          <p14:tracePt t="102231" x="7392988" y="4878388"/>
          <p14:tracePt t="102242" x="7402513" y="4878388"/>
          <p14:tracePt t="102247" x="7418388" y="4878388"/>
          <p14:tracePt t="102258" x="7443788" y="4878388"/>
          <p14:tracePt t="102263" x="7453313" y="4878388"/>
          <p14:tracePt t="102274" x="7494588" y="4868863"/>
          <p14:tracePt t="102279" x="7546975" y="4868863"/>
          <p14:tracePt t="102289" x="7588250" y="4868863"/>
          <p14:tracePt t="102296" x="7631113" y="4868863"/>
          <p14:tracePt t="102306" x="7699375" y="4868863"/>
          <p14:tracePt t="102312" x="7783513" y="4868863"/>
          <p14:tracePt t="102320" x="7843838" y="4868863"/>
          <p14:tracePt t="102328" x="7920038" y="4868863"/>
          <p14:tracePt t="102335" x="7988300" y="4868863"/>
          <p14:tracePt t="102344" x="8031163" y="4860925"/>
          <p14:tracePt t="102351" x="8107363" y="4852988"/>
          <p14:tracePt t="102359" x="8166100" y="4852988"/>
          <p14:tracePt t="102368" x="8201025" y="4843463"/>
          <p14:tracePt t="102376" x="8226425" y="4835525"/>
          <p14:tracePt t="102383" x="8234363" y="4835525"/>
          <p14:tracePt t="102392" x="8251825" y="4827588"/>
          <p14:tracePt t="104288" x="8251825" y="4835525"/>
          <p14:tracePt t="104377" x="8251825" y="4843463"/>
          <p14:tracePt t="104536" x="8234363" y="4843463"/>
          <p14:tracePt t="104544" x="8218488" y="4835525"/>
          <p14:tracePt t="104551" x="8201025" y="4818063"/>
          <p14:tracePt t="104559" x="8175625" y="4792663"/>
          <p14:tracePt t="104567" x="8150225" y="4759325"/>
          <p14:tracePt t="104577" x="8107363" y="4716463"/>
          <p14:tracePt t="104584" x="8056563" y="4683125"/>
          <p14:tracePt t="104592" x="8005763" y="4640263"/>
          <p14:tracePt t="104599" x="7945438" y="4572000"/>
          <p14:tracePt t="104609" x="7877175" y="4521200"/>
          <p14:tracePt t="104616" x="7800975" y="4460875"/>
          <p14:tracePt t="104624" x="7732713" y="4410075"/>
          <p14:tracePt t="104632" x="7639050" y="4351338"/>
          <p14:tracePt t="104641" x="7562850" y="4283075"/>
          <p14:tracePt t="104648" x="7486650" y="4214813"/>
          <p14:tracePt t="104658" x="7410450" y="4146550"/>
          <p14:tracePt t="104663" x="7324725" y="4079875"/>
          <p14:tracePt t="104673" x="7265988" y="4027488"/>
          <p14:tracePt t="104679" x="7197725" y="3943350"/>
          <p14:tracePt t="104688" x="7146925" y="3892550"/>
          <p14:tracePt t="104695" x="7113588" y="3816350"/>
          <p14:tracePt t="104703" x="7070725" y="3756025"/>
          <p14:tracePt t="104711" x="7019925" y="3679825"/>
          <p14:tracePt t="104720" x="7002463" y="3646488"/>
          <p14:tracePt t="104727" x="6977063" y="3578225"/>
          <p14:tracePt t="104736" x="6934200" y="3502025"/>
          <p14:tracePt t="104743" x="6883400" y="3424238"/>
          <p14:tracePt t="104751" x="6865938" y="3365500"/>
          <p14:tracePt t="104759" x="6850063" y="3305175"/>
          <p14:tracePt t="104767" x="6799263" y="3228975"/>
          <p14:tracePt t="104776" x="6781800" y="3178175"/>
          <p14:tracePt t="104783" x="6746875" y="3119438"/>
          <p14:tracePt t="104792" x="6721475" y="3067050"/>
          <p14:tracePt t="104799" x="6670675" y="3000375"/>
          <p14:tracePt t="104807" x="6637338" y="2949575"/>
          <p14:tracePt t="104815" x="6611938" y="2897188"/>
          <p14:tracePt t="104824" x="6569075" y="2838450"/>
          <p14:tracePt t="104831" x="6535738" y="2778125"/>
          <p14:tracePt t="104841" x="6492875" y="2736850"/>
          <p14:tracePt t="104847" x="6457950" y="2686050"/>
          <p14:tracePt t="104857" x="6424613" y="2633663"/>
          <p14:tracePt t="104864" x="6399213" y="2600325"/>
          <p14:tracePt t="104874" x="6356350" y="2532063"/>
          <p14:tracePt t="104885" x="6338888" y="2506663"/>
          <p14:tracePt t="104887" x="6313488" y="2463800"/>
          <p14:tracePt t="104896" x="6297613" y="2430463"/>
          <p14:tracePt t="104902" x="6262688" y="2397125"/>
          <p14:tracePt t="104912" x="6246813" y="2371725"/>
          <p14:tracePt t="104919" x="6237288" y="2344738"/>
          <p14:tracePt t="104928" x="6221413" y="2311400"/>
          <p14:tracePt t="104936" x="6203950" y="2278063"/>
          <p14:tracePt t="104944" x="6186488" y="2260600"/>
          <p14:tracePt t="104952" x="6178550" y="2243138"/>
          <p14:tracePt t="104959" x="6169025" y="2235200"/>
          <p14:tracePt t="104968" x="6161088" y="2227263"/>
          <p14:tracePt t="104976" x="6161088" y="2209800"/>
          <p14:tracePt t="104983" x="6153150" y="2200275"/>
          <p14:tracePt t="104992" x="6153150" y="2192338"/>
          <p14:tracePt t="105000" x="6153150" y="2184400"/>
          <p14:tracePt t="105009" x="6153150" y="2174875"/>
          <p14:tracePt t="105017" x="6153150" y="2159000"/>
          <p14:tracePt t="105031" x="6153150" y="2133600"/>
          <p14:tracePt t="105042" x="6153150" y="2124075"/>
          <p14:tracePt t="105048" x="6153150" y="2116138"/>
          <p14:tracePt t="105058" x="6153150" y="2108200"/>
          <p14:tracePt t="105064" x="6153150" y="2098675"/>
          <p14:tracePt t="105074" x="6153150" y="2090738"/>
          <p14:tracePt t="105079" x="6153150" y="2073275"/>
          <p14:tracePt t="105103" x="6153150" y="2065338"/>
          <p14:tracePt t="105119" x="6161088" y="2047875"/>
          <p14:tracePt t="105136" x="6178550" y="2047875"/>
          <p14:tracePt t="105151" x="6194425" y="2039938"/>
          <p14:tracePt t="105159" x="6203950" y="2030413"/>
          <p14:tracePt t="105168" x="6211888" y="2030413"/>
          <p14:tracePt t="105176" x="6229350" y="2030413"/>
          <p14:tracePt t="105183" x="6237288" y="2022475"/>
          <p14:tracePt t="105192" x="6254750" y="2014538"/>
          <p14:tracePt t="105200" x="6272213" y="2014538"/>
          <p14:tracePt t="105209" x="6288088" y="2005013"/>
          <p14:tracePt t="105225" x="6305550" y="2005013"/>
          <p14:tracePt t="105242" x="6313488" y="2005013"/>
          <p14:tracePt t="105248" x="6330950" y="2005013"/>
          <p14:tracePt t="105265" x="6348413" y="2005013"/>
          <p14:tracePt t="105274" x="6356350" y="2005013"/>
          <p14:tracePt t="105280" x="6365875" y="2005013"/>
          <p14:tracePt t="105287" x="6373813" y="2005013"/>
          <p14:tracePt t="105295" x="6381750" y="2005013"/>
          <p14:tracePt t="105303" x="6399213" y="2005013"/>
          <p14:tracePt t="105313" x="6407150" y="2005013"/>
          <p14:tracePt t="105328" x="6416675" y="2005013"/>
          <p14:tracePt t="105336" x="6424613" y="2005013"/>
          <p14:tracePt t="105351" x="6432550" y="2014538"/>
          <p14:tracePt t="105359" x="6442075" y="2022475"/>
          <p14:tracePt t="105392" x="6450013" y="2022475"/>
          <p14:tracePt t="105409" x="6450013" y="2030413"/>
          <p14:tracePt t="105432" x="6450013" y="2047875"/>
          <p14:tracePt t="105458" x="6450013" y="2065338"/>
          <p14:tracePt t="105474" x="6450013" y="2090738"/>
          <p14:tracePt t="105479" x="6450013" y="2108200"/>
          <p14:tracePt t="105489" x="6450013" y="2124075"/>
          <p14:tracePt t="105495" x="6450013" y="2141538"/>
          <p14:tracePt t="105503" x="6442075" y="2159000"/>
          <p14:tracePt t="105512" x="6432550" y="2184400"/>
          <p14:tracePt t="105529" x="6432550" y="2209800"/>
          <p14:tracePt t="105536" x="6432550" y="2227263"/>
          <p14:tracePt t="105543" x="6432550" y="2235200"/>
          <p14:tracePt t="105551" x="6432550" y="2252663"/>
          <p14:tracePt t="105560" x="6432550" y="2260600"/>
          <p14:tracePt t="105568" x="6432550" y="2286000"/>
          <p14:tracePt t="105576" x="6424613" y="2311400"/>
          <p14:tracePt t="105583" x="6424613" y="2319338"/>
          <p14:tracePt t="105592" x="6424613" y="2344738"/>
          <p14:tracePt t="105600" x="6424613" y="2379663"/>
          <p14:tracePt t="105609" x="6416675" y="2405063"/>
          <p14:tracePt t="105616" x="6416675" y="2447925"/>
          <p14:tracePt t="105626" x="6407150" y="2473325"/>
          <p14:tracePt t="105633" x="6407150" y="2498725"/>
          <p14:tracePt t="105642" x="6407150" y="2532063"/>
          <p14:tracePt t="105648" x="6391275" y="2574925"/>
          <p14:tracePt t="105658" x="6391275" y="2608263"/>
          <p14:tracePt t="105664" x="6391275" y="2660650"/>
          <p14:tracePt t="105672" x="6391275" y="2701925"/>
          <p14:tracePt t="105680" x="6391275" y="2752725"/>
          <p14:tracePt t="105690" x="6391275" y="2805113"/>
          <p14:tracePt t="105696" x="6391275" y="2846388"/>
          <p14:tracePt t="105703" x="6391275" y="2897188"/>
          <p14:tracePt t="105711" x="6391275" y="2949575"/>
          <p14:tracePt t="105720" x="6391275" y="3000375"/>
          <p14:tracePt t="105728" x="6391275" y="3041650"/>
          <p14:tracePt t="105736" x="6391275" y="3084513"/>
          <p14:tracePt t="105743" x="6391275" y="3119438"/>
          <p14:tracePt t="105751" x="6391275" y="3144838"/>
          <p14:tracePt t="105759" x="6391275" y="3186113"/>
          <p14:tracePt t="105768" x="6391275" y="3221038"/>
          <p14:tracePt t="105775" x="6399213" y="3271838"/>
          <p14:tracePt t="105784" x="6407150" y="3314700"/>
          <p14:tracePt t="105792" x="6407150" y="3340100"/>
          <p14:tracePt t="105800" x="6407150" y="3382963"/>
          <p14:tracePt t="105809" x="6424613" y="3424238"/>
          <p14:tracePt t="105816" x="6424613" y="3459163"/>
          <p14:tracePt t="105826" x="6450013" y="3502025"/>
          <p14:tracePt t="105832" x="6450013" y="3535363"/>
          <p14:tracePt t="105842" x="6450013" y="3560763"/>
          <p14:tracePt t="105848" x="6450013" y="3586163"/>
          <p14:tracePt t="105857" x="6457950" y="3629025"/>
          <p14:tracePt t="105865" x="6467475" y="3662363"/>
          <p14:tracePt t="105874" x="6483350" y="3705225"/>
          <p14:tracePt t="105880" x="6483350" y="3730625"/>
          <p14:tracePt t="105887" x="6483350" y="3756025"/>
          <p14:tracePt t="105896" x="6492875" y="3781425"/>
          <p14:tracePt t="105903" x="6500813" y="3824288"/>
          <p14:tracePt t="105912" x="6500813" y="3841750"/>
          <p14:tracePt t="105920" x="6500813" y="3867150"/>
          <p14:tracePt t="105928" x="6500813" y="3883025"/>
          <p14:tracePt t="105935" x="6500813" y="3908425"/>
          <p14:tracePt t="105944" x="6500813" y="3935413"/>
          <p14:tracePt t="105951" x="6500813" y="3951288"/>
          <p14:tracePt t="105959" x="6500813" y="3976688"/>
          <p14:tracePt t="105968" x="6500813" y="4002088"/>
          <p14:tracePt t="105975" x="6500813" y="4011613"/>
          <p14:tracePt t="105984" x="6500813" y="4027488"/>
          <p14:tracePt t="105991" x="6500813" y="4037013"/>
          <p14:tracePt t="106000" x="6500813" y="4052888"/>
          <p14:tracePt t="106008" x="6500813" y="4062413"/>
          <p14:tracePt t="106016" x="6500813" y="4079875"/>
          <p14:tracePt t="106025" x="6500813" y="4095750"/>
          <p14:tracePt t="106043" x="6500813" y="4121150"/>
          <p14:tracePt t="106049" x="6500813" y="4130675"/>
          <p14:tracePt t="106058" x="6500813" y="4146550"/>
          <p14:tracePt t="106064" x="6500813" y="4164013"/>
          <p14:tracePt t="106071" x="6500813" y="4171950"/>
          <p14:tracePt t="106080" x="6500813" y="4197350"/>
          <p14:tracePt t="106086" x="6500813" y="4224338"/>
          <p14:tracePt t="106096" x="6500813" y="4232275"/>
          <p14:tracePt t="106103" x="6500813" y="4249738"/>
          <p14:tracePt t="106112" x="6500813" y="4257675"/>
          <p14:tracePt t="106120" x="6500813" y="4265613"/>
          <p14:tracePt t="106128" x="6500813" y="4283075"/>
          <p14:tracePt t="106144" x="6500813" y="4300538"/>
          <p14:tracePt t="106160" x="6500813" y="4308475"/>
          <p14:tracePt t="106168" x="6500813" y="4316413"/>
          <p14:tracePt t="106264" x="6500813" y="4325938"/>
          <p14:tracePt t="106287" x="6492875" y="4325938"/>
          <p14:tracePt t="106297" x="6483350" y="4325938"/>
          <p14:tracePt t="106303" x="6457950" y="4308475"/>
          <p14:tracePt t="106312" x="6442075" y="4291013"/>
          <p14:tracePt t="106320" x="6424613" y="4291013"/>
          <p14:tracePt t="106329" x="6416675" y="4275138"/>
          <p14:tracePt t="106336" x="6381750" y="4257675"/>
          <p14:tracePt t="106343" x="6356350" y="4232275"/>
          <p14:tracePt t="106351" x="6338888" y="4214813"/>
          <p14:tracePt t="106359" x="6330950" y="4197350"/>
          <p14:tracePt t="106368" x="6313488" y="4164013"/>
          <p14:tracePt t="106383" x="6305550" y="4138613"/>
          <p14:tracePt t="106393" x="6305550" y="4130675"/>
          <p14:tracePt t="106400" x="6297613" y="4113213"/>
          <p14:tracePt t="106409" x="6297613" y="4105275"/>
          <p14:tracePt t="106503" x="6297613" y="4113213"/>
          <p14:tracePt t="106511" x="6297613" y="4121150"/>
          <p14:tracePt t="106520" x="6297613" y="4130675"/>
          <p14:tracePt t="106527" x="6305550" y="4156075"/>
          <p14:tracePt t="106535" x="6323013" y="4164013"/>
          <p14:tracePt t="106544" x="6323013" y="4171950"/>
          <p14:tracePt t="106552" x="6330950" y="4189413"/>
          <p14:tracePt t="106568" x="6338888" y="4197350"/>
          <p14:tracePt t="106576" x="6348413" y="4206875"/>
          <p14:tracePt t="106583" x="6356350" y="4206875"/>
          <p14:tracePt t="106671" x="6373813" y="4206875"/>
          <p14:tracePt t="106680" x="6381750" y="4206875"/>
          <p14:tracePt t="106697" x="6391275" y="4206875"/>
          <p14:tracePt t="106703" x="6407150" y="4206875"/>
          <p14:tracePt t="106720" x="6432550" y="4197350"/>
          <p14:tracePt t="106735" x="6442075" y="4197350"/>
          <p14:tracePt t="106744" x="6457950" y="4197350"/>
          <p14:tracePt t="106751" x="6467475" y="4197350"/>
          <p14:tracePt t="106767" x="6475413" y="4197350"/>
          <p14:tracePt t="106775" x="6492875" y="4197350"/>
          <p14:tracePt t="106793" x="6510338" y="4197350"/>
          <p14:tracePt t="106799" x="6510338" y="4206875"/>
          <p14:tracePt t="106816" x="6526213" y="4206875"/>
          <p14:tracePt t="106826" x="6535738" y="4214813"/>
          <p14:tracePt t="106842" x="6543675" y="4214813"/>
          <p14:tracePt t="106848" x="6551613" y="4224338"/>
          <p14:tracePt t="106858" x="6561138" y="4232275"/>
          <p14:tracePt t="107279" x="6561138" y="4224338"/>
          <p14:tracePt t="107286" x="6561138" y="4214813"/>
          <p14:tracePt t="107311" x="6569075" y="4206875"/>
          <p14:tracePt t="107528" x="6577013" y="4197350"/>
          <p14:tracePt t="107543" x="6577013" y="4189413"/>
          <p14:tracePt t="107552" x="6577013" y="4181475"/>
          <p14:tracePt t="107569" x="6577013" y="4171950"/>
          <p14:tracePt t="107585" x="6577013" y="4164013"/>
          <p14:tracePt t="107616" x="6577013" y="4156075"/>
          <p14:tracePt t="107752" x="6586538" y="4156075"/>
          <p14:tracePt t="107760" x="6594475" y="4146550"/>
          <p14:tracePt t="107769" x="6602413" y="4138613"/>
          <p14:tracePt t="107776" x="6602413" y="4130675"/>
          <p14:tracePt t="107784" x="6611938" y="4130675"/>
          <p14:tracePt t="107793" x="6611938" y="4121150"/>
          <p14:tracePt t="107799" x="6619875" y="4105275"/>
          <p14:tracePt t="107842" x="6627813" y="4095750"/>
          <p14:tracePt t="107880" x="6637338" y="4079875"/>
          <p14:tracePt t="107896" x="6645275" y="4079875"/>
          <p14:tracePt t="107904" x="6645275" y="4070350"/>
          <p14:tracePt t="107912" x="6654800" y="4052888"/>
          <p14:tracePt t="107928" x="6662738" y="4052888"/>
          <p14:tracePt t="107936" x="6670675" y="4044950"/>
          <p14:tracePt t="107945" x="6670675" y="4037013"/>
          <p14:tracePt t="107960" x="6670675" y="4027488"/>
          <p14:tracePt t="107967" x="6670675" y="4019550"/>
          <p14:tracePt t="107977" x="6680200" y="4011613"/>
          <p14:tracePt t="107985" x="6680200" y="4002088"/>
          <p14:tracePt t="107993" x="6688138" y="3994150"/>
          <p14:tracePt t="108010" x="6688138" y="3986213"/>
          <p14:tracePt t="108392" x="6680200" y="3986213"/>
          <p14:tracePt t="108431" x="6670675" y="3994150"/>
          <p14:tracePt t="108496" x="6662738" y="4011613"/>
          <p14:tracePt t="108536" x="6654800" y="4019550"/>
          <p14:tracePt t="108551" x="6654800" y="4027488"/>
          <p14:tracePt t="108567" x="6654800" y="4044950"/>
          <p14:tracePt t="108632" x="6654800" y="4062413"/>
          <p14:tracePt t="108655" x="6654800" y="4070350"/>
          <p14:tracePt t="108664" x="6654800" y="4079875"/>
          <p14:tracePt t="108704" x="6654800" y="4087813"/>
          <p14:tracePt t="108832" x="6654800" y="4095750"/>
          <p14:tracePt t="108842" x="6654800" y="4105275"/>
          <p14:tracePt t="108858" x="6654800" y="4113213"/>
          <p14:tracePt t="108870" x="6654800" y="4121150"/>
          <p14:tracePt t="108888" x="6654800" y="4130675"/>
          <p14:tracePt t="108896" x="6654800" y="4138613"/>
          <p14:tracePt t="108904" x="6670675" y="4146550"/>
          <p14:tracePt t="108920" x="6670675" y="4156075"/>
          <p14:tracePt t="108929" x="6680200" y="4156075"/>
          <p14:tracePt t="108936" x="6688138" y="4164013"/>
          <p14:tracePt t="108943" x="6688138" y="4171950"/>
          <p14:tracePt t="108952" x="6696075" y="4171950"/>
          <p14:tracePt t="108960" x="6705600" y="4181475"/>
          <p14:tracePt t="109272" x="6705600" y="4171950"/>
          <p14:tracePt t="109288" x="6705600" y="4164013"/>
          <p14:tracePt t="109296" x="6705600" y="4156075"/>
          <p14:tracePt t="109303" x="6705600" y="4138613"/>
          <p14:tracePt t="109424" x="6713538" y="4138613"/>
          <p14:tracePt t="109464" x="6721475" y="4138613"/>
          <p14:tracePt t="109496" x="6731000" y="4138613"/>
          <p14:tracePt t="109663" x="6738938" y="4130675"/>
          <p14:tracePt t="109832" x="6731000" y="4138613"/>
          <p14:tracePt t="109842" x="6713538" y="4156075"/>
          <p14:tracePt t="109848" x="6705600" y="4164013"/>
          <p14:tracePt t="109854" x="6705600" y="4181475"/>
          <p14:tracePt t="109865" x="6696075" y="4189413"/>
          <p14:tracePt t="109871" x="6688138" y="4197350"/>
          <p14:tracePt t="109889" x="6662738" y="4224338"/>
          <p14:tracePt t="109920" x="6654800" y="4224338"/>
          <p14:tracePt t="109929" x="6645275" y="4224338"/>
          <p14:tracePt t="109952" x="6637338" y="4232275"/>
          <p14:tracePt t="109977" x="6627813" y="4232275"/>
          <p14:tracePt t="109994" x="6619875" y="4232275"/>
          <p14:tracePt t="110010" x="6611938" y="4232275"/>
          <p14:tracePt t="110016" x="6602413" y="4232275"/>
          <p14:tracePt t="110026" x="6594475" y="4232275"/>
          <p14:tracePt t="110038" x="6577013" y="4232275"/>
          <p14:tracePt t="110049" x="6569075" y="4232275"/>
          <p14:tracePt t="110064" x="6561138" y="4232275"/>
          <p14:tracePt t="110072" x="6551613" y="4232275"/>
          <p14:tracePt t="110088" x="6543675" y="4232275"/>
          <p14:tracePt t="110128" x="6535738" y="4240213"/>
          <p14:tracePt t="110208" x="6526213" y="4240213"/>
          <p14:tracePt t="110240" x="6518275" y="4240213"/>
          <p14:tracePt t="110247" x="6510338" y="4240213"/>
          <p14:tracePt t="110264" x="6492875" y="4240213"/>
          <p14:tracePt t="110271" x="6483350" y="4240213"/>
          <p14:tracePt t="110295" x="6475413" y="4240213"/>
          <p14:tracePt t="110312" x="6467475" y="4240213"/>
          <p14:tracePt t="110336" x="6457950" y="4240213"/>
          <p14:tracePt t="110344" x="6450013" y="4240213"/>
          <p14:tracePt t="110368" x="6442075" y="4240213"/>
          <p14:tracePt t="110792" x="6432550" y="4232275"/>
          <p14:tracePt t="110824" x="6424613" y="4224338"/>
          <p14:tracePt t="111040" x="6424613" y="4232275"/>
          <p14:tracePt t="111055" x="6432550" y="4232275"/>
          <p14:tracePt t="111256" x="6442075" y="4232275"/>
          <p14:tracePt t="111264" x="6457950" y="4232275"/>
          <p14:tracePt t="111279" x="6475413" y="4214813"/>
          <p14:tracePt t="111288" x="6483350" y="4214813"/>
          <p14:tracePt t="111296" x="6492875" y="4197350"/>
          <p14:tracePt t="111304" x="6500813" y="4189413"/>
          <p14:tracePt t="111312" x="6518275" y="4189413"/>
          <p14:tracePt t="111320" x="6526213" y="4171950"/>
          <p14:tracePt t="111329" x="6543675" y="4164013"/>
          <p14:tracePt t="111336" x="6561138" y="4156075"/>
          <p14:tracePt t="111345" x="6569075" y="4146550"/>
          <p14:tracePt t="111737" x="6569075" y="4138613"/>
          <p14:tracePt t="111792" x="6569075" y="4130675"/>
          <p14:tracePt t="111839" x="6577013" y="4130675"/>
          <p14:tracePt t="112601" x="6577013" y="4121150"/>
          <p14:tracePt t="112616" x="6577013" y="4105275"/>
          <p14:tracePt t="112623" x="6577013" y="4095750"/>
          <p14:tracePt t="112631" x="6577013" y="4062413"/>
          <p14:tracePt t="112639" x="6586538" y="4027488"/>
          <p14:tracePt t="112647" x="6594475" y="3986213"/>
          <p14:tracePt t="112656" x="6602413" y="3925888"/>
          <p14:tracePt t="112663" x="6619875" y="3867150"/>
          <p14:tracePt t="112671" x="6627813" y="3806825"/>
          <p14:tracePt t="112679" x="6637338" y="3705225"/>
          <p14:tracePt t="112687" x="6637338" y="3619500"/>
          <p14:tracePt t="112696" x="6645275" y="3517900"/>
          <p14:tracePt t="112704" x="6645275" y="3416300"/>
          <p14:tracePt t="112713" x="6645275" y="3305175"/>
          <p14:tracePt t="112719" x="6645275" y="3221038"/>
          <p14:tracePt t="112729" x="6645275" y="3109913"/>
          <p14:tracePt t="112736" x="6645275" y="3025775"/>
          <p14:tracePt t="112745" x="6645275" y="2949575"/>
          <p14:tracePt t="112751" x="6645275" y="2863850"/>
          <p14:tracePt t="112762" x="6645275" y="2778125"/>
          <p14:tracePt t="112768" x="6645275" y="2711450"/>
          <p14:tracePt t="112778" x="6645275" y="2608263"/>
          <p14:tracePt t="112784" x="6645275" y="2541588"/>
          <p14:tracePt t="112794" x="6645275" y="2463800"/>
          <p14:tracePt t="112800" x="6645275" y="2405063"/>
          <p14:tracePt t="112808" x="6637338" y="2344738"/>
          <p14:tracePt t="112816" x="6627813" y="2311400"/>
          <p14:tracePt t="112823" x="6619875" y="2286000"/>
          <p14:tracePt t="112832" x="6619875" y="2268538"/>
          <p14:tracePt t="112839" x="6611938" y="2252663"/>
          <p14:tracePt t="112847" x="6602413" y="2243138"/>
          <p14:tracePt t="112952" x="6602413" y="2235200"/>
          <p14:tracePt t="113032" x="6602413" y="2227263"/>
          <p14:tracePt t="113064" x="6602413" y="2235200"/>
          <p14:tracePt t="113071" x="6602413" y="2260600"/>
          <p14:tracePt t="113079" x="6602413" y="2303463"/>
          <p14:tracePt t="113088" x="6602413" y="2362200"/>
          <p14:tracePt t="113095" x="6602413" y="2422525"/>
          <p14:tracePt t="113104" x="6602413" y="2506663"/>
          <p14:tracePt t="113113" x="6602413" y="2592388"/>
          <p14:tracePt t="113121" x="6602413" y="2693988"/>
          <p14:tracePt t="113129" x="6602413" y="2820988"/>
          <p14:tracePt t="113136" x="6602413" y="2932113"/>
          <p14:tracePt t="113145" x="6602413" y="3059113"/>
          <p14:tracePt t="113152" x="6602413" y="3195638"/>
          <p14:tracePt t="113162" x="6602413" y="3314700"/>
          <p14:tracePt t="113168" x="6602413" y="3424238"/>
          <p14:tracePt t="113178" x="6602413" y="3517900"/>
          <p14:tracePt t="113184" x="6602413" y="3636963"/>
          <p14:tracePt t="113193" x="6602413" y="3722688"/>
          <p14:tracePt t="113200" x="6602413" y="3790950"/>
          <p14:tracePt t="113208" x="6602413" y="3824288"/>
          <p14:tracePt t="113216" x="6611938" y="3908425"/>
          <p14:tracePt t="113223" x="6619875" y="3943350"/>
          <p14:tracePt t="113232" x="6627813" y="3994150"/>
          <p14:tracePt t="113240" x="6627813" y="4037013"/>
          <p14:tracePt t="113248" x="6645275" y="4070350"/>
          <p14:tracePt t="113256" x="6645275" y="4095750"/>
          <p14:tracePt t="113263" x="6645275" y="4130675"/>
          <p14:tracePt t="113271" x="6654800" y="4156075"/>
          <p14:tracePt t="113280" x="6654800" y="4181475"/>
          <p14:tracePt t="113288" x="6654800" y="4197350"/>
          <p14:tracePt t="113295" x="6670675" y="4214813"/>
          <p14:tracePt t="113304" x="6670675" y="4232275"/>
          <p14:tracePt t="113313" x="6670675" y="4257675"/>
          <p14:tracePt t="113329" x="6670675" y="4265613"/>
          <p14:tracePt t="113336" x="6670675" y="4275138"/>
          <p14:tracePt t="113378" x="6680200" y="4275138"/>
          <p14:tracePt t="113384" x="6680200" y="4283075"/>
          <p14:tracePt t="113394" x="6688138" y="4300538"/>
          <p14:tracePt t="113410" x="6705600" y="4308475"/>
          <p14:tracePt t="113423" x="6705600" y="4316413"/>
          <p14:tracePt t="113440" x="6705600" y="4325938"/>
          <p14:tracePt t="113448" x="6713538" y="4333875"/>
          <p14:tracePt t="113464" x="6721475" y="4341813"/>
          <p14:tracePt t="113559" x="6731000" y="4351338"/>
          <p14:tracePt t="113584" x="6738938" y="4351338"/>
          <p14:tracePt t="113599" x="6746875" y="4359275"/>
          <p14:tracePt t="113616" x="6756400" y="4376738"/>
          <p14:tracePt t="113632" x="6764338" y="4376738"/>
          <p14:tracePt t="113640" x="6772275" y="4376738"/>
          <p14:tracePt t="113648" x="6781800" y="4384675"/>
          <p14:tracePt t="113655" x="6789738" y="4394200"/>
          <p14:tracePt t="113663" x="6799263" y="4402138"/>
          <p14:tracePt t="113671" x="6815138" y="4402138"/>
          <p14:tracePt t="113679" x="6832600" y="4410075"/>
          <p14:tracePt t="113688" x="6850063" y="4419600"/>
          <p14:tracePt t="113696" x="6875463" y="4435475"/>
          <p14:tracePt t="113704" x="6916738" y="4452938"/>
          <p14:tracePt t="113712" x="6934200" y="4470400"/>
          <p14:tracePt t="113720" x="6985000" y="4486275"/>
          <p14:tracePt t="113729" x="7045325" y="4495800"/>
          <p14:tracePt t="113736" x="7096125" y="4495800"/>
          <p14:tracePt t="113746" x="7154863" y="4495800"/>
          <p14:tracePt t="113752" x="7240588" y="4495800"/>
          <p14:tracePt t="113762" x="7334250" y="4478338"/>
          <p14:tracePt t="113767" x="7367588" y="4445000"/>
          <p14:tracePt t="113778" x="7461250" y="4402138"/>
          <p14:tracePt t="113784" x="7537450" y="4359275"/>
          <p14:tracePt t="113791" x="7588250" y="4325938"/>
          <p14:tracePt t="113799" x="7631113" y="4308475"/>
          <p14:tracePt t="113807" x="7673975" y="4283075"/>
          <p14:tracePt t="114048" x="7648575" y="4283075"/>
          <p14:tracePt t="114056" x="7588250" y="4283075"/>
          <p14:tracePt t="114064" x="7529513" y="4283075"/>
          <p14:tracePt t="114072" x="7443788" y="4283075"/>
          <p14:tracePt t="114081" x="7377113" y="4283075"/>
          <p14:tracePt t="114088" x="7316788" y="4283075"/>
          <p14:tracePt t="114096" x="7248525" y="4283075"/>
          <p14:tracePt t="114104" x="7189788" y="4283075"/>
          <p14:tracePt t="114113" x="7113588" y="4291013"/>
          <p14:tracePt t="114120" x="7045325" y="4316413"/>
          <p14:tracePt t="114129" x="6969125" y="4333875"/>
          <p14:tracePt t="114136" x="6908800" y="4341813"/>
          <p14:tracePt t="114145" x="6840538" y="4384675"/>
          <p14:tracePt t="114152" x="6815138" y="4402138"/>
          <p14:tracePt t="114162" x="6781800" y="4427538"/>
          <p14:tracePt t="114179" x="6772275" y="4435475"/>
          <p14:tracePt t="114185" x="6764338" y="4445000"/>
          <p14:tracePt t="114192" x="6756400" y="4452938"/>
          <p14:tracePt t="114200" x="6746875" y="4470400"/>
          <p14:tracePt t="114207" x="6731000" y="4513263"/>
          <p14:tracePt t="114216" x="6731000" y="4538663"/>
          <p14:tracePt t="114223" x="6721475" y="4564063"/>
          <p14:tracePt t="114232" x="6721475" y="4579938"/>
          <p14:tracePt t="114240" x="6713538" y="4614863"/>
          <p14:tracePt t="114248" x="6713538" y="4630738"/>
          <p14:tracePt t="114255" x="6713538" y="4648200"/>
          <p14:tracePt t="114264" x="6705600" y="4673600"/>
          <p14:tracePt t="114280" x="6705600" y="4691063"/>
          <p14:tracePt t="114288" x="6705600" y="4699000"/>
          <p14:tracePt t="114296" x="6696075" y="4699000"/>
          <p14:tracePt t="114304" x="6688138" y="4716463"/>
          <p14:tracePt t="114313" x="6688138" y="4724400"/>
          <p14:tracePt t="114319" x="6688138" y="4733925"/>
          <p14:tracePt t="114329" x="6688138" y="4759325"/>
          <p14:tracePt t="114336" x="6680200" y="4767263"/>
          <p14:tracePt t="114346" x="6670675" y="4784725"/>
          <p14:tracePt t="114351" x="6670675" y="4792663"/>
          <p14:tracePt t="114368" x="6662738" y="4802188"/>
          <p14:tracePt t="114528" x="6662738" y="4792663"/>
          <p14:tracePt t="114536" x="6662738" y="4775200"/>
          <p14:tracePt t="114552" x="6662738" y="4759325"/>
          <p14:tracePt t="114561" x="6662738" y="4749800"/>
          <p14:tracePt t="114578" x="6662738" y="4741863"/>
          <p14:tracePt t="115192" x="6670675" y="4749800"/>
          <p14:tracePt t="115736" x="6688138" y="4741863"/>
          <p14:tracePt t="115746" x="6705600" y="4733925"/>
          <p14:tracePt t="115752" x="6705600" y="4724400"/>
          <p14:tracePt t="115768" x="6713538" y="4708525"/>
          <p14:tracePt t="115777" x="6721475" y="4708525"/>
          <p14:tracePt t="115784" x="6731000" y="4699000"/>
          <p14:tracePt t="115791" x="6731000" y="4691063"/>
          <p14:tracePt t="115808" x="6738938" y="4683125"/>
          <p14:tracePt t="115815" x="6746875" y="4673600"/>
          <p14:tracePt t="115856" x="6756400" y="4665663"/>
          <p14:tracePt t="116280" x="6756400" y="4657725"/>
          <p14:tracePt t="116816" x="6756400" y="4665663"/>
          <p14:tracePt t="116824" x="6756400" y="4683125"/>
          <p14:tracePt t="116840" x="6756400" y="4691063"/>
          <p14:tracePt t="116848" x="6756400" y="4699000"/>
          <p14:tracePt t="116879" x="6756400" y="4708525"/>
          <p14:tracePt t="116985" x="6746875" y="4716463"/>
          <p14:tracePt t="116991" x="6738938" y="4724400"/>
          <p14:tracePt t="117032" x="6738938" y="4733925"/>
          <p14:tracePt t="117047" x="6738938" y="4741863"/>
          <p14:tracePt t="117055" x="6738938" y="4749800"/>
          <p14:tracePt t="117087" x="6738938" y="4759325"/>
          <p14:tracePt t="117103" x="6738938" y="4767263"/>
          <p14:tracePt t="117113" x="6738938" y="4775200"/>
          <p14:tracePt t="117119" x="6738938" y="4792663"/>
          <p14:tracePt t="117131" x="6738938" y="4802188"/>
          <p14:tracePt t="117135" x="6738938" y="4810125"/>
          <p14:tracePt t="117144" x="6731000" y="4827588"/>
          <p14:tracePt t="117151" x="6721475" y="4835525"/>
          <p14:tracePt t="117159" x="6721475" y="4843463"/>
          <p14:tracePt t="117167" x="6721475" y="4852988"/>
          <p14:tracePt t="117183" x="6731000" y="4860925"/>
          <p14:tracePt t="117191" x="6746875" y="4860925"/>
          <p14:tracePt t="117199" x="6815138" y="4818063"/>
          <p14:tracePt t="117208" x="6891338" y="4802188"/>
          <p14:tracePt t="117215" x="6951663" y="4802188"/>
          <p14:tracePt t="117223" x="7027863" y="4767263"/>
          <p14:tracePt t="117231" x="7035800" y="4759325"/>
          <p14:tracePt t="117239" x="7061200" y="4733925"/>
          <p14:tracePt t="117423" x="7010400" y="4741863"/>
          <p14:tracePt t="117431" x="6951663" y="4749800"/>
          <p14:tracePt t="117440" x="6891338" y="4759325"/>
          <p14:tracePt t="117448" x="6815138" y="4775200"/>
          <p14:tracePt t="117456" x="6756400" y="4802188"/>
          <p14:tracePt t="117465" x="6696075" y="4810125"/>
          <p14:tracePt t="117473" x="6637338" y="4827588"/>
          <p14:tracePt t="117482" x="6577013" y="4843463"/>
          <p14:tracePt t="117488" x="6492875" y="4860925"/>
          <p14:tracePt t="117497" x="6442075" y="4868863"/>
          <p14:tracePt t="117504" x="6399213" y="4878388"/>
          <p14:tracePt t="117514" x="6338888" y="4886325"/>
          <p14:tracePt t="117520" x="6280150" y="4886325"/>
          <p14:tracePt t="117530" x="6221413" y="4886325"/>
          <p14:tracePt t="117536" x="6161088" y="4886325"/>
          <p14:tracePt t="117546" x="6143625" y="4886325"/>
          <p14:tracePt t="117552" x="6118225" y="4886325"/>
          <p14:tracePt t="117559" x="6084888" y="4894263"/>
          <p14:tracePt t="117584" x="6076950" y="4894263"/>
          <p14:tracePt t="117599" x="6067425" y="4894263"/>
          <p14:tracePt t="117616" x="6059488" y="4894263"/>
          <p14:tracePt t="117648" x="6049963" y="4894263"/>
          <p14:tracePt t="117656" x="6034088" y="4894263"/>
          <p14:tracePt t="117665" x="6034088" y="4886325"/>
          <p14:tracePt t="117672" x="6034088" y="4860925"/>
          <p14:tracePt t="117682" x="6024563" y="4860925"/>
          <p14:tracePt t="117687" x="6024563" y="4835525"/>
          <p14:tracePt t="117698" x="6016625" y="4810125"/>
          <p14:tracePt t="117704" x="6016625" y="4802188"/>
          <p14:tracePt t="117714" x="6016625" y="4775200"/>
          <p14:tracePt t="117719" x="6016625" y="4741863"/>
          <p14:tracePt t="117730" x="6016625" y="4724400"/>
          <p14:tracePt t="117736" x="6016625" y="4691063"/>
          <p14:tracePt t="117743" x="6016625" y="4665663"/>
          <p14:tracePt t="117751" x="6016625" y="4648200"/>
          <p14:tracePt t="117758" x="6016625" y="4622800"/>
          <p14:tracePt t="117768" x="6016625" y="4597400"/>
          <p14:tracePt t="117775" x="6024563" y="4572000"/>
          <p14:tracePt t="117783" x="6024563" y="4554538"/>
          <p14:tracePt t="117792" x="6042025" y="4529138"/>
          <p14:tracePt t="117799" x="6049963" y="4495800"/>
          <p14:tracePt t="117808" x="6049963" y="4478338"/>
          <p14:tracePt t="117816" x="6067425" y="4445000"/>
          <p14:tracePt t="117823" x="6084888" y="4427538"/>
          <p14:tracePt t="117832" x="6110288" y="4394200"/>
          <p14:tracePt t="117839" x="6135688" y="4368800"/>
          <p14:tracePt t="117847" x="6178550" y="4316413"/>
          <p14:tracePt t="117857" x="6221413" y="4275138"/>
          <p14:tracePt t="117864" x="6272213" y="4224338"/>
          <p14:tracePt t="117871" x="6323013" y="4181475"/>
          <p14:tracePt t="117891" x="6450013" y="4087813"/>
          <p14:tracePt t="117897" x="6500813" y="4044950"/>
          <p14:tracePt t="117904" x="6551613" y="4011613"/>
          <p14:tracePt t="117914" x="6611938" y="3968750"/>
          <p14:tracePt t="117919" x="6662738" y="3935413"/>
          <p14:tracePt t="117931" x="6705600" y="3900488"/>
          <p14:tracePt t="117936" x="6721475" y="3892550"/>
          <p14:tracePt t="117944" x="6772275" y="3857625"/>
          <p14:tracePt t="117952" x="6824663" y="3832225"/>
          <p14:tracePt t="117958" x="6858000" y="3816350"/>
          <p14:tracePt t="117968" x="6908800" y="3781425"/>
          <p14:tracePt t="117975" x="6943725" y="3756025"/>
          <p14:tracePt t="117984" x="6977063" y="3738563"/>
          <p14:tracePt t="117992" x="7027863" y="3705225"/>
          <p14:tracePt t="117999" x="7061200" y="3697288"/>
          <p14:tracePt t="118008" x="7088188" y="3679825"/>
          <p14:tracePt t="118016" x="7138988" y="3646488"/>
          <p14:tracePt t="118023" x="7154863" y="3619500"/>
          <p14:tracePt t="118032" x="7172325" y="3611563"/>
          <p14:tracePt t="118040" x="7197725" y="3586163"/>
          <p14:tracePt t="118047" x="7215188" y="3578225"/>
          <p14:tracePt t="118056" x="7240588" y="3552825"/>
          <p14:tracePt t="118064" x="7258050" y="3527425"/>
          <p14:tracePt t="118072" x="7265988" y="3509963"/>
          <p14:tracePt t="118080" x="7291388" y="3475038"/>
          <p14:tracePt t="118089" x="7308850" y="3441700"/>
          <p14:tracePt t="118097" x="7308850" y="3424238"/>
          <p14:tracePt t="118105" x="7308850" y="3398838"/>
          <p14:tracePt t="118114" x="7308850" y="3355975"/>
          <p14:tracePt t="118119" x="7308850" y="3322638"/>
          <p14:tracePt t="118131" x="7316788" y="3289300"/>
          <p14:tracePt t="118136" x="7316788" y="3246438"/>
          <p14:tracePt t="118143" x="7316788" y="3211513"/>
          <p14:tracePt t="118153" x="7316788" y="3160713"/>
          <p14:tracePt t="118158" x="7316788" y="3101975"/>
          <p14:tracePt t="118169" x="7316788" y="3059113"/>
          <p14:tracePt t="118175" x="7316788" y="3016250"/>
          <p14:tracePt t="118184" x="7316788" y="2974975"/>
          <p14:tracePt t="118192" x="7316788" y="2922588"/>
          <p14:tracePt t="118199" x="7324725" y="2897188"/>
          <p14:tracePt t="118207" x="7334250" y="2863850"/>
          <p14:tracePt t="118216" x="7334250" y="2830513"/>
          <p14:tracePt t="118224" x="7334250" y="2805113"/>
          <p14:tracePt t="118232" x="7334250" y="2787650"/>
          <p14:tracePt t="118240" x="7334250" y="2770188"/>
          <p14:tracePt t="118248" x="7334250" y="2762250"/>
          <p14:tracePt t="118256" x="7334250" y="2752725"/>
          <p14:tracePt t="118264" x="7334250" y="2744788"/>
          <p14:tracePt t="118272" x="7334250" y="2736850"/>
          <p14:tracePt t="118280" x="7334250" y="2727325"/>
          <p14:tracePt t="118288" x="7334250" y="2711450"/>
          <p14:tracePt t="118298" x="7342188" y="2711450"/>
          <p14:tracePt t="118304" x="7350125" y="2693988"/>
          <p14:tracePt t="118314" x="7359650" y="2676525"/>
          <p14:tracePt t="118330" x="7367588" y="2660650"/>
          <p14:tracePt t="118336" x="7385050" y="2633663"/>
          <p14:tracePt t="118344" x="7402513" y="2625725"/>
          <p14:tracePt t="118352" x="7410450" y="2608263"/>
          <p14:tracePt t="118358" x="7435850" y="2574925"/>
          <p14:tracePt t="118368" x="7453313" y="2557463"/>
          <p14:tracePt t="118375" x="7469188" y="2532063"/>
          <p14:tracePt t="118383" x="7478713" y="2524125"/>
          <p14:tracePt t="118392" x="7504113" y="2516188"/>
          <p14:tracePt t="118399" x="7521575" y="2498725"/>
          <p14:tracePt t="118407" x="7529513" y="2489200"/>
          <p14:tracePt t="118416" x="7546975" y="2481263"/>
          <p14:tracePt t="118431" x="7562850" y="2473325"/>
          <p14:tracePt t="118439" x="7572375" y="2473325"/>
          <p14:tracePt t="118448" x="7580313" y="2463800"/>
          <p14:tracePt t="118456" x="7605713" y="2455863"/>
          <p14:tracePt t="118464" x="7631113" y="2447925"/>
          <p14:tracePt t="118472" x="7639050" y="2447925"/>
          <p14:tracePt t="118481" x="7666038" y="2438400"/>
          <p14:tracePt t="118489" x="7681913" y="2438400"/>
          <p14:tracePt t="118498" x="7691438" y="2438400"/>
          <p14:tracePt t="118504" x="7707313" y="2430463"/>
          <p14:tracePt t="118514" x="7716838" y="2430463"/>
          <p14:tracePt t="118553" x="7724775" y="2422525"/>
          <p14:tracePt t="118569" x="7732713" y="2413000"/>
          <p14:tracePt t="118575" x="7742238" y="2413000"/>
          <p14:tracePt t="118585" x="7750175" y="2413000"/>
          <p14:tracePt t="118599" x="7767638" y="2397125"/>
          <p14:tracePt t="118607" x="7775575" y="2387600"/>
          <p14:tracePt t="118624" x="7800975" y="2371725"/>
          <p14:tracePt t="118632" x="7810500" y="2371725"/>
          <p14:tracePt t="118671" x="7818438" y="2362200"/>
          <p14:tracePt t="118775" x="7826375" y="2354263"/>
          <p14:tracePt t="118792" x="7835900" y="2354263"/>
          <p14:tracePt t="118800" x="7843838" y="2354263"/>
          <p14:tracePt t="118807" x="7851775" y="2354263"/>
          <p14:tracePt t="118815" x="7861300" y="2354263"/>
          <p14:tracePt t="118823" x="7869238" y="2354263"/>
          <p14:tracePt t="118839" x="7877175" y="2354263"/>
          <p14:tracePt t="118856" x="7886700" y="2354263"/>
          <p14:tracePt t="118871" x="7894638" y="2354263"/>
          <p14:tracePt t="118881" x="7894638" y="2362200"/>
          <p14:tracePt t="118898" x="7902575" y="2371725"/>
          <p14:tracePt t="118914" x="7912100" y="2379663"/>
          <p14:tracePt t="119033" x="7912100" y="2387600"/>
          <p14:tracePt t="119064" x="7912100" y="2397125"/>
          <p14:tracePt t="224504" x="7912100" y="2387600"/>
          <p14:tracePt t="224512" x="7894638" y="2379663"/>
          <p14:tracePt t="224519" x="7894638" y="2371725"/>
          <p14:tracePt t="224530" x="7886700" y="2354263"/>
          <p14:tracePt t="224535" x="7877175" y="2354263"/>
          <p14:tracePt t="224551" x="7869238" y="2344738"/>
          <p14:tracePt t="224568" x="7869238" y="2336800"/>
          <p14:tracePt t="224599" x="7861300" y="2336800"/>
          <p14:tracePt t="224639" x="7851775" y="2336800"/>
          <p14:tracePt t="224648" x="7843838" y="2336800"/>
          <p14:tracePt t="224671" x="7843838" y="2328863"/>
          <p14:tracePt t="224688" x="7835900" y="2319338"/>
          <p14:tracePt t="224719" x="7826375" y="2311400"/>
          <p14:tracePt t="224752" x="7818438" y="2303463"/>
          <p14:tracePt t="224762" x="7800975" y="2303463"/>
          <p14:tracePt t="224767" x="7800975" y="2293938"/>
          <p14:tracePt t="224776" x="7775575" y="2286000"/>
          <p14:tracePt t="224793" x="7758113" y="2286000"/>
          <p14:tracePt t="224799" x="7742238" y="2286000"/>
          <p14:tracePt t="224807" x="7724775" y="2286000"/>
          <p14:tracePt t="224816" x="7699375" y="2278063"/>
          <p14:tracePt t="224824" x="7666038" y="2268538"/>
          <p14:tracePt t="224832" x="7631113" y="2268538"/>
          <p14:tracePt t="224840" x="7605713" y="2260600"/>
          <p14:tracePt t="224848" x="7572375" y="2260600"/>
          <p14:tracePt t="224855" x="7529513" y="2252663"/>
          <p14:tracePt t="224864" x="7469188" y="2243138"/>
          <p14:tracePt t="224871" x="7418388" y="2235200"/>
          <p14:tracePt t="224881" x="7385050" y="2227263"/>
          <p14:tracePt t="224888" x="7342188" y="2200275"/>
          <p14:tracePt t="224907" x="7248525" y="2184400"/>
          <p14:tracePt t="224914" x="7223125" y="2174875"/>
          <p14:tracePt t="224919" x="7197725" y="2174875"/>
          <p14:tracePt t="224930" x="7180263" y="2174875"/>
          <p14:tracePt t="224935" x="7172325" y="2174875"/>
          <p14:tracePt t="224963" x="7164388" y="2174875"/>
          <p14:tracePt t="225778" x="7164388" y="2159000"/>
          <p14:tracePt t="225784" x="7164388" y="2141538"/>
          <p14:tracePt t="225790" x="7172325" y="2108200"/>
          <p14:tracePt t="225799" x="7180263" y="2098675"/>
          <p14:tracePt t="225807" x="7189788" y="2082800"/>
          <p14:tracePt t="225816" x="7189788" y="2073275"/>
          <p14:tracePt t="225824" x="7189788" y="2055813"/>
          <p14:tracePt t="225832" x="7197725" y="2030413"/>
          <p14:tracePt t="225839" x="7197725" y="2022475"/>
          <p14:tracePt t="225849" x="7197725" y="2014538"/>
          <p14:tracePt t="225855" x="7197725" y="1997075"/>
          <p14:tracePt t="225863" x="7197725" y="1989138"/>
          <p14:tracePt t="225872" x="7197725" y="1971675"/>
          <p14:tracePt t="225880" x="7197725" y="1946275"/>
          <p14:tracePt t="225893" x="7197725" y="1938338"/>
          <p14:tracePt t="225897" x="7197725" y="1920875"/>
          <p14:tracePt t="225904" x="7197725" y="1895475"/>
          <p14:tracePt t="225914" x="7197725" y="1885950"/>
          <p14:tracePt t="225920" x="7197725" y="1860550"/>
          <p14:tracePt t="225930" x="7197725" y="1835150"/>
          <p14:tracePt t="225936" x="7197725" y="1827213"/>
          <p14:tracePt t="225947" x="7197725" y="1801813"/>
          <p14:tracePt t="225951" x="7197725" y="1766888"/>
          <p14:tracePt t="225962" x="7197725" y="1758950"/>
          <p14:tracePt t="225968" x="7197725" y="1741488"/>
          <p14:tracePt t="225975" x="7197725" y="1725613"/>
          <p14:tracePt t="225984" x="7197725" y="1716088"/>
          <p14:tracePt t="225991" x="7197725" y="1700213"/>
          <p14:tracePt t="225999" x="7197725" y="1690688"/>
          <p14:tracePt t="226008" x="7197725" y="1682750"/>
          <p14:tracePt t="226272" x="7197725" y="1690688"/>
          <p14:tracePt t="226415" x="7197725" y="1700213"/>
          <p14:tracePt t="226424" x="7197725" y="1708150"/>
          <p14:tracePt t="226439" x="7189788" y="1716088"/>
          <p14:tracePt t="240815" x="7180263" y="1708150"/>
          <p14:tracePt t="240847" x="7180263" y="1690688"/>
          <p14:tracePt t="240864" x="7180263" y="1682750"/>
          <p14:tracePt t="240879" x="7180263" y="1665288"/>
          <p14:tracePt t="240888" x="7189788" y="1657350"/>
          <p14:tracePt t="240895" x="7197725" y="1649413"/>
          <p14:tracePt t="240906" x="7205663" y="1649413"/>
          <p14:tracePt t="240912" x="7223125" y="1639888"/>
          <p14:tracePt t="240921" x="7240588" y="1631950"/>
          <p14:tracePt t="240928" x="7273925" y="1622425"/>
          <p14:tracePt t="240937" x="7316788" y="1622425"/>
          <p14:tracePt t="240944" x="7367588" y="1622425"/>
          <p14:tracePt t="240954" x="7385050" y="1622425"/>
          <p14:tracePt t="240959" x="7418388" y="1622425"/>
          <p14:tracePt t="240969" x="7443788" y="1622425"/>
          <p14:tracePt t="240976" x="7461250" y="1622425"/>
          <p14:tracePt t="240986" x="7469188" y="1631950"/>
          <p14:tracePt t="240992" x="7486650" y="1631950"/>
          <p14:tracePt t="241008" x="7537450" y="1631950"/>
          <p14:tracePt t="241015" x="7588250" y="1614488"/>
          <p14:tracePt t="241024" x="7656513" y="1589088"/>
          <p14:tracePt t="241031" x="7707313" y="1589088"/>
          <p14:tracePt t="241039" x="7724775" y="1589088"/>
          <p14:tracePt t="241048" x="7758113" y="1589088"/>
          <p14:tracePt t="241056" x="7783513" y="1589088"/>
          <p14:tracePt t="241064" x="7793038" y="1589088"/>
          <p14:tracePt t="241072" x="7826375" y="1589088"/>
          <p14:tracePt t="241079" x="7843838" y="1589088"/>
          <p14:tracePt t="241216" x="7843838" y="1597025"/>
          <p14:tracePt t="241224" x="7835900" y="1614488"/>
          <p14:tracePt t="241230" x="7793038" y="1674813"/>
          <p14:tracePt t="241239" x="7783513" y="1690688"/>
          <p14:tracePt t="241248" x="7783513" y="1700213"/>
          <p14:tracePt t="241256" x="7775575" y="1700213"/>
          <p14:tracePt t="241272" x="7767638" y="1708150"/>
          <p14:tracePt t="241352" x="7775575" y="1708150"/>
          <p14:tracePt t="241376" x="7783513" y="1708150"/>
          <p14:tracePt t="241386" x="7793038" y="1708150"/>
          <p14:tracePt t="241392" x="7810500" y="1700213"/>
          <p14:tracePt t="241399" x="7818438" y="1690688"/>
          <p14:tracePt t="241408" x="7835900" y="1665288"/>
          <p14:tracePt t="241415" x="7835900" y="1657350"/>
          <p14:tracePt t="241424" x="7835900" y="1649413"/>
          <p14:tracePt t="241431" x="7851775" y="1631950"/>
          <p14:tracePt t="241439" x="7861300" y="1622425"/>
          <p14:tracePt t="241448" x="7869238" y="1597025"/>
          <p14:tracePt t="241457" x="7877175" y="1589088"/>
          <p14:tracePt t="241463" x="7886700" y="1563688"/>
          <p14:tracePt t="241472" x="7894638" y="1546225"/>
          <p14:tracePt t="241479" x="7902575" y="1538288"/>
          <p14:tracePt t="241488" x="7912100" y="1512888"/>
          <p14:tracePt t="241496" x="7920038" y="1504950"/>
          <p14:tracePt t="241503" x="7920038" y="1487488"/>
          <p14:tracePt t="241512" x="7937500" y="1470025"/>
          <p14:tracePt t="241520" x="7945438" y="1462088"/>
          <p14:tracePt t="241528" x="7954963" y="1452563"/>
          <p14:tracePt t="241536" x="7954963" y="1444625"/>
          <p14:tracePt t="241544" x="7954963" y="1436688"/>
          <p14:tracePt t="241576" x="7954963" y="1427163"/>
          <p14:tracePt t="241608" x="7954963" y="1419225"/>
          <p14:tracePt t="241618" x="7954963" y="1411288"/>
          <p14:tracePt t="241639" x="7954963" y="1401763"/>
          <p14:tracePt t="241647" x="7954963" y="1385888"/>
          <p14:tracePt t="241663" x="7954963" y="1368425"/>
          <p14:tracePt t="241696" x="7954963" y="1360488"/>
          <p14:tracePt t="241720" x="7954963" y="1350963"/>
          <p14:tracePt t="241728" x="7954963" y="1333500"/>
          <p14:tracePt t="241737" x="7954963" y="1325563"/>
          <p14:tracePt t="241744" x="7970838" y="1308100"/>
          <p14:tracePt t="241760" x="7980363" y="1292225"/>
          <p14:tracePt t="241776" x="7988300" y="1282700"/>
          <p14:tracePt t="241786" x="7996238" y="1266825"/>
          <p14:tracePt t="243304" x="7996238" y="1257300"/>
          <p14:tracePt t="257496" x="7861300" y="1257300"/>
          <p14:tracePt t="257503" x="7597775" y="1257300"/>
          <p14:tracePt t="257512" x="7283450" y="1257300"/>
          <p14:tracePt t="257519" x="7045325" y="1266825"/>
          <p14:tracePt t="257529" x="6900863" y="1300163"/>
          <p14:tracePt t="257536" x="6799263" y="1333500"/>
          <p14:tracePt t="257544" x="6705600" y="1393825"/>
          <p14:tracePt t="257552" x="6654800" y="1419225"/>
          <p14:tracePt t="257560" x="6594475" y="1470025"/>
          <p14:tracePt t="257568" x="6551613" y="1512888"/>
          <p14:tracePt t="257578" x="6526213" y="1538288"/>
          <p14:tracePt t="257584" x="6492875" y="1571625"/>
          <p14:tracePt t="257594" x="6450013" y="1614488"/>
          <p14:tracePt t="257599" x="6416675" y="1639888"/>
          <p14:tracePt t="257610" x="6373813" y="1665288"/>
          <p14:tracePt t="257616" x="6356350" y="1682750"/>
          <p14:tracePt t="257623" x="6330950" y="1700213"/>
          <p14:tracePt t="257632" x="6305550" y="1716088"/>
          <p14:tracePt t="257639" x="6280150" y="1725613"/>
          <p14:tracePt t="257648" x="6280150" y="1733550"/>
          <p14:tracePt t="257664" x="6280150" y="1751013"/>
          <p14:tracePt t="257672" x="6280150" y="1766888"/>
          <p14:tracePt t="257688" x="6246813" y="1801813"/>
          <p14:tracePt t="257703" x="6203950" y="1819275"/>
          <p14:tracePt t="257712" x="6178550" y="1844675"/>
          <p14:tracePt t="257719" x="6127750" y="1878013"/>
          <p14:tracePt t="257728" x="6084888" y="1895475"/>
          <p14:tracePt t="257736" x="5999163" y="1954213"/>
          <p14:tracePt t="257744" x="5922963" y="2005013"/>
          <p14:tracePt t="257752" x="5864225" y="2039938"/>
          <p14:tracePt t="257760" x="5813425" y="2082800"/>
          <p14:tracePt t="257768" x="5761038" y="2133600"/>
          <p14:tracePt t="257777" x="5710238" y="2184400"/>
          <p14:tracePt t="257784" x="5668963" y="2227263"/>
          <p14:tracePt t="257794" x="5634038" y="2252663"/>
          <p14:tracePt t="257800" x="5608638" y="2286000"/>
          <p14:tracePt t="257810" x="5583238" y="2311400"/>
          <p14:tracePt t="257815" x="5540375" y="2362200"/>
          <p14:tracePt t="257823" x="5497513" y="2413000"/>
          <p14:tracePt t="257832" x="5472113" y="2438400"/>
          <p14:tracePt t="257838" x="5472113" y="2447925"/>
          <p14:tracePt t="257849" x="5446713" y="2473325"/>
          <p14:tracePt t="257855" x="5438775" y="2498725"/>
          <p14:tracePt t="257863" x="5430838" y="2524125"/>
          <p14:tracePt t="257871" x="5413375" y="2549525"/>
          <p14:tracePt t="257879" x="5405438" y="2549525"/>
          <p14:tracePt t="257889" x="5387975" y="2549525"/>
          <p14:tracePt t="257896" x="5362575" y="2557463"/>
          <p14:tracePt t="257903" x="5345113" y="2566988"/>
          <p14:tracePt t="257914" x="5319713" y="2566988"/>
          <p14:tracePt t="257919" x="5302250" y="2566988"/>
          <p14:tracePt t="257928" x="5276850" y="2566988"/>
          <p14:tracePt t="257936" x="5268913" y="2566988"/>
          <p14:tracePt t="257984" x="5268913" y="2557463"/>
          <p14:tracePt t="257993" x="5268913" y="2549525"/>
          <p14:tracePt t="258010" x="5268913" y="2541588"/>
          <p14:tracePt t="258016" x="5268913" y="2532063"/>
          <p14:tracePt t="258048" x="5268913" y="2524125"/>
          <p14:tracePt t="258080" x="5268913" y="2516188"/>
          <p14:tracePt t="258096" x="5268913" y="2498725"/>
          <p14:tracePt t="258112" x="5268913" y="2473325"/>
          <p14:tracePt t="258119" x="5268913" y="2447925"/>
          <p14:tracePt t="258137" x="5276850" y="2430463"/>
          <p14:tracePt t="258145" x="5294313" y="2413000"/>
          <p14:tracePt t="258152" x="5311775" y="2397125"/>
          <p14:tracePt t="258161" x="5327650" y="2379663"/>
          <p14:tracePt t="258168" x="5327650" y="2362200"/>
          <p14:tracePt t="258178" x="5337175" y="2344738"/>
          <p14:tracePt t="258185" x="5353050" y="2336800"/>
          <p14:tracePt t="258194" x="5362575" y="2319338"/>
          <p14:tracePt t="258199" x="5380038" y="2293938"/>
          <p14:tracePt t="258210" x="5387975" y="2286000"/>
          <p14:tracePt t="258216" x="5395913" y="2268538"/>
          <p14:tracePt t="258224" x="5405438" y="2260600"/>
          <p14:tracePt t="258232" x="5413375" y="2260600"/>
          <p14:tracePt t="258238" x="5421313" y="2243138"/>
          <p14:tracePt t="258248" x="5430838" y="2227263"/>
          <p14:tracePt t="258255" x="5446713" y="2200275"/>
          <p14:tracePt t="258264" x="5456238" y="2192338"/>
          <p14:tracePt t="258272" x="5456238" y="2184400"/>
          <p14:tracePt t="258280" x="5464175" y="2166938"/>
          <p14:tracePt t="258304" x="5472113" y="2166938"/>
          <p14:tracePt t="258319" x="5472113" y="2159000"/>
          <p14:tracePt t="258352" x="5481638" y="2149475"/>
          <p14:tracePt t="258368" x="5489575" y="2141538"/>
          <p14:tracePt t="258384" x="5497513" y="2133600"/>
          <p14:tracePt t="258394" x="5514975" y="2124075"/>
          <p14:tracePt t="258399" x="5524500" y="2108200"/>
          <p14:tracePt t="258410" x="5557838" y="2098675"/>
          <p14:tracePt t="258416" x="5583238" y="2090738"/>
          <p14:tracePt t="258424" x="5616575" y="2073275"/>
          <p14:tracePt t="258432" x="5676900" y="2039938"/>
          <p14:tracePt t="258438" x="5710238" y="2022475"/>
          <p14:tracePt t="258447" x="5753100" y="2005013"/>
          <p14:tracePt t="258455" x="5770563" y="1997075"/>
          <p14:tracePt t="258464" x="5803900" y="1979613"/>
          <p14:tracePt t="258472" x="5829300" y="1971675"/>
          <p14:tracePt t="258479" x="5846763" y="1954213"/>
          <p14:tracePt t="258487" x="5854700" y="1954213"/>
          <p14:tracePt t="258496" x="5872163" y="1954213"/>
          <p14:tracePt t="258504" x="5897563" y="1946275"/>
          <p14:tracePt t="258512" x="5922963" y="1928813"/>
          <p14:tracePt t="258520" x="5940425" y="1920875"/>
          <p14:tracePt t="258529" x="5957888" y="1920875"/>
          <p14:tracePt t="258545" x="5965825" y="1911350"/>
          <p14:tracePt t="258552" x="5965825" y="1903413"/>
          <p14:tracePt t="258561" x="5965825" y="1895475"/>
          <p14:tracePt t="258568" x="5965825" y="1870075"/>
          <p14:tracePt t="260768" x="5999163" y="1860550"/>
          <p14:tracePt t="260777" x="6092825" y="1827213"/>
          <p14:tracePt t="260784" x="6194425" y="1801813"/>
          <p14:tracePt t="260791" x="6262688" y="1801813"/>
          <p14:tracePt t="260799" x="6407150" y="1784350"/>
          <p14:tracePt t="260806" x="6535738" y="1784350"/>
          <p14:tracePt t="260815" x="6662738" y="1758950"/>
          <p14:tracePt t="260823" x="6789738" y="1733550"/>
          <p14:tracePt t="260832" x="6908800" y="1725613"/>
          <p14:tracePt t="260840" x="7027863" y="1725613"/>
          <p14:tracePt t="260848" x="7129463" y="1725613"/>
          <p14:tracePt t="260855" x="7258050" y="1725613"/>
          <p14:tracePt t="260864" x="7367588" y="1725613"/>
          <p14:tracePt t="260871" x="7453313" y="1725613"/>
          <p14:tracePt t="260880" x="7554913" y="1725613"/>
          <p14:tracePt t="260890" x="7656513" y="1725613"/>
          <p14:tracePt t="260896" x="7742238" y="1725613"/>
          <p14:tracePt t="260903" x="7835900" y="1725613"/>
          <p14:tracePt t="260914" x="7894638" y="1725613"/>
          <p14:tracePt t="260920" x="7954963" y="1725613"/>
          <p14:tracePt t="260930" x="8013700" y="1725613"/>
          <p14:tracePt t="260936" x="8039100" y="1725613"/>
          <p14:tracePt t="260946" x="8074025" y="1725613"/>
          <p14:tracePt t="260952" x="8081963" y="1725613"/>
          <p14:tracePt t="260962" x="8089900" y="1725613"/>
          <p14:tracePt t="260968" x="8107363" y="1716088"/>
          <p14:tracePt t="261424" x="8107363" y="1725613"/>
          <p14:tracePt t="261448" x="8107363" y="1733550"/>
          <p14:tracePt t="261472" x="8107363" y="1751013"/>
          <p14:tracePt t="261503" x="8089900" y="1758950"/>
          <p14:tracePt t="261511" x="8081963" y="1758950"/>
          <p14:tracePt t="261519" x="8074025" y="1766888"/>
          <p14:tracePt t="261529" x="8064500" y="1766888"/>
          <p14:tracePt t="261536" x="8056563" y="1766888"/>
          <p14:tracePt t="261545" x="8047038" y="1766888"/>
          <p14:tracePt t="261552" x="8039100" y="1766888"/>
          <p14:tracePt t="261562" x="8021638" y="1776413"/>
          <p14:tracePt t="261567" x="8013700" y="1784350"/>
          <p14:tracePt t="261584" x="8005763" y="1784350"/>
          <p14:tracePt t="261591" x="7996238" y="1793875"/>
          <p14:tracePt t="261599" x="7988300" y="1793875"/>
          <p14:tracePt t="261623" x="7970838" y="1793875"/>
          <p14:tracePt t="261640" x="7962900" y="1801813"/>
          <p14:tracePt t="261672" x="7962900" y="1809750"/>
          <p14:tracePt t="261728" x="7962900" y="1819275"/>
          <p14:tracePt t="261936" x="7945438" y="1819275"/>
          <p14:tracePt t="261946" x="7927975" y="1819275"/>
          <p14:tracePt t="261952" x="7920038" y="1827213"/>
          <p14:tracePt t="261963" x="7886700" y="1835150"/>
          <p14:tracePt t="261968" x="7869238" y="1844675"/>
          <p14:tracePt t="261977" x="7835900" y="1852613"/>
          <p14:tracePt t="261985" x="7826375" y="1860550"/>
          <p14:tracePt t="261991" x="7793038" y="1870075"/>
          <p14:tracePt t="261999" x="7767638" y="1878013"/>
          <p14:tracePt t="262007" x="7742238" y="1885950"/>
          <p14:tracePt t="262016" x="7724775" y="1895475"/>
          <p14:tracePt t="262024" x="7699375" y="1895475"/>
          <p14:tracePt t="262032" x="7681913" y="1895475"/>
          <p14:tracePt t="262049" x="7673975" y="1895475"/>
          <p14:tracePt t="262055" x="7666038" y="1903413"/>
          <p14:tracePt t="262112" x="7656513" y="1903413"/>
          <p14:tracePt t="262129" x="7656513" y="1911350"/>
          <p14:tracePt t="262145" x="7648575" y="1911350"/>
          <p14:tracePt t="262162" x="7639050" y="1911350"/>
          <p14:tracePt t="262223" x="7631113" y="1911350"/>
          <p14:tracePt t="262239" x="7623175" y="1911350"/>
          <p14:tracePt t="262247" x="7613650" y="1911350"/>
          <p14:tracePt t="262263" x="7605713" y="1911350"/>
          <p14:tracePt t="262272" x="7588250" y="1911350"/>
          <p14:tracePt t="262328" x="7580313" y="1911350"/>
          <p14:tracePt t="262368" x="7572375" y="1911350"/>
          <p14:tracePt t="262431" x="7554913" y="1911350"/>
          <p14:tracePt t="262448" x="7546975" y="1911350"/>
          <p14:tracePt t="262487" x="7537450" y="1920875"/>
          <p14:tracePt t="262496" x="7529513" y="1920875"/>
          <p14:tracePt t="262504" x="7529513" y="1928813"/>
          <p14:tracePt t="262535" x="7512050" y="1938338"/>
          <p14:tracePt t="262624" x="7504113" y="1938338"/>
          <p14:tracePt t="262689" x="7504113" y="1946275"/>
          <p14:tracePt t="262825" x="7494588" y="1954213"/>
          <p14:tracePt t="263105" x="7486650" y="1954213"/>
          <p14:tracePt t="266695" x="7486650" y="1946275"/>
          <p14:tracePt t="266703" x="7486650" y="1928813"/>
          <p14:tracePt t="266713" x="7469188" y="1911350"/>
          <p14:tracePt t="266727" x="7469188" y="1885950"/>
          <p14:tracePt t="266743" x="7469188" y="1878013"/>
          <p14:tracePt t="266751" x="7469188" y="1860550"/>
          <p14:tracePt t="266783" x="7469188" y="1844675"/>
          <p14:tracePt t="266879" x="7461250" y="1835150"/>
          <p14:tracePt t="266903" x="7461250" y="1827213"/>
          <p14:tracePt t="267143" x="7469188" y="1827213"/>
          <p14:tracePt t="267151" x="7504113" y="1827213"/>
          <p14:tracePt t="267159" x="7572375" y="1827213"/>
          <p14:tracePt t="267167" x="7639050" y="1827213"/>
          <p14:tracePt t="267176" x="7699375" y="1827213"/>
          <p14:tracePt t="267183" x="7783513" y="1827213"/>
          <p14:tracePt t="267191" x="7869238" y="1827213"/>
          <p14:tracePt t="267200" x="7954963" y="1827213"/>
          <p14:tracePt t="267207" x="8013700" y="1827213"/>
          <p14:tracePt t="267216" x="8064500" y="1827213"/>
          <p14:tracePt t="267223" x="8124825" y="1827213"/>
          <p14:tracePt t="267233" x="8158163" y="1827213"/>
          <p14:tracePt t="267239" x="8183563" y="1827213"/>
          <p14:tracePt t="267249" x="8208963" y="1827213"/>
          <p14:tracePt t="267255" x="8218488" y="1827213"/>
          <p14:tracePt t="267266" x="8226425" y="1827213"/>
          <p14:tracePt t="267271" x="8234363" y="1827213"/>
          <p14:tracePt t="267399" x="8234363" y="1835150"/>
          <p14:tracePt t="267527" x="8234363" y="1844675"/>
          <p14:tracePt t="267591" x="8234363" y="1852613"/>
          <p14:tracePt t="267616" x="8234363" y="1860550"/>
          <p14:tracePt t="267623" x="8234363" y="1870075"/>
          <p14:tracePt t="267639" x="8234363" y="1878013"/>
          <p14:tracePt t="267650" x="8234363" y="1885950"/>
          <p14:tracePt t="267655" x="8226425" y="1895475"/>
          <p14:tracePt t="267666" x="8218488" y="1903413"/>
          <p14:tracePt t="267682" x="8208963" y="1920875"/>
          <p14:tracePt t="267687" x="8208963" y="1928813"/>
          <p14:tracePt t="267697" x="8208963" y="1938338"/>
          <p14:tracePt t="267703" x="8201025" y="1946275"/>
          <p14:tracePt t="267711" x="8191500" y="1954213"/>
          <p14:tracePt t="267719" x="8191500" y="1963738"/>
          <p14:tracePt t="269959" x="8183563" y="1963738"/>
          <p14:tracePt t="269967" x="8175625" y="1954213"/>
          <p14:tracePt t="269984" x="8175625" y="1946275"/>
          <p14:tracePt t="269991" x="8166100" y="1938338"/>
          <p14:tracePt t="270007" x="8150225" y="1938338"/>
          <p14:tracePt t="270017" x="8140700" y="1928813"/>
          <p14:tracePt t="270023" x="8132763" y="1920875"/>
          <p14:tracePt t="270034" x="8124825" y="1911350"/>
          <p14:tracePt t="270039" x="8115300" y="1911350"/>
          <p14:tracePt t="270050" x="8107363" y="1911350"/>
          <p14:tracePt t="270055" x="8081963" y="1911350"/>
          <p14:tracePt t="270066" x="8064500" y="1911350"/>
          <p14:tracePt t="270071" x="8056563" y="1911350"/>
          <p14:tracePt t="270079" x="8039100" y="1920875"/>
          <p14:tracePt t="270087" x="8039100" y="1928813"/>
          <p14:tracePt t="270103" x="8039100" y="1938338"/>
          <p14:tracePt t="270119" x="8039100" y="1946275"/>
          <p14:tracePt t="270127" x="8074025" y="1954213"/>
          <p14:tracePt t="270135" x="8107363" y="1971675"/>
          <p14:tracePt t="270144" x="8124825" y="1971675"/>
          <p14:tracePt t="270151" x="8150225" y="1989138"/>
          <p14:tracePt t="270159" x="8166100" y="1997075"/>
          <p14:tracePt t="270327" x="8166100" y="2005013"/>
          <p14:tracePt t="270343" x="8150225" y="2014538"/>
          <p14:tracePt t="270351" x="8124825" y="2030413"/>
          <p14:tracePt t="270359" x="8115300" y="2039938"/>
          <p14:tracePt t="270367" x="8099425" y="2039938"/>
          <p14:tracePt t="270375" x="8056563" y="2055813"/>
          <p14:tracePt t="270384" x="8047038" y="2065338"/>
          <p14:tracePt t="270391" x="8021638" y="2073275"/>
          <p14:tracePt t="270401" x="8005763" y="2073275"/>
          <p14:tracePt t="270407" x="7988300" y="2073275"/>
          <p14:tracePt t="270423" x="7962900" y="2073275"/>
          <p14:tracePt t="270434" x="7954963" y="2073275"/>
          <p14:tracePt t="270439" x="7927975" y="2073275"/>
          <p14:tracePt t="270450" x="7920038" y="2073275"/>
          <p14:tracePt t="270455" x="7886700" y="2073275"/>
          <p14:tracePt t="270466" x="7869238" y="2073275"/>
          <p14:tracePt t="270471" x="7835900" y="2073275"/>
          <p14:tracePt t="270480" x="7800975" y="2073275"/>
          <p14:tracePt t="270487" x="7767638" y="2073275"/>
          <p14:tracePt t="270495" x="7707313" y="2073275"/>
          <p14:tracePt t="270503" x="7648575" y="2055813"/>
          <p14:tracePt t="270511" x="7623175" y="2047875"/>
          <p14:tracePt t="270519" x="7588250" y="2014538"/>
          <p14:tracePt t="270527" x="7572375" y="2014538"/>
          <p14:tracePt t="270535" x="7546975" y="1997075"/>
          <p14:tracePt t="270543" x="7512050" y="1989138"/>
          <p14:tracePt t="270551" x="7494588" y="1979613"/>
          <p14:tracePt t="270559" x="7469188" y="1971675"/>
          <p14:tracePt t="270568" x="7443788" y="1963738"/>
          <p14:tracePt t="270575" x="7435850" y="1954213"/>
          <p14:tracePt t="270584" x="7410450" y="1946275"/>
          <p14:tracePt t="270591" x="7392988" y="1928813"/>
          <p14:tracePt t="270601" x="7367588" y="1911350"/>
          <p14:tracePt t="270607" x="7350125" y="1895475"/>
          <p14:tracePt t="270618" x="7324725" y="1870075"/>
          <p14:tracePt t="270623" x="7308850" y="1852613"/>
          <p14:tracePt t="270634" x="7283450" y="1827213"/>
          <p14:tracePt t="270639" x="7265988" y="1809750"/>
          <p14:tracePt t="270650" x="7240588" y="1801813"/>
          <p14:tracePt t="270655" x="7215188" y="1776413"/>
          <p14:tracePt t="270664" x="7205663" y="1766888"/>
          <p14:tracePt t="270671" x="7189788" y="1751013"/>
          <p14:tracePt t="270679" x="7164388" y="1725613"/>
          <p14:tracePt t="270687" x="7146925" y="1716088"/>
          <p14:tracePt t="270703" x="7138988" y="1708150"/>
          <p14:tracePt t="270711" x="7129463" y="1690688"/>
          <p14:tracePt t="270719" x="7129463" y="1682750"/>
          <p14:tracePt t="270727" x="7129463" y="1674813"/>
          <p14:tracePt t="270735" x="7129463" y="1665288"/>
          <p14:tracePt t="270791" x="7129463" y="1657350"/>
          <p14:tracePt t="270807" x="7129463" y="1649413"/>
          <p14:tracePt t="271287" x="7129463" y="1639888"/>
          <p14:tracePt t="271311" x="7129463" y="1657350"/>
          <p14:tracePt t="271328" x="7129463" y="1674813"/>
          <p14:tracePt t="271336" x="7129463" y="1690688"/>
          <p14:tracePt t="271343" x="7138988" y="1700213"/>
          <p14:tracePt t="271351" x="7138988" y="1708150"/>
          <p14:tracePt t="271359" x="7138988" y="1716088"/>
          <p14:tracePt t="271368" x="7138988" y="1725613"/>
          <p14:tracePt t="271375" x="7146925" y="1733550"/>
          <p14:tracePt t="271385" x="7164388" y="1751013"/>
          <p14:tracePt t="271401" x="7164388" y="1758950"/>
          <p14:tracePt t="271407" x="7180263" y="1776413"/>
          <p14:tracePt t="271418" x="7189788" y="1776413"/>
          <p14:tracePt t="271423" x="7197725" y="1784350"/>
          <p14:tracePt t="271434" x="7215188" y="1801813"/>
          <p14:tracePt t="271439" x="7240588" y="1809750"/>
          <p14:tracePt t="271451" x="7258050" y="1809750"/>
          <p14:tracePt t="271455" x="7283450" y="1819275"/>
          <p14:tracePt t="271465" x="7316788" y="1844675"/>
          <p14:tracePt t="271471" x="7350125" y="1870075"/>
          <p14:tracePt t="271479" x="7367588" y="1870075"/>
          <p14:tracePt t="271487" x="7427913" y="1878013"/>
          <p14:tracePt t="271494" x="7443788" y="1895475"/>
          <p14:tracePt t="271503" x="7486650" y="1895475"/>
          <p14:tracePt t="271511" x="7537450" y="1920875"/>
          <p14:tracePt t="271519" x="7597775" y="1920875"/>
          <p14:tracePt t="271528" x="7656513" y="1928813"/>
          <p14:tracePt t="271535" x="7724775" y="1938338"/>
          <p14:tracePt t="271543" x="7783513" y="1946275"/>
          <p14:tracePt t="271551" x="7818438" y="1954213"/>
          <p14:tracePt t="271559" x="7869238" y="1963738"/>
          <p14:tracePt t="271568" x="7912100" y="1971675"/>
          <p14:tracePt t="271575" x="7945438" y="1979613"/>
          <p14:tracePt t="271585" x="7980363" y="1989138"/>
          <p14:tracePt t="271591" x="8013700" y="1997075"/>
          <p14:tracePt t="271601" x="8047038" y="2005013"/>
          <p14:tracePt t="271607" x="8064500" y="2005013"/>
          <p14:tracePt t="271618" x="8081963" y="2014538"/>
          <p14:tracePt t="271623" x="8099425" y="2022475"/>
          <p14:tracePt t="271655" x="8107363" y="2022475"/>
          <p14:tracePt t="271663" x="8115300" y="2022475"/>
          <p14:tracePt t="271671" x="8124825" y="2022475"/>
          <p14:tracePt t="271679" x="8132763" y="2022475"/>
          <p14:tracePt t="271687" x="8140700" y="2014538"/>
          <p14:tracePt t="271694" x="8150225" y="2005013"/>
          <p14:tracePt t="271703" x="8158163" y="1979613"/>
          <p14:tracePt t="271712" x="8183563" y="1946275"/>
          <p14:tracePt t="271719" x="8191500" y="1920875"/>
          <p14:tracePt t="271727" x="8201025" y="1895475"/>
          <p14:tracePt t="271736" x="8226425" y="1878013"/>
          <p14:tracePt t="271744" x="8243888" y="1852613"/>
          <p14:tracePt t="271752" x="8259763" y="1827213"/>
          <p14:tracePt t="271759" x="8277225" y="1809750"/>
          <p14:tracePt t="271768" x="8285163" y="1793875"/>
          <p14:tracePt t="271775" x="8294688" y="1784350"/>
          <p14:tracePt t="271785" x="8310563" y="1766888"/>
          <p14:tracePt t="271791" x="8328025" y="1751013"/>
          <p14:tracePt t="271802" x="8335963" y="1741488"/>
          <p14:tracePt t="271807" x="8345488" y="1733550"/>
          <p14:tracePt t="271818" x="8370888" y="1725613"/>
          <p14:tracePt t="271823" x="8388350" y="1708150"/>
          <p14:tracePt t="271834" x="8413750" y="1700213"/>
          <p14:tracePt t="271839" x="8447088" y="1682750"/>
          <p14:tracePt t="271850" x="8472488" y="1682750"/>
          <p14:tracePt t="271855" x="8497888" y="1665288"/>
          <p14:tracePt t="271863" x="8540750" y="1657350"/>
          <p14:tracePt t="271871" x="8574088" y="1657350"/>
          <p14:tracePt t="271879" x="8624888" y="1649413"/>
          <p14:tracePt t="271895" x="8702675" y="1649413"/>
          <p14:tracePt t="271903" x="8736013" y="1649413"/>
          <p14:tracePt t="271912" x="8778875" y="1649413"/>
          <p14:tracePt t="271921" x="8804275" y="1649413"/>
          <p14:tracePt t="271927" x="8821738" y="1649413"/>
          <p14:tracePt t="271937" x="8847138" y="1649413"/>
          <p14:tracePt t="271943" x="8863013" y="1649413"/>
          <p14:tracePt t="271952" x="8880475" y="1649413"/>
          <p14:tracePt t="271959" x="8888413" y="1649413"/>
          <p14:tracePt t="271967" x="8905875" y="1649413"/>
          <p14:tracePt t="271975" x="8913813" y="1649413"/>
          <p14:tracePt t="271984" x="8923338" y="1649413"/>
          <p14:tracePt t="272001" x="8940800" y="1639888"/>
          <p14:tracePt t="272007" x="8948738" y="1639888"/>
          <p14:tracePt t="272034" x="8956675" y="1639888"/>
          <p14:tracePt t="272167" x="8966200" y="1639888"/>
          <p14:tracePt t="272199" x="8974138" y="1639888"/>
          <p14:tracePt t="272218" x="8991600" y="1639888"/>
          <p14:tracePt t="272551" x="8999538" y="1649413"/>
          <p14:tracePt t="272599" x="8999538" y="1657350"/>
          <p14:tracePt t="272719" x="8999538" y="1665288"/>
          <p14:tracePt t="272767" x="8999538" y="1674813"/>
          <p14:tracePt t="272911" x="8999538" y="1682750"/>
          <p14:tracePt t="272951" x="8999538" y="1700213"/>
          <p14:tracePt t="273151" x="8999538" y="1708150"/>
          <p14:tracePt t="273167" x="8999538" y="1716088"/>
          <p14:tracePt t="273207" x="8999538" y="1725613"/>
          <p14:tracePt t="273303" x="8999538" y="1741488"/>
          <p14:tracePt t="273391" x="8999538" y="1751013"/>
          <p14:tracePt t="273400" x="8999538" y="1758950"/>
          <p14:tracePt t="273631" x="8999538" y="1766888"/>
          <p14:tracePt t="274383" x="8999538" y="1776413"/>
          <p14:tracePt t="274911" x="8982075" y="1776413"/>
          <p14:tracePt t="275263" x="8974138" y="1784350"/>
          <p14:tracePt t="275511" x="8966200" y="1784350"/>
          <p14:tracePt t="275519" x="8956675" y="1784350"/>
          <p14:tracePt t="275631" x="8948738" y="1784350"/>
          <p14:tracePt t="275639" x="8940800" y="1784350"/>
          <p14:tracePt t="275687" x="8923338" y="1784350"/>
          <p14:tracePt t="275751" x="8913813" y="1784350"/>
          <p14:tracePt t="275775" x="8905875" y="1784350"/>
          <p14:tracePt t="275786" x="8897938" y="1784350"/>
          <p14:tracePt t="275807" x="8888413" y="1784350"/>
          <p14:tracePt t="275823" x="8880475" y="1784350"/>
          <p14:tracePt t="275839" x="8872538" y="1784350"/>
          <p14:tracePt t="275872" x="8863013" y="1784350"/>
          <p14:tracePt t="275880" x="8855075" y="1784350"/>
          <p14:tracePt t="275895" x="8837613" y="1784350"/>
          <p14:tracePt t="275911" x="8829675" y="1784350"/>
          <p14:tracePt t="275927" x="8821738" y="1793875"/>
          <p14:tracePt t="275943" x="8812213" y="1793875"/>
          <p14:tracePt t="275953" x="8804275" y="1793875"/>
          <p14:tracePt t="275959" x="8786813" y="1809750"/>
          <p14:tracePt t="275969" x="8769350" y="1827213"/>
          <p14:tracePt t="275975" x="8753475" y="1835150"/>
          <p14:tracePt t="275986" x="8736013" y="1835150"/>
          <p14:tracePt t="275991" x="8702675" y="1852613"/>
          <p14:tracePt t="276002" x="8693150" y="1860550"/>
          <p14:tracePt t="276007" x="8667750" y="1860550"/>
          <p14:tracePt t="276015" x="8659813" y="1870075"/>
          <p14:tracePt t="276023" x="8659813" y="1852613"/>
          <p14:tracePt t="276031" x="8659813" y="1809750"/>
          <p14:tracePt t="276039" x="8677275" y="1784350"/>
          <p14:tracePt t="276046" x="8685213" y="1784350"/>
          <p14:tracePt t="276063" x="8702675" y="1776413"/>
          <p14:tracePt t="276080" x="8710613" y="1766888"/>
          <p14:tracePt t="276247" x="8685213" y="1784350"/>
          <p14:tracePt t="276263" x="8651875" y="1809750"/>
          <p14:tracePt t="276271" x="8609013" y="1835150"/>
          <p14:tracePt t="276279" x="8566150" y="1860550"/>
          <p14:tracePt t="276287" x="8523288" y="1878013"/>
          <p14:tracePt t="276295" x="8480425" y="1895475"/>
          <p14:tracePt t="276304" x="8447088" y="1911350"/>
          <p14:tracePt t="276311" x="8413750" y="1928813"/>
          <p14:tracePt t="276320" x="8335963" y="1954213"/>
          <p14:tracePt t="276327" x="8285163" y="1971675"/>
          <p14:tracePt t="276336" x="8226425" y="1989138"/>
          <p14:tracePt t="276343" x="8150225" y="2022475"/>
          <p14:tracePt t="276353" x="8081963" y="2022475"/>
          <p14:tracePt t="276359" x="8021638" y="2030413"/>
          <p14:tracePt t="276369" x="7970838" y="2039938"/>
          <p14:tracePt t="276375" x="7912100" y="2039938"/>
          <p14:tracePt t="276386" x="7869238" y="2039938"/>
          <p14:tracePt t="276391" x="7835900" y="2039938"/>
          <p14:tracePt t="276400" x="7818438" y="2039938"/>
          <p14:tracePt t="276407" x="7800975" y="2039938"/>
          <p14:tracePt t="276415" x="7793038" y="2039938"/>
          <p14:tracePt t="276423" x="7783513" y="2039938"/>
          <p14:tracePt t="276431" x="7775575" y="2039938"/>
          <p14:tracePt t="276951" x="7767638" y="2039938"/>
          <p14:tracePt t="276969" x="7767638" y="2047875"/>
          <p14:tracePt t="277111" x="7758113" y="2047875"/>
          <p14:tracePt t="277119" x="7750175" y="2047875"/>
          <p14:tracePt t="277159" x="7742238" y="2047875"/>
          <p14:tracePt t="277183" x="7732713" y="2047875"/>
          <p14:tracePt t="277191" x="7724775" y="2047875"/>
          <p14:tracePt t="277200" x="7707313" y="2047875"/>
          <p14:tracePt t="277207" x="7691438" y="2047875"/>
          <p14:tracePt t="277215" x="7673975" y="2047875"/>
          <p14:tracePt t="277223" x="7639050" y="2047875"/>
          <p14:tracePt t="277230" x="7605713" y="2039938"/>
          <p14:tracePt t="277239" x="7546975" y="2030413"/>
          <p14:tracePt t="277247" x="7486650" y="2022475"/>
          <p14:tracePt t="277255" x="7427913" y="2014538"/>
          <p14:tracePt t="277264" x="7359650" y="1997075"/>
          <p14:tracePt t="277271" x="7283450" y="1997075"/>
          <p14:tracePt t="277279" x="7223125" y="1979613"/>
          <p14:tracePt t="277288" x="7164388" y="1971675"/>
          <p14:tracePt t="277295" x="7121525" y="1971675"/>
          <p14:tracePt t="277304" x="7078663" y="1971675"/>
          <p14:tracePt t="277311" x="7027863" y="1963738"/>
          <p14:tracePt t="277321" x="7019925" y="1954213"/>
          <p14:tracePt t="277327" x="7019925" y="1946275"/>
          <p14:tracePt t="277337" x="7010400" y="1946275"/>
          <p14:tracePt t="277343" x="7010400" y="1938338"/>
          <p14:tracePt t="277353" x="7045325" y="1911350"/>
          <p14:tracePt t="277359" x="7070725" y="1885950"/>
          <p14:tracePt t="277370" x="7096125" y="1852613"/>
          <p14:tracePt t="277375" x="7146925" y="1819275"/>
          <p14:tracePt t="277386" x="7164388" y="1819275"/>
          <p14:tracePt t="277391" x="7189788" y="1809750"/>
          <p14:tracePt t="277401" x="7197725" y="1809750"/>
          <p14:tracePt t="277527" x="7164388" y="1827213"/>
          <p14:tracePt t="277535" x="7104063" y="1844675"/>
          <p14:tracePt t="277543" x="7045325" y="1860550"/>
          <p14:tracePt t="277553" x="6985000" y="1878013"/>
          <p14:tracePt t="277559" x="6926263" y="1895475"/>
          <p14:tracePt t="277570" x="6858000" y="1903413"/>
          <p14:tracePt t="277575" x="6764338" y="1928813"/>
          <p14:tracePt t="277586" x="6637338" y="1938338"/>
          <p14:tracePt t="277591" x="6475413" y="1954213"/>
          <p14:tracePt t="277603" x="6305550" y="1963738"/>
          <p14:tracePt t="277607" x="6042025" y="1963738"/>
          <p14:tracePt t="277616" x="5634038" y="1963738"/>
          <p14:tracePt t="277623" x="5345113" y="1954213"/>
          <p14:tracePt t="277630" x="5048250" y="1870075"/>
          <p14:tracePt t="277639" x="4775200" y="1819275"/>
          <p14:tracePt t="277648" x="4435475" y="1751013"/>
          <p14:tracePt t="277655" x="3986213" y="1674813"/>
          <p14:tracePt t="277664" x="3509963" y="1614488"/>
          <p14:tracePt t="277671" x="3033713" y="1555750"/>
          <p14:tracePt t="277679" x="2473325" y="1444625"/>
          <p14:tracePt t="277687" x="1963738" y="1368425"/>
          <p14:tracePt t="277695" x="1317625" y="1257300"/>
          <p14:tracePt t="277703" x="755650" y="1198563"/>
          <p14:tracePt t="277711" x="161925" y="10699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05D3D-1E71-4853-AADB-3F2C76CFF4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5571" y="85157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통합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방법론의 등장 배경과 사용 목적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기업의 새로운 정보시스템 구축 명제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상호 유기적이고도 복합적으로 조직되어 운영되는 시스템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정보시스템을 구성하는 각 단위 기능의 분석 및 설계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정보의 구조 및 역할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데이터베이스화시킬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 있는 절차 및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 프로세스의 포착 및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502BB692-F1D0-405F-8018-523966A8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20723-F472-45E3-9801-00E750AD33A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F248B-E150-4F78-AF86-345D07E00FDE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9.1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설계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방법론 개요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42"/>
    </mc:Choice>
    <mc:Fallback xmlns="">
      <p:transition spd="slow" advTm="248242"/>
    </mc:Fallback>
  </mc:AlternateContent>
  <p:extLst>
    <p:ext uri="{3A86A75C-4F4B-4683-9AE1-C65F6400EC91}">
      <p14:laserTraceLst xmlns:p14="http://schemas.microsoft.com/office/powerpoint/2010/main">
        <p14:tracePtLst>
          <p14:tracePt t="644" x="8602663" y="3613150"/>
          <p14:tracePt t="651" x="8291513" y="3587750"/>
          <p14:tracePt t="659" x="7940675" y="3571875"/>
          <p14:tracePt t="667" x="7550150" y="3548063"/>
          <p14:tracePt t="675" x="7167563" y="3500438"/>
          <p14:tracePt t="683" x="6792913" y="3452813"/>
          <p14:tracePt t="691" x="6369050" y="3389313"/>
          <p14:tracePt t="699" x="5994400" y="3333750"/>
          <p14:tracePt t="707" x="5588000" y="3252788"/>
          <p14:tracePt t="716" x="5157788" y="3141663"/>
          <p14:tracePt t="723" x="4735513" y="3046413"/>
          <p14:tracePt t="731" x="4321175" y="2919413"/>
          <p14:tracePt t="739" x="3906838" y="2759075"/>
          <p14:tracePt t="747" x="3532188" y="2624138"/>
          <p14:tracePt t="755" x="3181350" y="2463800"/>
          <p14:tracePt t="763" x="2846388" y="2312988"/>
          <p14:tracePt t="771" x="2551113" y="2184400"/>
          <p14:tracePt t="779" x="2311400" y="2089150"/>
          <p14:tracePt t="787" x="2057400" y="1962150"/>
          <p14:tracePt t="795" x="1857375" y="1873250"/>
          <p14:tracePt t="803" x="1730375" y="1841500"/>
          <p14:tracePt t="1195" x="1833563" y="1841500"/>
          <p14:tracePt t="1203" x="1873250" y="1849438"/>
          <p14:tracePt t="1212" x="1912938" y="1865313"/>
          <p14:tracePt t="1219" x="1952625" y="1865313"/>
          <p14:tracePt t="1227" x="1984375" y="1865313"/>
          <p14:tracePt t="1235" x="2008188" y="1865313"/>
          <p14:tracePt t="1243" x="2033588" y="1865313"/>
          <p14:tracePt t="1251" x="2049463" y="1865313"/>
          <p14:tracePt t="1267" x="2057400" y="1865313"/>
          <p14:tracePt t="1283" x="2065338" y="1865313"/>
          <p14:tracePt t="1316" x="2081213" y="1881188"/>
          <p14:tracePt t="1331" x="2089150" y="1881188"/>
          <p14:tracePt t="1339" x="2097088" y="1881188"/>
          <p14:tracePt t="1347" x="2105025" y="1873250"/>
          <p14:tracePt t="1356" x="2120900" y="1849438"/>
          <p14:tracePt t="1363" x="2128838" y="1817688"/>
          <p14:tracePt t="1371" x="2144713" y="1809750"/>
          <p14:tracePt t="1379" x="2152650" y="1793875"/>
          <p14:tracePt t="1388" x="2168525" y="1770063"/>
          <p14:tracePt t="1395" x="2168525" y="1754188"/>
          <p14:tracePt t="1403" x="2192338" y="1730375"/>
          <p14:tracePt t="1412" x="2200275" y="1722438"/>
          <p14:tracePt t="1419" x="2216150" y="1690688"/>
          <p14:tracePt t="1427" x="2224088" y="1666875"/>
          <p14:tracePt t="1435" x="2239963" y="1651000"/>
          <p14:tracePt t="1443" x="2255838" y="1627188"/>
          <p14:tracePt t="1451" x="2255838" y="1611313"/>
          <p14:tracePt t="1459" x="2263775" y="1579563"/>
          <p14:tracePt t="1467" x="2263775" y="1547813"/>
          <p14:tracePt t="1475" x="2271713" y="1522413"/>
          <p14:tracePt t="1483" x="2279650" y="1490663"/>
          <p14:tracePt t="1491" x="2279650" y="1458913"/>
          <p14:tracePt t="1499" x="2279650" y="1427163"/>
          <p14:tracePt t="1507" x="2287588" y="1387475"/>
          <p14:tracePt t="1516" x="2287588" y="1347788"/>
          <p14:tracePt t="1523" x="2287588" y="1323975"/>
          <p14:tracePt t="1531" x="2279650" y="1284288"/>
          <p14:tracePt t="1539" x="2271713" y="1260475"/>
          <p14:tracePt t="1547" x="2263775" y="1244600"/>
          <p14:tracePt t="1556" x="2247900" y="1228725"/>
          <p14:tracePt t="1563" x="2247900" y="1212850"/>
          <p14:tracePt t="1571" x="2232025" y="1195388"/>
          <p14:tracePt t="1579" x="2224088" y="1179513"/>
          <p14:tracePt t="1587" x="2224088" y="1171575"/>
          <p14:tracePt t="1595" x="2208213" y="1155700"/>
          <p14:tracePt t="1612" x="2200275" y="1147763"/>
          <p14:tracePt t="1619" x="2192338" y="1139825"/>
          <p14:tracePt t="1627" x="2176463" y="1131888"/>
          <p14:tracePt t="1635" x="2168525" y="1123950"/>
          <p14:tracePt t="1643" x="2160588" y="1108075"/>
          <p14:tracePt t="1651" x="2128838" y="1100138"/>
          <p14:tracePt t="1659" x="2112963" y="1084263"/>
          <p14:tracePt t="1667" x="2089150" y="1084263"/>
          <p14:tracePt t="1675" x="2065338" y="1068388"/>
          <p14:tracePt t="1683" x="2049463" y="1060450"/>
          <p14:tracePt t="1691" x="2041525" y="1060450"/>
          <p14:tracePt t="1699" x="2033588" y="1060450"/>
          <p14:tracePt t="1707" x="2025650" y="1052513"/>
          <p14:tracePt t="1717" x="2017713" y="1052513"/>
          <p14:tracePt t="1731" x="2008188" y="1044575"/>
          <p14:tracePt t="1747" x="2000250" y="1044575"/>
          <p14:tracePt t="1764" x="1992313" y="1044575"/>
          <p14:tracePt t="1772" x="1984375" y="1044575"/>
          <p14:tracePt t="1779" x="1976438" y="1036638"/>
          <p14:tracePt t="1787" x="1960563" y="1028700"/>
          <p14:tracePt t="1796" x="1944688" y="1028700"/>
          <p14:tracePt t="1803" x="1936750" y="1028700"/>
          <p14:tracePt t="1811" x="1920875" y="1020763"/>
          <p14:tracePt t="1819" x="1912938" y="1020763"/>
          <p14:tracePt t="1827" x="1897063" y="1012825"/>
          <p14:tracePt t="1835" x="1889125" y="1012825"/>
          <p14:tracePt t="1860" x="1881188" y="1012825"/>
          <p14:tracePt t="2284" x="1897063" y="1012825"/>
          <p14:tracePt t="2292" x="1897063" y="1004888"/>
          <p14:tracePt t="2299" x="1905000" y="1004888"/>
          <p14:tracePt t="2324" x="1912938" y="1004888"/>
          <p14:tracePt t="2339" x="1920875" y="1004888"/>
          <p14:tracePt t="2347" x="1928813" y="1004888"/>
          <p14:tracePt t="2363" x="1936750" y="1004888"/>
          <p14:tracePt t="2371" x="1944688" y="1004888"/>
          <p14:tracePt t="2387" x="1952625" y="1004888"/>
          <p14:tracePt t="2395" x="1960563" y="1004888"/>
          <p14:tracePt t="2412" x="1968500" y="1004888"/>
          <p14:tracePt t="2419" x="1976438" y="1004888"/>
          <p14:tracePt t="2435" x="1984375" y="1004888"/>
          <p14:tracePt t="2451" x="1992313" y="1004888"/>
          <p14:tracePt t="2467" x="2000250" y="1004888"/>
          <p14:tracePt t="2483" x="2008188" y="1004888"/>
          <p14:tracePt t="2499" x="2017713" y="1004888"/>
          <p14:tracePt t="2516" x="2025650" y="1004888"/>
          <p14:tracePt t="2531" x="2041525" y="1004888"/>
          <p14:tracePt t="2548" x="2049463" y="1004888"/>
          <p14:tracePt t="2555" x="2057400" y="1004888"/>
          <p14:tracePt t="2563" x="2065338" y="1004888"/>
          <p14:tracePt t="2571" x="2081213" y="1004888"/>
          <p14:tracePt t="2587" x="2089150" y="1004888"/>
          <p14:tracePt t="2604" x="2097088" y="1004888"/>
          <p14:tracePt t="2619" x="2105025" y="1004888"/>
          <p14:tracePt t="2627" x="2112963" y="1004888"/>
          <p14:tracePt t="2651" x="2120900" y="996950"/>
          <p14:tracePt t="2667" x="2128838" y="996950"/>
          <p14:tracePt t="2683" x="2136775" y="996950"/>
          <p14:tracePt t="2691" x="2144713" y="996950"/>
          <p14:tracePt t="2699" x="2152650" y="996950"/>
          <p14:tracePt t="2707" x="2152650" y="989013"/>
          <p14:tracePt t="2716" x="2168525" y="989013"/>
          <p14:tracePt t="2723" x="2168525" y="981075"/>
          <p14:tracePt t="2731" x="2176463" y="981075"/>
          <p14:tracePt t="2747" x="2184400" y="981075"/>
          <p14:tracePt t="2771" x="2192338" y="981075"/>
          <p14:tracePt t="2780" x="2200275" y="981075"/>
          <p14:tracePt t="2796" x="2208213" y="981075"/>
          <p14:tracePt t="2803" x="2216150" y="981075"/>
          <p14:tracePt t="2819" x="2232025" y="981075"/>
          <p14:tracePt t="2827" x="2247900" y="981075"/>
          <p14:tracePt t="2835" x="2255838" y="981075"/>
          <p14:tracePt t="2843" x="2263775" y="981075"/>
          <p14:tracePt t="2852" x="2271713" y="981075"/>
          <p14:tracePt t="2860" x="2279650" y="981075"/>
          <p14:tracePt t="2867" x="2295525" y="973138"/>
          <p14:tracePt t="2883" x="2303463" y="973138"/>
          <p14:tracePt t="2891" x="2319338" y="973138"/>
          <p14:tracePt t="2899" x="2327275" y="973138"/>
          <p14:tracePt t="2907" x="2335213" y="973138"/>
          <p14:tracePt t="2916" x="2343150" y="973138"/>
          <p14:tracePt t="2924" x="2359025" y="973138"/>
          <p14:tracePt t="2931" x="2366963" y="973138"/>
          <p14:tracePt t="2939" x="2384425" y="973138"/>
          <p14:tracePt t="2950" x="2400300" y="973138"/>
          <p14:tracePt t="2955" x="2416175" y="973138"/>
          <p14:tracePt t="2963" x="2439988" y="973138"/>
          <p14:tracePt t="2971" x="2455863" y="973138"/>
          <p14:tracePt t="2979" x="2471738" y="973138"/>
          <p14:tracePt t="2987" x="2487613" y="973138"/>
          <p14:tracePt t="2995" x="2511425" y="973138"/>
          <p14:tracePt t="3003" x="2535238" y="973138"/>
          <p14:tracePt t="3012" x="2551113" y="973138"/>
          <p14:tracePt t="3019" x="2574925" y="973138"/>
          <p14:tracePt t="3027" x="2590800" y="973138"/>
          <p14:tracePt t="3035" x="2614613" y="965200"/>
          <p14:tracePt t="3043" x="2638425" y="965200"/>
          <p14:tracePt t="3051" x="2654300" y="965200"/>
          <p14:tracePt t="3059" x="2686050" y="965200"/>
          <p14:tracePt t="3067" x="2701925" y="965200"/>
          <p14:tracePt t="3075" x="2725738" y="965200"/>
          <p14:tracePt t="3083" x="2751138" y="965200"/>
          <p14:tracePt t="3091" x="2774950" y="965200"/>
          <p14:tracePt t="3099" x="2790825" y="965200"/>
          <p14:tracePt t="3107" x="2806700" y="965200"/>
          <p14:tracePt t="3116" x="2822575" y="965200"/>
          <p14:tracePt t="3124" x="2830513" y="965200"/>
          <p14:tracePt t="3131" x="2846388" y="965200"/>
          <p14:tracePt t="3139" x="2854325" y="965200"/>
          <p14:tracePt t="3147" x="2862263" y="965200"/>
          <p14:tracePt t="3180" x="2870200" y="965200"/>
          <p14:tracePt t="3204" x="2878138" y="965200"/>
          <p14:tracePt t="3227" x="2886075" y="965200"/>
          <p14:tracePt t="3252" x="2894013" y="965200"/>
          <p14:tracePt t="3259" x="2901950" y="965200"/>
          <p14:tracePt t="3284" x="2909888" y="965200"/>
          <p14:tracePt t="3299" x="2917825" y="965200"/>
          <p14:tracePt t="3316" x="2925763" y="965200"/>
          <p14:tracePt t="3323" x="2933700" y="965200"/>
          <p14:tracePt t="3339" x="2941638" y="965200"/>
          <p14:tracePt t="3355" x="2949575" y="965200"/>
          <p14:tracePt t="3379" x="2957513" y="965200"/>
          <p14:tracePt t="3387" x="2965450" y="965200"/>
          <p14:tracePt t="3475" x="2973388" y="965200"/>
          <p14:tracePt t="3499" x="2981325" y="965200"/>
          <p14:tracePt t="3516" x="2989263" y="965200"/>
          <p14:tracePt t="3539" x="2997200" y="965200"/>
          <p14:tracePt t="4075" x="3005138" y="965200"/>
          <p14:tracePt t="4099" x="3013075" y="965200"/>
          <p14:tracePt t="4107" x="3028950" y="965200"/>
          <p14:tracePt t="4115" x="3036888" y="973138"/>
          <p14:tracePt t="4123" x="3052763" y="973138"/>
          <p14:tracePt t="4131" x="3068638" y="973138"/>
          <p14:tracePt t="4139" x="3076575" y="973138"/>
          <p14:tracePt t="4147" x="3092450" y="973138"/>
          <p14:tracePt t="4155" x="3109913" y="973138"/>
          <p14:tracePt t="4163" x="3125788" y="973138"/>
          <p14:tracePt t="4171" x="3141663" y="973138"/>
          <p14:tracePt t="4179" x="3165475" y="973138"/>
          <p14:tracePt t="4187" x="3189288" y="973138"/>
          <p14:tracePt t="4195" x="3213100" y="973138"/>
          <p14:tracePt t="4203" x="3236913" y="973138"/>
          <p14:tracePt t="4211" x="3260725" y="973138"/>
          <p14:tracePt t="4219" x="3292475" y="965200"/>
          <p14:tracePt t="4227" x="3324225" y="965200"/>
          <p14:tracePt t="4235" x="3355975" y="965200"/>
          <p14:tracePt t="4243" x="3403600" y="957263"/>
          <p14:tracePt t="4251" x="3443288" y="957263"/>
          <p14:tracePt t="4259" x="3476625" y="957263"/>
          <p14:tracePt t="4267" x="3532188" y="957263"/>
          <p14:tracePt t="4275" x="3563938" y="957263"/>
          <p14:tracePt t="4283" x="3595688" y="957263"/>
          <p14:tracePt t="4291" x="3619500" y="957263"/>
          <p14:tracePt t="4299" x="3635375" y="957263"/>
          <p14:tracePt t="4307" x="3651250" y="949325"/>
          <p14:tracePt t="4316" x="3667125" y="949325"/>
          <p14:tracePt t="4571" x="3675063" y="949325"/>
          <p14:tracePt t="4763" x="3683000" y="949325"/>
          <p14:tracePt t="4771" x="3690938" y="949325"/>
          <p14:tracePt t="4780" x="3690938" y="957263"/>
          <p14:tracePt t="4787" x="3698875" y="965200"/>
          <p14:tracePt t="4803" x="3698875" y="973138"/>
          <p14:tracePt t="4811" x="3706813" y="973138"/>
          <p14:tracePt t="4819" x="3706813" y="981075"/>
          <p14:tracePt t="4827" x="3722688" y="989013"/>
          <p14:tracePt t="4843" x="3722688" y="996950"/>
          <p14:tracePt t="4859" x="3730625" y="996950"/>
          <p14:tracePt t="4875" x="3730625" y="1004888"/>
          <p14:tracePt t="4908" x="3738563" y="1004888"/>
          <p14:tracePt t="5139" x="3746500" y="1004888"/>
          <p14:tracePt t="5155" x="3746500" y="1012825"/>
          <p14:tracePt t="5171" x="3754438" y="1012825"/>
          <p14:tracePt t="5203" x="3754438" y="1020763"/>
          <p14:tracePt t="5211" x="3762375" y="1020763"/>
          <p14:tracePt t="5235" x="3770313" y="1020763"/>
          <p14:tracePt t="5243" x="3770313" y="1028700"/>
          <p14:tracePt t="5251" x="3778250" y="1028700"/>
          <p14:tracePt t="5267" x="3786188" y="1028700"/>
          <p14:tracePt t="5299" x="3794125" y="1028700"/>
          <p14:tracePt t="5483" x="3794125" y="1036638"/>
          <p14:tracePt t="5499" x="3810000" y="1036638"/>
          <p14:tracePt t="5507" x="3817938" y="1052513"/>
          <p14:tracePt t="5515" x="3833813" y="1060450"/>
          <p14:tracePt t="5523" x="3851275" y="1068388"/>
          <p14:tracePt t="5531" x="3867150" y="1084263"/>
          <p14:tracePt t="5539" x="3883025" y="1092200"/>
          <p14:tracePt t="5547" x="3906838" y="1116013"/>
          <p14:tracePt t="5555" x="3938588" y="1131888"/>
          <p14:tracePt t="5563" x="3978275" y="1155700"/>
          <p14:tracePt t="5571" x="4002088" y="1187450"/>
          <p14:tracePt t="5579" x="4041775" y="1195388"/>
          <p14:tracePt t="5587" x="4081463" y="1212850"/>
          <p14:tracePt t="5595" x="4121150" y="1220788"/>
          <p14:tracePt t="5603" x="4152900" y="1220788"/>
          <p14:tracePt t="5611" x="4176713" y="1195388"/>
          <p14:tracePt t="5619" x="4192588" y="1139825"/>
          <p14:tracePt t="5627" x="4192588" y="1108075"/>
          <p14:tracePt t="5635" x="4192588" y="1052513"/>
          <p14:tracePt t="5643" x="4192588" y="1044575"/>
          <p14:tracePt t="6044" x="4192588" y="1060450"/>
          <p14:tracePt t="6051" x="4192588" y="1100138"/>
          <p14:tracePt t="6059" x="4192588" y="1108075"/>
          <p14:tracePt t="6067" x="4184650" y="1116013"/>
          <p14:tracePt t="6083" x="4176713" y="1123950"/>
          <p14:tracePt t="6099" x="4160838" y="1123950"/>
          <p14:tracePt t="6108" x="4152900" y="1131888"/>
          <p14:tracePt t="6116" x="4137025" y="1131888"/>
          <p14:tracePt t="6124" x="4105275" y="1131888"/>
          <p14:tracePt t="6131" x="4089400" y="1131888"/>
          <p14:tracePt t="6140" x="4057650" y="1131888"/>
          <p14:tracePt t="6147" x="4041775" y="1139825"/>
          <p14:tracePt t="6155" x="4017963" y="1147763"/>
          <p14:tracePt t="6163" x="4010025" y="1155700"/>
          <p14:tracePt t="6172" x="4002088" y="1155700"/>
          <p14:tracePt t="6179" x="3986213" y="1171575"/>
          <p14:tracePt t="6187" x="3978275" y="1171575"/>
          <p14:tracePt t="6195" x="3970338" y="1179513"/>
          <p14:tracePt t="6228" x="3962400" y="1179513"/>
          <p14:tracePt t="6235" x="3962400" y="1187450"/>
          <p14:tracePt t="6243" x="3954463" y="1187450"/>
          <p14:tracePt t="6267" x="3946525" y="1195388"/>
          <p14:tracePt t="6275" x="3938588" y="1195388"/>
          <p14:tracePt t="6283" x="3938588" y="1204913"/>
          <p14:tracePt t="6291" x="3930650" y="1212850"/>
          <p14:tracePt t="6300" x="3922713" y="1228725"/>
          <p14:tracePt t="6307" x="3914775" y="1228725"/>
          <p14:tracePt t="6316" x="3914775" y="1236663"/>
          <p14:tracePt t="6323" x="3898900" y="1252538"/>
          <p14:tracePt t="6331" x="3890963" y="1260475"/>
          <p14:tracePt t="6339" x="3875088" y="1268413"/>
          <p14:tracePt t="6347" x="3875088" y="1284288"/>
          <p14:tracePt t="6356" x="3867150" y="1292225"/>
          <p14:tracePt t="6363" x="3859213" y="1308100"/>
          <p14:tracePt t="6371" x="3851275" y="1323975"/>
          <p14:tracePt t="6379" x="3843338" y="1339850"/>
          <p14:tracePt t="6387" x="3843338" y="1347788"/>
          <p14:tracePt t="6395" x="3833813" y="1363663"/>
          <p14:tracePt t="6403" x="3817938" y="1379538"/>
          <p14:tracePt t="6411" x="3810000" y="1395413"/>
          <p14:tracePt t="6419" x="3802063" y="1403350"/>
          <p14:tracePt t="6427" x="3794125" y="1427163"/>
          <p14:tracePt t="6435" x="3778250" y="1435100"/>
          <p14:tracePt t="6443" x="3778250" y="1450975"/>
          <p14:tracePt t="6451" x="3762375" y="1466850"/>
          <p14:tracePt t="6459" x="3754438" y="1474788"/>
          <p14:tracePt t="6467" x="3754438" y="1490663"/>
          <p14:tracePt t="6475" x="3754438" y="1506538"/>
          <p14:tracePt t="6483" x="3746500" y="1514475"/>
          <p14:tracePt t="6491" x="3746500" y="1522413"/>
          <p14:tracePt t="6499" x="3746500" y="1530350"/>
          <p14:tracePt t="6507" x="3738563" y="1538288"/>
          <p14:tracePt t="6523" x="3730625" y="1547813"/>
          <p14:tracePt t="6531" x="3730625" y="1555750"/>
          <p14:tracePt t="7507" x="3746500" y="1555750"/>
          <p14:tracePt t="7515" x="3762375" y="1555750"/>
          <p14:tracePt t="7523" x="3778250" y="1555750"/>
          <p14:tracePt t="7531" x="3794125" y="1555750"/>
          <p14:tracePt t="7539" x="3810000" y="1555750"/>
          <p14:tracePt t="7547" x="3833813" y="1555750"/>
          <p14:tracePt t="7555" x="3859213" y="1555750"/>
          <p14:tracePt t="7563" x="3883025" y="1555750"/>
          <p14:tracePt t="7571" x="3898900" y="1555750"/>
          <p14:tracePt t="7579" x="3922713" y="1555750"/>
          <p14:tracePt t="7587" x="3938588" y="1555750"/>
          <p14:tracePt t="7595" x="3962400" y="1555750"/>
          <p14:tracePt t="7603" x="3986213" y="1555750"/>
          <p14:tracePt t="7611" x="3994150" y="1563688"/>
          <p14:tracePt t="7619" x="4017963" y="1571625"/>
          <p14:tracePt t="7627" x="4041775" y="1579563"/>
          <p14:tracePt t="7635" x="4065588" y="1579563"/>
          <p14:tracePt t="7643" x="4089400" y="1579563"/>
          <p14:tracePt t="7651" x="4129088" y="1587500"/>
          <p14:tracePt t="7659" x="4168775" y="1587500"/>
          <p14:tracePt t="7667" x="4200525" y="1595438"/>
          <p14:tracePt t="7675" x="4225925" y="1595438"/>
          <p14:tracePt t="7683" x="4257675" y="1595438"/>
          <p14:tracePt t="7691" x="4281488" y="1603375"/>
          <p14:tracePt t="7699" x="4305300" y="1603375"/>
          <p14:tracePt t="7707" x="4337050" y="1603375"/>
          <p14:tracePt t="7716" x="4352925" y="1603375"/>
          <p14:tracePt t="7723" x="4376738" y="1603375"/>
          <p14:tracePt t="7731" x="4392613" y="1603375"/>
          <p14:tracePt t="7739" x="4408488" y="1603375"/>
          <p14:tracePt t="7747" x="4416425" y="1603375"/>
          <p14:tracePt t="7755" x="4432300" y="1603375"/>
          <p14:tracePt t="7763" x="4448175" y="1603375"/>
          <p14:tracePt t="7771" x="4464050" y="1603375"/>
          <p14:tracePt t="7779" x="4479925" y="1603375"/>
          <p14:tracePt t="7787" x="4495800" y="1603375"/>
          <p14:tracePt t="7795" x="4519613" y="1603375"/>
          <p14:tracePt t="7803" x="4535488" y="1603375"/>
          <p14:tracePt t="7811" x="4551363" y="1603375"/>
          <p14:tracePt t="7819" x="4567238" y="1603375"/>
          <p14:tracePt t="7827" x="4592638" y="1611313"/>
          <p14:tracePt t="7835" x="4616450" y="1611313"/>
          <p14:tracePt t="7843" x="4624388" y="1611313"/>
          <p14:tracePt t="7851" x="4632325" y="1611313"/>
          <p14:tracePt t="7859" x="4640263" y="1611313"/>
          <p14:tracePt t="7867" x="4656138" y="1611313"/>
          <p14:tracePt t="7875" x="4664075" y="1611313"/>
          <p14:tracePt t="7883" x="4672013" y="1611313"/>
          <p14:tracePt t="7891" x="4679950" y="1611313"/>
          <p14:tracePt t="7907" x="4695825" y="1611313"/>
          <p14:tracePt t="7924" x="4703763" y="1611313"/>
          <p14:tracePt t="7931" x="4711700" y="1611313"/>
          <p14:tracePt t="7939" x="4719638" y="1611313"/>
          <p14:tracePt t="7947" x="4727575" y="1611313"/>
          <p14:tracePt t="7956" x="4735513" y="1619250"/>
          <p14:tracePt t="7963" x="4743450" y="1619250"/>
          <p14:tracePt t="7971" x="4759325" y="1619250"/>
          <p14:tracePt t="7979" x="4767263" y="1619250"/>
          <p14:tracePt t="7996" x="4783138" y="1619250"/>
          <p14:tracePt t="8019" x="4791075" y="1619250"/>
          <p14:tracePt t="8075" x="4799013" y="1619250"/>
          <p14:tracePt t="8108" x="4806950" y="1619250"/>
          <p14:tracePt t="8115" x="4814888" y="1619250"/>
          <p14:tracePt t="8139" x="4822825" y="1619250"/>
          <p14:tracePt t="8155" x="4830763" y="1619250"/>
          <p14:tracePt t="8172" x="4846638" y="1619250"/>
          <p14:tracePt t="8187" x="4854575" y="1619250"/>
          <p14:tracePt t="8203" x="4862513" y="1619250"/>
          <p14:tracePt t="8219" x="4870450" y="1619250"/>
          <p14:tracePt t="8243" x="4878388" y="1619250"/>
          <p14:tracePt t="8507" x="4886325" y="1619250"/>
          <p14:tracePt t="8523" x="4894263" y="1619250"/>
          <p14:tracePt t="8547" x="4902200" y="1619250"/>
          <p14:tracePt t="8555" x="4910138" y="1619250"/>
          <p14:tracePt t="8579" x="4918075" y="1619250"/>
          <p14:tracePt t="8595" x="4926013" y="1619250"/>
          <p14:tracePt t="8627" x="4933950" y="1619250"/>
          <p14:tracePt t="8644" x="4943475" y="1619250"/>
          <p14:tracePt t="8859" x="4951413" y="1619250"/>
          <p14:tracePt t="8883" x="4959350" y="1619250"/>
          <p14:tracePt t="8907" x="4967288" y="1619250"/>
          <p14:tracePt t="8916" x="4975225" y="1619250"/>
          <p14:tracePt t="8932" x="4983163" y="1619250"/>
          <p14:tracePt t="8948" x="4991100" y="1619250"/>
          <p14:tracePt t="8963" x="5006975" y="1619250"/>
          <p14:tracePt t="8980" x="5014913" y="1619250"/>
          <p14:tracePt t="8995" x="5022850" y="1619250"/>
          <p14:tracePt t="9012" x="5030788" y="1619250"/>
          <p14:tracePt t="9027" x="5038725" y="1619250"/>
          <p14:tracePt t="9051" x="5046663" y="1619250"/>
          <p14:tracePt t="9060" x="5054600" y="1619250"/>
          <p14:tracePt t="9155" x="5062538" y="1627188"/>
          <p14:tracePt t="9203" x="5070475" y="1627188"/>
          <p14:tracePt t="9211" x="5070475" y="1635125"/>
          <p14:tracePt t="9235" x="5078413" y="1635125"/>
          <p14:tracePt t="9308" x="5086350" y="1635125"/>
          <p14:tracePt t="9460" x="5094288" y="1635125"/>
          <p14:tracePt t="9483" x="5102225" y="1635125"/>
          <p14:tracePt t="9491" x="5102225" y="1643063"/>
          <p14:tracePt t="9516" x="5110163" y="1643063"/>
          <p14:tracePt t="9652" x="5118100" y="1643063"/>
          <p14:tracePt t="9707" x="5126038" y="1643063"/>
          <p14:tracePt t="12971" x="5126038" y="1651000"/>
          <p14:tracePt t="13131" x="5126038" y="1658938"/>
          <p14:tracePt t="13147" x="5133975" y="1658938"/>
          <p14:tracePt t="13163" x="5133975" y="1666875"/>
          <p14:tracePt t="13187" x="5141913" y="1666875"/>
          <p14:tracePt t="13203" x="5141913" y="1674813"/>
          <p14:tracePt t="13227" x="5149850" y="1674813"/>
          <p14:tracePt t="13235" x="5149850" y="1682750"/>
          <p14:tracePt t="13267" x="5157788" y="1682750"/>
          <p14:tracePt t="13275" x="5157788" y="1690688"/>
          <p14:tracePt t="13299" x="5157788" y="1698625"/>
          <p14:tracePt t="13315" x="5165725" y="1698625"/>
          <p14:tracePt t="13347" x="5165725" y="1706563"/>
          <p14:tracePt t="13380" x="5173663" y="1706563"/>
          <p14:tracePt t="13403" x="5173663" y="1714500"/>
          <p14:tracePt t="13443" x="5181600" y="1714500"/>
          <p14:tracePt t="13459" x="5181600" y="1722438"/>
          <p14:tracePt t="13476" x="5181600" y="1730375"/>
          <p14:tracePt t="13508" x="5189538" y="1730375"/>
          <p14:tracePt t="14619" x="5197475" y="1738313"/>
          <p14:tracePt t="14787" x="5205413" y="1738313"/>
          <p14:tracePt t="14795" x="5205413" y="1746250"/>
          <p14:tracePt t="14803" x="5213350" y="1746250"/>
          <p14:tracePt t="14819" x="5221288" y="1754188"/>
          <p14:tracePt t="14835" x="5221288" y="1762125"/>
          <p14:tracePt t="14851" x="5229225" y="1762125"/>
          <p14:tracePt t="14883" x="5237163" y="1770063"/>
          <p14:tracePt t="14899" x="5245100" y="1770063"/>
          <p14:tracePt t="14939" x="5245100" y="1778000"/>
          <p14:tracePt t="14955" x="5253038" y="1778000"/>
          <p14:tracePt t="14971" x="5253038" y="1785938"/>
          <p14:tracePt t="14987" x="5253038" y="1793875"/>
          <p14:tracePt t="14995" x="5268913" y="1793875"/>
          <p14:tracePt t="15035" x="5268913" y="1801813"/>
          <p14:tracePt t="15067" x="5276850" y="1801813"/>
          <p14:tracePt t="15099" x="5284788" y="1801813"/>
          <p14:tracePt t="15115" x="5292725" y="1801813"/>
          <p14:tracePt t="15124" x="5300663" y="1801813"/>
          <p14:tracePt t="15132" x="5310188" y="1809750"/>
          <p14:tracePt t="15147" x="5318125" y="1809750"/>
          <p14:tracePt t="15155" x="5326063" y="1809750"/>
          <p14:tracePt t="15163" x="5334000" y="1809750"/>
          <p14:tracePt t="15171" x="5341938" y="1809750"/>
          <p14:tracePt t="15179" x="5349875" y="1809750"/>
          <p14:tracePt t="15187" x="5357813" y="1809750"/>
          <p14:tracePt t="15203" x="5365750" y="1817688"/>
          <p14:tracePt t="15211" x="5373688" y="1817688"/>
          <p14:tracePt t="15227" x="5381625" y="1817688"/>
          <p14:tracePt t="15251" x="5389563" y="1817688"/>
          <p14:tracePt t="15267" x="5397500" y="1817688"/>
          <p14:tracePt t="15275" x="5405438" y="1817688"/>
          <p14:tracePt t="15299" x="5413375" y="1817688"/>
          <p14:tracePt t="15332" x="5413375" y="1809750"/>
          <p14:tracePt t="15499" x="5397500" y="1809750"/>
          <p14:tracePt t="52884" x="5381625" y="1809750"/>
          <p14:tracePt t="52891" x="5341938" y="1801813"/>
          <p14:tracePt t="52899" x="5292725" y="1778000"/>
          <p14:tracePt t="52907" x="5229225" y="1754188"/>
          <p14:tracePt t="52915" x="5149850" y="1722438"/>
          <p14:tracePt t="52923" x="5062538" y="1690688"/>
          <p14:tracePt t="52931" x="4983163" y="1658938"/>
          <p14:tracePt t="52939" x="4902200" y="1627188"/>
          <p14:tracePt t="52946" x="4846638" y="1611313"/>
          <p14:tracePt t="52955" x="4822825" y="1603375"/>
          <p14:tracePt t="52963" x="4814888" y="1603375"/>
          <p14:tracePt t="53147" x="4799013" y="1603375"/>
          <p14:tracePt t="53155" x="4727575" y="1571625"/>
          <p14:tracePt t="53164" x="4608513" y="1538288"/>
          <p14:tracePt t="53171" x="4456113" y="1506538"/>
          <p14:tracePt t="53179" x="4337050" y="1482725"/>
          <p14:tracePt t="53187" x="4217988" y="1482725"/>
          <p14:tracePt t="53195" x="4057650" y="1538288"/>
          <p14:tracePt t="53203" x="3859213" y="1627188"/>
          <p14:tracePt t="53211" x="3659188" y="1762125"/>
          <p14:tracePt t="53219" x="3419475" y="1930400"/>
          <p14:tracePt t="53227" x="3228975" y="2057400"/>
          <p14:tracePt t="53235" x="3021013" y="2233613"/>
          <p14:tracePt t="53243" x="2830513" y="2424113"/>
          <p14:tracePt t="53251" x="2662238" y="2608263"/>
          <p14:tracePt t="53259" x="2503488" y="2806700"/>
          <p14:tracePt t="53267" x="2343150" y="2990850"/>
          <p14:tracePt t="53275" x="2168525" y="3197225"/>
          <p14:tracePt t="53283" x="2057400" y="3317875"/>
          <p14:tracePt t="53291" x="1952625" y="3436938"/>
          <p14:tracePt t="53299" x="1873250" y="3492500"/>
          <p14:tracePt t="53307" x="1801813" y="3548063"/>
          <p14:tracePt t="53315" x="1746250" y="3579813"/>
          <p14:tracePt t="53323" x="1698625" y="3605213"/>
          <p14:tracePt t="53331" x="1651000" y="3613150"/>
          <p14:tracePt t="53339" x="1609725" y="3613150"/>
          <p14:tracePt t="53347" x="1577975" y="3613150"/>
          <p14:tracePt t="53356" x="1530350" y="3587750"/>
          <p14:tracePt t="53364" x="1490663" y="3556000"/>
          <p14:tracePt t="53371" x="1443038" y="3524250"/>
          <p14:tracePt t="53379" x="1395413" y="3492500"/>
          <p14:tracePt t="53387" x="1363663" y="3476625"/>
          <p14:tracePt t="53395" x="1331913" y="3460750"/>
          <p14:tracePt t="53403" x="1316038" y="3444875"/>
          <p14:tracePt t="53419" x="1316038" y="3436938"/>
          <p14:tracePt t="53427" x="1316038" y="3429000"/>
          <p14:tracePt t="53435" x="1316038" y="3421063"/>
          <p14:tracePt t="53451" x="1308100" y="3413125"/>
          <p14:tracePt t="53475" x="1300163" y="3405188"/>
          <p14:tracePt t="53491" x="1300163" y="3397250"/>
          <p14:tracePt t="53507" x="1300163" y="3389313"/>
          <p14:tracePt t="53515" x="1300163" y="3381375"/>
          <p14:tracePt t="53523" x="1300163" y="3365500"/>
          <p14:tracePt t="53531" x="1300163" y="3357563"/>
          <p14:tracePt t="53539" x="1300163" y="3349625"/>
          <p14:tracePt t="53547" x="1300163" y="3333750"/>
          <p14:tracePt t="53555" x="1300163" y="3317875"/>
          <p14:tracePt t="53564" x="1300163" y="3294063"/>
          <p14:tracePt t="53571" x="1300163" y="3270250"/>
          <p14:tracePt t="53579" x="1300163" y="3244850"/>
          <p14:tracePt t="53587" x="1300163" y="3221038"/>
          <p14:tracePt t="53595" x="1300163" y="3205163"/>
          <p14:tracePt t="53603" x="1300163" y="3181350"/>
          <p14:tracePt t="53611" x="1300163" y="3165475"/>
          <p14:tracePt t="53619" x="1300163" y="3141663"/>
          <p14:tracePt t="53627" x="1300163" y="3125788"/>
          <p14:tracePt t="53635" x="1300163" y="3109913"/>
          <p14:tracePt t="53643" x="1300163" y="3086100"/>
          <p14:tracePt t="53651" x="1300163" y="3070225"/>
          <p14:tracePt t="53659" x="1300163" y="3046413"/>
          <p14:tracePt t="53667" x="1300163" y="3030538"/>
          <p14:tracePt t="53675" x="1300163" y="3006725"/>
          <p14:tracePt t="53683" x="1300163" y="2998788"/>
          <p14:tracePt t="53691" x="1300163" y="2982913"/>
          <p14:tracePt t="53699" x="1300163" y="2974975"/>
          <p14:tracePt t="53707" x="1300163" y="2959100"/>
          <p14:tracePt t="53715" x="1300163" y="2943225"/>
          <p14:tracePt t="53730" x="1300163" y="2935288"/>
          <p14:tracePt t="53747" x="1300163" y="2927350"/>
          <p14:tracePt t="53764" x="1300163" y="2919413"/>
          <p14:tracePt t="53875" x="1308100" y="2919413"/>
          <p14:tracePt t="53892" x="1316038" y="2919413"/>
          <p14:tracePt t="53899" x="1323975" y="2909888"/>
          <p14:tracePt t="53907" x="1331913" y="2909888"/>
          <p14:tracePt t="53915" x="1339850" y="2909888"/>
          <p14:tracePt t="53923" x="1339850" y="2901950"/>
          <p14:tracePt t="53931" x="1347788" y="2901950"/>
          <p14:tracePt t="53947" x="1355725" y="2901950"/>
          <p14:tracePt t="53955" x="1363663" y="2894013"/>
          <p14:tracePt t="53971" x="1371600" y="2886075"/>
          <p14:tracePt t="53979" x="1379538" y="2886075"/>
          <p14:tracePt t="53987" x="1387475" y="2886075"/>
          <p14:tracePt t="53995" x="1403350" y="2878138"/>
          <p14:tracePt t="54003" x="1411288" y="2870200"/>
          <p14:tracePt t="54011" x="1419225" y="2870200"/>
          <p14:tracePt t="54019" x="1427163" y="2870200"/>
          <p14:tracePt t="54027" x="1443038" y="2870200"/>
          <p14:tracePt t="54035" x="1450975" y="2870200"/>
          <p14:tracePt t="54043" x="1458913" y="2854325"/>
          <p14:tracePt t="54051" x="1474788" y="2854325"/>
          <p14:tracePt t="54059" x="1490663" y="2854325"/>
          <p14:tracePt t="54067" x="1498600" y="2854325"/>
          <p14:tracePt t="54075" x="1522413" y="2854325"/>
          <p14:tracePt t="54083" x="1538288" y="2854325"/>
          <p14:tracePt t="54091" x="1562100" y="2854325"/>
          <p14:tracePt t="54099" x="1577975" y="2854325"/>
          <p14:tracePt t="54107" x="1593850" y="2854325"/>
          <p14:tracePt t="54115" x="1601788" y="2854325"/>
          <p14:tracePt t="54123" x="1609725" y="2854325"/>
          <p14:tracePt t="54131" x="1625600" y="2846388"/>
          <p14:tracePt t="54139" x="1633538" y="2838450"/>
          <p14:tracePt t="54147" x="1641475" y="2838450"/>
          <p14:tracePt t="54155" x="1658938" y="2838450"/>
          <p14:tracePt t="54164" x="1674813" y="2838450"/>
          <p14:tracePt t="54171" x="1690688" y="2838450"/>
          <p14:tracePt t="54179" x="1706563" y="2838450"/>
          <p14:tracePt t="54188" x="1722438" y="2838450"/>
          <p14:tracePt t="54195" x="1738313" y="2838450"/>
          <p14:tracePt t="54203" x="1762125" y="2838450"/>
          <p14:tracePt t="54211" x="1778000" y="2838450"/>
          <p14:tracePt t="54219" x="1801813" y="2838450"/>
          <p14:tracePt t="54227" x="1817688" y="2838450"/>
          <p14:tracePt t="54235" x="1849438" y="2838450"/>
          <p14:tracePt t="54243" x="1865313" y="2838450"/>
          <p14:tracePt t="54251" x="1889125" y="2838450"/>
          <p14:tracePt t="54259" x="1905000" y="2838450"/>
          <p14:tracePt t="54267" x="1928813" y="2838450"/>
          <p14:tracePt t="54275" x="1944688" y="2838450"/>
          <p14:tracePt t="54283" x="1960563" y="2838450"/>
          <p14:tracePt t="54291" x="1976438" y="2838450"/>
          <p14:tracePt t="54299" x="1992313" y="2838450"/>
          <p14:tracePt t="54307" x="2000250" y="2838450"/>
          <p14:tracePt t="54315" x="2008188" y="2838450"/>
          <p14:tracePt t="54387" x="2017713" y="2838450"/>
          <p14:tracePt t="54403" x="2025650" y="2830513"/>
          <p14:tracePt t="54411" x="2033588" y="2830513"/>
          <p14:tracePt t="54420" x="2041525" y="2830513"/>
          <p14:tracePt t="54427" x="2057400" y="2830513"/>
          <p14:tracePt t="54435" x="2065338" y="2830513"/>
          <p14:tracePt t="54443" x="2073275" y="2822575"/>
          <p14:tracePt t="54451" x="2097088" y="2822575"/>
          <p14:tracePt t="54459" x="2120900" y="2814638"/>
          <p14:tracePt t="54467" x="2136775" y="2814638"/>
          <p14:tracePt t="54475" x="2160588" y="2814638"/>
          <p14:tracePt t="54483" x="2192338" y="2814638"/>
          <p14:tracePt t="54491" x="2216150" y="2814638"/>
          <p14:tracePt t="54499" x="2247900" y="2814638"/>
          <p14:tracePt t="54507" x="2279650" y="2814638"/>
          <p14:tracePt t="54515" x="2303463" y="2814638"/>
          <p14:tracePt t="54523" x="2343150" y="2814638"/>
          <p14:tracePt t="54531" x="2374900" y="2814638"/>
          <p14:tracePt t="54539" x="2424113" y="2806700"/>
          <p14:tracePt t="54547" x="2463800" y="2806700"/>
          <p14:tracePt t="54555" x="2495550" y="2806700"/>
          <p14:tracePt t="54564" x="2551113" y="2806700"/>
          <p14:tracePt t="54571" x="2574925" y="2806700"/>
          <p14:tracePt t="54579" x="2606675" y="2806700"/>
          <p14:tracePt t="54587" x="2638425" y="2798763"/>
          <p14:tracePt t="54595" x="2662238" y="2798763"/>
          <p14:tracePt t="54603" x="2693988" y="2798763"/>
          <p14:tracePt t="54611" x="2717800" y="2798763"/>
          <p14:tracePt t="54619" x="2733675" y="2798763"/>
          <p14:tracePt t="54627" x="2759075" y="2798763"/>
          <p14:tracePt t="54635" x="2782888" y="2798763"/>
          <p14:tracePt t="54643" x="2806700" y="2798763"/>
          <p14:tracePt t="54651" x="2822575" y="2798763"/>
          <p14:tracePt t="54659" x="2838450" y="2798763"/>
          <p14:tracePt t="54667" x="2846388" y="2798763"/>
          <p14:tracePt t="54675" x="2862263" y="2798763"/>
          <p14:tracePt t="54691" x="2870200" y="2806700"/>
          <p14:tracePt t="54707" x="2878138" y="2806700"/>
          <p14:tracePt t="55099" x="2894013" y="2806700"/>
          <p14:tracePt t="55107" x="2894013" y="2814638"/>
          <p14:tracePt t="55115" x="2909888" y="2814638"/>
          <p14:tracePt t="55123" x="2925763" y="2814638"/>
          <p14:tracePt t="55131" x="2957513" y="2814638"/>
          <p14:tracePt t="55139" x="3005138" y="2822575"/>
          <p14:tracePt t="55147" x="3068638" y="2822575"/>
          <p14:tracePt t="55155" x="3133725" y="2822575"/>
          <p14:tracePt t="55164" x="3205163" y="2830513"/>
          <p14:tracePt t="55171" x="3284538" y="2830513"/>
          <p14:tracePt t="55179" x="3363913" y="2830513"/>
          <p14:tracePt t="55187" x="3459163" y="2830513"/>
          <p14:tracePt t="55195" x="3548063" y="2830513"/>
          <p14:tracePt t="55203" x="3635375" y="2830513"/>
          <p14:tracePt t="55212" x="3714750" y="2830513"/>
          <p14:tracePt t="55219" x="3786188" y="2830513"/>
          <p14:tracePt t="55227" x="3859213" y="2830513"/>
          <p14:tracePt t="55235" x="3906838" y="2830513"/>
          <p14:tracePt t="55243" x="3938588" y="2830513"/>
          <p14:tracePt t="55251" x="3962400" y="2830513"/>
          <p14:tracePt t="55259" x="3978275" y="2830513"/>
          <p14:tracePt t="55275" x="3986213" y="2830513"/>
          <p14:tracePt t="55891" x="3994150" y="2830513"/>
          <p14:tracePt t="55899" x="3994150" y="2838450"/>
          <p14:tracePt t="63531" x="4002088" y="2838450"/>
          <p14:tracePt t="64963" x="4010025" y="2838450"/>
          <p14:tracePt t="64995" x="4010025" y="2830513"/>
          <p14:tracePt t="65027" x="4017963" y="2830513"/>
          <p14:tracePt t="181739" x="4010025" y="2830513"/>
          <p14:tracePt t="181746" x="3946525" y="2830513"/>
          <p14:tracePt t="181754" x="3859213" y="2822575"/>
          <p14:tracePt t="181762" x="3683000" y="2822575"/>
          <p14:tracePt t="181770" x="3355975" y="2822575"/>
          <p14:tracePt t="181778" x="2901950" y="2830513"/>
          <p14:tracePt t="181786" x="2359025" y="2846388"/>
          <p14:tracePt t="181794" x="1641475" y="2919413"/>
          <p14:tracePt t="181802" x="908050" y="2967038"/>
          <p14:tracePt t="181810" x="255588" y="3038475"/>
          <p14:tracePt t="182058" x="150813" y="3756025"/>
          <p14:tracePt t="182066" x="358775" y="3740150"/>
          <p14:tracePt t="182074" x="550863" y="3740150"/>
          <p14:tracePt t="182082" x="733425" y="3732213"/>
          <p14:tracePt t="182090" x="908050" y="3724275"/>
          <p14:tracePt t="182098" x="1076325" y="3700463"/>
          <p14:tracePt t="182106" x="1203325" y="3668713"/>
          <p14:tracePt t="182114" x="1331913" y="3629025"/>
          <p14:tracePt t="182122" x="1411288" y="3595688"/>
          <p14:tracePt t="182130" x="1490663" y="3548063"/>
          <p14:tracePt t="182138" x="1546225" y="3516313"/>
          <p14:tracePt t="182146" x="1585913" y="3484563"/>
          <p14:tracePt t="182154" x="1609725" y="3468688"/>
          <p14:tracePt t="182162" x="1633538" y="3452813"/>
          <p14:tracePt t="182170" x="1633538" y="3444875"/>
          <p14:tracePt t="182178" x="1633538" y="3436938"/>
          <p14:tracePt t="182194" x="1633538" y="3429000"/>
          <p14:tracePt t="182202" x="1609725" y="3429000"/>
          <p14:tracePt t="182210" x="1585913" y="3429000"/>
          <p14:tracePt t="182218" x="1562100" y="3429000"/>
          <p14:tracePt t="182226" x="1530350" y="3429000"/>
          <p14:tracePt t="182234" x="1506538" y="3429000"/>
          <p14:tracePt t="182242" x="1482725" y="3429000"/>
          <p14:tracePt t="182250" x="1450975" y="3429000"/>
          <p14:tracePt t="182258" x="1427163" y="3429000"/>
          <p14:tracePt t="182266" x="1395413" y="3429000"/>
          <p14:tracePt t="182274" x="1379538" y="3429000"/>
          <p14:tracePt t="182282" x="1371600" y="3429000"/>
          <p14:tracePt t="182394" x="1387475" y="3429000"/>
          <p14:tracePt t="182402" x="1411288" y="3429000"/>
          <p14:tracePt t="182410" x="1435100" y="3429000"/>
          <p14:tracePt t="182418" x="1458913" y="3421063"/>
          <p14:tracePt t="182426" x="1490663" y="3421063"/>
          <p14:tracePt t="182434" x="1514475" y="3421063"/>
          <p14:tracePt t="182442" x="1546225" y="3413125"/>
          <p14:tracePt t="182450" x="1585913" y="3413125"/>
          <p14:tracePt t="182458" x="1617663" y="3413125"/>
          <p14:tracePt t="182466" x="1674813" y="3413125"/>
          <p14:tracePt t="182475" x="1730375" y="3405188"/>
          <p14:tracePt t="182482" x="1793875" y="3405188"/>
          <p14:tracePt t="182490" x="1849438" y="3405188"/>
          <p14:tracePt t="182498" x="1912938" y="3405188"/>
          <p14:tracePt t="182506" x="1960563" y="3405188"/>
          <p14:tracePt t="182514" x="2017713" y="3405188"/>
          <p14:tracePt t="182522" x="2073275" y="3405188"/>
          <p14:tracePt t="182530" x="2128838" y="3405188"/>
          <p14:tracePt t="182538" x="2160588" y="3405188"/>
          <p14:tracePt t="182546" x="2192338" y="3405188"/>
          <p14:tracePt t="182554" x="2224088" y="3405188"/>
          <p14:tracePt t="182562" x="2247900" y="3405188"/>
          <p14:tracePt t="182570" x="2263775" y="3405188"/>
          <p14:tracePt t="182578" x="2279650" y="3405188"/>
          <p14:tracePt t="182586" x="2295525" y="3405188"/>
          <p14:tracePt t="182594" x="2311400" y="3405188"/>
          <p14:tracePt t="182602" x="2335213" y="3405188"/>
          <p14:tracePt t="182610" x="2343150" y="3405188"/>
          <p14:tracePt t="182618" x="2359025" y="3405188"/>
          <p14:tracePt t="182626" x="2374900" y="3405188"/>
          <p14:tracePt t="182634" x="2392363" y="3405188"/>
          <p14:tracePt t="182642" x="2400300" y="3405188"/>
          <p14:tracePt t="182650" x="2416175" y="3405188"/>
          <p14:tracePt t="182658" x="2424113" y="3405188"/>
          <p14:tracePt t="182666" x="2439988" y="3413125"/>
          <p14:tracePt t="182675" x="2455863" y="3413125"/>
          <p14:tracePt t="182682" x="2479675" y="3413125"/>
          <p14:tracePt t="182690" x="2495550" y="3413125"/>
          <p14:tracePt t="182698" x="2527300" y="3413125"/>
          <p14:tracePt t="182706" x="2559050" y="3413125"/>
          <p14:tracePt t="182714" x="2590800" y="3413125"/>
          <p14:tracePt t="182722" x="2622550" y="3413125"/>
          <p14:tracePt t="182730" x="2662238" y="3421063"/>
          <p14:tracePt t="182738" x="2693988" y="3421063"/>
          <p14:tracePt t="182746" x="2725738" y="3429000"/>
          <p14:tracePt t="182754" x="2774950" y="3429000"/>
          <p14:tracePt t="182763" x="2814638" y="3436938"/>
          <p14:tracePt t="182770" x="2862263" y="3436938"/>
          <p14:tracePt t="182778" x="2901950" y="3436938"/>
          <p14:tracePt t="182786" x="2933700" y="3436938"/>
          <p14:tracePt t="182794" x="2965450" y="3436938"/>
          <p14:tracePt t="182802" x="2997200" y="3436938"/>
          <p14:tracePt t="182810" x="3021013" y="3436938"/>
          <p14:tracePt t="182818" x="3052763" y="3436938"/>
          <p14:tracePt t="182826" x="3076575" y="3436938"/>
          <p14:tracePt t="182834" x="3100388" y="3436938"/>
          <p14:tracePt t="182842" x="3117850" y="3436938"/>
          <p14:tracePt t="182850" x="3141663" y="3436938"/>
          <p14:tracePt t="182858" x="3157538" y="3436938"/>
          <p14:tracePt t="182866" x="3173413" y="3436938"/>
          <p14:tracePt t="182874" x="3197225" y="3436938"/>
          <p14:tracePt t="182882" x="3213100" y="3436938"/>
          <p14:tracePt t="182890" x="3236913" y="3436938"/>
          <p14:tracePt t="182898" x="3260725" y="3436938"/>
          <p14:tracePt t="182906" x="3276600" y="3436938"/>
          <p14:tracePt t="182914" x="3292475" y="3436938"/>
          <p14:tracePt t="182922" x="3308350" y="3436938"/>
          <p14:tracePt t="182930" x="3332163" y="3436938"/>
          <p14:tracePt t="182938" x="3348038" y="3436938"/>
          <p14:tracePt t="182946" x="3363913" y="3436938"/>
          <p14:tracePt t="182954" x="3387725" y="3436938"/>
          <p14:tracePt t="182962" x="3395663" y="3436938"/>
          <p14:tracePt t="182970" x="3419475" y="3436938"/>
          <p14:tracePt t="182978" x="3443288" y="3436938"/>
          <p14:tracePt t="182986" x="3467100" y="3436938"/>
          <p14:tracePt t="182994" x="3492500" y="3436938"/>
          <p14:tracePt t="183002" x="3508375" y="3436938"/>
          <p14:tracePt t="183010" x="3532188" y="3436938"/>
          <p14:tracePt t="183018" x="3563938" y="3436938"/>
          <p14:tracePt t="183026" x="3587750" y="3436938"/>
          <p14:tracePt t="183034" x="3611563" y="3436938"/>
          <p14:tracePt t="183042" x="3635375" y="3436938"/>
          <p14:tracePt t="183050" x="3659188" y="3436938"/>
          <p14:tracePt t="183058" x="3683000" y="3436938"/>
          <p14:tracePt t="183066" x="3706813" y="3436938"/>
          <p14:tracePt t="183075" x="3730625" y="3436938"/>
          <p14:tracePt t="183092" x="3778250" y="3436938"/>
          <p14:tracePt t="183098" x="3786188" y="3436938"/>
          <p14:tracePt t="183106" x="3802063" y="3436938"/>
          <p14:tracePt t="183114" x="3810000" y="3436938"/>
          <p14:tracePt t="183122" x="3817938" y="3436938"/>
          <p14:tracePt t="183266" x="3825875" y="3436938"/>
          <p14:tracePt t="183274" x="3833813" y="3436938"/>
          <p14:tracePt t="183282" x="3843338" y="3436938"/>
          <p14:tracePt t="183290" x="3851275" y="3436938"/>
          <p14:tracePt t="183298" x="3875088" y="3436938"/>
          <p14:tracePt t="183306" x="3890963" y="3436938"/>
          <p14:tracePt t="183314" x="3906838" y="3436938"/>
          <p14:tracePt t="183322" x="3930650" y="3436938"/>
          <p14:tracePt t="183330" x="3954463" y="3436938"/>
          <p14:tracePt t="183338" x="3986213" y="3436938"/>
          <p14:tracePt t="183346" x="4010025" y="3436938"/>
          <p14:tracePt t="183354" x="4041775" y="3436938"/>
          <p14:tracePt t="183362" x="4065588" y="3436938"/>
          <p14:tracePt t="183370" x="4097338" y="3436938"/>
          <p14:tracePt t="183378" x="4113213" y="3436938"/>
          <p14:tracePt t="183386" x="4144963" y="3436938"/>
          <p14:tracePt t="183394" x="4160838" y="3436938"/>
          <p14:tracePt t="183402" x="4184650" y="3444875"/>
          <p14:tracePt t="183410" x="4210050" y="3444875"/>
          <p14:tracePt t="183418" x="4225925" y="3444875"/>
          <p14:tracePt t="183426" x="4249738" y="3452813"/>
          <p14:tracePt t="183435" x="4273550" y="3452813"/>
          <p14:tracePt t="183442" x="4297363" y="3452813"/>
          <p14:tracePt t="183450" x="4321175" y="3452813"/>
          <p14:tracePt t="183458" x="4344988" y="3452813"/>
          <p14:tracePt t="183466" x="4368800" y="3460750"/>
          <p14:tracePt t="183474" x="4384675" y="3460750"/>
          <p14:tracePt t="183482" x="4400550" y="3460750"/>
          <p14:tracePt t="183490" x="4408488" y="3460750"/>
          <p14:tracePt t="183498" x="4416425" y="3460750"/>
          <p14:tracePt t="183506" x="4424363" y="3460750"/>
          <p14:tracePt t="183514" x="4432300" y="3460750"/>
          <p14:tracePt t="183546" x="4440238" y="3460750"/>
          <p14:tracePt t="183562" x="4448175" y="3460750"/>
          <p14:tracePt t="183578" x="4464050" y="3460750"/>
          <p14:tracePt t="183586" x="4479925" y="3460750"/>
          <p14:tracePt t="183594" x="4487863" y="3460750"/>
          <p14:tracePt t="183602" x="4503738" y="3460750"/>
          <p14:tracePt t="183610" x="4519613" y="3460750"/>
          <p14:tracePt t="183618" x="4527550" y="3460750"/>
          <p14:tracePt t="183626" x="4551363" y="3460750"/>
          <p14:tracePt t="183634" x="4567238" y="3460750"/>
          <p14:tracePt t="183642" x="4584700" y="3460750"/>
          <p14:tracePt t="183650" x="4592638" y="3460750"/>
          <p14:tracePt t="183658" x="4600575" y="3460750"/>
          <p14:tracePt t="183666" x="4616450" y="3460750"/>
          <p14:tracePt t="183683" x="4624388" y="3460750"/>
          <p14:tracePt t="183690" x="4632325" y="3460750"/>
          <p14:tracePt t="183699" x="4640263" y="3460750"/>
          <p14:tracePt t="183706" x="4648200" y="3460750"/>
          <p14:tracePt t="183715" x="4656138" y="3460750"/>
          <p14:tracePt t="183722" x="4664075" y="3460750"/>
          <p14:tracePt t="183738" x="4672013" y="3460750"/>
          <p14:tracePt t="183746" x="4679950" y="3460750"/>
          <p14:tracePt t="183754" x="4687888" y="3460750"/>
          <p14:tracePt t="183762" x="4695825" y="3460750"/>
          <p14:tracePt t="183770" x="4719638" y="3460750"/>
          <p14:tracePt t="183778" x="4727575" y="3460750"/>
          <p14:tracePt t="183786" x="4743450" y="3460750"/>
          <p14:tracePt t="183794" x="4759325" y="3460750"/>
          <p14:tracePt t="183802" x="4775200" y="3460750"/>
          <p14:tracePt t="183810" x="4791075" y="3460750"/>
          <p14:tracePt t="183818" x="4806950" y="3460750"/>
          <p14:tracePt t="183826" x="4814888" y="3460750"/>
          <p14:tracePt t="183834" x="4830763" y="3460750"/>
          <p14:tracePt t="183842" x="4846638" y="3460750"/>
          <p14:tracePt t="183850" x="4862513" y="3452813"/>
          <p14:tracePt t="183858" x="4870450" y="3452813"/>
          <p14:tracePt t="183866" x="4878388" y="3452813"/>
          <p14:tracePt t="183874" x="4886325" y="3452813"/>
          <p14:tracePt t="184155" x="4894263" y="3452813"/>
          <p14:tracePt t="185314" x="4878388" y="3444875"/>
          <p14:tracePt t="185322" x="4854575" y="3436938"/>
          <p14:tracePt t="185330" x="4830763" y="3421063"/>
          <p14:tracePt t="185339" x="4791075" y="3405188"/>
          <p14:tracePt t="185346" x="4767263" y="3397250"/>
          <p14:tracePt t="185354" x="4743450" y="3381375"/>
          <p14:tracePt t="185362" x="4703763" y="3365500"/>
          <p14:tracePt t="185370" x="4679950" y="3357563"/>
          <p14:tracePt t="185378" x="4656138" y="3341688"/>
          <p14:tracePt t="185386" x="4632325" y="3325813"/>
          <p14:tracePt t="185394" x="4616450" y="3317875"/>
          <p14:tracePt t="185402" x="4600575" y="3317875"/>
          <p14:tracePt t="185410" x="4584700" y="3309938"/>
          <p14:tracePt t="185418" x="4567238" y="3309938"/>
          <p14:tracePt t="185426" x="4567238" y="3302000"/>
          <p14:tracePt t="185434" x="4559300" y="3302000"/>
          <p14:tracePt t="185442" x="4559300" y="3294063"/>
          <p14:tracePt t="185458" x="4543425" y="3294063"/>
          <p14:tracePt t="185979" x="4559300" y="3294063"/>
          <p14:tracePt t="185986" x="4584700" y="3294063"/>
          <p14:tracePt t="185994" x="4616450" y="3302000"/>
          <p14:tracePt t="186002" x="4624388" y="3309938"/>
          <p14:tracePt t="186010" x="4632325" y="3309938"/>
          <p14:tracePt t="186018" x="4640263" y="3309938"/>
          <p14:tracePt t="186050" x="4640263" y="3317875"/>
          <p14:tracePt t="186066" x="4648200" y="3317875"/>
          <p14:tracePt t="186074" x="4656138" y="3317875"/>
          <p14:tracePt t="186082" x="4672013" y="3317875"/>
          <p14:tracePt t="186090" x="4687888" y="3325813"/>
          <p14:tracePt t="186098" x="4695825" y="3333750"/>
          <p14:tracePt t="186106" x="4703763" y="3333750"/>
          <p14:tracePt t="186114" x="4727575" y="3341688"/>
          <p14:tracePt t="186122" x="4751388" y="3357563"/>
          <p14:tracePt t="186130" x="4775200" y="3365500"/>
          <p14:tracePt t="186138" x="4799013" y="3373438"/>
          <p14:tracePt t="186146" x="4822825" y="3381375"/>
          <p14:tracePt t="186154" x="4846638" y="3397250"/>
          <p14:tracePt t="186162" x="4870450" y="3397250"/>
          <p14:tracePt t="186171" x="4894263" y="3397250"/>
          <p14:tracePt t="186178" x="4910138" y="3413125"/>
          <p14:tracePt t="186187" x="4926013" y="3413125"/>
          <p14:tracePt t="186194" x="4959350" y="3429000"/>
          <p14:tracePt t="186202" x="4991100" y="3444875"/>
          <p14:tracePt t="186210" x="5014913" y="3452813"/>
          <p14:tracePt t="186219" x="5030788" y="3468688"/>
          <p14:tracePt t="186226" x="5054600" y="3484563"/>
          <p14:tracePt t="186234" x="5078413" y="3492500"/>
          <p14:tracePt t="186242" x="5094288" y="3508375"/>
          <p14:tracePt t="186250" x="5110163" y="3524250"/>
          <p14:tracePt t="186259" x="5133975" y="3540125"/>
          <p14:tracePt t="186266" x="5141913" y="3563938"/>
          <p14:tracePt t="186275" x="5157788" y="3579813"/>
          <p14:tracePt t="186282" x="5157788" y="3587750"/>
          <p14:tracePt t="186290" x="5165725" y="3587750"/>
          <p14:tracePt t="186306" x="5173663" y="3571875"/>
          <p14:tracePt t="186314" x="5173663" y="3563938"/>
          <p14:tracePt t="186322" x="5173663" y="3548063"/>
          <p14:tracePt t="186330" x="5173663" y="3524250"/>
          <p14:tracePt t="186346" x="5173663" y="3516313"/>
          <p14:tracePt t="186354" x="5181600" y="3540125"/>
          <p14:tracePt t="186682" x="5173663" y="3556000"/>
          <p14:tracePt t="186690" x="5173663" y="3563938"/>
          <p14:tracePt t="186707" x="5173663" y="3579813"/>
          <p14:tracePt t="186714" x="5173663" y="3587750"/>
          <p14:tracePt t="186722" x="5173663" y="3595688"/>
          <p14:tracePt t="186730" x="5173663" y="3605213"/>
          <p14:tracePt t="186746" x="5173663" y="3613150"/>
          <p14:tracePt t="186754" x="5181600" y="3613150"/>
          <p14:tracePt t="186762" x="5181600" y="3636963"/>
          <p14:tracePt t="186770" x="5205413" y="3644900"/>
          <p14:tracePt t="186778" x="5205413" y="3652838"/>
          <p14:tracePt t="186786" x="5229225" y="3652838"/>
          <p14:tracePt t="186794" x="5253038" y="3652838"/>
          <p14:tracePt t="186802" x="5268913" y="3644900"/>
          <p14:tracePt t="186818" x="5276850" y="3644900"/>
          <p14:tracePt t="186826" x="5284788" y="3644900"/>
          <p14:tracePt t="186850" x="5284788" y="3636963"/>
          <p14:tracePt t="186882" x="5292725" y="3636963"/>
          <p14:tracePt t="186898" x="5300663" y="3636963"/>
          <p14:tracePt t="186914" x="5310188" y="3636963"/>
          <p14:tracePt t="186922" x="5310188" y="3629025"/>
          <p14:tracePt t="186930" x="5318125" y="3629025"/>
          <p14:tracePt t="186938" x="5326063" y="3621088"/>
          <p14:tracePt t="186946" x="5334000" y="3621088"/>
          <p14:tracePt t="186954" x="5341938" y="3621088"/>
          <p14:tracePt t="186962" x="5357813" y="3613150"/>
          <p14:tracePt t="186970" x="5357813" y="3605213"/>
          <p14:tracePt t="186994" x="5365750" y="3605213"/>
          <p14:tracePt t="187002" x="5365750" y="3595688"/>
          <p14:tracePt t="187019" x="5373688" y="3595688"/>
          <p14:tracePt t="187050" x="5381625" y="3595688"/>
          <p14:tracePt t="187057" x="5389563" y="3587750"/>
          <p14:tracePt t="187066" x="5397500" y="3587750"/>
          <p14:tracePt t="187074" x="5405438" y="3587750"/>
          <p14:tracePt t="187082" x="5429250" y="3579813"/>
          <p14:tracePt t="187090" x="5437188" y="3579813"/>
          <p14:tracePt t="187106" x="5453063" y="3579813"/>
          <p14:tracePt t="187114" x="5461000" y="3579813"/>
          <p14:tracePt t="187122" x="5476875" y="3579813"/>
          <p14:tracePt t="187130" x="5484813" y="3579813"/>
          <p14:tracePt t="187138" x="5508625" y="3579813"/>
          <p14:tracePt t="187146" x="5524500" y="3579813"/>
          <p14:tracePt t="187154" x="5540375" y="3579813"/>
          <p14:tracePt t="187162" x="5556250" y="3579813"/>
          <p14:tracePt t="187170" x="5572125" y="3579813"/>
          <p14:tracePt t="187178" x="5595938" y="3571875"/>
          <p14:tracePt t="187186" x="5611813" y="3563938"/>
          <p14:tracePt t="187194" x="5627688" y="3556000"/>
          <p14:tracePt t="187202" x="5643563" y="3556000"/>
          <p14:tracePt t="187210" x="5651500" y="3548063"/>
          <p14:tracePt t="187218" x="5667375" y="3540125"/>
          <p14:tracePt t="187234" x="5676900" y="3532188"/>
          <p14:tracePt t="187250" x="5684838" y="3532188"/>
          <p14:tracePt t="192843" x="5692775" y="3532188"/>
          <p14:tracePt t="192850" x="5716588" y="3532188"/>
          <p14:tracePt t="192858" x="5732463" y="3532188"/>
          <p14:tracePt t="192866" x="5748338" y="3532188"/>
          <p14:tracePt t="192874" x="5756275" y="3532188"/>
          <p14:tracePt t="192978" x="5764213" y="3532188"/>
          <p14:tracePt t="192994" x="5772150" y="3516313"/>
          <p14:tracePt t="193002" x="5780088" y="3516313"/>
          <p14:tracePt t="193010" x="5788025" y="3508375"/>
          <p14:tracePt t="193026" x="5795963" y="3508375"/>
          <p14:tracePt t="193034" x="5795963" y="3500438"/>
          <p14:tracePt t="193042" x="5811838" y="3500438"/>
          <p14:tracePt t="193058" x="5819775" y="3492500"/>
          <p14:tracePt t="193066" x="5827713" y="3492500"/>
          <p14:tracePt t="193074" x="5835650" y="3492500"/>
          <p14:tracePt t="193082" x="5843588" y="3484563"/>
          <p14:tracePt t="193091" x="5851525" y="3484563"/>
          <p14:tracePt t="193098" x="5867400" y="3484563"/>
          <p14:tracePt t="193106" x="5883275" y="3476625"/>
          <p14:tracePt t="193114" x="5930900" y="3468688"/>
          <p14:tracePt t="193122" x="5954713" y="3460750"/>
          <p14:tracePt t="193130" x="5986463" y="3444875"/>
          <p14:tracePt t="193138" x="6018213" y="3444875"/>
          <p14:tracePt t="193146" x="6067425" y="3429000"/>
          <p14:tracePt t="193154" x="6115050" y="3421063"/>
          <p14:tracePt t="193162" x="6154738" y="3421063"/>
          <p14:tracePt t="193170" x="6202363" y="3421063"/>
          <p14:tracePt t="193178" x="6242050" y="3413125"/>
          <p14:tracePt t="193186" x="6281738" y="3413125"/>
          <p14:tracePt t="193194" x="6305550" y="3405188"/>
          <p14:tracePt t="193202" x="6337300" y="3405188"/>
          <p14:tracePt t="193210" x="6353175" y="3405188"/>
          <p14:tracePt t="193218" x="6369050" y="3405188"/>
          <p14:tracePt t="193226" x="6376988" y="3405188"/>
          <p14:tracePt t="193234" x="6392863" y="3405188"/>
          <p14:tracePt t="193242" x="6402388" y="3405188"/>
          <p14:tracePt t="193250" x="6402388" y="3397250"/>
          <p14:tracePt t="193258" x="6410325" y="3397250"/>
          <p14:tracePt t="193266" x="6418263" y="3397250"/>
          <p14:tracePt t="193394" x="6426200" y="3397250"/>
          <p14:tracePt t="193410" x="6434138" y="3397250"/>
          <p14:tracePt t="193458" x="6434138" y="3373438"/>
          <p14:tracePt t="193466" x="6434138" y="3341688"/>
          <p14:tracePt t="193474" x="6426200" y="3309938"/>
          <p14:tracePt t="193482" x="6410325" y="3252788"/>
          <p14:tracePt t="193930" x="6402388" y="3252788"/>
          <p14:tracePt t="193938" x="6402388" y="3262313"/>
          <p14:tracePt t="193954" x="6402388" y="3294063"/>
          <p14:tracePt t="193962" x="6392863" y="3333750"/>
          <p14:tracePt t="193970" x="6392863" y="3365500"/>
          <p14:tracePt t="193978" x="6384925" y="3389313"/>
          <p14:tracePt t="193986" x="6384925" y="3413125"/>
          <p14:tracePt t="193994" x="6376988" y="3429000"/>
          <p14:tracePt t="194002" x="6361113" y="3452813"/>
          <p14:tracePt t="194010" x="6361113" y="3468688"/>
          <p14:tracePt t="194018" x="6353175" y="3476625"/>
          <p14:tracePt t="194026" x="6337300" y="3484563"/>
          <p14:tracePt t="194034" x="6329363" y="3500438"/>
          <p14:tracePt t="194042" x="6321425" y="3508375"/>
          <p14:tracePt t="194050" x="6305550" y="3524250"/>
          <p14:tracePt t="194058" x="6289675" y="3532188"/>
          <p14:tracePt t="194066" x="6273800" y="3556000"/>
          <p14:tracePt t="194074" x="6242050" y="3563938"/>
          <p14:tracePt t="194082" x="6218238" y="3587750"/>
          <p14:tracePt t="194091" x="6202363" y="3605213"/>
          <p14:tracePt t="194098" x="6170613" y="3629025"/>
          <p14:tracePt t="194106" x="6146800" y="3636963"/>
          <p14:tracePt t="194114" x="6138863" y="3636963"/>
          <p14:tracePt t="194122" x="6130925" y="3652838"/>
          <p14:tracePt t="194130" x="6122988" y="3652838"/>
          <p14:tracePt t="194138" x="6122988" y="3660775"/>
          <p14:tracePt t="194146" x="6107113" y="3668713"/>
          <p14:tracePt t="194154" x="6099175" y="3668713"/>
          <p14:tracePt t="194162" x="6075363" y="3684588"/>
          <p14:tracePt t="194170" x="6059488" y="3692525"/>
          <p14:tracePt t="194178" x="6034088" y="3692525"/>
          <p14:tracePt t="194186" x="5994400" y="3708400"/>
          <p14:tracePt t="194194" x="5970588" y="3716338"/>
          <p14:tracePt t="194202" x="5946775" y="3732213"/>
          <p14:tracePt t="194210" x="5915025" y="3740150"/>
          <p14:tracePt t="194218" x="5891213" y="3740150"/>
          <p14:tracePt t="194226" x="5883275" y="3748088"/>
          <p14:tracePt t="194234" x="5875338" y="3756025"/>
          <p14:tracePt t="194242" x="5859463" y="3756025"/>
          <p14:tracePt t="194266" x="5851525" y="3756025"/>
          <p14:tracePt t="194291" x="5843588" y="3756025"/>
          <p14:tracePt t="194298" x="5835650" y="3756025"/>
          <p14:tracePt t="194370" x="5835650" y="3748088"/>
          <p14:tracePt t="194378" x="5835650" y="3740150"/>
          <p14:tracePt t="194386" x="5827713" y="3740150"/>
          <p14:tracePt t="194394" x="5827713" y="3732213"/>
          <p14:tracePt t="194402" x="5827713" y="3724275"/>
          <p14:tracePt t="194410" x="5811838" y="3700463"/>
          <p14:tracePt t="194418" x="5803900" y="3692525"/>
          <p14:tracePt t="194426" x="5803900" y="3684588"/>
          <p14:tracePt t="194435" x="5788025" y="3676650"/>
          <p14:tracePt t="194450" x="5780088" y="3676650"/>
          <p14:tracePt t="194458" x="5780088" y="3668713"/>
          <p14:tracePt t="194474" x="5764213" y="3668713"/>
          <p14:tracePt t="194482" x="5764213" y="3660775"/>
          <p14:tracePt t="194491" x="5756275" y="3660775"/>
          <p14:tracePt t="194498" x="5740400" y="3660775"/>
          <p14:tracePt t="194506" x="5724525" y="3652838"/>
          <p14:tracePt t="194514" x="5700713" y="3652838"/>
          <p14:tracePt t="194522" x="5659438" y="3652838"/>
          <p14:tracePt t="194530" x="5611813" y="3644900"/>
          <p14:tracePt t="194538" x="5572125" y="3644900"/>
          <p14:tracePt t="194546" x="5564188" y="3644900"/>
          <p14:tracePt t="194578" x="5564188" y="3652838"/>
          <p14:tracePt t="194586" x="5548313" y="3684588"/>
          <p14:tracePt t="194594" x="5524500" y="3708400"/>
          <p14:tracePt t="194602" x="5500688" y="3740150"/>
          <p14:tracePt t="194610" x="5453063" y="3763963"/>
          <p14:tracePt t="194618" x="5389563" y="3787775"/>
          <p14:tracePt t="194626" x="5318125" y="3811588"/>
          <p14:tracePt t="194634" x="5245100" y="3835400"/>
          <p14:tracePt t="194642" x="5173663" y="3851275"/>
          <p14:tracePt t="194650" x="5110163" y="3875088"/>
          <p14:tracePt t="194658" x="5054600" y="3890963"/>
          <p14:tracePt t="194666" x="5006975" y="3906838"/>
          <p14:tracePt t="194674" x="4959350" y="3930650"/>
          <p14:tracePt t="194682" x="4918075" y="3956050"/>
          <p14:tracePt t="194691" x="4894263" y="3971925"/>
          <p14:tracePt t="194698" x="4846638" y="3995738"/>
          <p14:tracePt t="194706" x="4822825" y="4011613"/>
          <p14:tracePt t="194714" x="4799013" y="4027488"/>
          <p14:tracePt t="194722" x="4751388" y="4043363"/>
          <p14:tracePt t="194730" x="4703763" y="4059238"/>
          <p14:tracePt t="194738" x="4648200" y="4075113"/>
          <p14:tracePt t="194746" x="4584700" y="4083050"/>
          <p14:tracePt t="194754" x="4527550" y="4098925"/>
          <p14:tracePt t="194762" x="4464050" y="4106863"/>
          <p14:tracePt t="194770" x="4392613" y="4114800"/>
          <p14:tracePt t="194778" x="4329113" y="4114800"/>
          <p14:tracePt t="194786" x="4281488" y="4122738"/>
          <p14:tracePt t="194794" x="4225925" y="4130675"/>
          <p14:tracePt t="194802" x="4176713" y="4130675"/>
          <p14:tracePt t="194810" x="4137025" y="4130675"/>
          <p14:tracePt t="194818" x="4089400" y="4138613"/>
          <p14:tracePt t="194826" x="4033838" y="4146550"/>
          <p14:tracePt t="194834" x="4002088" y="4146550"/>
          <p14:tracePt t="194842" x="3946525" y="4154488"/>
          <p14:tracePt t="194850" x="3883025" y="4154488"/>
          <p14:tracePt t="194858" x="3810000" y="4154488"/>
          <p14:tracePt t="194866" x="3738563" y="4154488"/>
          <p14:tracePt t="194874" x="3643313" y="4138613"/>
          <p14:tracePt t="194882" x="3540125" y="4122738"/>
          <p14:tracePt t="194891" x="3435350" y="4098925"/>
          <p14:tracePt t="194908" x="3252788" y="4035425"/>
          <p14:tracePt t="194914" x="3165475" y="4019550"/>
          <p14:tracePt t="194922" x="3076575" y="3995738"/>
          <p14:tracePt t="194930" x="3005138" y="3963988"/>
          <p14:tracePt t="194938" x="2949575" y="3938588"/>
          <p14:tracePt t="194946" x="2901950" y="3914775"/>
          <p14:tracePt t="194954" x="2862263" y="3906838"/>
          <p14:tracePt t="194962" x="2822575" y="3890963"/>
          <p14:tracePt t="194970" x="2806700" y="3883025"/>
          <p14:tracePt t="194978" x="2798763" y="3875088"/>
          <p14:tracePt t="195051" x="2798763" y="3867150"/>
          <p14:tracePt t="195066" x="2806700" y="3867150"/>
          <p14:tracePt t="195074" x="2814638" y="3867150"/>
          <p14:tracePt t="195090" x="2822575" y="3859213"/>
          <p14:tracePt t="195098" x="2830513" y="3859213"/>
          <p14:tracePt t="195130" x="2838450" y="3859213"/>
          <p14:tracePt t="195146" x="2846388" y="3859213"/>
          <p14:tracePt t="195170" x="2854325" y="3859213"/>
          <p14:tracePt t="195186" x="2870200" y="3859213"/>
          <p14:tracePt t="195202" x="2878138" y="3859213"/>
          <p14:tracePt t="195210" x="2894013" y="3859213"/>
          <p14:tracePt t="195218" x="2901950" y="3859213"/>
          <p14:tracePt t="195226" x="2925763" y="3859213"/>
          <p14:tracePt t="195234" x="2933700" y="3867150"/>
          <p14:tracePt t="195242" x="2957513" y="3867150"/>
          <p14:tracePt t="195250" x="2981325" y="3875088"/>
          <p14:tracePt t="195258" x="3005138" y="3875088"/>
          <p14:tracePt t="195266" x="3036888" y="3875088"/>
          <p14:tracePt t="195274" x="3068638" y="3883025"/>
          <p14:tracePt t="195282" x="3100388" y="3883025"/>
          <p14:tracePt t="195291" x="3133725" y="3883025"/>
          <p14:tracePt t="195298" x="3165475" y="3883025"/>
          <p14:tracePt t="195306" x="3205163" y="3890963"/>
          <p14:tracePt t="195314" x="3228975" y="3890963"/>
          <p14:tracePt t="195322" x="3260725" y="3890963"/>
          <p14:tracePt t="195330" x="3276600" y="3890963"/>
          <p14:tracePt t="195338" x="3284538" y="3890963"/>
          <p14:tracePt t="195346" x="3300413" y="3890963"/>
          <p14:tracePt t="195362" x="3308350" y="3890963"/>
          <p14:tracePt t="195467" x="3316288" y="3890963"/>
          <p14:tracePt t="195482" x="3324225" y="3890963"/>
          <p14:tracePt t="195491" x="3332163" y="3890963"/>
          <p14:tracePt t="195514" x="3340100" y="3890963"/>
          <p14:tracePt t="195906" x="3348038" y="3890963"/>
          <p14:tracePt t="199962" x="3340100" y="3890963"/>
          <p14:tracePt t="200098" x="3332163" y="3890963"/>
          <p14:tracePt t="200139" x="3324225" y="3890963"/>
          <p14:tracePt t="200162" x="3308350" y="3890963"/>
          <p14:tracePt t="208882" x="3300413" y="3875088"/>
          <p14:tracePt t="208946" x="3292475" y="3875088"/>
          <p14:tracePt t="208954" x="3284538" y="3875088"/>
          <p14:tracePt t="208962" x="3276600" y="3875088"/>
          <p14:tracePt t="208978" x="3260725" y="3883025"/>
          <p14:tracePt t="208986" x="3244850" y="3883025"/>
          <p14:tracePt t="208994" x="3228975" y="3890963"/>
          <p14:tracePt t="209002" x="3221038" y="3898900"/>
          <p14:tracePt t="209010" x="3213100" y="3906838"/>
          <p14:tracePt t="209018" x="3197225" y="3906838"/>
          <p14:tracePt t="209034" x="3181350" y="3914775"/>
          <p14:tracePt t="209042" x="3173413" y="3914775"/>
          <p14:tracePt t="209058" x="3165475" y="3922713"/>
          <p14:tracePt t="209066" x="3165475" y="3930650"/>
          <p14:tracePt t="209091" x="3157538" y="3930650"/>
          <p14:tracePt t="209098" x="3149600" y="3930650"/>
          <p14:tracePt t="209107" x="3141663" y="3930650"/>
          <p14:tracePt t="209114" x="3133725" y="3938588"/>
          <p14:tracePt t="209122" x="3125788" y="3938588"/>
          <p14:tracePt t="209130" x="3117850" y="3963988"/>
          <p14:tracePt t="209138" x="3100388" y="3995738"/>
          <p14:tracePt t="209146" x="3084513" y="4035425"/>
          <p14:tracePt t="209154" x="3076575" y="4075113"/>
          <p14:tracePt t="209162" x="3068638" y="4090988"/>
          <p14:tracePt t="209170" x="3068638" y="4114800"/>
          <p14:tracePt t="209178" x="3068638" y="4130675"/>
          <p14:tracePt t="209186" x="3068638" y="4146550"/>
          <p14:tracePt t="209194" x="3068638" y="4162425"/>
          <p14:tracePt t="209202" x="3084513" y="4178300"/>
          <p14:tracePt t="209210" x="3125788" y="4186238"/>
          <p14:tracePt t="209218" x="3157538" y="4186238"/>
          <p14:tracePt t="209226" x="3181350" y="4186238"/>
          <p14:tracePt t="209234" x="3205163" y="4170363"/>
          <p14:tracePt t="209242" x="3213100" y="4138613"/>
          <p14:tracePt t="209250" x="3213100" y="4098925"/>
          <p14:tracePt t="209258" x="3213100" y="4059238"/>
          <p14:tracePt t="209266" x="3205163" y="4019550"/>
          <p14:tracePt t="209274" x="3205163" y="3963988"/>
          <p14:tracePt t="209282" x="3205163" y="3930650"/>
          <p14:tracePt t="209290" x="3165475" y="3956050"/>
          <p14:tracePt t="209483" x="3165475" y="3987800"/>
          <p14:tracePt t="209490" x="3165475" y="4003675"/>
          <p14:tracePt t="209498" x="3165475" y="4019550"/>
          <p14:tracePt t="209507" x="3165475" y="4027488"/>
          <p14:tracePt t="209514" x="3165475" y="4043363"/>
          <p14:tracePt t="209522" x="3165475" y="4051300"/>
          <p14:tracePt t="209530" x="3173413" y="4083050"/>
          <p14:tracePt t="209538" x="3181350" y="4098925"/>
          <p14:tracePt t="209546" x="3181350" y="4122738"/>
          <p14:tracePt t="209554" x="3181350" y="4130675"/>
          <p14:tracePt t="209562" x="3189288" y="4146550"/>
          <p14:tracePt t="209570" x="3189288" y="4154488"/>
          <p14:tracePt t="209586" x="3189288" y="4162425"/>
          <p14:tracePt t="209602" x="3181350" y="4170363"/>
          <p14:tracePt t="209610" x="3157538" y="4178300"/>
          <p14:tracePt t="209618" x="3133725" y="4194175"/>
          <p14:tracePt t="209626" x="3117850" y="4202113"/>
          <p14:tracePt t="209635" x="3100388" y="4217988"/>
          <p14:tracePt t="209642" x="3084513" y="4225925"/>
          <p14:tracePt t="209650" x="3060700" y="4241800"/>
          <p14:tracePt t="209658" x="3052763" y="4257675"/>
          <p14:tracePt t="209666" x="3028950" y="4281488"/>
          <p14:tracePt t="209674" x="3013075" y="4298950"/>
          <p14:tracePt t="209682" x="2997200" y="4314825"/>
          <p14:tracePt t="209690" x="2981325" y="4322763"/>
          <p14:tracePt t="209698" x="2965450" y="4330700"/>
          <p14:tracePt t="209707" x="2957513" y="4338638"/>
          <p14:tracePt t="209714" x="2949575" y="4346575"/>
          <p14:tracePt t="209722" x="2941638" y="4354513"/>
          <p14:tracePt t="209730" x="2925763" y="4362450"/>
          <p14:tracePt t="209738" x="2917825" y="4362450"/>
          <p14:tracePt t="209746" x="2901950" y="4378325"/>
          <p14:tracePt t="209754" x="2886075" y="4386263"/>
          <p14:tracePt t="209762" x="2862263" y="4402138"/>
          <p14:tracePt t="209770" x="2854325" y="4402138"/>
          <p14:tracePt t="209778" x="2838450" y="4418013"/>
          <p14:tracePt t="209786" x="2814638" y="4425950"/>
          <p14:tracePt t="209794" x="2790825" y="4449763"/>
          <p14:tracePt t="209802" x="2774950" y="4465638"/>
          <p14:tracePt t="209810" x="2741613" y="4489450"/>
          <p14:tracePt t="209818" x="2709863" y="4505325"/>
          <p14:tracePt t="209826" x="2670175" y="4513263"/>
          <p14:tracePt t="209834" x="2630488" y="4529138"/>
          <p14:tracePt t="209842" x="2590800" y="4545013"/>
          <p14:tracePt t="209850" x="2543175" y="4560888"/>
          <p14:tracePt t="209858" x="2503488" y="4560888"/>
          <p14:tracePt t="209866" x="2455863" y="4560888"/>
          <p14:tracePt t="209874" x="2416175" y="4568825"/>
          <p14:tracePt t="209882" x="2366963" y="4568825"/>
          <p14:tracePt t="209890" x="2327275" y="4568825"/>
          <p14:tracePt t="209898" x="2287588" y="4568825"/>
          <p14:tracePt t="209907" x="2239963" y="4568825"/>
          <p14:tracePt t="209914" x="2200275" y="4568825"/>
          <p14:tracePt t="209922" x="2168525" y="4568825"/>
          <p14:tracePt t="209930" x="2112963" y="4568825"/>
          <p14:tracePt t="209938" x="2073275" y="4576763"/>
          <p14:tracePt t="209946" x="2025650" y="4576763"/>
          <p14:tracePt t="209954" x="1976438" y="4584700"/>
          <p14:tracePt t="209962" x="1920875" y="4584700"/>
          <p14:tracePt t="209970" x="1873250" y="4584700"/>
          <p14:tracePt t="209978" x="1817688" y="4584700"/>
          <p14:tracePt t="209986" x="1762125" y="4584700"/>
          <p14:tracePt t="209994" x="1714500" y="4584700"/>
          <p14:tracePt t="210002" x="1666875" y="4584700"/>
          <p14:tracePt t="210010" x="1625600" y="4584700"/>
          <p14:tracePt t="210018" x="1570038" y="4584700"/>
          <p14:tracePt t="210026" x="1538288" y="4584700"/>
          <p14:tracePt t="210034" x="1482725" y="4584700"/>
          <p14:tracePt t="210042" x="1450975" y="4576763"/>
          <p14:tracePt t="210050" x="1427163" y="4576763"/>
          <p14:tracePt t="210058" x="1403350" y="4576763"/>
          <p14:tracePt t="210066" x="1379538" y="4576763"/>
          <p14:tracePt t="210074" x="1355725" y="4576763"/>
          <p14:tracePt t="210090" x="1347788" y="4568825"/>
          <p14:tracePt t="210258" x="1355725" y="4568825"/>
          <p14:tracePt t="210266" x="1371600" y="4568825"/>
          <p14:tracePt t="210274" x="1379538" y="4568825"/>
          <p14:tracePt t="210282" x="1395413" y="4568825"/>
          <p14:tracePt t="210290" x="1411288" y="4568825"/>
          <p14:tracePt t="210298" x="1435100" y="4568825"/>
          <p14:tracePt t="210307" x="1458913" y="4568825"/>
          <p14:tracePt t="210314" x="1490663" y="4568825"/>
          <p14:tracePt t="210322" x="1522413" y="4568825"/>
          <p14:tracePt t="210330" x="1570038" y="4568825"/>
          <p14:tracePt t="210338" x="1609725" y="4568825"/>
          <p14:tracePt t="210346" x="1666875" y="4568825"/>
          <p14:tracePt t="210354" x="1706563" y="4568825"/>
          <p14:tracePt t="210362" x="1754188" y="4568825"/>
          <p14:tracePt t="210370" x="1793875" y="4576763"/>
          <p14:tracePt t="210378" x="1841500" y="4584700"/>
          <p14:tracePt t="210387" x="1881188" y="4584700"/>
          <p14:tracePt t="210394" x="1936750" y="4592638"/>
          <p14:tracePt t="210402" x="1968500" y="4592638"/>
          <p14:tracePt t="210410" x="2008188" y="4600575"/>
          <p14:tracePt t="210418" x="2041525" y="4600575"/>
          <p14:tracePt t="210426" x="2081213" y="4608513"/>
          <p14:tracePt t="210434" x="2120900" y="4608513"/>
          <p14:tracePt t="210442" x="2152650" y="4608513"/>
          <p14:tracePt t="210450" x="2184400" y="4616450"/>
          <p14:tracePt t="210458" x="2224088" y="4616450"/>
          <p14:tracePt t="210466" x="2247900" y="4616450"/>
          <p14:tracePt t="210474" x="2295525" y="4616450"/>
          <p14:tracePt t="210482" x="2319338" y="4616450"/>
          <p14:tracePt t="210490" x="2343150" y="4616450"/>
          <p14:tracePt t="210498" x="2366963" y="4616450"/>
          <p14:tracePt t="210507" x="2392363" y="4624388"/>
          <p14:tracePt t="210514" x="2416175" y="4624388"/>
          <p14:tracePt t="210522" x="2439988" y="4624388"/>
          <p14:tracePt t="210530" x="2455863" y="4624388"/>
          <p14:tracePt t="210538" x="2479675" y="4624388"/>
          <p14:tracePt t="210546" x="2503488" y="4633913"/>
          <p14:tracePt t="210554" x="2519363" y="4633913"/>
          <p14:tracePt t="210562" x="2543175" y="4633913"/>
          <p14:tracePt t="210570" x="2566988" y="4633913"/>
          <p14:tracePt t="210578" x="2590800" y="4633913"/>
          <p14:tracePt t="210586" x="2614613" y="4641850"/>
          <p14:tracePt t="210594" x="2638425" y="4641850"/>
          <p14:tracePt t="210602" x="2662238" y="4641850"/>
          <p14:tracePt t="210610" x="2693988" y="4649788"/>
          <p14:tracePt t="210618" x="2717800" y="4649788"/>
          <p14:tracePt t="210626" x="2741613" y="4649788"/>
          <p14:tracePt t="210635" x="2774950" y="4649788"/>
          <p14:tracePt t="210642" x="2798763" y="4649788"/>
          <p14:tracePt t="210650" x="2830513" y="4649788"/>
          <p14:tracePt t="210658" x="2862263" y="4649788"/>
          <p14:tracePt t="210667" x="2886075" y="4649788"/>
          <p14:tracePt t="210674" x="2909888" y="4649788"/>
          <p14:tracePt t="210682" x="2941638" y="4649788"/>
          <p14:tracePt t="210690" x="2957513" y="4657725"/>
          <p14:tracePt t="210698" x="2981325" y="4657725"/>
          <p14:tracePt t="210707" x="3005138" y="4657725"/>
          <p14:tracePt t="210714" x="3028950" y="4657725"/>
          <p14:tracePt t="210722" x="3044825" y="4657725"/>
          <p14:tracePt t="210730" x="3052763" y="4657725"/>
          <p14:tracePt t="210738" x="3068638" y="4657725"/>
          <p14:tracePt t="210746" x="3076575" y="4657725"/>
          <p14:tracePt t="210754" x="3092450" y="4657725"/>
          <p14:tracePt t="210762" x="3117850" y="4657725"/>
          <p14:tracePt t="210770" x="3125788" y="4657725"/>
          <p14:tracePt t="210778" x="3141663" y="4657725"/>
          <p14:tracePt t="210786" x="3149600" y="4657725"/>
          <p14:tracePt t="210794" x="3165475" y="4657725"/>
          <p14:tracePt t="210802" x="3181350" y="4657725"/>
          <p14:tracePt t="210810" x="3189288" y="4657725"/>
          <p14:tracePt t="210818" x="3205163" y="4657725"/>
          <p14:tracePt t="210826" x="3213100" y="4657725"/>
          <p14:tracePt t="210834" x="3228975" y="4657725"/>
          <p14:tracePt t="210842" x="3236913" y="4657725"/>
          <p14:tracePt t="210850" x="3244850" y="4657725"/>
          <p14:tracePt t="210858" x="3260725" y="4657725"/>
          <p14:tracePt t="210866" x="3268663" y="4657725"/>
          <p14:tracePt t="210874" x="3284538" y="4657725"/>
          <p14:tracePt t="210882" x="3292475" y="4657725"/>
          <p14:tracePt t="210890" x="3300413" y="4657725"/>
          <p14:tracePt t="210898" x="3324225" y="4657725"/>
          <p14:tracePt t="210907" x="3340100" y="4657725"/>
          <p14:tracePt t="210914" x="3355975" y="4657725"/>
          <p14:tracePt t="210922" x="3379788" y="4657725"/>
          <p14:tracePt t="210930" x="3403600" y="4657725"/>
          <p14:tracePt t="210938" x="3427413" y="4657725"/>
          <p14:tracePt t="210946" x="3443288" y="4657725"/>
          <p14:tracePt t="210954" x="3467100" y="4657725"/>
          <p14:tracePt t="210962" x="3492500" y="4657725"/>
          <p14:tracePt t="210970" x="3516313" y="4657725"/>
          <p14:tracePt t="210978" x="3532188" y="4657725"/>
          <p14:tracePt t="210986" x="3556000" y="4657725"/>
          <p14:tracePt t="210994" x="3579813" y="4657725"/>
          <p14:tracePt t="211002" x="3603625" y="4657725"/>
          <p14:tracePt t="211011" x="3627438" y="4657725"/>
          <p14:tracePt t="211018" x="3651250" y="4657725"/>
          <p14:tracePt t="211026" x="3683000" y="4657725"/>
          <p14:tracePt t="211034" x="3714750" y="4657725"/>
          <p14:tracePt t="211042" x="3746500" y="4657725"/>
          <p14:tracePt t="211050" x="3778250" y="4657725"/>
          <p14:tracePt t="211058" x="3817938" y="4657725"/>
          <p14:tracePt t="211066" x="3843338" y="4657725"/>
          <p14:tracePt t="211073" x="3875088" y="4657725"/>
          <p14:tracePt t="211082" x="3890963" y="4657725"/>
          <p14:tracePt t="211090" x="3914775" y="4657725"/>
          <p14:tracePt t="211098" x="3922713" y="4657725"/>
          <p14:tracePt t="211106" x="3930650" y="4657725"/>
          <p14:tracePt t="211114" x="3946525" y="4657725"/>
          <p14:tracePt t="211130" x="3954463" y="4657725"/>
          <p14:tracePt t="212218" x="3962400" y="4657725"/>
          <p14:tracePt t="212226" x="3978275" y="4657725"/>
          <p14:tracePt t="212234" x="3986213" y="4657725"/>
          <p14:tracePt t="212242" x="3994150" y="4649788"/>
          <p14:tracePt t="212250" x="4010025" y="4649788"/>
          <p14:tracePt t="212258" x="4025900" y="4641850"/>
          <p14:tracePt t="212266" x="4049713" y="4633913"/>
          <p14:tracePt t="212274" x="4065588" y="4633913"/>
          <p14:tracePt t="212282" x="4089400" y="4624388"/>
          <p14:tracePt t="212289" x="4113213" y="4616450"/>
          <p14:tracePt t="212298" x="4152900" y="4608513"/>
          <p14:tracePt t="212306" x="4176713" y="4608513"/>
          <p14:tracePt t="212314" x="4200525" y="4608513"/>
          <p14:tracePt t="212322" x="4225925" y="4608513"/>
          <p14:tracePt t="212330" x="4249738" y="4608513"/>
          <p14:tracePt t="212338" x="4273550" y="4608513"/>
          <p14:tracePt t="212346" x="4305300" y="4600575"/>
          <p14:tracePt t="212354" x="4337050" y="4600575"/>
          <p14:tracePt t="212362" x="4360863" y="4600575"/>
          <p14:tracePt t="212370" x="4384675" y="4592638"/>
          <p14:tracePt t="212378" x="4408488" y="4592638"/>
          <p14:tracePt t="212386" x="4440238" y="4592638"/>
          <p14:tracePt t="212394" x="4464050" y="4584700"/>
          <p14:tracePt t="212402" x="4495800" y="4584700"/>
          <p14:tracePt t="212410" x="4527550" y="4584700"/>
          <p14:tracePt t="212418" x="4559300" y="4584700"/>
          <p14:tracePt t="212426" x="4584700" y="4584700"/>
          <p14:tracePt t="212434" x="4616450" y="4584700"/>
          <p14:tracePt t="212442" x="4640263" y="4584700"/>
          <p14:tracePt t="212450" x="4672013" y="4584700"/>
          <p14:tracePt t="212458" x="4695825" y="4584700"/>
          <p14:tracePt t="212466" x="4719638" y="4584700"/>
          <p14:tracePt t="212474" x="4743450" y="4584700"/>
          <p14:tracePt t="212482" x="4751388" y="4584700"/>
          <p14:tracePt t="212490" x="4759325" y="4584700"/>
          <p14:tracePt t="212498" x="4767263" y="4584700"/>
          <p14:tracePt t="212506" x="4775200" y="4584700"/>
          <p14:tracePt t="213418" x="4783138" y="4584700"/>
          <p14:tracePt t="213426" x="4799013" y="4584700"/>
          <p14:tracePt t="213434" x="4806950" y="4584700"/>
          <p14:tracePt t="213442" x="4830763" y="4584700"/>
          <p14:tracePt t="213450" x="4846638" y="4584700"/>
          <p14:tracePt t="213458" x="4870450" y="4576763"/>
          <p14:tracePt t="213466" x="4902200" y="4568825"/>
          <p14:tracePt t="213474" x="4933950" y="4568825"/>
          <p14:tracePt t="213482" x="4967288" y="4560888"/>
          <p14:tracePt t="213490" x="5006975" y="4560888"/>
          <p14:tracePt t="213498" x="5046663" y="4560888"/>
          <p14:tracePt t="213507" x="5086350" y="4560888"/>
          <p14:tracePt t="213514" x="5118100" y="4560888"/>
          <p14:tracePt t="213522" x="5165725" y="4560888"/>
          <p14:tracePt t="213530" x="5205413" y="4560888"/>
          <p14:tracePt t="213538" x="5253038" y="4560888"/>
          <p14:tracePt t="213546" x="5292725" y="4560888"/>
          <p14:tracePt t="213554" x="5326063" y="4560888"/>
          <p14:tracePt t="213562" x="5349875" y="4576763"/>
          <p14:tracePt t="213570" x="5397500" y="4576763"/>
          <p14:tracePt t="213578" x="5421313" y="4576763"/>
          <p14:tracePt t="213586" x="5445125" y="4584700"/>
          <p14:tracePt t="213594" x="5468938" y="4584700"/>
          <p14:tracePt t="213602" x="5476875" y="4584700"/>
          <p14:tracePt t="213610" x="5492750" y="4584700"/>
          <p14:tracePt t="213618" x="5508625" y="4592638"/>
          <p14:tracePt t="213642" x="5516563" y="4592638"/>
          <p14:tracePt t="214114" x="5500688" y="4592638"/>
          <p14:tracePt t="214138" x="5492750" y="4592638"/>
          <p14:tracePt t="214154" x="5484813" y="4592638"/>
          <p14:tracePt t="214162" x="5476875" y="4592638"/>
          <p14:tracePt t="217082" x="5484813" y="4592638"/>
          <p14:tracePt t="217098" x="5492750" y="4592638"/>
          <p14:tracePt t="217106" x="5492750" y="4600575"/>
          <p14:tracePt t="217114" x="5500688" y="4600575"/>
          <p14:tracePt t="217130" x="5508625" y="4600575"/>
          <p14:tracePt t="217138" x="5516563" y="4600575"/>
          <p14:tracePt t="217146" x="5516563" y="4608513"/>
          <p14:tracePt t="217202" x="5516563" y="4616450"/>
          <p14:tracePt t="217226" x="5516563" y="4624388"/>
          <p14:tracePt t="217234" x="5516563" y="4641850"/>
          <p14:tracePt t="217241" x="5516563" y="4657725"/>
          <p14:tracePt t="217250" x="5516563" y="4665663"/>
          <p14:tracePt t="217258" x="5516563" y="4673600"/>
          <p14:tracePt t="217290" x="5524500" y="4673600"/>
          <p14:tracePt t="217314" x="5532438" y="4673600"/>
          <p14:tracePt t="217322" x="5532438" y="4681538"/>
          <p14:tracePt t="217362" x="5532438" y="4673600"/>
          <p14:tracePt t="233066" x="5516563" y="4673600"/>
          <p14:tracePt t="233074" x="5492750" y="4697413"/>
          <p14:tracePt t="233082" x="5445125" y="4729163"/>
          <p14:tracePt t="233089" x="5357813" y="4776788"/>
          <p14:tracePt t="233098" x="5245100" y="4808538"/>
          <p14:tracePt t="233106" x="4999038" y="4848225"/>
          <p14:tracePt t="233114" x="4648200" y="4864100"/>
          <p14:tracePt t="233123" x="4233863" y="4840288"/>
          <p14:tracePt t="233130" x="3794125" y="4713288"/>
          <p14:tracePt t="233139" x="3355975" y="4505325"/>
          <p14:tracePt t="233146" x="3028950" y="4265613"/>
          <p14:tracePt t="233154" x="2790825" y="4083050"/>
          <p14:tracePt t="233162" x="2701925" y="4003675"/>
          <p14:tracePt t="233418" x="2693988" y="4059238"/>
          <p14:tracePt t="233426" x="2693988" y="4146550"/>
          <p14:tracePt t="233434" x="2693988" y="4241800"/>
          <p14:tracePt t="233442" x="2701925" y="4338638"/>
          <p14:tracePt t="233450" x="2701925" y="4433888"/>
          <p14:tracePt t="233458" x="2701925" y="4497388"/>
          <p14:tracePt t="233466" x="2678113" y="4552950"/>
          <p14:tracePt t="233474" x="2646363" y="4624388"/>
          <p14:tracePt t="233482" x="2614613" y="4681538"/>
          <p14:tracePt t="233490" x="2574925" y="4729163"/>
          <p14:tracePt t="233498" x="2551113" y="4784725"/>
          <p14:tracePt t="233505" x="2527300" y="4840288"/>
          <p14:tracePt t="233514" x="2495550" y="4887913"/>
          <p14:tracePt t="233522" x="2487613" y="4911725"/>
          <p14:tracePt t="233530" x="2471738" y="4935538"/>
          <p14:tracePt t="233538" x="2455863" y="4976813"/>
          <p14:tracePt t="233546" x="2447925" y="5016500"/>
          <p14:tracePt t="233554" x="2439988" y="5048250"/>
          <p14:tracePt t="233562" x="2416175" y="5072063"/>
          <p14:tracePt t="233570" x="2408238" y="5095875"/>
          <p14:tracePt t="233578" x="2392363" y="5127625"/>
          <p14:tracePt t="233586" x="2366963" y="5159375"/>
          <p14:tracePt t="233594" x="2359025" y="5175250"/>
          <p14:tracePt t="233602" x="2343150" y="5191125"/>
          <p14:tracePt t="233610" x="2335213" y="5199063"/>
          <p14:tracePt t="233618" x="2327275" y="5207000"/>
          <p14:tracePt t="233626" x="2319338" y="5214938"/>
          <p14:tracePt t="233634" x="2311400" y="5222875"/>
          <p14:tracePt t="233642" x="2303463" y="5222875"/>
          <p14:tracePt t="233666" x="2295525" y="5230813"/>
          <p14:tracePt t="233674" x="2287588" y="5230813"/>
          <p14:tracePt t="233682" x="2279650" y="5238750"/>
          <p14:tracePt t="233690" x="2271713" y="5246688"/>
          <p14:tracePt t="233698" x="2255838" y="5254625"/>
          <p14:tracePt t="233705" x="2239963" y="5262563"/>
          <p14:tracePt t="233714" x="2232025" y="5262563"/>
          <p14:tracePt t="233722" x="2216150" y="5270500"/>
          <p14:tracePt t="233730" x="2192338" y="5270500"/>
          <p14:tracePt t="233738" x="2184400" y="5270500"/>
          <p14:tracePt t="233746" x="2168525" y="5270500"/>
          <p14:tracePt t="233754" x="2160588" y="5270500"/>
          <p14:tracePt t="233770" x="2144713" y="5270500"/>
          <p14:tracePt t="233778" x="2136775" y="5270500"/>
          <p14:tracePt t="233794" x="2120900" y="5270500"/>
          <p14:tracePt t="233802" x="2097088" y="5262563"/>
          <p14:tracePt t="233810" x="2073275" y="5262563"/>
          <p14:tracePt t="233818" x="2049463" y="5254625"/>
          <p14:tracePt t="233826" x="2000250" y="5238750"/>
          <p14:tracePt t="233834" x="1952625" y="5238750"/>
          <p14:tracePt t="233841" x="1905000" y="5230813"/>
          <p14:tracePt t="233850" x="1865313" y="5222875"/>
          <p14:tracePt t="233857" x="1817688" y="5222875"/>
          <p14:tracePt t="233866" x="1778000" y="5222875"/>
          <p14:tracePt t="233874" x="1722438" y="5222875"/>
          <p14:tracePt t="233882" x="1690688" y="5222875"/>
          <p14:tracePt t="233890" x="1658938" y="5222875"/>
          <p14:tracePt t="233898" x="1625600" y="5222875"/>
          <p14:tracePt t="233906" x="1585913" y="5222875"/>
          <p14:tracePt t="233914" x="1554163" y="5222875"/>
          <p14:tracePt t="233922" x="1530350" y="5222875"/>
          <p14:tracePt t="233930" x="1514475" y="5222875"/>
          <p14:tracePt t="233938" x="1490663" y="5222875"/>
          <p14:tracePt t="233946" x="1474788" y="5222875"/>
          <p14:tracePt t="233954" x="1466850" y="5222875"/>
          <p14:tracePt t="233962" x="1458913" y="5222875"/>
          <p14:tracePt t="234122" x="1466850" y="5222875"/>
          <p14:tracePt t="234130" x="1482725" y="5214938"/>
          <p14:tracePt t="234137" x="1498600" y="5214938"/>
          <p14:tracePt t="234146" x="1522413" y="5214938"/>
          <p14:tracePt t="234156" x="1538288" y="5214938"/>
          <p14:tracePt t="234162" x="1554163" y="5214938"/>
          <p14:tracePt t="234170" x="1577975" y="5214938"/>
          <p14:tracePt t="234178" x="1601788" y="5214938"/>
          <p14:tracePt t="234186" x="1633538" y="5214938"/>
          <p14:tracePt t="234194" x="1666875" y="5214938"/>
          <p14:tracePt t="234202" x="1698625" y="5214938"/>
          <p14:tracePt t="234210" x="1746250" y="5214938"/>
          <p14:tracePt t="234218" x="1785938" y="5214938"/>
          <p14:tracePt t="234226" x="1825625" y="5214938"/>
          <p14:tracePt t="234234" x="1865313" y="5214938"/>
          <p14:tracePt t="234242" x="1905000" y="5214938"/>
          <p14:tracePt t="234250" x="1936750" y="5214938"/>
          <p14:tracePt t="234258" x="1984375" y="5214938"/>
          <p14:tracePt t="234266" x="2017713" y="5214938"/>
          <p14:tracePt t="234274" x="2049463" y="5214938"/>
          <p14:tracePt t="234282" x="2081213" y="5214938"/>
          <p14:tracePt t="234290" x="2112963" y="5214938"/>
          <p14:tracePt t="234298" x="2136775" y="5214938"/>
          <p14:tracePt t="234305" x="2160588" y="5214938"/>
          <p14:tracePt t="234314" x="2184400" y="5214938"/>
          <p14:tracePt t="234323" x="2208213" y="5214938"/>
          <p14:tracePt t="234330" x="2224088" y="5214938"/>
          <p14:tracePt t="234338" x="2255838" y="5222875"/>
          <p14:tracePt t="234346" x="2271713" y="5222875"/>
          <p14:tracePt t="234354" x="2295525" y="5222875"/>
          <p14:tracePt t="234362" x="2311400" y="5222875"/>
          <p14:tracePt t="234370" x="2327275" y="5222875"/>
          <p14:tracePt t="234378" x="2343150" y="5222875"/>
          <p14:tracePt t="234386" x="2351088" y="5222875"/>
          <p14:tracePt t="234394" x="2366963" y="5222875"/>
          <p14:tracePt t="234402" x="2392363" y="5222875"/>
          <p14:tracePt t="234410" x="2408238" y="5222875"/>
          <p14:tracePt t="234418" x="2424113" y="5230813"/>
          <p14:tracePt t="234426" x="2432050" y="5230813"/>
          <p14:tracePt t="234434" x="2447925" y="5230813"/>
          <p14:tracePt t="234442" x="2463800" y="5230813"/>
          <p14:tracePt t="234450" x="2479675" y="5230813"/>
          <p14:tracePt t="234458" x="2487613" y="5230813"/>
          <p14:tracePt t="234466" x="2495550" y="5230813"/>
          <p14:tracePt t="234474" x="2511425" y="5230813"/>
          <p14:tracePt t="234490" x="2519363" y="5230813"/>
          <p14:tracePt t="234498" x="2535238" y="5230813"/>
          <p14:tracePt t="234514" x="2551113" y="5230813"/>
          <p14:tracePt t="234522" x="2559050" y="5230813"/>
          <p14:tracePt t="234531" x="2566988" y="5230813"/>
          <p14:tracePt t="234538" x="2574925" y="5230813"/>
          <p14:tracePt t="234546" x="2590800" y="5222875"/>
          <p14:tracePt t="234554" x="2598738" y="5222875"/>
          <p14:tracePt t="234562" x="2606675" y="5222875"/>
          <p14:tracePt t="234570" x="2622550" y="5222875"/>
          <p14:tracePt t="234586" x="2630488" y="5222875"/>
          <p14:tracePt t="234594" x="2638425" y="5222875"/>
          <p14:tracePt t="234602" x="2646363" y="5222875"/>
          <p14:tracePt t="234610" x="2654300" y="5222875"/>
          <p14:tracePt t="234618" x="2662238" y="5222875"/>
          <p14:tracePt t="234626" x="2678113" y="5222875"/>
          <p14:tracePt t="234634" x="2686050" y="5222875"/>
          <p14:tracePt t="234642" x="2701925" y="5222875"/>
          <p14:tracePt t="234649" x="2725738" y="5222875"/>
          <p14:tracePt t="234657" x="2733675" y="5222875"/>
          <p14:tracePt t="234666" x="2751138" y="5222875"/>
          <p14:tracePt t="234674" x="2774950" y="5214938"/>
          <p14:tracePt t="234682" x="2790825" y="5214938"/>
          <p14:tracePt t="234690" x="2814638" y="5207000"/>
          <p14:tracePt t="234698" x="2854325" y="5199063"/>
          <p14:tracePt t="234706" x="2886075" y="5199063"/>
          <p14:tracePt t="234714" x="2917825" y="5199063"/>
          <p14:tracePt t="234723" x="2949575" y="5199063"/>
          <p14:tracePt t="234730" x="2981325" y="5199063"/>
          <p14:tracePt t="234738" x="3013075" y="5191125"/>
          <p14:tracePt t="234746" x="3052763" y="5191125"/>
          <p14:tracePt t="234754" x="3084513" y="5191125"/>
          <p14:tracePt t="234762" x="3100388" y="5191125"/>
          <p14:tracePt t="234770" x="3133725" y="5191125"/>
          <p14:tracePt t="234778" x="3149600" y="5191125"/>
          <p14:tracePt t="234786" x="3165475" y="5191125"/>
          <p14:tracePt t="234794" x="3189288" y="5191125"/>
          <p14:tracePt t="234802" x="3205163" y="5191125"/>
          <p14:tracePt t="234810" x="3213100" y="5191125"/>
          <p14:tracePt t="234818" x="3236913" y="5191125"/>
          <p14:tracePt t="234826" x="3252788" y="5191125"/>
          <p14:tracePt t="234834" x="3268663" y="5191125"/>
          <p14:tracePt t="234842" x="3276600" y="5191125"/>
          <p14:tracePt t="234850" x="3292475" y="5191125"/>
          <p14:tracePt t="234858" x="3308350" y="5191125"/>
          <p14:tracePt t="234866" x="3324225" y="5191125"/>
          <p14:tracePt t="234874" x="3332163" y="5191125"/>
          <p14:tracePt t="234882" x="3340100" y="5191125"/>
          <p14:tracePt t="234889" x="3348038" y="5191125"/>
          <p14:tracePt t="234905" x="3355975" y="5191125"/>
          <p14:tracePt t="234914" x="3363913" y="5191125"/>
          <p14:tracePt t="234922" x="3371850" y="5191125"/>
          <p14:tracePt t="234938" x="3379788" y="5191125"/>
          <p14:tracePt t="234954" x="3387725" y="5191125"/>
          <p14:tracePt t="234970" x="3395663" y="5191125"/>
          <p14:tracePt t="235002" x="3403600" y="5191125"/>
          <p14:tracePt t="235026" x="3411538" y="5191125"/>
          <p14:tracePt t="235034" x="3419475" y="5191125"/>
          <p14:tracePt t="235042" x="3427413" y="5191125"/>
          <p14:tracePt t="235050" x="3451225" y="5191125"/>
          <p14:tracePt t="235058" x="3476625" y="5191125"/>
          <p14:tracePt t="235066" x="3492500" y="5191125"/>
          <p14:tracePt t="235074" x="3524250" y="5191125"/>
          <p14:tracePt t="235082" x="3556000" y="5191125"/>
          <p14:tracePt t="235090" x="3603625" y="5191125"/>
          <p14:tracePt t="235098" x="3675063" y="5191125"/>
          <p14:tracePt t="235106" x="3722688" y="5191125"/>
          <p14:tracePt t="235113" x="3802063" y="5191125"/>
          <p14:tracePt t="235122" x="3867150" y="5191125"/>
          <p14:tracePt t="235130" x="3938588" y="5191125"/>
          <p14:tracePt t="235138" x="4002088" y="5191125"/>
          <p14:tracePt t="235146" x="4073525" y="5191125"/>
          <p14:tracePt t="235154" x="4152900" y="5191125"/>
          <p14:tracePt t="235162" x="4225925" y="5191125"/>
          <p14:tracePt t="235170" x="4297363" y="5191125"/>
          <p14:tracePt t="235178" x="4360863" y="5191125"/>
          <p14:tracePt t="235186" x="4424363" y="5183188"/>
          <p14:tracePt t="235194" x="4479925" y="5183188"/>
          <p14:tracePt t="235202" x="4535488" y="5183188"/>
          <p14:tracePt t="235210" x="4567238" y="5183188"/>
          <p14:tracePt t="235218" x="4600575" y="5183188"/>
          <p14:tracePt t="235226" x="4632325" y="5183188"/>
          <p14:tracePt t="235234" x="4656138" y="5183188"/>
          <p14:tracePt t="235242" x="4672013" y="5183188"/>
          <p14:tracePt t="235250" x="4679950" y="5183188"/>
          <p14:tracePt t="235258" x="4687888" y="5183188"/>
          <p14:tracePt t="237515" x="4687888" y="5175250"/>
          <p14:tracePt t="237522" x="4687888" y="5143500"/>
          <p14:tracePt t="237530" x="4687888" y="5080000"/>
          <p14:tracePt t="237538" x="4687888" y="5000625"/>
          <p14:tracePt t="237546" x="4687888" y="4935538"/>
          <p14:tracePt t="237554" x="4679950" y="4864100"/>
          <p14:tracePt t="237562" x="4679950" y="4800600"/>
          <p14:tracePt t="237570" x="4679950" y="4745038"/>
          <p14:tracePt t="237578" x="4679950" y="4689475"/>
          <p14:tracePt t="237586" x="4672013" y="4616450"/>
          <p14:tracePt t="237594" x="4664075" y="4537075"/>
          <p14:tracePt t="237602" x="4656138" y="4441825"/>
          <p14:tracePt t="237610" x="4640263" y="4354513"/>
          <p14:tracePt t="237618" x="4640263" y="4281488"/>
          <p14:tracePt t="237626" x="4632325" y="4249738"/>
          <p14:tracePt t="237907" x="4592638" y="4257675"/>
          <p14:tracePt t="237914" x="4656138" y="4314825"/>
          <p14:tracePt t="237922" x="4727575" y="4410075"/>
          <p14:tracePt t="237930" x="4799013" y="4489450"/>
          <p14:tracePt t="237937" x="4846638" y="4552950"/>
          <p14:tracePt t="237946" x="4886325" y="4633913"/>
          <p14:tracePt t="237954" x="4926013" y="4681538"/>
          <p14:tracePt t="237962" x="4975225" y="4721225"/>
          <p14:tracePt t="237973" x="5038725" y="4760913"/>
          <p14:tracePt t="237978" x="5126038" y="4792663"/>
          <p14:tracePt t="237986" x="5197475" y="4816475"/>
          <p14:tracePt t="237994" x="5284788" y="4856163"/>
          <p14:tracePt t="238002" x="5373688" y="4879975"/>
          <p14:tracePt t="238010" x="5461000" y="4911725"/>
          <p14:tracePt t="238018" x="5540375" y="4943475"/>
          <p14:tracePt t="238026" x="5611813" y="4951413"/>
          <p14:tracePt t="238034" x="5667375" y="4951413"/>
          <p14:tracePt t="238042" x="5732463" y="4951413"/>
          <p14:tracePt t="238050" x="5788025" y="4959350"/>
          <p14:tracePt t="238058" x="5835650" y="4967288"/>
          <p14:tracePt t="238066" x="5867400" y="4967288"/>
          <p14:tracePt t="238074" x="5883275" y="4984750"/>
          <p14:tracePt t="238082" x="5891213" y="4984750"/>
          <p14:tracePt t="238098" x="5891213" y="5000625"/>
          <p14:tracePt t="238105" x="5891213" y="5016500"/>
          <p14:tracePt t="238114" x="5891213" y="5024438"/>
          <p14:tracePt t="238122" x="5891213" y="5040313"/>
          <p14:tracePt t="238130" x="5891213" y="5056188"/>
          <p14:tracePt t="238137" x="5891213" y="5080000"/>
          <p14:tracePt t="238146" x="5867400" y="5095875"/>
          <p14:tracePt t="238154" x="5867400" y="5111750"/>
          <p14:tracePt t="238162" x="5851525" y="5127625"/>
          <p14:tracePt t="238170" x="5843588" y="5159375"/>
          <p14:tracePt t="238178" x="5827713" y="5175250"/>
          <p14:tracePt t="238186" x="5811838" y="5199063"/>
          <p14:tracePt t="238194" x="5780088" y="5230813"/>
          <p14:tracePt t="238201" x="5764213" y="5246688"/>
          <p14:tracePt t="238210" x="5724525" y="5286375"/>
          <p14:tracePt t="238218" x="5692775" y="5319713"/>
          <p14:tracePt t="238226" x="5651500" y="5343525"/>
          <p14:tracePt t="238234" x="5619750" y="5359400"/>
          <p14:tracePt t="238242" x="5572125" y="5391150"/>
          <p14:tracePt t="238249" x="5524500" y="5414963"/>
          <p14:tracePt t="238258" x="5468938" y="5438775"/>
          <p14:tracePt t="238266" x="5397500" y="5462588"/>
          <p14:tracePt t="238274" x="5334000" y="5478463"/>
          <p14:tracePt t="238281" x="5260975" y="5502275"/>
          <p14:tracePt t="238290" x="5181600" y="5518150"/>
          <p14:tracePt t="238298" x="5102225" y="5534025"/>
          <p14:tracePt t="238306" x="5030788" y="5549900"/>
          <p14:tracePt t="238314" x="4951413" y="5565775"/>
          <p14:tracePt t="238322" x="4878388" y="5573713"/>
          <p14:tracePt t="238330" x="4814888" y="5589588"/>
          <p14:tracePt t="238338" x="4743450" y="5597525"/>
          <p14:tracePt t="238346" x="4679950" y="5605463"/>
          <p14:tracePt t="238354" x="4616450" y="5613400"/>
          <p14:tracePt t="238362" x="4543425" y="5621338"/>
          <p14:tracePt t="238369" x="4464050" y="5629275"/>
          <p14:tracePt t="238378" x="4392613" y="5629275"/>
          <p14:tracePt t="238385" x="4329113" y="5637213"/>
          <p14:tracePt t="238394" x="4265613" y="5637213"/>
          <p14:tracePt t="238402" x="4184650" y="5645150"/>
          <p14:tracePt t="238410" x="4121150" y="5645150"/>
          <p14:tracePt t="238417" x="4049713" y="5653088"/>
          <p14:tracePt t="238426" x="3986213" y="5662613"/>
          <p14:tracePt t="238434" x="3914775" y="5670550"/>
          <p14:tracePt t="238442" x="3843338" y="5686425"/>
          <p14:tracePt t="238450" x="3786188" y="5694363"/>
          <p14:tracePt t="238458" x="3722688" y="5702300"/>
          <p14:tracePt t="238466" x="3667125" y="5702300"/>
          <p14:tracePt t="238474" x="3603625" y="5710238"/>
          <p14:tracePt t="238482" x="3540125" y="5710238"/>
          <p14:tracePt t="238490" x="3476625" y="5710238"/>
          <p14:tracePt t="238497" x="3411538" y="5718175"/>
          <p14:tracePt t="238506" x="3340100" y="5718175"/>
          <p14:tracePt t="238514" x="3260725" y="5718175"/>
          <p14:tracePt t="238522" x="3189288" y="5718175"/>
          <p14:tracePt t="238530" x="3125788" y="5718175"/>
          <p14:tracePt t="238538" x="3044825" y="5710238"/>
          <p14:tracePt t="238546" x="2973388" y="5694363"/>
          <p14:tracePt t="238554" x="2909888" y="5678488"/>
          <p14:tracePt t="238562" x="2830513" y="5670550"/>
          <p14:tracePt t="238569" x="2767013" y="5653088"/>
          <p14:tracePt t="238578" x="2709863" y="5637213"/>
          <p14:tracePt t="238585" x="2654300" y="5629275"/>
          <p14:tracePt t="238594" x="2598738" y="5613400"/>
          <p14:tracePt t="238602" x="2551113" y="5605463"/>
          <p14:tracePt t="238610" x="2511425" y="5605463"/>
          <p14:tracePt t="238618" x="2487613" y="5605463"/>
          <p14:tracePt t="238626" x="2447925" y="5589588"/>
          <p14:tracePt t="238634" x="2416175" y="5581650"/>
          <p14:tracePt t="238642" x="2392363" y="5573713"/>
          <p14:tracePt t="238649" x="2366963" y="5565775"/>
          <p14:tracePt t="238658" x="2327275" y="5557838"/>
          <p14:tracePt t="238665" x="2311400" y="5557838"/>
          <p14:tracePt t="238673" x="2287588" y="5549900"/>
          <p14:tracePt t="238682" x="2271713" y="5541963"/>
          <p14:tracePt t="238690" x="2247900" y="5534025"/>
          <p14:tracePt t="238698" x="2232025" y="5526088"/>
          <p14:tracePt t="238706" x="2208213" y="5518150"/>
          <p14:tracePt t="238713" x="2184400" y="5510213"/>
          <p14:tracePt t="238722" x="2168525" y="5502275"/>
          <p14:tracePt t="238730" x="2152650" y="5494338"/>
          <p14:tracePt t="238737" x="2136775" y="5486400"/>
          <p14:tracePt t="238746" x="2112963" y="5470525"/>
          <p14:tracePt t="238753" x="2089150" y="5462588"/>
          <p14:tracePt t="238762" x="2065338" y="5438775"/>
          <p14:tracePt t="238769" x="2033588" y="5414963"/>
          <p14:tracePt t="238778" x="2008188" y="5407025"/>
          <p14:tracePt t="238785" x="1992313" y="5383213"/>
          <p14:tracePt t="238794" x="1960563" y="5375275"/>
          <p14:tracePt t="238802" x="1944688" y="5359400"/>
          <p14:tracePt t="238810" x="1920875" y="5351463"/>
          <p14:tracePt t="238818" x="1905000" y="5327650"/>
          <p14:tracePt t="238825" x="1865313" y="5319713"/>
          <p14:tracePt t="238834" x="1841500" y="5294313"/>
          <p14:tracePt t="238841" x="1801813" y="5278438"/>
          <p14:tracePt t="238850" x="1778000" y="5262563"/>
          <p14:tracePt t="238857" x="1746250" y="5238750"/>
          <p14:tracePt t="238866" x="1722438" y="5222875"/>
          <p14:tracePt t="238889" x="1641475" y="5175250"/>
          <p14:tracePt t="238897" x="1609725" y="5159375"/>
          <p14:tracePt t="238905" x="1585913" y="5135563"/>
          <p14:tracePt t="238914" x="1570038" y="5127625"/>
          <p14:tracePt t="238922" x="1538288" y="5111750"/>
          <p14:tracePt t="238930" x="1530350" y="5103813"/>
          <p14:tracePt t="238938" x="1514475" y="5087938"/>
          <p14:tracePt t="238946" x="1490663" y="5080000"/>
          <p14:tracePt t="238954" x="1474788" y="5064125"/>
          <p14:tracePt t="238962" x="1450975" y="5056188"/>
          <p14:tracePt t="238969" x="1427163" y="5040313"/>
          <p14:tracePt t="238978" x="1395413" y="5016500"/>
          <p14:tracePt t="238986" x="1379538" y="5000625"/>
          <p14:tracePt t="238994" x="1355725" y="4984750"/>
          <p14:tracePt t="239002" x="1331913" y="4967288"/>
          <p14:tracePt t="239010" x="1308100" y="4951413"/>
          <p14:tracePt t="239017" x="1274763" y="4927600"/>
          <p14:tracePt t="239025" x="1250950" y="4903788"/>
          <p14:tracePt t="239034" x="1235075" y="4879975"/>
          <p14:tracePt t="239042" x="1219200" y="4856163"/>
          <p14:tracePt t="239050" x="1179513" y="4824413"/>
          <p14:tracePt t="239058" x="1163638" y="4784725"/>
          <p14:tracePt t="239066" x="1131888" y="4745038"/>
          <p14:tracePt t="239073" x="1100138" y="4713288"/>
          <p14:tracePt t="239081" x="1084263" y="4665663"/>
          <p14:tracePt t="239090" x="1052513" y="4616450"/>
          <p14:tracePt t="239097" x="1028700" y="4576763"/>
          <p14:tracePt t="239105" x="1004888" y="4529138"/>
          <p14:tracePt t="239114" x="981075" y="4489450"/>
          <p14:tracePt t="239122" x="965200" y="4457700"/>
          <p14:tracePt t="239130" x="941388" y="4410075"/>
          <p14:tracePt t="239137" x="925513" y="4370388"/>
          <p14:tracePt t="239146" x="900113" y="4314825"/>
          <p14:tracePt t="239154" x="884238" y="4281488"/>
          <p14:tracePt t="239162" x="876300" y="4249738"/>
          <p14:tracePt t="239170" x="860425" y="4217988"/>
          <p14:tracePt t="239178" x="852488" y="4194175"/>
          <p14:tracePt t="239186" x="844550" y="4170363"/>
          <p14:tracePt t="239194" x="844550" y="4130675"/>
          <p14:tracePt t="239201" x="828675" y="4106863"/>
          <p14:tracePt t="239209" x="820738" y="4083050"/>
          <p14:tracePt t="239218" x="812800" y="4051300"/>
          <p14:tracePt t="239226" x="804863" y="4019550"/>
          <p14:tracePt t="239234" x="804863" y="3995738"/>
          <p14:tracePt t="239242" x="788988" y="3979863"/>
          <p14:tracePt t="239250" x="781050" y="3956050"/>
          <p14:tracePt t="239258" x="773113" y="3922713"/>
          <p14:tracePt t="239265" x="773113" y="3906838"/>
          <p14:tracePt t="239274" x="765175" y="3883025"/>
          <p14:tracePt t="239282" x="765175" y="3859213"/>
          <p14:tracePt t="239290" x="765175" y="3827463"/>
          <p14:tracePt t="239297" x="765175" y="3803650"/>
          <p14:tracePt t="239306" x="765175" y="3779838"/>
          <p14:tracePt t="239314" x="757238" y="3740150"/>
          <p14:tracePt t="239322" x="757238" y="3708400"/>
          <p14:tracePt t="239330" x="757238" y="3676650"/>
          <p14:tracePt t="239337" x="757238" y="3636963"/>
          <p14:tracePt t="239346" x="757238" y="3613150"/>
          <p14:tracePt t="239354" x="757238" y="3579813"/>
          <p14:tracePt t="239362" x="757238" y="3548063"/>
          <p14:tracePt t="239370" x="757238" y="3524250"/>
          <p14:tracePt t="239378" x="757238" y="3500438"/>
          <p14:tracePt t="239386" x="765175" y="3484563"/>
          <p14:tracePt t="239394" x="773113" y="3452813"/>
          <p14:tracePt t="239402" x="773113" y="3429000"/>
          <p14:tracePt t="239410" x="781050" y="3397250"/>
          <p14:tracePt t="239417" x="796925" y="3357563"/>
          <p14:tracePt t="239425" x="812800" y="3325813"/>
          <p14:tracePt t="239433" x="820738" y="3286125"/>
          <p14:tracePt t="239442" x="828675" y="3252788"/>
          <p14:tracePt t="239450" x="836613" y="3213100"/>
          <p14:tracePt t="239458" x="852488" y="3181350"/>
          <p14:tracePt t="239465" x="868363" y="3157538"/>
          <p14:tracePt t="239474" x="884238" y="3117850"/>
          <p14:tracePt t="239482" x="892175" y="3086100"/>
          <p14:tracePt t="239490" x="908050" y="3062288"/>
          <p14:tracePt t="239498" x="917575" y="3038475"/>
          <p14:tracePt t="239506" x="933450" y="3006725"/>
          <p14:tracePt t="239514" x="949325" y="2982913"/>
          <p14:tracePt t="239522" x="957263" y="2959100"/>
          <p14:tracePt t="239530" x="973138" y="2943225"/>
          <p14:tracePt t="239538" x="981075" y="2919413"/>
          <p14:tracePt t="239546" x="1004888" y="2901950"/>
          <p14:tracePt t="239553" x="1012825" y="2878138"/>
          <p14:tracePt t="239562" x="1036638" y="2862263"/>
          <p14:tracePt t="239570" x="1044575" y="2838450"/>
          <p14:tracePt t="239578" x="1060450" y="2822575"/>
          <p14:tracePt t="239585" x="1068388" y="2798763"/>
          <p14:tracePt t="239594" x="1092200" y="2782888"/>
          <p14:tracePt t="239601" x="1100138" y="2767013"/>
          <p14:tracePt t="239610" x="1116013" y="2751138"/>
          <p14:tracePt t="239618" x="1131888" y="2727325"/>
          <p14:tracePt t="239625" x="1139825" y="2711450"/>
          <p14:tracePt t="239634" x="1163638" y="2695575"/>
          <p14:tracePt t="239641" x="1179513" y="2679700"/>
          <p14:tracePt t="239649" x="1195388" y="2663825"/>
          <p14:tracePt t="239658" x="1211263" y="2655888"/>
          <p14:tracePt t="239666" x="1235075" y="2640013"/>
          <p14:tracePt t="239674" x="1250950" y="2632075"/>
          <p14:tracePt t="239682" x="1274763" y="2616200"/>
          <p14:tracePt t="239689" x="1284288" y="2608263"/>
          <p14:tracePt t="239698" x="1316038" y="2592388"/>
          <p14:tracePt t="239706" x="1331913" y="2584450"/>
          <p14:tracePt t="239713" x="1347788" y="2576513"/>
          <p14:tracePt t="239722" x="1363663" y="2566988"/>
          <p14:tracePt t="239730" x="1379538" y="2559050"/>
          <p14:tracePt t="239738" x="1395413" y="2551113"/>
          <p14:tracePt t="239746" x="1411288" y="2543175"/>
          <p14:tracePt t="239754" x="1427163" y="2535238"/>
          <p14:tracePt t="239762" x="1435100" y="2527300"/>
          <p14:tracePt t="239769" x="1450975" y="2527300"/>
          <p14:tracePt t="239778" x="1458913" y="2519363"/>
          <p14:tracePt t="239785" x="1482725" y="2511425"/>
          <p14:tracePt t="239794" x="1490663" y="2503488"/>
          <p14:tracePt t="239801" x="1506538" y="2495550"/>
          <p14:tracePt t="239810" x="1522413" y="2487613"/>
          <p14:tracePt t="239817" x="1546225" y="2487613"/>
          <p14:tracePt t="239826" x="1562100" y="2479675"/>
          <p14:tracePt t="239834" x="1570038" y="2479675"/>
          <p14:tracePt t="239842" x="1585913" y="2463800"/>
          <p14:tracePt t="239849" x="1609725" y="2455863"/>
          <p14:tracePt t="239858" x="1625600" y="2455863"/>
          <p14:tracePt t="239865" x="1651000" y="2439988"/>
          <p14:tracePt t="239874" x="1666875" y="2439988"/>
          <p14:tracePt t="239881" x="1682750" y="2432050"/>
          <p14:tracePt t="239890" x="1698625" y="2424113"/>
          <p14:tracePt t="239906" x="1730375" y="2416175"/>
          <p14:tracePt t="239914" x="1746250" y="2408238"/>
          <p14:tracePt t="239922" x="1762125" y="2400300"/>
          <p14:tracePt t="239930" x="1770063" y="2400300"/>
          <p14:tracePt t="239938" x="1785938" y="2392363"/>
          <p14:tracePt t="239946" x="1801813" y="2392363"/>
          <p14:tracePt t="239954" x="1817688" y="2384425"/>
          <p14:tracePt t="239962" x="1833563" y="2384425"/>
          <p14:tracePt t="239969" x="1841500" y="2376488"/>
          <p14:tracePt t="239978" x="1857375" y="2376488"/>
          <p14:tracePt t="239985" x="1873250" y="2368550"/>
          <p14:tracePt t="239994" x="1889125" y="2368550"/>
          <p14:tracePt t="240002" x="1912938" y="2360613"/>
          <p14:tracePt t="240010" x="1928813" y="2352675"/>
          <p14:tracePt t="240017" x="1944688" y="2352675"/>
          <p14:tracePt t="240026" x="1960563" y="2352675"/>
          <p14:tracePt t="240033" x="1976438" y="2344738"/>
          <p14:tracePt t="240042" x="1984375" y="2344738"/>
          <p14:tracePt t="240050" x="2000250" y="2336800"/>
          <p14:tracePt t="240058" x="2017713" y="2336800"/>
          <p14:tracePt t="240066" x="2033588" y="2336800"/>
          <p14:tracePt t="240074" x="2049463" y="2336800"/>
          <p14:tracePt t="240082" x="2065338" y="2336800"/>
          <p14:tracePt t="240089" x="2081213" y="2328863"/>
          <p14:tracePt t="240097" x="2105025" y="2328863"/>
          <p14:tracePt t="240106" x="2128838" y="2328863"/>
          <p14:tracePt t="240114" x="2144713" y="2320925"/>
          <p14:tracePt t="240122" x="2160588" y="2320925"/>
          <p14:tracePt t="240130" x="2176463" y="2320925"/>
          <p14:tracePt t="240138" x="2192338" y="2312988"/>
          <p14:tracePt t="240146" x="2208213" y="2312988"/>
          <p14:tracePt t="240154" x="2224088" y="2312988"/>
          <p14:tracePt t="240162" x="2247900" y="2312988"/>
          <p14:tracePt t="240170" x="2263775" y="2312988"/>
          <p14:tracePt t="240178" x="2287588" y="2312988"/>
          <p14:tracePt t="240186" x="2303463" y="2312988"/>
          <p14:tracePt t="240194" x="2327275" y="2312988"/>
          <p14:tracePt t="240201" x="2351088" y="2312988"/>
          <p14:tracePt t="240210" x="2374900" y="2312988"/>
          <p14:tracePt t="240218" x="2400300" y="2312988"/>
          <p14:tracePt t="240226" x="2424113" y="2312988"/>
          <p14:tracePt t="240234" x="2447925" y="2312988"/>
          <p14:tracePt t="240242" x="2471738" y="2312988"/>
          <p14:tracePt t="240250" x="2495550" y="2312988"/>
          <p14:tracePt t="240258" x="2511425" y="2312988"/>
          <p14:tracePt t="240265" x="2527300" y="2312988"/>
          <p14:tracePt t="240274" x="2543175" y="2312988"/>
          <p14:tracePt t="240282" x="2559050" y="2312988"/>
          <p14:tracePt t="240290" x="2574925" y="2312988"/>
          <p14:tracePt t="240298" x="2590800" y="2312988"/>
          <p14:tracePt t="240305" x="2606675" y="2320925"/>
          <p14:tracePt t="240314" x="2614613" y="2328863"/>
          <p14:tracePt t="240322" x="2638425" y="2328863"/>
          <p14:tracePt t="240330" x="2654300" y="2328863"/>
          <p14:tracePt t="240338" x="2662238" y="2328863"/>
          <p14:tracePt t="240346" x="2670175" y="2336800"/>
          <p14:tracePt t="240354" x="2693988" y="2344738"/>
          <p14:tracePt t="240362" x="2709863" y="2344738"/>
          <p14:tracePt t="240370" x="2725738" y="2344738"/>
          <p14:tracePt t="240378" x="2741613" y="2352675"/>
          <p14:tracePt t="240386" x="2759075" y="2352675"/>
          <p14:tracePt t="240394" x="2774950" y="2360613"/>
          <p14:tracePt t="240402" x="2798763" y="2360613"/>
          <p14:tracePt t="240410" x="2814638" y="2368550"/>
          <p14:tracePt t="240418" x="2830513" y="2368550"/>
          <p14:tracePt t="240426" x="2854325" y="2368550"/>
          <p14:tracePt t="240434" x="2870200" y="2384425"/>
          <p14:tracePt t="240442" x="2894013" y="2384425"/>
          <p14:tracePt t="240450" x="2909888" y="2392363"/>
          <p14:tracePt t="240458" x="2933700" y="2392363"/>
          <p14:tracePt t="240467" x="2957513" y="2392363"/>
          <p14:tracePt t="240474" x="2973388" y="2400300"/>
          <p14:tracePt t="240482" x="2989263" y="2400300"/>
          <p14:tracePt t="240490" x="3005138" y="2416175"/>
          <p14:tracePt t="240498" x="3021013" y="2416175"/>
          <p14:tracePt t="240506" x="3044825" y="2416175"/>
          <p14:tracePt t="240513" x="3068638" y="2424113"/>
          <p14:tracePt t="240522" x="3100388" y="2432050"/>
          <p14:tracePt t="240530" x="3117850" y="2439988"/>
          <p14:tracePt t="240538" x="3141663" y="2439988"/>
          <p14:tracePt t="240546" x="3157538" y="2447925"/>
          <p14:tracePt t="240554" x="3173413" y="2455863"/>
          <p14:tracePt t="240562" x="3197225" y="2463800"/>
          <p14:tracePt t="240570" x="3213100" y="2463800"/>
          <p14:tracePt t="240578" x="3244850" y="2479675"/>
          <p14:tracePt t="240586" x="3268663" y="2495550"/>
          <p14:tracePt t="240594" x="3292475" y="2495550"/>
          <p14:tracePt t="240602" x="3316288" y="2511425"/>
          <p14:tracePt t="240610" x="3355975" y="2519363"/>
          <p14:tracePt t="240618" x="3379788" y="2527300"/>
          <p14:tracePt t="240626" x="3403600" y="2543175"/>
          <p14:tracePt t="240634" x="3443288" y="2551113"/>
          <p14:tracePt t="240642" x="3476625" y="2576513"/>
          <p14:tracePt t="240650" x="3516313" y="2584450"/>
          <p14:tracePt t="240658" x="3540125" y="2592388"/>
          <p14:tracePt t="240666" x="3571875" y="2600325"/>
          <p14:tracePt t="240674" x="3611563" y="2616200"/>
          <p14:tracePt t="240682" x="3643313" y="2640013"/>
          <p14:tracePt t="240690" x="3675063" y="2647950"/>
          <p14:tracePt t="240698" x="3722688" y="2663825"/>
          <p14:tracePt t="240705" x="3754438" y="2687638"/>
          <p14:tracePt t="240714" x="3802063" y="2711450"/>
          <p14:tracePt t="240722" x="3825875" y="2727325"/>
          <p14:tracePt t="240730" x="3867150" y="2751138"/>
          <p14:tracePt t="240738" x="3890963" y="2759075"/>
          <p14:tracePt t="240746" x="3930650" y="2782888"/>
          <p14:tracePt t="240754" x="3970338" y="2806700"/>
          <p14:tracePt t="240762" x="3994150" y="2814638"/>
          <p14:tracePt t="240770" x="4017963" y="2838450"/>
          <p14:tracePt t="240778" x="4057650" y="2862263"/>
          <p14:tracePt t="240786" x="4097338" y="2886075"/>
          <p14:tracePt t="240794" x="4129088" y="2901950"/>
          <p14:tracePt t="240802" x="4168775" y="2919413"/>
          <p14:tracePt t="240810" x="4210050" y="2943225"/>
          <p14:tracePt t="240818" x="4241800" y="2959100"/>
          <p14:tracePt t="240825" x="4273550" y="2982913"/>
          <p14:tracePt t="240834" x="4305300" y="2990850"/>
          <p14:tracePt t="240842" x="4337050" y="3014663"/>
          <p14:tracePt t="240850" x="4352925" y="3022600"/>
          <p14:tracePt t="240858" x="4376738" y="3038475"/>
          <p14:tracePt t="240866" x="4392613" y="3054350"/>
          <p14:tracePt t="240874" x="4416425" y="3070225"/>
          <p14:tracePt t="240882" x="4440238" y="3086100"/>
          <p14:tracePt t="240890" x="4456113" y="3101975"/>
          <p14:tracePt t="240898" x="4479925" y="3117850"/>
          <p14:tracePt t="240906" x="4503738" y="3141663"/>
          <p14:tracePt t="240914" x="4527550" y="3165475"/>
          <p14:tracePt t="240922" x="4543425" y="3189288"/>
          <p14:tracePt t="240930" x="4576763" y="3213100"/>
          <p14:tracePt t="240938" x="4592638" y="3244850"/>
          <p14:tracePt t="240946" x="4608513" y="3262313"/>
          <p14:tracePt t="240954" x="4632325" y="3278188"/>
          <p14:tracePt t="240962" x="4640263" y="3294063"/>
          <p14:tracePt t="240970" x="4648200" y="3333750"/>
          <p14:tracePt t="240978" x="4672013" y="3357563"/>
          <p14:tracePt t="240986" x="4679950" y="3381375"/>
          <p14:tracePt t="240994" x="4695825" y="3421063"/>
          <p14:tracePt t="241002" x="4719638" y="3444875"/>
          <p14:tracePt t="241010" x="4735513" y="3484563"/>
          <p14:tracePt t="241018" x="4759325" y="3532188"/>
          <p14:tracePt t="241026" x="4767263" y="3563938"/>
          <p14:tracePt t="241034" x="4791075" y="3595688"/>
          <p14:tracePt t="241042" x="4814888" y="3629025"/>
          <p14:tracePt t="241050" x="4838700" y="3668713"/>
          <p14:tracePt t="241058" x="4870450" y="3716338"/>
          <p14:tracePt t="241074" x="4918075" y="3795713"/>
          <p14:tracePt t="241082" x="4933950" y="3827463"/>
          <p14:tracePt t="241089" x="4959350" y="3859213"/>
          <p14:tracePt t="241098" x="4983163" y="3890963"/>
          <p14:tracePt t="241105" x="4999038" y="3922713"/>
          <p14:tracePt t="241114" x="5022850" y="3948113"/>
          <p14:tracePt t="241122" x="5030788" y="3971925"/>
          <p14:tracePt t="241130" x="5054600" y="4003675"/>
          <p14:tracePt t="241139" x="5070475" y="4035425"/>
          <p14:tracePt t="241146" x="5086350" y="4075113"/>
          <p14:tracePt t="241154" x="5094288" y="4106863"/>
          <p14:tracePt t="241162" x="5110163" y="4146550"/>
          <p14:tracePt t="241170" x="5126038" y="4186238"/>
          <p14:tracePt t="241178" x="5141913" y="4225925"/>
          <p14:tracePt t="241186" x="5157788" y="4265613"/>
          <p14:tracePt t="241194" x="5173663" y="4298950"/>
          <p14:tracePt t="241202" x="5189538" y="4338638"/>
          <p14:tracePt t="241210" x="5205413" y="4386263"/>
          <p14:tracePt t="241218" x="5229225" y="4418013"/>
          <p14:tracePt t="241226" x="5245100" y="4457700"/>
          <p14:tracePt t="241234" x="5260975" y="4489450"/>
          <p14:tracePt t="241242" x="5268913" y="4529138"/>
          <p14:tracePt t="241250" x="5284788" y="4576763"/>
          <p14:tracePt t="241258" x="5292725" y="4608513"/>
          <p14:tracePt t="241266" x="5310188" y="4649788"/>
          <p14:tracePt t="241274" x="5326063" y="4681538"/>
          <p14:tracePt t="241282" x="5334000" y="4713288"/>
          <p14:tracePt t="241290" x="5341938" y="4745038"/>
          <p14:tracePt t="241298" x="5341938" y="4776788"/>
          <p14:tracePt t="241306" x="5349875" y="4800600"/>
          <p14:tracePt t="241314" x="5357813" y="4824413"/>
          <p14:tracePt t="241322" x="5365750" y="4856163"/>
          <p14:tracePt t="241330" x="5373688" y="4879975"/>
          <p14:tracePt t="241338" x="5373688" y="4911725"/>
          <p14:tracePt t="241346" x="5373688" y="4927600"/>
          <p14:tracePt t="241354" x="5381625" y="4951413"/>
          <p14:tracePt t="241362" x="5381625" y="4967288"/>
          <p14:tracePt t="241370" x="5389563" y="4984750"/>
          <p14:tracePt t="241378" x="5389563" y="5000625"/>
          <p14:tracePt t="241386" x="5389563" y="5008563"/>
          <p14:tracePt t="241394" x="5389563" y="5016500"/>
          <p14:tracePt t="241402" x="5389563" y="5024438"/>
          <p14:tracePt t="241418" x="5389563" y="5032375"/>
          <p14:tracePt t="241442" x="5389563" y="5040313"/>
          <p14:tracePt t="241458" x="5389563" y="5048250"/>
          <p14:tracePt t="241578" x="5389563" y="5056188"/>
          <p14:tracePt t="242274" x="5397500" y="5056188"/>
          <p14:tracePt t="242314" x="5405438" y="5056188"/>
          <p14:tracePt t="242330" x="5413375" y="5056188"/>
          <p14:tracePt t="242394" x="5413375" y="5048250"/>
          <p14:tracePt t="242418" x="5421313" y="5048250"/>
          <p14:tracePt t="242426" x="5421313" y="5040313"/>
          <p14:tracePt t="242474" x="5429250" y="5032375"/>
          <p14:tracePt t="242514" x="5437188" y="5032375"/>
          <p14:tracePt t="242570" x="5445125" y="5032375"/>
          <p14:tracePt t="242610" x="5445125" y="5024438"/>
          <p14:tracePt t="242618" x="5453063" y="5024438"/>
          <p14:tracePt t="242634" x="5453063" y="5016500"/>
          <p14:tracePt t="242642" x="5453063" y="5008563"/>
          <p14:tracePt t="242658" x="5461000" y="5000625"/>
          <p14:tracePt t="242666" x="5461000" y="4984750"/>
          <p14:tracePt t="242674" x="5468938" y="4976813"/>
          <p14:tracePt t="242682" x="5468938" y="4967288"/>
          <p14:tracePt t="242689" x="5476875" y="4951413"/>
          <p14:tracePt t="242698" x="5484813" y="4935538"/>
          <p14:tracePt t="242706" x="5492750" y="4919663"/>
          <p14:tracePt t="242714" x="5500688" y="4903788"/>
          <p14:tracePt t="242722" x="5516563" y="4872038"/>
          <p14:tracePt t="242730" x="5516563" y="4856163"/>
          <p14:tracePt t="242738" x="5540375" y="4840288"/>
          <p14:tracePt t="242746" x="5548313" y="4816475"/>
          <p14:tracePt t="242754" x="5556250" y="4792663"/>
          <p14:tracePt t="242762" x="5580063" y="4752975"/>
          <p14:tracePt t="242770" x="5595938" y="4705350"/>
          <p14:tracePt t="242778" x="5611813" y="4657725"/>
          <p14:tracePt t="242786" x="5627688" y="4616450"/>
          <p14:tracePt t="242794" x="5643563" y="4560888"/>
          <p14:tracePt t="242802" x="5659438" y="4481513"/>
          <p14:tracePt t="242810" x="5676900" y="4418013"/>
          <p14:tracePt t="242818" x="5676900" y="4338638"/>
          <p14:tracePt t="242825" x="5692775" y="4265613"/>
          <p14:tracePt t="242834" x="5692775" y="4202113"/>
          <p14:tracePt t="242842" x="5692775" y="4122738"/>
          <p14:tracePt t="242850" x="5692775" y="4043363"/>
          <p14:tracePt t="242857" x="5692775" y="3956050"/>
          <p14:tracePt t="242866" x="5692775" y="3883025"/>
          <p14:tracePt t="242874" x="5684838" y="3771900"/>
          <p14:tracePt t="242890" x="5627688" y="3563938"/>
          <p14:tracePt t="242898" x="5603875" y="3468688"/>
          <p14:tracePt t="242905" x="5556250" y="3381375"/>
          <p14:tracePt t="242914" x="5516563" y="3302000"/>
          <p14:tracePt t="242922" x="5476875" y="3213100"/>
          <p14:tracePt t="243274" x="5476875" y="3189288"/>
          <p14:tracePt t="243282" x="5476875" y="3165475"/>
          <p14:tracePt t="243290" x="5468938" y="3165475"/>
          <p14:tracePt t="243298" x="5468938" y="3181350"/>
          <p14:tracePt t="243314" x="5468938" y="3189288"/>
          <p14:tracePt t="243330" x="5453063" y="3173413"/>
          <p14:tracePt t="243338" x="5437188" y="3133725"/>
          <p14:tracePt t="243346" x="5421313" y="3094038"/>
          <p14:tracePt t="243354" x="5373688" y="3038475"/>
          <p14:tracePt t="243362" x="5341938" y="2974975"/>
          <p14:tracePt t="243369" x="5310188" y="2909888"/>
          <p14:tracePt t="243378" x="5268913" y="2846388"/>
          <p14:tracePt t="243385" x="5245100" y="2790825"/>
          <p14:tracePt t="243394" x="5213350" y="2743200"/>
          <p14:tracePt t="243402" x="5173663" y="2679700"/>
          <p14:tracePt t="243410" x="5157788" y="2647950"/>
          <p14:tracePt t="243417" x="5133975" y="2624138"/>
          <p14:tracePt t="243434" x="5133975" y="2600325"/>
          <p14:tracePt t="243442" x="5118100" y="2592388"/>
          <p14:tracePt t="243449" x="5102225" y="2559050"/>
          <p14:tracePt t="243457" x="5086350" y="2527300"/>
          <p14:tracePt t="243465" x="5062538" y="2479675"/>
          <p14:tracePt t="243474" x="5046663" y="2447925"/>
          <p14:tracePt t="243482" x="5022850" y="2400300"/>
          <p14:tracePt t="243490" x="4999038" y="2360613"/>
          <p14:tracePt t="243498" x="4975225" y="2312988"/>
          <p14:tracePt t="243506" x="4951413" y="2281238"/>
          <p14:tracePt t="243514" x="4933950" y="2241550"/>
          <p14:tracePt t="243522" x="4902200" y="2208213"/>
          <p14:tracePt t="243530" x="4878388" y="2176463"/>
          <p14:tracePt t="243538" x="4854575" y="2152650"/>
          <p14:tracePt t="243546" x="4838700" y="2136775"/>
          <p14:tracePt t="243554" x="4799013" y="2112963"/>
          <p14:tracePt t="243562" x="4767263" y="2081213"/>
          <p14:tracePt t="243570" x="4743450" y="2057400"/>
          <p14:tracePt t="243578" x="4711700" y="2033588"/>
          <p14:tracePt t="243586" x="4687888" y="2017713"/>
          <p14:tracePt t="243594" x="4656138" y="1993900"/>
          <p14:tracePt t="243602" x="4640263" y="1978025"/>
          <p14:tracePt t="243610" x="4608513" y="1954213"/>
          <p14:tracePt t="243618" x="4592638" y="1930400"/>
          <p14:tracePt t="243626" x="4576763" y="1906588"/>
          <p14:tracePt t="243634" x="4567238" y="1890713"/>
          <p14:tracePt t="243642" x="4543425" y="1865313"/>
          <p14:tracePt t="243650" x="4543425" y="1849438"/>
          <p14:tracePt t="243658" x="4527550" y="1817688"/>
          <p14:tracePt t="243666" x="4527550" y="1809750"/>
          <p14:tracePt t="243674" x="4519613" y="1801813"/>
          <p14:tracePt t="243682" x="4519613" y="1785938"/>
          <p14:tracePt t="243699" x="4519613" y="1778000"/>
          <p14:tracePt t="243705" x="4519613" y="1770063"/>
          <p14:tracePt t="243722" x="4519613" y="1754188"/>
          <p14:tracePt t="243730" x="4519613" y="1746250"/>
          <p14:tracePt t="243737" x="4519613" y="1738313"/>
          <p14:tracePt t="243745" x="4519613" y="1730375"/>
          <p14:tracePt t="243754" x="4519613" y="1714500"/>
          <p14:tracePt t="243761" x="4519613" y="1706563"/>
          <p14:tracePt t="243770" x="4519613" y="1698625"/>
          <p14:tracePt t="243786" x="4519613" y="1690688"/>
          <p14:tracePt t="243802" x="4519613" y="1682750"/>
          <p14:tracePt t="243810" x="4519613" y="1674813"/>
          <p14:tracePt t="243842" x="4519613" y="1666875"/>
          <p14:tracePt t="243858" x="4519613" y="1658938"/>
          <p14:tracePt t="243874" x="4527550" y="1651000"/>
          <p14:tracePt t="243882" x="4527550" y="1643063"/>
          <p14:tracePt t="243906" x="4527550" y="1635125"/>
          <p14:tracePt t="243921" x="4527550" y="1627188"/>
          <p14:tracePt t="243946" x="4527550" y="1619250"/>
          <p14:tracePt t="243954" x="4527550" y="1611313"/>
          <p14:tracePt t="243972" x="4527550" y="1603375"/>
          <p14:tracePt t="243986" x="4535488" y="1603375"/>
          <p14:tracePt t="243994" x="4535488" y="1595438"/>
          <p14:tracePt t="244010" x="4543425" y="1595438"/>
          <p14:tracePt t="244042" x="4551363" y="1587500"/>
          <p14:tracePt t="244058" x="4559300" y="1587500"/>
          <p14:tracePt t="244066" x="4567238" y="1587500"/>
          <p14:tracePt t="244073" x="4567238" y="1579563"/>
          <p14:tracePt t="244089" x="4576763" y="1579563"/>
          <p14:tracePt t="244114" x="4584700" y="1579563"/>
          <p14:tracePt t="244130" x="4592638" y="1579563"/>
          <p14:tracePt t="244146" x="4600575" y="1579563"/>
          <p14:tracePt t="244170" x="4608513" y="1579563"/>
          <p14:tracePt t="244186" x="4616450" y="1579563"/>
          <p14:tracePt t="244274" x="4624388" y="1579563"/>
          <p14:tracePt t="244290" x="4632325" y="1579563"/>
          <p14:tracePt t="244306" x="4648200" y="1587500"/>
          <p14:tracePt t="244314" x="4656138" y="1595438"/>
          <p14:tracePt t="244322" x="4695825" y="1603375"/>
          <p14:tracePt t="244330" x="4743450" y="1627188"/>
          <p14:tracePt t="244339" x="4783138" y="1643063"/>
          <p14:tracePt t="244346" x="4838700" y="1658938"/>
          <p14:tracePt t="244354" x="4910138" y="1682750"/>
          <p14:tracePt t="244362" x="4975225" y="1698625"/>
          <p14:tracePt t="244370" x="5054600" y="1722438"/>
          <p14:tracePt t="244378" x="5126038" y="1730375"/>
          <p14:tracePt t="244387" x="5205413" y="1754188"/>
          <p14:tracePt t="244394" x="5276850" y="1770063"/>
          <p14:tracePt t="244402" x="5357813" y="1785938"/>
          <p14:tracePt t="244410" x="5421313" y="1801813"/>
          <p14:tracePt t="244418" x="5476875" y="1817688"/>
          <p14:tracePt t="244426" x="5532438" y="1841500"/>
          <p14:tracePt t="244434" x="5588000" y="1857375"/>
          <p14:tracePt t="244442" x="5627688" y="1873250"/>
          <p14:tracePt t="244450" x="5651500" y="1873250"/>
          <p14:tracePt t="244458" x="5667375" y="1890713"/>
          <p14:tracePt t="244466" x="5676900" y="1890713"/>
          <p14:tracePt t="244474" x="5684838" y="1898650"/>
          <p14:tracePt t="244482" x="5684838" y="1906588"/>
          <p14:tracePt t="244498" x="5684838" y="1914525"/>
          <p14:tracePt t="244506" x="5692775" y="1922463"/>
          <p14:tracePt t="244514" x="5692775" y="1938338"/>
          <p14:tracePt t="244522" x="5700713" y="1954213"/>
          <p14:tracePt t="244530" x="5708650" y="1970088"/>
          <p14:tracePt t="244538" x="5708650" y="1978025"/>
          <p14:tracePt t="244546" x="5708650" y="1993900"/>
          <p14:tracePt t="244554" x="5708650" y="2009775"/>
          <p14:tracePt t="244562" x="5716588" y="2041525"/>
          <p14:tracePt t="244570" x="5716588" y="2073275"/>
          <p14:tracePt t="244578" x="5724525" y="2105025"/>
          <p14:tracePt t="244586" x="5732463" y="2152650"/>
          <p14:tracePt t="244594" x="5740400" y="2192338"/>
          <p14:tracePt t="244602" x="5756275" y="2249488"/>
          <p14:tracePt t="244610" x="5764213" y="2336800"/>
          <p14:tracePt t="244618" x="5788025" y="2416175"/>
          <p14:tracePt t="244626" x="5803900" y="2487613"/>
          <p14:tracePt t="244634" x="5843588" y="2576513"/>
          <p14:tracePt t="244642" x="5875338" y="2663825"/>
          <p14:tracePt t="244650" x="5922963" y="2751138"/>
          <p14:tracePt t="244658" x="5946775" y="2854325"/>
          <p14:tracePt t="244666" x="6002338" y="2967038"/>
          <p14:tracePt t="244673" x="6051550" y="3054350"/>
          <p14:tracePt t="244682" x="6083300" y="3141663"/>
          <p14:tracePt t="244690" x="6122988" y="3221038"/>
          <p14:tracePt t="244698" x="6154738" y="3302000"/>
          <p14:tracePt t="244706" x="6178550" y="3365500"/>
          <p14:tracePt t="244714" x="6202363" y="3405188"/>
          <p14:tracePt t="244722" x="6226175" y="3452813"/>
          <p14:tracePt t="244730" x="6242050" y="3492500"/>
          <p14:tracePt t="244739" x="6257925" y="3524250"/>
          <p14:tracePt t="244747" x="6281738" y="3548063"/>
          <p14:tracePt t="244754" x="6289675" y="3571875"/>
          <p14:tracePt t="244762" x="6313488" y="3587750"/>
          <p14:tracePt t="244770" x="6329363" y="3595688"/>
          <p14:tracePt t="244786" x="6345238" y="3605213"/>
          <p14:tracePt t="244826" x="6353175" y="3605213"/>
          <p14:tracePt t="244834" x="6361113" y="3605213"/>
          <p14:tracePt t="244841" x="6369050" y="3605213"/>
          <p14:tracePt t="244858" x="6376988" y="3605213"/>
          <p14:tracePt t="244874" x="6392863" y="3605213"/>
          <p14:tracePt t="244882" x="6402388" y="3605213"/>
          <p14:tracePt t="244890" x="6410325" y="3613150"/>
          <p14:tracePt t="244898" x="6426200" y="3613150"/>
          <p14:tracePt t="244906" x="6450013" y="3613150"/>
          <p14:tracePt t="244914" x="6473825" y="3621088"/>
          <p14:tracePt t="244922" x="6481763" y="3629025"/>
          <p14:tracePt t="244930" x="6489700" y="3629025"/>
          <p14:tracePt t="244938" x="6505575" y="3629025"/>
          <p14:tracePt t="244946" x="6513513" y="3636963"/>
          <p14:tracePt t="244954" x="6521450" y="3636963"/>
          <p14:tracePt t="244978" x="6529388" y="3636963"/>
          <p14:tracePt t="244986" x="6529388" y="3644900"/>
          <p14:tracePt t="245178" x="6521450" y="3644900"/>
          <p14:tracePt t="245186" x="6513513" y="3636963"/>
          <p14:tracePt t="245194" x="6505575" y="3636963"/>
          <p14:tracePt t="245202" x="6497638" y="3636963"/>
          <p14:tracePt t="245210" x="6489700" y="3629025"/>
          <p14:tracePt t="245234" x="6497638" y="3629025"/>
          <p14:tracePt t="245387" x="6497638" y="3644900"/>
          <p14:tracePt t="245394" x="6489700" y="3660775"/>
          <p14:tracePt t="245402" x="6473825" y="3684588"/>
          <p14:tracePt t="245410" x="6457950" y="3700463"/>
          <p14:tracePt t="245418" x="6450013" y="3724275"/>
          <p14:tracePt t="245426" x="6434138" y="3732213"/>
          <p14:tracePt t="245434" x="6418263" y="3740150"/>
          <p14:tracePt t="245442" x="6402388" y="3740150"/>
          <p14:tracePt t="245450" x="6392863" y="3740150"/>
          <p14:tracePt t="245458" x="6369050" y="3740150"/>
          <p14:tracePt t="245466" x="6361113" y="3732213"/>
          <p14:tracePt t="245474" x="6337300" y="3732213"/>
          <p14:tracePt t="245482" x="6313488" y="3724275"/>
          <p14:tracePt t="245490" x="6297613" y="3716338"/>
          <p14:tracePt t="245498" x="6281738" y="3708400"/>
          <p14:tracePt t="245506" x="6265863" y="3700463"/>
          <p14:tracePt t="245514" x="6249988" y="3692525"/>
          <p14:tracePt t="245522" x="6242050" y="3692525"/>
          <p14:tracePt t="245539" x="6234113" y="3684588"/>
          <p14:tracePt t="245554" x="6226175" y="3684588"/>
          <p14:tracePt t="245562" x="6226175" y="3676650"/>
          <p14:tracePt t="245594" x="6218238" y="3676650"/>
          <p14:tracePt t="245634" x="6210300" y="3676650"/>
          <p14:tracePt t="245738" x="6202363" y="3676650"/>
          <p14:tracePt t="245794" x="6202363" y="3668713"/>
          <p14:tracePt t="245834" x="6194425" y="3668713"/>
          <p14:tracePt t="246098" x="6186488" y="3668713"/>
          <p14:tracePt t="246546" x="6170613" y="3668713"/>
          <p14:tracePt t="246738" x="6178550" y="3668713"/>
          <p14:tracePt t="246747" x="6186488" y="3668713"/>
          <p14:tracePt t="246754" x="6194425" y="3668713"/>
          <p14:tracePt t="246763" x="6202363" y="3668713"/>
          <p14:tracePt t="246779" x="6210300" y="3668713"/>
          <p14:tracePt t="246785" x="6218238" y="3668713"/>
          <p14:tracePt t="246794" x="6226175" y="3668713"/>
          <p14:tracePt t="246810" x="6234113" y="3668713"/>
          <p14:tracePt t="246834" x="6242050" y="3668713"/>
          <p14:tracePt t="246842" x="6249988" y="3660775"/>
          <p14:tracePt t="246850" x="6257925" y="3652838"/>
          <p14:tracePt t="246866" x="6265863" y="3644900"/>
          <p14:tracePt t="246874" x="6273800" y="3629025"/>
          <p14:tracePt t="246882" x="6289675" y="3621088"/>
          <p14:tracePt t="246889" x="6297613" y="3605213"/>
          <p14:tracePt t="246898" x="6313488" y="3595688"/>
          <p14:tracePt t="246906" x="6329363" y="3587750"/>
          <p14:tracePt t="246914" x="6337300" y="3579813"/>
          <p14:tracePt t="246921" x="6361113" y="3579813"/>
          <p14:tracePt t="246930" x="6384925" y="3579813"/>
          <p14:tracePt t="246938" x="6418263" y="3571875"/>
          <p14:tracePt t="246946" x="6450013" y="3571875"/>
          <p14:tracePt t="246954" x="6489700" y="3571875"/>
          <p14:tracePt t="246962" x="6553200" y="3571875"/>
          <p14:tracePt t="246972" x="6632575" y="3571875"/>
          <p14:tracePt t="246978" x="6711950" y="3571875"/>
          <p14:tracePt t="246986" x="6800850" y="3571875"/>
          <p14:tracePt t="246994" x="6888163" y="3571875"/>
          <p14:tracePt t="247002" x="6991350" y="3571875"/>
          <p14:tracePt t="247010" x="7094538" y="3571875"/>
          <p14:tracePt t="247018" x="7191375" y="3571875"/>
          <p14:tracePt t="247026" x="7302500" y="3571875"/>
          <p14:tracePt t="247034" x="7413625" y="3579813"/>
          <p14:tracePt t="247042" x="7526338" y="3579813"/>
          <p14:tracePt t="247050" x="7621588" y="3579813"/>
          <p14:tracePt t="247058" x="7740650" y="3579813"/>
          <p14:tracePt t="247066" x="7835900" y="3579813"/>
          <p14:tracePt t="247073" x="7924800" y="3563938"/>
          <p14:tracePt t="247082" x="8004175" y="3563938"/>
          <p14:tracePt t="247089" x="8091488" y="3563938"/>
          <p14:tracePt t="247098" x="8162925" y="3548063"/>
          <p14:tracePt t="247106" x="8226425" y="3548063"/>
          <p14:tracePt t="247114" x="8299450" y="3540125"/>
          <p14:tracePt t="247121" x="8347075" y="3540125"/>
          <p14:tracePt t="247130" x="8402638" y="3540125"/>
          <p14:tracePt t="247138" x="8474075" y="3540125"/>
          <p14:tracePt t="247146" x="8561388" y="3540125"/>
          <p14:tracePt t="247154" x="8650288" y="3540125"/>
          <p14:tracePt t="247162" x="8721725" y="3548063"/>
          <p14:tracePt t="247170" x="8793163" y="3548063"/>
          <p14:tracePt t="247178" x="8872538" y="3548063"/>
          <p14:tracePt t="247186" x="8936038" y="3548063"/>
          <p14:tracePt t="247194" x="9017000" y="3548063"/>
          <p14:tracePt t="247202" x="9080500" y="35480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B6231-195F-4517-9DBC-2314A82F98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통합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방법론의 등장 배경과 사용 목적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통합 분석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기업과 조직의 실체를 추상화하여 모델링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(AS-IS Model)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작성된 모델의 체계적인 분석을 통해 문제점을 추출하여 개선된 기업의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(TO-BE Model)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통합 분석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방법론의 사용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교육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(Consensus)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위한 의사소통 수단 지원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기업의 정보시스템 구축을 위한 업무활동의 분석과 문제점 포착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기업의 활동에 관한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업무흐름의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명확한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20D2AA8F-073D-466A-AE62-181CE0B2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3E744-A797-4590-A6C7-EF325BE840F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A6D56-B280-4A6C-8700-EA4565DDB561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9.1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통합 설계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방법론 개요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03"/>
    </mc:Choice>
    <mc:Fallback xmlns="">
      <p:transition spd="slow" advTm="306303"/>
    </mc:Fallback>
  </mc:AlternateContent>
  <p:extLst>
    <p:ext uri="{3A86A75C-4F4B-4683-9AE1-C65F6400EC91}">
      <p14:laserTraceLst xmlns:p14="http://schemas.microsoft.com/office/powerpoint/2010/main">
        <p14:tracePtLst>
          <p14:tracePt t="1007" x="9056688" y="3692525"/>
          <p14:tracePt t="1014" x="9017000" y="3692525"/>
          <p14:tracePt t="1022" x="8959850" y="3700463"/>
          <p14:tracePt t="1030" x="8912225" y="3700463"/>
          <p14:tracePt t="1047" x="8840788" y="3708400"/>
          <p14:tracePt t="1054" x="8801100" y="3716338"/>
          <p14:tracePt t="1062" x="8769350" y="3724275"/>
          <p14:tracePt t="1070" x="8737600" y="3724275"/>
          <p14:tracePt t="1079" x="8713788" y="3724275"/>
          <p14:tracePt t="1086" x="8674100" y="3732213"/>
          <p14:tracePt t="1094" x="8658225" y="3740150"/>
          <p14:tracePt t="1102" x="8634413" y="3748088"/>
          <p14:tracePt t="1110" x="8618538" y="3748088"/>
          <p14:tracePt t="1118" x="8593138" y="3748088"/>
          <p14:tracePt t="1126" x="8585200" y="3756025"/>
          <p14:tracePt t="1134" x="8561388" y="3763963"/>
          <p14:tracePt t="1142" x="8545513" y="3771900"/>
          <p14:tracePt t="1150" x="8521700" y="3771900"/>
          <p14:tracePt t="1158" x="8505825" y="3779838"/>
          <p14:tracePt t="1166" x="8489950" y="3779838"/>
          <p14:tracePt t="1174" x="8474075" y="3787775"/>
          <p14:tracePt t="1182" x="8450263" y="3795713"/>
          <p14:tracePt t="1190" x="8434388" y="3795713"/>
          <p14:tracePt t="1198" x="8410575" y="3795713"/>
          <p14:tracePt t="1206" x="8394700" y="3811588"/>
          <p14:tracePt t="1214" x="8378825" y="3811588"/>
          <p14:tracePt t="1222" x="8362950" y="3819525"/>
          <p14:tracePt t="1230" x="8331200" y="3827463"/>
          <p14:tracePt t="1238" x="8315325" y="3835400"/>
          <p14:tracePt t="1246" x="8291513" y="3835400"/>
          <p14:tracePt t="1254" x="8275638" y="3843338"/>
          <p14:tracePt t="1262" x="8259763" y="3843338"/>
          <p14:tracePt t="1270" x="8243888" y="3851275"/>
          <p14:tracePt t="1279" x="8218488" y="3859213"/>
          <p14:tracePt t="1286" x="8210550" y="3859213"/>
          <p14:tracePt t="1294" x="8194675" y="3859213"/>
          <p14:tracePt t="1302" x="8186738" y="3867150"/>
          <p14:tracePt t="1310" x="8170863" y="3867150"/>
          <p14:tracePt t="1318" x="8162925" y="3875088"/>
          <p14:tracePt t="1326" x="8147050" y="3875088"/>
          <p14:tracePt t="1334" x="8139113" y="3875088"/>
          <p14:tracePt t="1342" x="8123238" y="3875088"/>
          <p14:tracePt t="1350" x="8123238" y="3883025"/>
          <p14:tracePt t="1366" x="8107363" y="3883025"/>
          <p14:tracePt t="1382" x="8107363" y="3890963"/>
          <p14:tracePt t="1567" x="8099425" y="3890963"/>
          <p14:tracePt t="1847" x="8091488" y="3890963"/>
          <p14:tracePt t="1862" x="8083550" y="3890963"/>
          <p14:tracePt t="1886" x="8075613" y="3890963"/>
          <p14:tracePt t="1911" x="8059738" y="3890963"/>
          <p14:tracePt t="1927" x="8051800" y="3890963"/>
          <p14:tracePt t="1934" x="8043863" y="3890963"/>
          <p14:tracePt t="1942" x="8027988" y="3898900"/>
          <p14:tracePt t="1950" x="8020050" y="3898900"/>
          <p14:tracePt t="1959" x="7996238" y="3898900"/>
          <p14:tracePt t="1966" x="7980363" y="3906838"/>
          <p14:tracePt t="1975" x="7964488" y="3906838"/>
          <p14:tracePt t="1982" x="7940675" y="3906838"/>
          <p14:tracePt t="1990" x="7908925" y="3906838"/>
          <p14:tracePt t="1998" x="7885113" y="3906838"/>
          <p14:tracePt t="2006" x="7851775" y="3906838"/>
          <p14:tracePt t="2014" x="7827963" y="3906838"/>
          <p14:tracePt t="2022" x="7796213" y="3906838"/>
          <p14:tracePt t="2030" x="7764463" y="3906838"/>
          <p14:tracePt t="2038" x="7724775" y="3906838"/>
          <p14:tracePt t="2046" x="7693025" y="3898900"/>
          <p14:tracePt t="2054" x="7653338" y="3890963"/>
          <p14:tracePt t="2062" x="7597775" y="3875088"/>
          <p14:tracePt t="2070" x="7542213" y="3851275"/>
          <p14:tracePt t="2079" x="7477125" y="3835400"/>
          <p14:tracePt t="2086" x="7397750" y="3819525"/>
          <p14:tracePt t="2094" x="7326313" y="3803650"/>
          <p14:tracePt t="2102" x="7262813" y="3787775"/>
          <p14:tracePt t="2110" x="7191375" y="3771900"/>
          <p14:tracePt t="2118" x="7126288" y="3756025"/>
          <p14:tracePt t="2126" x="7070725" y="3748088"/>
          <p14:tracePt t="2134" x="7007225" y="3732213"/>
          <p14:tracePt t="2142" x="6943725" y="3716338"/>
          <p14:tracePt t="2150" x="6872288" y="3692525"/>
          <p14:tracePt t="2158" x="6808788" y="3668713"/>
          <p14:tracePt t="2166" x="6727825" y="3652838"/>
          <p14:tracePt t="2174" x="6664325" y="3621088"/>
          <p14:tracePt t="2182" x="6600825" y="3605213"/>
          <p14:tracePt t="2190" x="6529388" y="3563938"/>
          <p14:tracePt t="2198" x="6450013" y="3532188"/>
          <p14:tracePt t="2206" x="6369050" y="3468688"/>
          <p14:tracePt t="2214" x="6281738" y="3405188"/>
          <p14:tracePt t="2222" x="6178550" y="3341688"/>
          <p14:tracePt t="2230" x="6091238" y="3278188"/>
          <p14:tracePt t="2238" x="5978525" y="3189288"/>
          <p14:tracePt t="2246" x="5875338" y="3086100"/>
          <p14:tracePt t="2255" x="5827713" y="3006725"/>
          <p14:tracePt t="2262" x="5764213" y="2943225"/>
          <p14:tracePt t="2270" x="5700713" y="2862263"/>
          <p14:tracePt t="2279" x="5651500" y="2806700"/>
          <p14:tracePt t="2286" x="5603875" y="2774950"/>
          <p14:tracePt t="2511" x="5611813" y="2774950"/>
          <p14:tracePt t="2519" x="5643563" y="2774950"/>
          <p14:tracePt t="2535" x="5643563" y="2782888"/>
          <p14:tracePt t="2542" x="5651500" y="2798763"/>
          <p14:tracePt t="2551" x="5667375" y="2806700"/>
          <p14:tracePt t="2558" x="5676900" y="2806700"/>
          <p14:tracePt t="2566" x="5676900" y="2814638"/>
          <p14:tracePt t="2582" x="5676900" y="2782888"/>
          <p14:tracePt t="2590" x="5643563" y="2735263"/>
          <p14:tracePt t="2598" x="5595938" y="2663825"/>
          <p14:tracePt t="2606" x="5540375" y="2592388"/>
          <p14:tracePt t="2614" x="5484813" y="2527300"/>
          <p14:tracePt t="2622" x="5429250" y="2463800"/>
          <p14:tracePt t="2630" x="5357813" y="2392363"/>
          <p14:tracePt t="2638" x="5284788" y="2320925"/>
          <p14:tracePt t="2647" x="5213350" y="2257425"/>
          <p14:tracePt t="2654" x="5149850" y="2184400"/>
          <p14:tracePt t="2662" x="5086350" y="2120900"/>
          <p14:tracePt t="2670" x="5022850" y="2073275"/>
          <p14:tracePt t="2679" x="4967288" y="2033588"/>
          <p14:tracePt t="2686" x="4918075" y="1985963"/>
          <p14:tracePt t="2694" x="4870450" y="1946275"/>
          <p14:tracePt t="2702" x="4806950" y="1898650"/>
          <p14:tracePt t="2710" x="4759325" y="1865313"/>
          <p14:tracePt t="2718" x="4703763" y="1833563"/>
          <p14:tracePt t="2726" x="4672013" y="1801813"/>
          <p14:tracePt t="2734" x="4640263" y="1770063"/>
          <p14:tracePt t="2742" x="4600575" y="1754188"/>
          <p14:tracePt t="2750" x="4576763" y="1738313"/>
          <p14:tracePt t="2758" x="4535488" y="1722438"/>
          <p14:tracePt t="2766" x="4511675" y="1698625"/>
          <p14:tracePt t="2774" x="4487863" y="1698625"/>
          <p14:tracePt t="2782" x="4464050" y="1690688"/>
          <p14:tracePt t="2790" x="4448175" y="1690688"/>
          <p14:tracePt t="2798" x="4440238" y="1682750"/>
          <p14:tracePt t="2814" x="4432300" y="1682750"/>
          <p14:tracePt t="2822" x="4432300" y="1674813"/>
          <p14:tracePt t="2830" x="4432300" y="1658938"/>
          <p14:tracePt t="2838" x="4432300" y="1651000"/>
          <p14:tracePt t="2846" x="4432300" y="1635125"/>
          <p14:tracePt t="2854" x="4432300" y="1619250"/>
          <p14:tracePt t="2862" x="4432300" y="1611313"/>
          <p14:tracePt t="2870" x="4432300" y="1603375"/>
          <p14:tracePt t="2879" x="4432300" y="1595438"/>
          <p14:tracePt t="2886" x="4432300" y="1587500"/>
          <p14:tracePt t="2902" x="4440238" y="1579563"/>
          <p14:tracePt t="2910" x="4448175" y="1579563"/>
          <p14:tracePt t="2918" x="4464050" y="1571625"/>
          <p14:tracePt t="2926" x="4471988" y="1563688"/>
          <p14:tracePt t="2934" x="4487863" y="1555750"/>
          <p14:tracePt t="2942" x="4511675" y="1555750"/>
          <p14:tracePt t="2950" x="4535488" y="1547813"/>
          <p14:tracePt t="2958" x="4567238" y="1538288"/>
          <p14:tracePt t="2966" x="4600575" y="1538288"/>
          <p14:tracePt t="2974" x="4624388" y="1530350"/>
          <p14:tracePt t="2982" x="4679950" y="1522413"/>
          <p14:tracePt t="2990" x="4727575" y="1514475"/>
          <p14:tracePt t="2998" x="4799013" y="1506538"/>
          <p14:tracePt t="3006" x="4870450" y="1506538"/>
          <p14:tracePt t="3014" x="4967288" y="1506538"/>
          <p14:tracePt t="3022" x="5062538" y="1506538"/>
          <p14:tracePt t="3030" x="5157788" y="1498600"/>
          <p14:tracePt t="3046" x="5365750" y="1498600"/>
          <p14:tracePt t="3054" x="5461000" y="1498600"/>
          <p14:tracePt t="3062" x="5556250" y="1498600"/>
          <p14:tracePt t="3070" x="5651500" y="1498600"/>
          <p14:tracePt t="3079" x="5748338" y="1498600"/>
          <p14:tracePt t="3086" x="5835650" y="1506538"/>
          <p14:tracePt t="3094" x="5891213" y="1506538"/>
          <p14:tracePt t="3102" x="5938838" y="1514475"/>
          <p14:tracePt t="3111" x="5962650" y="1514475"/>
          <p14:tracePt t="3118" x="5986463" y="1514475"/>
          <p14:tracePt t="3142" x="5986463" y="1522413"/>
          <p14:tracePt t="3263" x="5986463" y="1530350"/>
          <p14:tracePt t="3279" x="5978525" y="1530350"/>
          <p14:tracePt t="3302" x="5970588" y="1530350"/>
          <p14:tracePt t="3319" x="5962650" y="1538288"/>
          <p14:tracePt t="3326" x="5954713" y="1547813"/>
          <p14:tracePt t="3334" x="5938838" y="1555750"/>
          <p14:tracePt t="3342" x="5922963" y="1563688"/>
          <p14:tracePt t="3350" x="5899150" y="1595438"/>
          <p14:tracePt t="3358" x="5867400" y="1611313"/>
          <p14:tracePt t="3366" x="5811838" y="1635125"/>
          <p14:tracePt t="3374" x="5756275" y="1682750"/>
          <p14:tracePt t="3382" x="5684838" y="1714500"/>
          <p14:tracePt t="3390" x="5595938" y="1746250"/>
          <p14:tracePt t="3398" x="5508625" y="1793875"/>
          <p14:tracePt t="3406" x="5421313" y="1833563"/>
          <p14:tracePt t="3414" x="5341938" y="1881188"/>
          <p14:tracePt t="3422" x="5260975" y="1930400"/>
          <p14:tracePt t="3430" x="5181600" y="1985963"/>
          <p14:tracePt t="3438" x="5118100" y="2041525"/>
          <p14:tracePt t="3446" x="5038725" y="2089150"/>
          <p14:tracePt t="3454" x="4951413" y="2128838"/>
          <p14:tracePt t="3462" x="4870450" y="2168525"/>
          <p14:tracePt t="3470" x="4783138" y="2200275"/>
          <p14:tracePt t="3479" x="4687888" y="2233613"/>
          <p14:tracePt t="3486" x="4576763" y="2249488"/>
          <p14:tracePt t="3494" x="4456113" y="2257425"/>
          <p14:tracePt t="3502" x="4352925" y="2265363"/>
          <p14:tracePt t="3510" x="4249738" y="2273300"/>
          <p14:tracePt t="3518" x="4152900" y="2281238"/>
          <p14:tracePt t="3526" x="4065588" y="2281238"/>
          <p14:tracePt t="3534" x="3994150" y="2297113"/>
          <p14:tracePt t="3542" x="3906838" y="2297113"/>
          <p14:tracePt t="3550" x="3843338" y="2297113"/>
          <p14:tracePt t="3558" x="3778250" y="2297113"/>
          <p14:tracePt t="3566" x="3722688" y="2297113"/>
          <p14:tracePt t="3574" x="3659188" y="2297113"/>
          <p14:tracePt t="3582" x="3611563" y="2297113"/>
          <p14:tracePt t="3590" x="3556000" y="2297113"/>
          <p14:tracePt t="3598" x="3476625" y="2281238"/>
          <p14:tracePt t="3606" x="3403600" y="2265363"/>
          <p14:tracePt t="3614" x="3316288" y="2257425"/>
          <p14:tracePt t="3622" x="3236913" y="2241550"/>
          <p14:tracePt t="3630" x="3149600" y="2216150"/>
          <p14:tracePt t="3638" x="3052763" y="2208213"/>
          <p14:tracePt t="3646" x="2973388" y="2192338"/>
          <p14:tracePt t="3654" x="2894013" y="2176463"/>
          <p14:tracePt t="3662" x="2814638" y="2152650"/>
          <p14:tracePt t="3670" x="2741613" y="2136775"/>
          <p14:tracePt t="3678" x="2654300" y="2120900"/>
          <p14:tracePt t="3686" x="2574925" y="2097088"/>
          <p14:tracePt t="3694" x="2511425" y="2081213"/>
          <p14:tracePt t="3702" x="2447925" y="2057400"/>
          <p14:tracePt t="3710" x="2374900" y="2025650"/>
          <p14:tracePt t="3718" x="2319338" y="2001838"/>
          <p14:tracePt t="3726" x="2263775" y="1985963"/>
          <p14:tracePt t="3734" x="2200275" y="1970088"/>
          <p14:tracePt t="3742" x="2128838" y="1946275"/>
          <p14:tracePt t="3750" x="2057400" y="1922463"/>
          <p14:tracePt t="3758" x="1976438" y="1898650"/>
          <p14:tracePt t="3766" x="1905000" y="1881188"/>
          <p14:tracePt t="3774" x="1833563" y="1849438"/>
          <p14:tracePt t="3782" x="1770063" y="1833563"/>
          <p14:tracePt t="3790" x="1722438" y="1817688"/>
          <p14:tracePt t="3798" x="1682750" y="1817688"/>
          <p14:tracePt t="3806" x="1633538" y="1801813"/>
          <p14:tracePt t="3814" x="1609725" y="1793875"/>
          <p14:tracePt t="3822" x="1577975" y="1793875"/>
          <p14:tracePt t="3830" x="1554163" y="1785938"/>
          <p14:tracePt t="3838" x="1546225" y="1778000"/>
          <p14:tracePt t="3846" x="1538288" y="1778000"/>
          <p14:tracePt t="3854" x="1530350" y="1778000"/>
          <p14:tracePt t="3975" x="1522413" y="1778000"/>
          <p14:tracePt t="3982" x="1514475" y="1785938"/>
          <p14:tracePt t="3990" x="1514475" y="1793875"/>
          <p14:tracePt t="3998" x="1506538" y="1809750"/>
          <p14:tracePt t="4006" x="1498600" y="1825625"/>
          <p14:tracePt t="4014" x="1490663" y="1841500"/>
          <p14:tracePt t="4022" x="1474788" y="1849438"/>
          <p14:tracePt t="4030" x="1474788" y="1873250"/>
          <p14:tracePt t="4046" x="1458913" y="1898650"/>
          <p14:tracePt t="4054" x="1458913" y="1914525"/>
          <p14:tracePt t="4062" x="1450975" y="1922463"/>
          <p14:tracePt t="4070" x="1450975" y="1930400"/>
          <p14:tracePt t="4079" x="1443038" y="1938338"/>
          <p14:tracePt t="4086" x="1443038" y="1946275"/>
          <p14:tracePt t="4102" x="1443038" y="1954213"/>
          <p14:tracePt t="4118" x="1443038" y="1962150"/>
          <p14:tracePt t="4126" x="1443038" y="1970088"/>
          <p14:tracePt t="4158" x="1443038" y="1978025"/>
          <p14:tracePt t="4166" x="1443038" y="1985963"/>
          <p14:tracePt t="4174" x="1443038" y="1993900"/>
          <p14:tracePt t="4182" x="1443038" y="2001838"/>
          <p14:tracePt t="4190" x="1450975" y="2025650"/>
          <p14:tracePt t="4198" x="1466850" y="2041525"/>
          <p14:tracePt t="4206" x="1466850" y="2065338"/>
          <p14:tracePt t="4214" x="1474788" y="2081213"/>
          <p14:tracePt t="4222" x="1482725" y="2105025"/>
          <p14:tracePt t="4230" x="1498600" y="2128838"/>
          <p14:tracePt t="4238" x="1498600" y="2168525"/>
          <p14:tracePt t="4246" x="1506538" y="2184400"/>
          <p14:tracePt t="4254" x="1514475" y="2208213"/>
          <p14:tracePt t="4262" x="1522413" y="2233613"/>
          <p14:tracePt t="4270" x="1530350" y="2257425"/>
          <p14:tracePt t="4279" x="1530350" y="2281238"/>
          <p14:tracePt t="4286" x="1538288" y="2305050"/>
          <p14:tracePt t="4294" x="1554163" y="2336800"/>
          <p14:tracePt t="4302" x="1554163" y="2344738"/>
          <p14:tracePt t="4310" x="1562100" y="2368550"/>
          <p14:tracePt t="4318" x="1570038" y="2384425"/>
          <p14:tracePt t="4334" x="1570038" y="2392363"/>
          <p14:tracePt t="4342" x="1577975" y="2400300"/>
          <p14:tracePt t="4358" x="1577975" y="2408238"/>
          <p14:tracePt t="4366" x="1585913" y="2416175"/>
          <p14:tracePt t="4406" x="1585913" y="2424113"/>
          <p14:tracePt t="7014" x="1593850" y="2432050"/>
          <p14:tracePt t="7022" x="1601788" y="2432050"/>
          <p14:tracePt t="7030" x="1609725" y="2432050"/>
          <p14:tracePt t="7045" x="1617663" y="2432050"/>
          <p14:tracePt t="7054" x="1633538" y="2432050"/>
          <p14:tracePt t="7062" x="1651000" y="2432050"/>
          <p14:tracePt t="7070" x="1658938" y="2439988"/>
          <p14:tracePt t="7078" x="1666875" y="2439988"/>
          <p14:tracePt t="7086" x="1682750" y="2439988"/>
          <p14:tracePt t="7094" x="1690688" y="2439988"/>
          <p14:tracePt t="7102" x="1714500" y="2439988"/>
          <p14:tracePt t="7110" x="1722438" y="2439988"/>
          <p14:tracePt t="7118" x="1738313" y="2439988"/>
          <p14:tracePt t="7126" x="1762125" y="2447925"/>
          <p14:tracePt t="7134" x="1785938" y="2447925"/>
          <p14:tracePt t="7142" x="1809750" y="2447925"/>
          <p14:tracePt t="7150" x="1841500" y="2455863"/>
          <p14:tracePt t="7158" x="1865313" y="2455863"/>
          <p14:tracePt t="7166" x="1905000" y="2463800"/>
          <p14:tracePt t="7174" x="1936750" y="2463800"/>
          <p14:tracePt t="7182" x="1968500" y="2463800"/>
          <p14:tracePt t="7190" x="1992313" y="2471738"/>
          <p14:tracePt t="7198" x="2025650" y="2471738"/>
          <p14:tracePt t="7206" x="2065338" y="2479675"/>
          <p14:tracePt t="7214" x="2089150" y="2487613"/>
          <p14:tracePt t="7222" x="2112963" y="2495550"/>
          <p14:tracePt t="7230" x="2136775" y="2495550"/>
          <p14:tracePt t="7238" x="2160588" y="2503488"/>
          <p14:tracePt t="7246" x="2176463" y="2511425"/>
          <p14:tracePt t="7254" x="2192338" y="2511425"/>
          <p14:tracePt t="7262" x="2208213" y="2511425"/>
          <p14:tracePt t="7270" x="2232025" y="2511425"/>
          <p14:tracePt t="7279" x="2255838" y="2519363"/>
          <p14:tracePt t="7286" x="2271713" y="2519363"/>
          <p14:tracePt t="7294" x="2287588" y="2519363"/>
          <p14:tracePt t="7302" x="2303463" y="2519363"/>
          <p14:tracePt t="7310" x="2319338" y="2519363"/>
          <p14:tracePt t="7318" x="2335213" y="2519363"/>
          <p14:tracePt t="7326" x="2351088" y="2519363"/>
          <p14:tracePt t="7334" x="2366963" y="2519363"/>
          <p14:tracePt t="7342" x="2384425" y="2527300"/>
          <p14:tracePt t="7350" x="2400300" y="2535238"/>
          <p14:tracePt t="7358" x="2408238" y="2535238"/>
          <p14:tracePt t="7366" x="2432050" y="2535238"/>
          <p14:tracePt t="7374" x="2447925" y="2535238"/>
          <p14:tracePt t="7382" x="2463800" y="2535238"/>
          <p14:tracePt t="7390" x="2479675" y="2543175"/>
          <p14:tracePt t="7398" x="2495550" y="2543175"/>
          <p14:tracePt t="7406" x="2519363" y="2543175"/>
          <p14:tracePt t="7414" x="2527300" y="2543175"/>
          <p14:tracePt t="7422" x="2551113" y="2543175"/>
          <p14:tracePt t="7430" x="2559050" y="2543175"/>
          <p14:tracePt t="7446" x="2574925" y="2543175"/>
          <p14:tracePt t="7454" x="2574925" y="2551113"/>
          <p14:tracePt t="7462" x="2582863" y="2551113"/>
          <p14:tracePt t="7478" x="2590800" y="2551113"/>
          <p14:tracePt t="7494" x="2598738" y="2551113"/>
          <p14:tracePt t="7502" x="2606675" y="2551113"/>
          <p14:tracePt t="7518" x="2614613" y="2551113"/>
          <p14:tracePt t="7534" x="2622550" y="2551113"/>
          <p14:tracePt t="7550" x="2630488" y="2551113"/>
          <p14:tracePt t="7558" x="2638425" y="2551113"/>
          <p14:tracePt t="7574" x="2654300" y="2551113"/>
          <p14:tracePt t="7590" x="2662238" y="2551113"/>
          <p14:tracePt t="7614" x="2670175" y="2551113"/>
          <p14:tracePt t="7630" x="2678113" y="2551113"/>
          <p14:tracePt t="7654" x="2686050" y="2551113"/>
          <p14:tracePt t="7670" x="2693988" y="2551113"/>
          <p14:tracePt t="7686" x="2701925" y="2551113"/>
          <p14:tracePt t="7694" x="2709863" y="2551113"/>
          <p14:tracePt t="7710" x="2717800" y="2551113"/>
          <p14:tracePt t="7718" x="2725738" y="2551113"/>
          <p14:tracePt t="7734" x="2741613" y="2551113"/>
          <p14:tracePt t="7750" x="2751138" y="2543175"/>
          <p14:tracePt t="7766" x="2759075" y="2543175"/>
          <p14:tracePt t="7775" x="2767013" y="2543175"/>
          <p14:tracePt t="7798" x="2774950" y="2543175"/>
          <p14:tracePt t="8510" x="2782888" y="2543175"/>
          <p14:tracePt t="8518" x="2790825" y="2543175"/>
          <p14:tracePt t="8526" x="2798763" y="2543175"/>
          <p14:tracePt t="8534" x="2822575" y="2543175"/>
          <p14:tracePt t="8542" x="2846388" y="2543175"/>
          <p14:tracePt t="8550" x="2878138" y="2543175"/>
          <p14:tracePt t="8558" x="2909888" y="2551113"/>
          <p14:tracePt t="8566" x="2941638" y="2551113"/>
          <p14:tracePt t="8574" x="2973388" y="2559050"/>
          <p14:tracePt t="8582" x="3013075" y="2559050"/>
          <p14:tracePt t="8590" x="3044825" y="2566988"/>
          <p14:tracePt t="8598" x="3076575" y="2566988"/>
          <p14:tracePt t="8606" x="3109913" y="2566988"/>
          <p14:tracePt t="8614" x="3141663" y="2566988"/>
          <p14:tracePt t="8622" x="3173413" y="2566988"/>
          <p14:tracePt t="8630" x="3213100" y="2566988"/>
          <p14:tracePt t="8638" x="3236913" y="2566988"/>
          <p14:tracePt t="8646" x="3260725" y="2566988"/>
          <p14:tracePt t="8654" x="3284538" y="2566988"/>
          <p14:tracePt t="8662" x="3300413" y="2566988"/>
          <p14:tracePt t="8670" x="3316288" y="2566988"/>
          <p14:tracePt t="8678" x="3340100" y="2576513"/>
          <p14:tracePt t="8686" x="3355975" y="2576513"/>
          <p14:tracePt t="8694" x="3371850" y="2576513"/>
          <p14:tracePt t="8702" x="3387725" y="2576513"/>
          <p14:tracePt t="8710" x="3403600" y="2576513"/>
          <p14:tracePt t="8718" x="3411538" y="2576513"/>
          <p14:tracePt t="8726" x="3419475" y="2576513"/>
          <p14:tracePt t="8734" x="3427413" y="2576513"/>
          <p14:tracePt t="8742" x="3435350" y="2576513"/>
          <p14:tracePt t="8750" x="3443288" y="2576513"/>
          <p14:tracePt t="8766" x="3451225" y="2576513"/>
          <p14:tracePt t="8782" x="3459163" y="2576513"/>
          <p14:tracePt t="8790" x="3467100" y="2576513"/>
          <p14:tracePt t="8798" x="3476625" y="2576513"/>
          <p14:tracePt t="8806" x="3484563" y="2576513"/>
          <p14:tracePt t="8814" x="3492500" y="2576513"/>
          <p14:tracePt t="8822" x="3500438" y="2576513"/>
          <p14:tracePt t="8830" x="3516313" y="2576513"/>
          <p14:tracePt t="8838" x="3524250" y="2576513"/>
          <p14:tracePt t="8846" x="3540125" y="2576513"/>
          <p14:tracePt t="8854" x="3563938" y="2576513"/>
          <p14:tracePt t="8862" x="3579813" y="2576513"/>
          <p14:tracePt t="8870" x="3595688" y="2576513"/>
          <p14:tracePt t="8878" x="3619500" y="2576513"/>
          <p14:tracePt t="8886" x="3643313" y="2576513"/>
          <p14:tracePt t="8894" x="3667125" y="2576513"/>
          <p14:tracePt t="8902" x="3690938" y="2576513"/>
          <p14:tracePt t="8910" x="3714750" y="2576513"/>
          <p14:tracePt t="8918" x="3738563" y="2576513"/>
          <p14:tracePt t="8926" x="3762375" y="2576513"/>
          <p14:tracePt t="8934" x="3778250" y="2576513"/>
          <p14:tracePt t="8942" x="3802063" y="2576513"/>
          <p14:tracePt t="8950" x="3817938" y="2576513"/>
          <p14:tracePt t="8958" x="3833813" y="2576513"/>
          <p14:tracePt t="8966" x="3851275" y="2576513"/>
          <p14:tracePt t="8974" x="3859213" y="2576513"/>
          <p14:tracePt t="8982" x="3875088" y="2576513"/>
          <p14:tracePt t="8998" x="3883025" y="2576513"/>
          <p14:tracePt t="9006" x="3898900" y="2576513"/>
          <p14:tracePt t="9022" x="3906838" y="2576513"/>
          <p14:tracePt t="9047" x="3914775" y="2576513"/>
          <p14:tracePt t="10182" x="3930650" y="2576513"/>
          <p14:tracePt t="10198" x="3938588" y="2576513"/>
          <p14:tracePt t="10206" x="3946525" y="2576513"/>
          <p14:tracePt t="10214" x="3954463" y="2576513"/>
          <p14:tracePt t="10222" x="3962400" y="2576513"/>
          <p14:tracePt t="10230" x="3970338" y="2576513"/>
          <p14:tracePt t="10238" x="3978275" y="2576513"/>
          <p14:tracePt t="10246" x="3994150" y="2576513"/>
          <p14:tracePt t="10254" x="4010025" y="2576513"/>
          <p14:tracePt t="10262" x="4017963" y="2576513"/>
          <p14:tracePt t="10270" x="4025900" y="2576513"/>
          <p14:tracePt t="10278" x="4041775" y="2576513"/>
          <p14:tracePt t="10286" x="4057650" y="2576513"/>
          <p14:tracePt t="10294" x="4073525" y="2576513"/>
          <p14:tracePt t="10302" x="4089400" y="2576513"/>
          <p14:tracePt t="10310" x="4113213" y="2576513"/>
          <p14:tracePt t="10318" x="4137025" y="2576513"/>
          <p14:tracePt t="10326" x="4152900" y="2576513"/>
          <p14:tracePt t="10334" x="4184650" y="2576513"/>
          <p14:tracePt t="10342" x="4217988" y="2576513"/>
          <p14:tracePt t="10350" x="4241800" y="2576513"/>
          <p14:tracePt t="10358" x="4289425" y="2576513"/>
          <p14:tracePt t="10366" x="4321175" y="2576513"/>
          <p14:tracePt t="10374" x="4352925" y="2566988"/>
          <p14:tracePt t="10382" x="4400550" y="2566988"/>
          <p14:tracePt t="10390" x="4432300" y="2566988"/>
          <p14:tracePt t="10398" x="4471988" y="2566988"/>
          <p14:tracePt t="10406" x="4519613" y="2566988"/>
          <p14:tracePt t="10414" x="4551363" y="2566988"/>
          <p14:tracePt t="10422" x="4592638" y="2566988"/>
          <p14:tracePt t="10430" x="4640263" y="2566988"/>
          <p14:tracePt t="10438" x="4679950" y="2566988"/>
          <p14:tracePt t="10446" x="4735513" y="2566988"/>
          <p14:tracePt t="10454" x="4775200" y="2566988"/>
          <p14:tracePt t="10462" x="4822825" y="2566988"/>
          <p14:tracePt t="10470" x="4878388" y="2566988"/>
          <p14:tracePt t="10478" x="4918075" y="2566988"/>
          <p14:tracePt t="10486" x="4959350" y="2566988"/>
          <p14:tracePt t="10494" x="4999038" y="2566988"/>
          <p14:tracePt t="10502" x="5038725" y="2566988"/>
          <p14:tracePt t="10510" x="5062538" y="2566988"/>
          <p14:tracePt t="10518" x="5094288" y="2566988"/>
          <p14:tracePt t="10526" x="5126038" y="2566988"/>
          <p14:tracePt t="10534" x="5149850" y="2566988"/>
          <p14:tracePt t="10542" x="5173663" y="2566988"/>
          <p14:tracePt t="10550" x="5181600" y="2566988"/>
          <p14:tracePt t="10558" x="5197475" y="2566988"/>
          <p14:tracePt t="10566" x="5213350" y="2566988"/>
          <p14:tracePt t="10582" x="5221288" y="2566988"/>
          <p14:tracePt t="10622" x="5229225" y="2566988"/>
          <p14:tracePt t="12175" x="5237163" y="2566988"/>
          <p14:tracePt t="12182" x="5245100" y="2566988"/>
          <p14:tracePt t="12190" x="5260975" y="2566988"/>
          <p14:tracePt t="12198" x="5268913" y="2566988"/>
          <p14:tracePt t="12206" x="5284788" y="2566988"/>
          <p14:tracePt t="12214" x="5310188" y="2566988"/>
          <p14:tracePt t="12222" x="5334000" y="2559050"/>
          <p14:tracePt t="12230" x="5357813" y="2559050"/>
          <p14:tracePt t="12238" x="5381625" y="2551113"/>
          <p14:tracePt t="12246" x="5405438" y="2543175"/>
          <p14:tracePt t="12254" x="5421313" y="2535238"/>
          <p14:tracePt t="12262" x="5445125" y="2535238"/>
          <p14:tracePt t="12270" x="5461000" y="2527300"/>
          <p14:tracePt t="12278" x="5468938" y="2527300"/>
          <p14:tracePt t="12286" x="5484813" y="2527300"/>
          <p14:tracePt t="12294" x="5484813" y="2519363"/>
          <p14:tracePt t="12310" x="5492750" y="2511425"/>
          <p14:tracePt t="12318" x="5500688" y="2511425"/>
          <p14:tracePt t="12350" x="5508625" y="2511425"/>
          <p14:tracePt t="12366" x="5508625" y="2503488"/>
          <p14:tracePt t="12374" x="5516563" y="2503488"/>
          <p14:tracePt t="12406" x="5524500" y="2503488"/>
          <p14:tracePt t="12430" x="5532438" y="2503488"/>
          <p14:tracePt t="12438" x="5532438" y="2495550"/>
          <p14:tracePt t="12446" x="5540375" y="2495550"/>
          <p14:tracePt t="12454" x="5548313" y="2495550"/>
          <p14:tracePt t="12462" x="5556250" y="2495550"/>
          <p14:tracePt t="12470" x="5572125" y="2495550"/>
          <p14:tracePt t="12478" x="5595938" y="2495550"/>
          <p14:tracePt t="12486" x="5611813" y="2495550"/>
          <p14:tracePt t="12494" x="5635625" y="2487613"/>
          <p14:tracePt t="12502" x="5651500" y="2487613"/>
          <p14:tracePt t="12510" x="5676900" y="2487613"/>
          <p14:tracePt t="12518" x="5708650" y="2487613"/>
          <p14:tracePt t="12526" x="5732463" y="2479675"/>
          <p14:tracePt t="12534" x="5756275" y="2471738"/>
          <p14:tracePt t="12542" x="5780088" y="2463800"/>
          <p14:tracePt t="12551" x="5795963" y="2463800"/>
          <p14:tracePt t="12558" x="5803900" y="2463800"/>
          <p14:tracePt t="12566" x="5819775" y="2455863"/>
          <p14:tracePt t="12574" x="5827713" y="2455863"/>
          <p14:tracePt t="12583" x="5835650" y="2455863"/>
          <p14:tracePt t="12590" x="5843588" y="2447925"/>
          <p14:tracePt t="12606" x="5851525" y="2447925"/>
          <p14:tracePt t="12614" x="5867400" y="2439988"/>
          <p14:tracePt t="12630" x="5883275" y="2439988"/>
          <p14:tracePt t="12646" x="5891213" y="2432050"/>
          <p14:tracePt t="13351" x="5875338" y="2424113"/>
          <p14:tracePt t="13358" x="5867400" y="2416175"/>
          <p14:tracePt t="13366" x="5859463" y="2416175"/>
          <p14:tracePt t="13374" x="5851525" y="2416175"/>
          <p14:tracePt t="13390" x="5851525" y="2408238"/>
          <p14:tracePt t="13430" x="5851525" y="2400300"/>
          <p14:tracePt t="13550" x="5859463" y="2400300"/>
          <p14:tracePt t="13670" x="5843588" y="2392363"/>
          <p14:tracePt t="13678" x="5811838" y="2384425"/>
          <p14:tracePt t="13687" x="5803900" y="2384425"/>
          <p14:tracePt t="13694" x="5788025" y="2384425"/>
          <p14:tracePt t="13702" x="5780088" y="2384425"/>
          <p14:tracePt t="13710" x="5780088" y="2376488"/>
          <p14:tracePt t="16430" x="5772150" y="2376488"/>
          <p14:tracePt t="16758" x="5748338" y="2376488"/>
          <p14:tracePt t="16766" x="5700713" y="2376488"/>
          <p14:tracePt t="16774" x="5619750" y="2376488"/>
          <p14:tracePt t="16782" x="5484813" y="2376488"/>
          <p14:tracePt t="16790" x="5334000" y="2376488"/>
          <p14:tracePt t="16798" x="5181600" y="2376488"/>
          <p14:tracePt t="16806" x="5062538" y="2376488"/>
          <p14:tracePt t="16814" x="4951413" y="2376488"/>
          <p14:tracePt t="16822" x="4862513" y="2376488"/>
          <p14:tracePt t="16830" x="4822825" y="2376488"/>
          <p14:tracePt t="16838" x="4799013" y="2376488"/>
          <p14:tracePt t="16854" x="4791075" y="2376488"/>
          <p14:tracePt t="16983" x="4775200" y="2376488"/>
          <p14:tracePt t="16990" x="4735513" y="2376488"/>
          <p14:tracePt t="16998" x="4687888" y="2376488"/>
          <p14:tracePt t="17006" x="4616450" y="2400300"/>
          <p14:tracePt t="17014" x="4527550" y="2463800"/>
          <p14:tracePt t="17022" x="4384675" y="2566988"/>
          <p14:tracePt t="17030" x="4192588" y="2703513"/>
          <p14:tracePt t="17038" x="3954463" y="2870200"/>
          <p14:tracePt t="17046" x="3690938" y="3046413"/>
          <p14:tracePt t="17054" x="3419475" y="3205163"/>
          <p14:tracePt t="17062" x="3149600" y="3317875"/>
          <p14:tracePt t="17070" x="2878138" y="3444875"/>
          <p14:tracePt t="17079" x="2646363" y="3563938"/>
          <p14:tracePt t="17086" x="2479675" y="3652838"/>
          <p14:tracePt t="17095" x="2343150" y="3716338"/>
          <p14:tracePt t="17102" x="2239963" y="3771900"/>
          <p14:tracePt t="17110" x="2168525" y="3811588"/>
          <p14:tracePt t="17118" x="2120900" y="3843338"/>
          <p14:tracePt t="17126" x="2097088" y="3867150"/>
          <p14:tracePt t="17134" x="2073275" y="3883025"/>
          <p14:tracePt t="17142" x="2065338" y="3890963"/>
          <p14:tracePt t="17150" x="2049463" y="3898900"/>
          <p14:tracePt t="17166" x="2049463" y="3906838"/>
          <p14:tracePt t="17271" x="2049463" y="3898900"/>
          <p14:tracePt t="17278" x="2057400" y="3883025"/>
          <p14:tracePt t="17287" x="2065338" y="3859213"/>
          <p14:tracePt t="17295" x="2081213" y="3843338"/>
          <p14:tracePt t="17302" x="2097088" y="3819525"/>
          <p14:tracePt t="17310" x="2120900" y="3795713"/>
          <p14:tracePt t="17318" x="2144713" y="3763963"/>
          <p14:tracePt t="17326" x="2168525" y="3748088"/>
          <p14:tracePt t="17334" x="2184400" y="3716338"/>
          <p14:tracePt t="17342" x="2208213" y="3700463"/>
          <p14:tracePt t="17350" x="2216150" y="3684588"/>
          <p14:tracePt t="17358" x="2232025" y="3668713"/>
          <p14:tracePt t="17366" x="2247900" y="3652838"/>
          <p14:tracePt t="17374" x="2255838" y="3636963"/>
          <p14:tracePt t="17382" x="2255838" y="3629025"/>
          <p14:tracePt t="17390" x="2263775" y="3629025"/>
          <p14:tracePt t="17398" x="2263775" y="3621088"/>
          <p14:tracePt t="17406" x="2271713" y="3621088"/>
          <p14:tracePt t="17414" x="2271713" y="3613150"/>
          <p14:tracePt t="17422" x="2271713" y="3605213"/>
          <p14:tracePt t="17438" x="2279650" y="3595688"/>
          <p14:tracePt t="17446" x="2287588" y="3587750"/>
          <p14:tracePt t="17454" x="2287588" y="3579813"/>
          <p14:tracePt t="17462" x="2295525" y="3571875"/>
          <p14:tracePt t="17470" x="2303463" y="3563938"/>
          <p14:tracePt t="17479" x="2303463" y="3556000"/>
          <p14:tracePt t="17487" x="2311400" y="3556000"/>
          <p14:tracePt t="17526" x="2311400" y="3548063"/>
          <p14:tracePt t="18414" x="2327275" y="3548063"/>
          <p14:tracePt t="18422" x="2366963" y="3540125"/>
          <p14:tracePt t="18430" x="2384425" y="3540125"/>
          <p14:tracePt t="18438" x="2392363" y="3540125"/>
          <p14:tracePt t="18462" x="2392363" y="3548063"/>
          <p14:tracePt t="18470" x="2384425" y="3556000"/>
          <p14:tracePt t="18478" x="2384425" y="3563938"/>
          <p14:tracePt t="18503" x="2392363" y="3516313"/>
          <p14:tracePt t="18510" x="2424113" y="3476625"/>
          <p14:tracePt t="18519" x="2439988" y="3436938"/>
          <p14:tracePt t="18526" x="2479675" y="3429000"/>
          <p14:tracePt t="18758" x="2495550" y="3389313"/>
          <p14:tracePt t="18766" x="2511425" y="3389313"/>
          <p14:tracePt t="18774" x="2535238" y="3389313"/>
          <p14:tracePt t="18782" x="2559050" y="3381375"/>
          <p14:tracePt t="18790" x="2574925" y="3381375"/>
          <p14:tracePt t="18798" x="2598738" y="3381375"/>
          <p14:tracePt t="18806" x="2614613" y="3373438"/>
          <p14:tracePt t="18814" x="2638425" y="3357563"/>
          <p14:tracePt t="18822" x="2662238" y="3357563"/>
          <p14:tracePt t="18830" x="2693988" y="3341688"/>
          <p14:tracePt t="18838" x="2751138" y="3317875"/>
          <p14:tracePt t="18846" x="2806700" y="3302000"/>
          <p14:tracePt t="18854" x="2862263" y="3262313"/>
          <p14:tracePt t="18862" x="2941638" y="3213100"/>
          <p14:tracePt t="18870" x="2997200" y="3173413"/>
          <p14:tracePt t="18878" x="3060700" y="3141663"/>
          <p14:tracePt t="18886" x="3100388" y="3117850"/>
          <p14:tracePt t="18895" x="3133725" y="3078163"/>
          <p14:tracePt t="18902" x="3173413" y="3054350"/>
          <p14:tracePt t="18910" x="3197225" y="3038475"/>
          <p14:tracePt t="18918" x="3228975" y="3006725"/>
          <p14:tracePt t="18926" x="3244850" y="2998788"/>
          <p14:tracePt t="18934" x="3268663" y="2967038"/>
          <p14:tracePt t="18942" x="3284538" y="2951163"/>
          <p14:tracePt t="18950" x="3308350" y="2935288"/>
          <p14:tracePt t="18958" x="3324225" y="2919413"/>
          <p14:tracePt t="18966" x="3332163" y="2894013"/>
          <p14:tracePt t="18974" x="3348038" y="2878138"/>
          <p14:tracePt t="18982" x="3355975" y="2862263"/>
          <p14:tracePt t="18990" x="3363913" y="2838450"/>
          <p14:tracePt t="18998" x="3371850" y="2830513"/>
          <p14:tracePt t="19006" x="3379788" y="2814638"/>
          <p14:tracePt t="19014" x="3379788" y="2806700"/>
          <p14:tracePt t="19022" x="3379788" y="2790825"/>
          <p14:tracePt t="19030" x="3379788" y="2782888"/>
          <p14:tracePt t="19045" x="3379788" y="2767013"/>
          <p14:tracePt t="19046" x="3379788" y="2743200"/>
          <p14:tracePt t="19054" x="3379788" y="2735263"/>
          <p14:tracePt t="19062" x="3379788" y="2727325"/>
          <p14:tracePt t="19070" x="3379788" y="2719388"/>
          <p14:tracePt t="19079" x="3379788" y="2695575"/>
          <p14:tracePt t="19095" x="3379788" y="2687638"/>
          <p14:tracePt t="19102" x="3379788" y="2679700"/>
          <p14:tracePt t="19110" x="3379788" y="2671763"/>
          <p14:tracePt t="19118" x="3371850" y="2663825"/>
          <p14:tracePt t="19127" x="3363913" y="2655888"/>
          <p14:tracePt t="19134" x="3355975" y="2640013"/>
          <p14:tracePt t="19143" x="3355975" y="2624138"/>
          <p14:tracePt t="19150" x="3340100" y="2624138"/>
          <p14:tracePt t="19159" x="3340100" y="2600325"/>
          <p14:tracePt t="19166" x="3332163" y="2584450"/>
          <p14:tracePt t="19175" x="3324225" y="2576513"/>
          <p14:tracePt t="19182" x="3324225" y="2566988"/>
          <p14:tracePt t="19190" x="3324225" y="2543175"/>
          <p14:tracePt t="19198" x="3316288" y="2527300"/>
          <p14:tracePt t="19207" x="3316288" y="2519363"/>
          <p14:tracePt t="19214" x="3308350" y="2511425"/>
          <p14:tracePt t="19223" x="3308350" y="2495550"/>
          <p14:tracePt t="19230" x="3308350" y="2479675"/>
          <p14:tracePt t="19246" x="3308350" y="2463800"/>
          <p14:tracePt t="19254" x="3308350" y="2455863"/>
          <p14:tracePt t="19270" x="3308350" y="2447925"/>
          <p14:tracePt t="19278" x="3316288" y="2439988"/>
          <p14:tracePt t="19286" x="3324225" y="2439988"/>
          <p14:tracePt t="19295" x="3324225" y="2432050"/>
          <p14:tracePt t="19302" x="3332163" y="2424113"/>
          <p14:tracePt t="19310" x="3340100" y="2408238"/>
          <p14:tracePt t="19318" x="3355975" y="2408238"/>
          <p14:tracePt t="19326" x="3363913" y="2400300"/>
          <p14:tracePt t="19334" x="3371850" y="2392363"/>
          <p14:tracePt t="19342" x="3395663" y="2392363"/>
          <p14:tracePt t="19350" x="3403600" y="2384425"/>
          <p14:tracePt t="19358" x="3411538" y="2376488"/>
          <p14:tracePt t="19366" x="3427413" y="2376488"/>
          <p14:tracePt t="19374" x="3427413" y="2368550"/>
          <p14:tracePt t="19382" x="3443288" y="2360613"/>
          <p14:tracePt t="19390" x="3459163" y="2360613"/>
          <p14:tracePt t="19398" x="3467100" y="2360613"/>
          <p14:tracePt t="19406" x="3476625" y="2352675"/>
          <p14:tracePt t="19414" x="3492500" y="2344738"/>
          <p14:tracePt t="19422" x="3500438" y="2344738"/>
          <p14:tracePt t="19430" x="3516313" y="2344738"/>
          <p14:tracePt t="19438" x="3532188" y="2344738"/>
          <p14:tracePt t="19446" x="3548063" y="2336800"/>
          <p14:tracePt t="19454" x="3563938" y="2336800"/>
          <p14:tracePt t="19462" x="3579813" y="2336800"/>
          <p14:tracePt t="19470" x="3595688" y="2336800"/>
          <p14:tracePt t="19478" x="3611563" y="2336800"/>
          <p14:tracePt t="19486" x="3619500" y="2336800"/>
          <p14:tracePt t="19495" x="3635375" y="2336800"/>
          <p14:tracePt t="19502" x="3643313" y="2328863"/>
          <p14:tracePt t="19510" x="3659188" y="2328863"/>
          <p14:tracePt t="19518" x="3675063" y="2328863"/>
          <p14:tracePt t="19526" x="3683000" y="2328863"/>
          <p14:tracePt t="19534" x="3690938" y="2328863"/>
          <p14:tracePt t="19542" x="3698875" y="2328863"/>
          <p14:tracePt t="19550" x="3714750" y="2328863"/>
          <p14:tracePt t="19566" x="3722688" y="2328863"/>
          <p14:tracePt t="19574" x="3730625" y="2328863"/>
          <p14:tracePt t="19582" x="3738563" y="2328863"/>
          <p14:tracePt t="19590" x="3746500" y="2328863"/>
          <p14:tracePt t="19598" x="3762375" y="2328863"/>
          <p14:tracePt t="19606" x="3778250" y="2328863"/>
          <p14:tracePt t="19614" x="3786188" y="2328863"/>
          <p14:tracePt t="19622" x="3802063" y="2328863"/>
          <p14:tracePt t="19630" x="3817938" y="2328863"/>
          <p14:tracePt t="19638" x="3843338" y="2328863"/>
          <p14:tracePt t="19646" x="3851275" y="2328863"/>
          <p14:tracePt t="19654" x="3867150" y="2336800"/>
          <p14:tracePt t="19662" x="3883025" y="2336800"/>
          <p14:tracePt t="19670" x="3898900" y="2336800"/>
          <p14:tracePt t="19678" x="3922713" y="2336800"/>
          <p14:tracePt t="19686" x="3938588" y="2336800"/>
          <p14:tracePt t="19695" x="3954463" y="2344738"/>
          <p14:tracePt t="19702" x="3962400" y="2344738"/>
          <p14:tracePt t="19710" x="3978275" y="2352675"/>
          <p14:tracePt t="19718" x="3986213" y="2352675"/>
          <p14:tracePt t="19727" x="3994150" y="2352675"/>
          <p14:tracePt t="19734" x="4010025" y="2352675"/>
          <p14:tracePt t="19742" x="4025900" y="2352675"/>
          <p14:tracePt t="19750" x="4041775" y="2352675"/>
          <p14:tracePt t="19758" x="4049713" y="2360613"/>
          <p14:tracePt t="19766" x="4065588" y="2360613"/>
          <p14:tracePt t="19774" x="4081463" y="2368550"/>
          <p14:tracePt t="19782" x="4105275" y="2368550"/>
          <p14:tracePt t="19790" x="4121150" y="2368550"/>
          <p14:tracePt t="19798" x="4137025" y="2376488"/>
          <p14:tracePt t="19806" x="4152900" y="2376488"/>
          <p14:tracePt t="19814" x="4168775" y="2376488"/>
          <p14:tracePt t="19822" x="4176713" y="2376488"/>
          <p14:tracePt t="19830" x="4200525" y="2376488"/>
          <p14:tracePt t="19838" x="4217988" y="2376488"/>
          <p14:tracePt t="19846" x="4233863" y="2376488"/>
          <p14:tracePt t="19854" x="4249738" y="2376488"/>
          <p14:tracePt t="19862" x="4265613" y="2376488"/>
          <p14:tracePt t="19870" x="4273550" y="2376488"/>
          <p14:tracePt t="19878" x="4289425" y="2376488"/>
          <p14:tracePt t="19896" x="4313238" y="2376488"/>
          <p14:tracePt t="19902" x="4321175" y="2376488"/>
          <p14:tracePt t="19910" x="4337050" y="2376488"/>
          <p14:tracePt t="19918" x="4344988" y="2376488"/>
          <p14:tracePt t="19926" x="4352925" y="2376488"/>
          <p14:tracePt t="19934" x="4360863" y="2376488"/>
          <p14:tracePt t="19942" x="4368800" y="2376488"/>
          <p14:tracePt t="19950" x="4376738" y="2376488"/>
          <p14:tracePt t="19966" x="4384675" y="2376488"/>
          <p14:tracePt t="19974" x="4392613" y="2376488"/>
          <p14:tracePt t="19982" x="4400550" y="2376488"/>
          <p14:tracePt t="19990" x="4408488" y="2376488"/>
          <p14:tracePt t="19998" x="4416425" y="2376488"/>
          <p14:tracePt t="20006" x="4424363" y="2376488"/>
          <p14:tracePt t="20014" x="4440238" y="2376488"/>
          <p14:tracePt t="20022" x="4448175" y="2376488"/>
          <p14:tracePt t="20038" x="4464050" y="2376488"/>
          <p14:tracePt t="20046" x="4471988" y="2376488"/>
          <p14:tracePt t="20054" x="4479925" y="2376488"/>
          <p14:tracePt t="20062" x="4487863" y="2376488"/>
          <p14:tracePt t="20070" x="4503738" y="2376488"/>
          <p14:tracePt t="20078" x="4519613" y="2376488"/>
          <p14:tracePt t="20086" x="4527550" y="2376488"/>
          <p14:tracePt t="20095" x="4535488" y="2376488"/>
          <p14:tracePt t="20102" x="4551363" y="2376488"/>
          <p14:tracePt t="20118" x="4559300" y="2376488"/>
          <p14:tracePt t="20126" x="4567238" y="2376488"/>
          <p14:tracePt t="20134" x="4576763" y="2376488"/>
          <p14:tracePt t="20158" x="4584700" y="2376488"/>
          <p14:tracePt t="20678" x="4592638" y="2376488"/>
          <p14:tracePt t="21198" x="4600575" y="2384425"/>
          <p14:tracePt t="21207" x="4608513" y="2384425"/>
          <p14:tracePt t="21214" x="4632325" y="2400300"/>
          <p14:tracePt t="21223" x="4648200" y="2408238"/>
          <p14:tracePt t="21230" x="4664075" y="2416175"/>
          <p14:tracePt t="21238" x="4679950" y="2424113"/>
          <p14:tracePt t="21246" x="4695825" y="2432050"/>
          <p14:tracePt t="21254" x="4711700" y="2439988"/>
          <p14:tracePt t="21262" x="4719638" y="2439988"/>
          <p14:tracePt t="21310" x="4719638" y="2447925"/>
          <p14:tracePt t="21382" x="4727575" y="2447925"/>
          <p14:tracePt t="21422" x="4735513" y="2447925"/>
          <p14:tracePt t="21430" x="4743450" y="2447925"/>
          <p14:tracePt t="21454" x="4751388" y="2447925"/>
          <p14:tracePt t="22823" x="4759325" y="2447925"/>
          <p14:tracePt t="22920" x="4767263" y="2447925"/>
          <p14:tracePt t="23318" x="4767263" y="2455863"/>
          <p14:tracePt t="23326" x="4767263" y="2463800"/>
          <p14:tracePt t="23342" x="4759325" y="2471738"/>
          <p14:tracePt t="23358" x="4751388" y="2479675"/>
          <p14:tracePt t="23366" x="4751388" y="2487613"/>
          <p14:tracePt t="23382" x="4743450" y="2495550"/>
          <p14:tracePt t="23398" x="4743450" y="2503488"/>
          <p14:tracePt t="23406" x="4735513" y="2503488"/>
          <p14:tracePt t="23414" x="4735513" y="2511425"/>
          <p14:tracePt t="23422" x="4735513" y="2519363"/>
          <p14:tracePt t="23430" x="4727575" y="2519363"/>
          <p14:tracePt t="23438" x="4727575" y="2527300"/>
          <p14:tracePt t="23454" x="4727575" y="2535238"/>
          <p14:tracePt t="23470" x="4719638" y="2543175"/>
          <p14:tracePt t="23478" x="4719638" y="2551113"/>
          <p14:tracePt t="23502" x="4711700" y="2559050"/>
          <p14:tracePt t="23510" x="4711700" y="2566988"/>
          <p14:tracePt t="23518" x="4703763" y="2566988"/>
          <p14:tracePt t="23526" x="4703763" y="2576513"/>
          <p14:tracePt t="23534" x="4703763" y="2584450"/>
          <p14:tracePt t="23542" x="4695825" y="2584450"/>
          <p14:tracePt t="23550" x="4695825" y="2592388"/>
          <p14:tracePt t="23558" x="4687888" y="2600325"/>
          <p14:tracePt t="23566" x="4687888" y="2608263"/>
          <p14:tracePt t="23574" x="4679950" y="2616200"/>
          <p14:tracePt t="23590" x="4679950" y="2624138"/>
          <p14:tracePt t="23598" x="4679950" y="2632075"/>
          <p14:tracePt t="23606" x="4672013" y="2632075"/>
          <p14:tracePt t="23614" x="4672013" y="2640013"/>
          <p14:tracePt t="23622" x="4664075" y="2640013"/>
          <p14:tracePt t="23630" x="4664075" y="2647950"/>
          <p14:tracePt t="23638" x="4664075" y="2655888"/>
          <p14:tracePt t="23646" x="4656138" y="2655888"/>
          <p14:tracePt t="23662" x="4648200" y="2663825"/>
          <p14:tracePt t="23694" x="4632325" y="2671763"/>
          <p14:tracePt t="23702" x="4632325" y="2679700"/>
          <p14:tracePt t="23710" x="4624388" y="2679700"/>
          <p14:tracePt t="23718" x="4608513" y="2679700"/>
          <p14:tracePt t="23726" x="4600575" y="2687638"/>
          <p14:tracePt t="23734" x="4584700" y="2695575"/>
          <p14:tracePt t="23750" x="4576763" y="2703513"/>
          <p14:tracePt t="23758" x="4559300" y="2711450"/>
          <p14:tracePt t="23766" x="4551363" y="2711450"/>
          <p14:tracePt t="23774" x="4543425" y="2727325"/>
          <p14:tracePt t="23782" x="4519613" y="2727325"/>
          <p14:tracePt t="23790" x="4503738" y="2743200"/>
          <p14:tracePt t="23798" x="4495800" y="2751138"/>
          <p14:tracePt t="23806" x="4479925" y="2751138"/>
          <p14:tracePt t="23814" x="4448175" y="2759075"/>
          <p14:tracePt t="23822" x="4424363" y="2767013"/>
          <p14:tracePt t="23830" x="4408488" y="2774950"/>
          <p14:tracePt t="23838" x="4392613" y="2782888"/>
          <p14:tracePt t="23846" x="4368800" y="2790825"/>
          <p14:tracePt t="23854" x="4352925" y="2798763"/>
          <p14:tracePt t="23862" x="4337050" y="2798763"/>
          <p14:tracePt t="23870" x="4305300" y="2806700"/>
          <p14:tracePt t="23878" x="4289425" y="2806700"/>
          <p14:tracePt t="23886" x="4265613" y="2814638"/>
          <p14:tracePt t="23895" x="4249738" y="2814638"/>
          <p14:tracePt t="23912" x="4217988" y="2830513"/>
          <p14:tracePt t="23918" x="4192588" y="2830513"/>
          <p14:tracePt t="23926" x="4176713" y="2830513"/>
          <p14:tracePt t="23934" x="4168775" y="2838450"/>
          <p14:tracePt t="23942" x="4152900" y="2846388"/>
          <p14:tracePt t="23950" x="4137025" y="2846388"/>
          <p14:tracePt t="23958" x="4113213" y="2846388"/>
          <p14:tracePt t="23966" x="4097338" y="2854325"/>
          <p14:tracePt t="23974" x="4081463" y="2862263"/>
          <p14:tracePt t="23982" x="4057650" y="2870200"/>
          <p14:tracePt t="23990" x="4033838" y="2870200"/>
          <p14:tracePt t="23998" x="4010025" y="2878138"/>
          <p14:tracePt t="24006" x="3986213" y="2878138"/>
          <p14:tracePt t="24014" x="3970338" y="2886075"/>
          <p14:tracePt t="24022" x="3946525" y="2886075"/>
          <p14:tracePt t="24030" x="3922713" y="2886075"/>
          <p14:tracePt t="24038" x="3906838" y="2894013"/>
          <p14:tracePt t="24046" x="3890963" y="2894013"/>
          <p14:tracePt t="24054" x="3875088" y="2894013"/>
          <p14:tracePt t="24062" x="3859213" y="2894013"/>
          <p14:tracePt t="24070" x="3843338" y="2894013"/>
          <p14:tracePt t="24078" x="3817938" y="2894013"/>
          <p14:tracePt t="24086" x="3802063" y="2901950"/>
          <p14:tracePt t="24095" x="3778250" y="2901950"/>
          <p14:tracePt t="24102" x="3754438" y="2901950"/>
          <p14:tracePt t="24110" x="3730625" y="2909888"/>
          <p14:tracePt t="24118" x="3714750" y="2909888"/>
          <p14:tracePt t="24126" x="3683000" y="2919413"/>
          <p14:tracePt t="24134" x="3659188" y="2919413"/>
          <p14:tracePt t="24142" x="3635375" y="2919413"/>
          <p14:tracePt t="24150" x="3611563" y="2927350"/>
          <p14:tracePt t="24158" x="3595688" y="2927350"/>
          <p14:tracePt t="24166" x="3579813" y="2935288"/>
          <p14:tracePt t="24174" x="3556000" y="2935288"/>
          <p14:tracePt t="24182" x="3548063" y="2943225"/>
          <p14:tracePt t="24190" x="3532188" y="2943225"/>
          <p14:tracePt t="24198" x="3524250" y="2943225"/>
          <p14:tracePt t="24206" x="3516313" y="2943225"/>
          <p14:tracePt t="24214" x="3508375" y="2943225"/>
          <p14:tracePt t="24222" x="3492500" y="2959100"/>
          <p14:tracePt t="24230" x="3484563" y="2959100"/>
          <p14:tracePt t="24238" x="3476625" y="2959100"/>
          <p14:tracePt t="24246" x="3467100" y="2959100"/>
          <p14:tracePt t="24254" x="3451225" y="2959100"/>
          <p14:tracePt t="24262" x="3435350" y="2967038"/>
          <p14:tracePt t="24270" x="3419475" y="2974975"/>
          <p14:tracePt t="24278" x="3403600" y="2974975"/>
          <p14:tracePt t="24286" x="3395663" y="2982913"/>
          <p14:tracePt t="24294" x="3387725" y="2982913"/>
          <p14:tracePt t="24302" x="3371850" y="2982913"/>
          <p14:tracePt t="24310" x="3363913" y="2990850"/>
          <p14:tracePt t="24318" x="3355975" y="2990850"/>
          <p14:tracePt t="24326" x="3348038" y="2998788"/>
          <p14:tracePt t="24334" x="3340100" y="2998788"/>
          <p14:tracePt t="24342" x="3332163" y="2998788"/>
          <p14:tracePt t="24350" x="3324225" y="2998788"/>
          <p14:tracePt t="24358" x="3308350" y="2998788"/>
          <p14:tracePt t="24366" x="3292475" y="3006725"/>
          <p14:tracePt t="24374" x="3276600" y="3006725"/>
          <p14:tracePt t="24382" x="3252788" y="3014663"/>
          <p14:tracePt t="24390" x="3236913" y="3014663"/>
          <p14:tracePt t="24398" x="3213100" y="3022600"/>
          <p14:tracePt t="24406" x="3189288" y="3022600"/>
          <p14:tracePt t="24414" x="3173413" y="3030538"/>
          <p14:tracePt t="24422" x="3149600" y="3030538"/>
          <p14:tracePt t="24430" x="3133725" y="3030538"/>
          <p14:tracePt t="24438" x="3117850" y="3038475"/>
          <p14:tracePt t="24446" x="3100388" y="3038475"/>
          <p14:tracePt t="24454" x="3092450" y="3038475"/>
          <p14:tracePt t="24462" x="3068638" y="3038475"/>
          <p14:tracePt t="24470" x="3052763" y="3038475"/>
          <p14:tracePt t="24478" x="3036888" y="3038475"/>
          <p14:tracePt t="24486" x="3005138" y="3038475"/>
          <p14:tracePt t="24494" x="2981325" y="3038475"/>
          <p14:tracePt t="24502" x="2949575" y="3038475"/>
          <p14:tracePt t="24510" x="2917825" y="3038475"/>
          <p14:tracePt t="24518" x="2886075" y="3038475"/>
          <p14:tracePt t="24526" x="2854325" y="3038475"/>
          <p14:tracePt t="24534" x="2806700" y="3038475"/>
          <p14:tracePt t="24542" x="2782888" y="3046413"/>
          <p14:tracePt t="24550" x="2751138" y="3046413"/>
          <p14:tracePt t="24558" x="2717800" y="3046413"/>
          <p14:tracePt t="24566" x="2701925" y="3046413"/>
          <p14:tracePt t="24574" x="2678113" y="3046413"/>
          <p14:tracePt t="24582" x="2662238" y="3046413"/>
          <p14:tracePt t="24590" x="2638425" y="3054350"/>
          <p14:tracePt t="24598" x="2622550" y="3054350"/>
          <p14:tracePt t="24606" x="2590800" y="3054350"/>
          <p14:tracePt t="24614" x="2559050" y="3054350"/>
          <p14:tracePt t="24622" x="2527300" y="3054350"/>
          <p14:tracePt t="24630" x="2495550" y="3054350"/>
          <p14:tracePt t="24638" x="2463800" y="3054350"/>
          <p14:tracePt t="24646" x="2432050" y="3054350"/>
          <p14:tracePt t="24654" x="2392363" y="3054350"/>
          <p14:tracePt t="24662" x="2351088" y="3054350"/>
          <p14:tracePt t="24670" x="2319338" y="3054350"/>
          <p14:tracePt t="24678" x="2287588" y="3054350"/>
          <p14:tracePt t="24686" x="2255838" y="3054350"/>
          <p14:tracePt t="24694" x="2232025" y="3054350"/>
          <p14:tracePt t="24702" x="2208213" y="3054350"/>
          <p14:tracePt t="24710" x="2184400" y="3054350"/>
          <p14:tracePt t="24718" x="2168525" y="3054350"/>
          <p14:tracePt t="24726" x="2144713" y="3054350"/>
          <p14:tracePt t="24734" x="2105025" y="3054350"/>
          <p14:tracePt t="24742" x="2065338" y="3054350"/>
          <p14:tracePt t="24750" x="2033588" y="3054350"/>
          <p14:tracePt t="24758" x="2000250" y="3054350"/>
          <p14:tracePt t="24766" x="1944688" y="3054350"/>
          <p14:tracePt t="24774" x="1912938" y="3054350"/>
          <p14:tracePt t="24782" x="1881188" y="3054350"/>
          <p14:tracePt t="24790" x="1849438" y="3054350"/>
          <p14:tracePt t="24798" x="1817688" y="3054350"/>
          <p14:tracePt t="24806" x="1793875" y="3054350"/>
          <p14:tracePt t="24814" x="1770063" y="3054350"/>
          <p14:tracePt t="24822" x="1746250" y="3054350"/>
          <p14:tracePt t="24830" x="1738313" y="3054350"/>
          <p14:tracePt t="24846" x="1730375" y="3054350"/>
          <p14:tracePt t="24854" x="1722438" y="3054350"/>
          <p14:tracePt t="25062" x="1722438" y="3046413"/>
          <p14:tracePt t="25070" x="1730375" y="3046413"/>
          <p14:tracePt t="25078" x="1738313" y="3046413"/>
          <p14:tracePt t="25086" x="1746250" y="3046413"/>
          <p14:tracePt t="25095" x="1754188" y="3038475"/>
          <p14:tracePt t="25102" x="1785938" y="3030538"/>
          <p14:tracePt t="25110" x="1809750" y="3030538"/>
          <p14:tracePt t="25118" x="1833563" y="3030538"/>
          <p14:tracePt t="25126" x="1857375" y="3022600"/>
          <p14:tracePt t="25134" x="1889125" y="3014663"/>
          <p14:tracePt t="25142" x="1912938" y="3006725"/>
          <p14:tracePt t="25150" x="1936750" y="3006725"/>
          <p14:tracePt t="25158" x="1960563" y="2998788"/>
          <p14:tracePt t="25166" x="1984375" y="2998788"/>
          <p14:tracePt t="25174" x="2008188" y="2998788"/>
          <p14:tracePt t="25182" x="2025650" y="2990850"/>
          <p14:tracePt t="25190" x="2049463" y="2990850"/>
          <p14:tracePt t="25198" x="2065338" y="2990850"/>
          <p14:tracePt t="25206" x="2081213" y="2990850"/>
          <p14:tracePt t="25214" x="2097088" y="2990850"/>
          <p14:tracePt t="25222" x="2120900" y="2982913"/>
          <p14:tracePt t="25230" x="2144713" y="2982913"/>
          <p14:tracePt t="25238" x="2160588" y="2982913"/>
          <p14:tracePt t="25246" x="2184400" y="2982913"/>
          <p14:tracePt t="25254" x="2200275" y="2974975"/>
          <p14:tracePt t="25262" x="2224088" y="2974975"/>
          <p14:tracePt t="25270" x="2247900" y="2974975"/>
          <p14:tracePt t="25278" x="2271713" y="2974975"/>
          <p14:tracePt t="25286" x="2295525" y="2974975"/>
          <p14:tracePt t="25294" x="2303463" y="2974975"/>
          <p14:tracePt t="25302" x="2319338" y="2967038"/>
          <p14:tracePt t="25310" x="2327275" y="2967038"/>
          <p14:tracePt t="25318" x="2343150" y="2967038"/>
          <p14:tracePt t="25334" x="2351088" y="2967038"/>
          <p14:tracePt t="25446" x="2359025" y="2967038"/>
          <p14:tracePt t="25534" x="2374900" y="2967038"/>
          <p14:tracePt t="25542" x="2384425" y="2967038"/>
          <p14:tracePt t="25558" x="2400300" y="2967038"/>
          <p14:tracePt t="25566" x="2408238" y="2959100"/>
          <p14:tracePt t="25574" x="2432050" y="2959100"/>
          <p14:tracePt t="25582" x="2447925" y="2959100"/>
          <p14:tracePt t="25590" x="2471738" y="2959100"/>
          <p14:tracePt t="25598" x="2503488" y="2959100"/>
          <p14:tracePt t="25606" x="2551113" y="2959100"/>
          <p14:tracePt t="25614" x="2590800" y="2959100"/>
          <p14:tracePt t="25622" x="2622550" y="2951163"/>
          <p14:tracePt t="25630" x="2686050" y="2951163"/>
          <p14:tracePt t="25638" x="2741613" y="2951163"/>
          <p14:tracePt t="25646" x="2806700" y="2951163"/>
          <p14:tracePt t="25654" x="2862263" y="2951163"/>
          <p14:tracePt t="25662" x="2925763" y="2951163"/>
          <p14:tracePt t="25670" x="2989263" y="2951163"/>
          <p14:tracePt t="25678" x="3052763" y="2951163"/>
          <p14:tracePt t="25686" x="3117850" y="2951163"/>
          <p14:tracePt t="25694" x="3189288" y="2951163"/>
          <p14:tracePt t="25702" x="3276600" y="2951163"/>
          <p14:tracePt t="25710" x="3348038" y="2951163"/>
          <p14:tracePt t="25718" x="3427413" y="2951163"/>
          <p14:tracePt t="25726" x="3500438" y="2951163"/>
          <p14:tracePt t="25734" x="3571875" y="2943225"/>
          <p14:tracePt t="25742" x="3659188" y="2935288"/>
          <p14:tracePt t="25750" x="3746500" y="2935288"/>
          <p14:tracePt t="25758" x="3825875" y="2935288"/>
          <p14:tracePt t="25766" x="3914775" y="2927350"/>
          <p14:tracePt t="25774" x="4002088" y="2919413"/>
          <p14:tracePt t="25782" x="4073525" y="2919413"/>
          <p14:tracePt t="25790" x="4137025" y="2909888"/>
          <p14:tracePt t="25798" x="4200525" y="2909888"/>
          <p14:tracePt t="25806" x="4265613" y="2909888"/>
          <p14:tracePt t="25814" x="4313238" y="2909888"/>
          <p14:tracePt t="25822" x="4352925" y="2901950"/>
          <p14:tracePt t="25830" x="4384675" y="2901950"/>
          <p14:tracePt t="25838" x="4408488" y="2901950"/>
          <p14:tracePt t="25846" x="4424363" y="2901950"/>
          <p14:tracePt t="25854" x="4432300" y="2894013"/>
          <p14:tracePt t="26774" x="4440238" y="2894013"/>
          <p14:tracePt t="26838" x="4448175" y="2894013"/>
          <p14:tracePt t="26870" x="4448175" y="2901950"/>
          <p14:tracePt t="26878" x="4456113" y="2901950"/>
          <p14:tracePt t="27774" x="4448175" y="2901950"/>
          <p14:tracePt t="27982" x="4432300" y="2901950"/>
          <p14:tracePt t="27990" x="4424363" y="2901950"/>
          <p14:tracePt t="28022" x="4416425" y="2901950"/>
          <p14:tracePt t="28030" x="4408488" y="2901950"/>
          <p14:tracePt t="28038" x="4392613" y="2901950"/>
          <p14:tracePt t="28046" x="4384675" y="2901950"/>
          <p14:tracePt t="28054" x="4368800" y="2894013"/>
          <p14:tracePt t="28062" x="4360863" y="2894013"/>
          <p14:tracePt t="28070" x="4337050" y="2894013"/>
          <p14:tracePt t="28086" x="4329113" y="2894013"/>
          <p14:tracePt t="28095" x="4321175" y="2894013"/>
          <p14:tracePt t="90118" x="4329113" y="2901950"/>
          <p14:tracePt t="90126" x="4352925" y="2909888"/>
          <p14:tracePt t="90134" x="4400550" y="2927350"/>
          <p14:tracePt t="90142" x="4456113" y="2951163"/>
          <p14:tracePt t="90150" x="4511675" y="2967038"/>
          <p14:tracePt t="90158" x="4559300" y="2982913"/>
          <p14:tracePt t="90166" x="4592638" y="2998788"/>
          <p14:tracePt t="90174" x="4624388" y="3006725"/>
          <p14:tracePt t="90182" x="4640263" y="3006725"/>
          <p14:tracePt t="90190" x="4656138" y="3006725"/>
          <p14:tracePt t="90198" x="4664075" y="3006725"/>
          <p14:tracePt t="90206" x="4679950" y="2998788"/>
          <p14:tracePt t="90214" x="4703763" y="2990850"/>
          <p14:tracePt t="90222" x="4727575" y="2967038"/>
          <p14:tracePt t="90230" x="4767263" y="2943225"/>
          <p14:tracePt t="90238" x="4799013" y="2909888"/>
          <p14:tracePt t="90245" x="4846638" y="2878138"/>
          <p14:tracePt t="90254" x="4886325" y="2830513"/>
          <p14:tracePt t="90262" x="4910138" y="2798763"/>
          <p14:tracePt t="90270" x="4918075" y="2743200"/>
          <p14:tracePt t="90278" x="4926013" y="2703513"/>
          <p14:tracePt t="90286" x="4926013" y="2671763"/>
          <p14:tracePt t="90294" x="4926013" y="2624138"/>
          <p14:tracePt t="90302" x="4926013" y="2600325"/>
          <p14:tracePt t="90310" x="4926013" y="2566988"/>
          <p14:tracePt t="90318" x="4910138" y="2535238"/>
          <p14:tracePt t="90326" x="4878388" y="2511425"/>
          <p14:tracePt t="90334" x="4862513" y="2511425"/>
          <p14:tracePt t="90462" x="4830763" y="2511425"/>
          <p14:tracePt t="90470" x="4727575" y="2511425"/>
          <p14:tracePt t="90478" x="4648200" y="2511425"/>
          <p14:tracePt t="90486" x="4551363" y="2519363"/>
          <p14:tracePt t="90494" x="4424363" y="2535238"/>
          <p14:tracePt t="90502" x="4337050" y="2559050"/>
          <p14:tracePt t="90510" x="4241800" y="2584450"/>
          <p14:tracePt t="90518" x="4168775" y="2608263"/>
          <p14:tracePt t="90526" x="4105275" y="2624138"/>
          <p14:tracePt t="90534" x="4081463" y="2647950"/>
          <p14:tracePt t="90541" x="4049713" y="2663825"/>
          <p14:tracePt t="90550" x="4041775" y="2671763"/>
          <p14:tracePt t="90558" x="4025900" y="2679700"/>
          <p14:tracePt t="90566" x="4017963" y="2687638"/>
          <p14:tracePt t="90574" x="4010025" y="2703513"/>
          <p14:tracePt t="90582" x="4002088" y="2711450"/>
          <p14:tracePt t="90606" x="4002088" y="2719388"/>
          <p14:tracePt t="90630" x="4002088" y="2727325"/>
          <p14:tracePt t="90646" x="4002088" y="2743200"/>
          <p14:tracePt t="90654" x="4002088" y="2759075"/>
          <p14:tracePt t="90662" x="4010025" y="2767013"/>
          <p14:tracePt t="90670" x="4017963" y="2790825"/>
          <p14:tracePt t="90678" x="4017963" y="2806700"/>
          <p14:tracePt t="90686" x="4025900" y="2830513"/>
          <p14:tracePt t="90694" x="4025900" y="2846388"/>
          <p14:tracePt t="90702" x="4033838" y="2862263"/>
          <p14:tracePt t="90710" x="4041775" y="2870200"/>
          <p14:tracePt t="90718" x="4041775" y="2886075"/>
          <p14:tracePt t="90734" x="4049713" y="2894013"/>
          <p14:tracePt t="90741" x="4057650" y="2901950"/>
          <p14:tracePt t="90750" x="4073525" y="2901950"/>
          <p14:tracePt t="90758" x="4089400" y="2909888"/>
          <p14:tracePt t="90766" x="4097338" y="2909888"/>
          <p14:tracePt t="90774" x="4121150" y="2909888"/>
          <p14:tracePt t="90782" x="4144963" y="2919413"/>
          <p14:tracePt t="90790" x="4168775" y="2927350"/>
          <p14:tracePt t="90798" x="4200525" y="2935288"/>
          <p14:tracePt t="90806" x="4249738" y="2935288"/>
          <p14:tracePt t="90814" x="4289425" y="2943225"/>
          <p14:tracePt t="90822" x="4329113" y="2951163"/>
          <p14:tracePt t="90830" x="4384675" y="2951163"/>
          <p14:tracePt t="90838" x="4432300" y="2951163"/>
          <p14:tracePt t="90846" x="4479925" y="2951163"/>
          <p14:tracePt t="90854" x="4519613" y="2951163"/>
          <p14:tracePt t="90862" x="4576763" y="2951163"/>
          <p14:tracePt t="90870" x="4616450" y="2951163"/>
          <p14:tracePt t="90878" x="4672013" y="2951163"/>
          <p14:tracePt t="90886" x="4727575" y="2951163"/>
          <p14:tracePt t="90893" x="4791075" y="2951163"/>
          <p14:tracePt t="90902" x="4854575" y="2951163"/>
          <p14:tracePt t="90909" x="4918075" y="2951163"/>
          <p14:tracePt t="90918" x="4983163" y="2951163"/>
          <p14:tracePt t="90926" x="5054600" y="2951163"/>
          <p14:tracePt t="90934" x="5118100" y="2943225"/>
          <p14:tracePt t="90942" x="5181600" y="2943225"/>
          <p14:tracePt t="90950" x="5253038" y="2935288"/>
          <p14:tracePt t="90959" x="5318125" y="2935288"/>
          <p14:tracePt t="90966" x="5381625" y="2935288"/>
          <p14:tracePt t="90974" x="5429250" y="2935288"/>
          <p14:tracePt t="90982" x="5484813" y="2935288"/>
          <p14:tracePt t="90990" x="5532438" y="2935288"/>
          <p14:tracePt t="90998" x="5572125" y="2935288"/>
          <p14:tracePt t="91006" x="5603875" y="2935288"/>
          <p14:tracePt t="91014" x="5651500" y="2935288"/>
          <p14:tracePt t="91022" x="5676900" y="2935288"/>
          <p14:tracePt t="91030" x="5716588" y="2935288"/>
          <p14:tracePt t="91038" x="5748338" y="2935288"/>
          <p14:tracePt t="91046" x="5780088" y="2935288"/>
          <p14:tracePt t="91054" x="5811838" y="2935288"/>
          <p14:tracePt t="91062" x="5843588" y="2935288"/>
          <p14:tracePt t="91070" x="5867400" y="2935288"/>
          <p14:tracePt t="91078" x="5899150" y="2935288"/>
          <p14:tracePt t="91086" x="5930900" y="2935288"/>
          <p14:tracePt t="91094" x="5978525" y="2935288"/>
          <p14:tracePt t="91102" x="6010275" y="2935288"/>
          <p14:tracePt t="91109" x="6043613" y="2935288"/>
          <p14:tracePt t="91118" x="6075363" y="2935288"/>
          <p14:tracePt t="91126" x="6099175" y="2935288"/>
          <p14:tracePt t="91134" x="6122988" y="2935288"/>
          <p14:tracePt t="91142" x="6138863" y="2935288"/>
          <p14:tracePt t="91150" x="6162675" y="2935288"/>
          <p14:tracePt t="91158" x="6178550" y="2935288"/>
          <p14:tracePt t="91166" x="6202363" y="2935288"/>
          <p14:tracePt t="91174" x="6218238" y="2935288"/>
          <p14:tracePt t="91182" x="6242050" y="2935288"/>
          <p14:tracePt t="91190" x="6265863" y="2935288"/>
          <p14:tracePt t="91198" x="6281738" y="2935288"/>
          <p14:tracePt t="91206" x="6289675" y="2935288"/>
          <p14:tracePt t="91214" x="6297613" y="2935288"/>
          <p14:tracePt t="91222" x="6313488" y="2935288"/>
          <p14:tracePt t="91422" x="6321425" y="2935288"/>
          <p14:tracePt t="91430" x="6329363" y="2935288"/>
          <p14:tracePt t="91438" x="6337300" y="2935288"/>
          <p14:tracePt t="91446" x="6337300" y="2943225"/>
          <p14:tracePt t="91470" x="6337300" y="2951163"/>
          <p14:tracePt t="91478" x="6337300" y="2959100"/>
          <p14:tracePt t="91486" x="6329363" y="2959100"/>
          <p14:tracePt t="91494" x="6321425" y="2959100"/>
          <p14:tracePt t="91502" x="6305550" y="2959100"/>
          <p14:tracePt t="91509" x="6305550" y="2927350"/>
          <p14:tracePt t="91518" x="6297613" y="2870200"/>
          <p14:tracePt t="91526" x="6289675" y="2798763"/>
          <p14:tracePt t="91534" x="6289675" y="2703513"/>
          <p14:tracePt t="91541" x="6289675" y="2600325"/>
          <p14:tracePt t="91550" x="6289675" y="2503488"/>
          <p14:tracePt t="91558" x="6289675" y="2439988"/>
          <p14:tracePt t="91566" x="6249988" y="2336800"/>
          <p14:tracePt t="91574" x="6249988" y="2312988"/>
          <p14:tracePt t="91894" x="6242050" y="2289175"/>
          <p14:tracePt t="91902" x="6249988" y="2297113"/>
          <p14:tracePt t="91910" x="6273800" y="2352675"/>
          <p14:tracePt t="91918" x="6305550" y="2439988"/>
          <p14:tracePt t="91926" x="6337300" y="2511425"/>
          <p14:tracePt t="91934" x="6392863" y="2566988"/>
          <p14:tracePt t="91941" x="6457950" y="2584450"/>
          <p14:tracePt t="91950" x="6505575" y="2600325"/>
          <p14:tracePt t="91958" x="6529388" y="2616200"/>
          <p14:tracePt t="91966" x="6545263" y="2632075"/>
          <p14:tracePt t="91974" x="6553200" y="2647950"/>
          <p14:tracePt t="91982" x="6553200" y="2663825"/>
          <p14:tracePt t="91990" x="6561138" y="2687638"/>
          <p14:tracePt t="91998" x="6561138" y="2703513"/>
          <p14:tracePt t="92006" x="6561138" y="2719388"/>
          <p14:tracePt t="92014" x="6577013" y="2735263"/>
          <p14:tracePt t="92021" x="6592888" y="2767013"/>
          <p14:tracePt t="92030" x="6600825" y="2782888"/>
          <p14:tracePt t="92038" x="6624638" y="2806700"/>
          <p14:tracePt t="92046" x="6648450" y="2838450"/>
          <p14:tracePt t="92054" x="6680200" y="2862263"/>
          <p14:tracePt t="92062" x="6704013" y="2886075"/>
          <p14:tracePt t="92070" x="6735763" y="2919413"/>
          <p14:tracePt t="92078" x="6743700" y="2935288"/>
          <p14:tracePt t="92086" x="6759575" y="2943225"/>
          <p14:tracePt t="92093" x="6769100" y="2959100"/>
          <p14:tracePt t="92102" x="6777038" y="2967038"/>
          <p14:tracePt t="92110" x="6784975" y="2974975"/>
          <p14:tracePt t="92118" x="6784975" y="2990850"/>
          <p14:tracePt t="92126" x="6800850" y="2990850"/>
          <p14:tracePt t="92142" x="6808788" y="2990850"/>
          <p14:tracePt t="92150" x="6816725" y="2998788"/>
          <p14:tracePt t="92166" x="6824663" y="2998788"/>
          <p14:tracePt t="92174" x="6832600" y="2998788"/>
          <p14:tracePt t="92190" x="6832600" y="3006725"/>
          <p14:tracePt t="92278" x="6832600" y="3014663"/>
          <p14:tracePt t="92286" x="6824663" y="3030538"/>
          <p14:tracePt t="92294" x="6824663" y="3038475"/>
          <p14:tracePt t="92302" x="6816725" y="3054350"/>
          <p14:tracePt t="92310" x="6800850" y="3070225"/>
          <p14:tracePt t="92318" x="6784975" y="3094038"/>
          <p14:tracePt t="92325" x="6759575" y="3117850"/>
          <p14:tracePt t="92334" x="6727825" y="3141663"/>
          <p14:tracePt t="92342" x="6688138" y="3165475"/>
          <p14:tracePt t="92350" x="6640513" y="3197225"/>
          <p14:tracePt t="92358" x="6608763" y="3228975"/>
          <p14:tracePt t="92366" x="6537325" y="3262313"/>
          <p14:tracePt t="92374" x="6481763" y="3302000"/>
          <p14:tracePt t="92382" x="6426200" y="3325813"/>
          <p14:tracePt t="92390" x="6353175" y="3349625"/>
          <p14:tracePt t="92398" x="6273800" y="3381375"/>
          <p14:tracePt t="92406" x="6218238" y="3405188"/>
          <p14:tracePt t="92414" x="6154738" y="3429000"/>
          <p14:tracePt t="92422" x="6091238" y="3444875"/>
          <p14:tracePt t="92430" x="6018213" y="3460750"/>
          <p14:tracePt t="92438" x="5946775" y="3476625"/>
          <p14:tracePt t="92446" x="5883275" y="3484563"/>
          <p14:tracePt t="92454" x="5803900" y="3492500"/>
          <p14:tracePt t="92461" x="5740400" y="3500438"/>
          <p14:tracePt t="92470" x="5659438" y="3516313"/>
          <p14:tracePt t="92478" x="5611813" y="3524250"/>
          <p14:tracePt t="92486" x="5540375" y="3540125"/>
          <p14:tracePt t="92494" x="5484813" y="3556000"/>
          <p14:tracePt t="92502" x="5421313" y="3571875"/>
          <p14:tracePt t="92510" x="5357813" y="3579813"/>
          <p14:tracePt t="92518" x="5292725" y="3605213"/>
          <p14:tracePt t="92526" x="5221288" y="3621088"/>
          <p14:tracePt t="92534" x="5157788" y="3644900"/>
          <p14:tracePt t="92541" x="5094288" y="3660775"/>
          <p14:tracePt t="92550" x="5022850" y="3684588"/>
          <p14:tracePt t="92558" x="4959350" y="3700463"/>
          <p14:tracePt t="92566" x="4886325" y="3724275"/>
          <p14:tracePt t="92574" x="4822825" y="3748088"/>
          <p14:tracePt t="92582" x="4767263" y="3763963"/>
          <p14:tracePt t="92590" x="4711700" y="3779838"/>
          <p14:tracePt t="92598" x="4656138" y="3795713"/>
          <p14:tracePt t="92606" x="4616450" y="3811588"/>
          <p14:tracePt t="92614" x="4576763" y="3827463"/>
          <p14:tracePt t="92622" x="4527550" y="3843338"/>
          <p14:tracePt t="92630" x="4511675" y="3859213"/>
          <p14:tracePt t="92638" x="4495800" y="3859213"/>
          <p14:tracePt t="92646" x="4479925" y="3867150"/>
          <p14:tracePt t="92654" x="4471988" y="3867150"/>
          <p14:tracePt t="92686" x="4464050" y="3875088"/>
          <p14:tracePt t="92702" x="4464050" y="3883025"/>
          <p14:tracePt t="92814" x="4456113" y="3883025"/>
          <p14:tracePt t="92822" x="4440238" y="3883025"/>
          <p14:tracePt t="92830" x="4416425" y="3875088"/>
          <p14:tracePt t="96566" x="4392613" y="3867150"/>
          <p14:tracePt t="96574" x="4329113" y="3851275"/>
          <p14:tracePt t="96583" x="4233863" y="3819525"/>
          <p14:tracePt t="96589" x="4121150" y="3779838"/>
          <p14:tracePt t="96598" x="3986213" y="3724275"/>
          <p14:tracePt t="96606" x="3825875" y="3660775"/>
          <p14:tracePt t="96614" x="3690938" y="3621088"/>
          <p14:tracePt t="96622" x="3603625" y="3579813"/>
          <p14:tracePt t="96630" x="3516313" y="3571875"/>
          <p14:tracePt t="96638" x="3459163" y="3563938"/>
          <p14:tracePt t="96646" x="3435350" y="3556000"/>
          <p14:tracePt t="96654" x="3419475" y="3556000"/>
          <p14:tracePt t="96661" x="3419475" y="3548063"/>
          <p14:tracePt t="96766" x="3435350" y="3540125"/>
          <p14:tracePt t="96774" x="3467100" y="3540125"/>
          <p14:tracePt t="96782" x="3524250" y="3540125"/>
          <p14:tracePt t="96790" x="3563938" y="3548063"/>
          <p14:tracePt t="96798" x="3571875" y="3563938"/>
          <p14:tracePt t="96805" x="3579813" y="3587750"/>
          <p14:tracePt t="96814" x="3579813" y="3644900"/>
          <p14:tracePt t="96821" x="3579813" y="3684588"/>
          <p14:tracePt t="96830" x="3579813" y="3740150"/>
          <p14:tracePt t="96838" x="3556000" y="3779838"/>
          <p14:tracePt t="96845" x="3524250" y="3835400"/>
          <p14:tracePt t="96854" x="3500438" y="3859213"/>
          <p14:tracePt t="96862" x="3459163" y="3898900"/>
          <p14:tracePt t="96870" x="3443288" y="3930650"/>
          <p14:tracePt t="96877" x="3403600" y="3963988"/>
          <p14:tracePt t="96886" x="3371850" y="3987800"/>
          <p14:tracePt t="96894" x="3332163" y="4027488"/>
          <p14:tracePt t="96902" x="3268663" y="4051300"/>
          <p14:tracePt t="96909" x="3189288" y="4083050"/>
          <p14:tracePt t="96918" x="3117850" y="4083050"/>
          <p14:tracePt t="96925" x="3044825" y="4090988"/>
          <p14:tracePt t="96934" x="2957513" y="4090988"/>
          <p14:tracePt t="96941" x="2894013" y="4090988"/>
          <p14:tracePt t="96950" x="2830513" y="4090988"/>
          <p14:tracePt t="96958" x="2774950" y="4090988"/>
          <p14:tracePt t="96966" x="2733675" y="4090988"/>
          <p14:tracePt t="96974" x="2717800" y="4083050"/>
          <p14:tracePt t="96982" x="2701925" y="4075113"/>
          <p14:tracePt t="96990" x="2693988" y="4067175"/>
          <p14:tracePt t="96998" x="2686050" y="4059238"/>
          <p14:tracePt t="97006" x="2678113" y="4043363"/>
          <p14:tracePt t="97014" x="2678113" y="4035425"/>
          <p14:tracePt t="97021" x="2678113" y="4027488"/>
          <p14:tracePt t="97030" x="2678113" y="4019550"/>
          <p14:tracePt t="97046" x="2678113" y="4003675"/>
          <p14:tracePt t="97053" x="2678113" y="3995738"/>
          <p14:tracePt t="97070" x="2678113" y="3987800"/>
          <p14:tracePt t="97078" x="2678113" y="3979863"/>
          <p14:tracePt t="97085" x="2670175" y="3963988"/>
          <p14:tracePt t="97094" x="2662238" y="3956050"/>
          <p14:tracePt t="97101" x="2646363" y="3948113"/>
          <p14:tracePt t="97110" x="2638425" y="3938588"/>
          <p14:tracePt t="97118" x="2622550" y="3930650"/>
          <p14:tracePt t="97126" x="2598738" y="3922713"/>
          <p14:tracePt t="97134" x="2582863" y="3914775"/>
          <p14:tracePt t="97141" x="2574925" y="3906838"/>
          <p14:tracePt t="97150" x="2551113" y="3898900"/>
          <p14:tracePt t="97158" x="2527300" y="3890963"/>
          <p14:tracePt t="97166" x="2503488" y="3875088"/>
          <p14:tracePt t="97173" x="2479675" y="3867150"/>
          <p14:tracePt t="97182" x="2463800" y="3851275"/>
          <p14:tracePt t="97190" x="2447925" y="3835400"/>
          <p14:tracePt t="97198" x="2424113" y="3835400"/>
          <p14:tracePt t="97206" x="2416175" y="3827463"/>
          <p14:tracePt t="97214" x="2408238" y="3811588"/>
          <p14:tracePt t="97221" x="2374900" y="3803650"/>
          <p14:tracePt t="97230" x="2351088" y="3787775"/>
          <p14:tracePt t="97238" x="2327275" y="3771900"/>
          <p14:tracePt t="97245" x="2279650" y="3748088"/>
          <p14:tracePt t="97254" x="2239963" y="3740150"/>
          <p14:tracePt t="97262" x="2208213" y="3716338"/>
          <p14:tracePt t="97270" x="2168525" y="3692525"/>
          <p14:tracePt t="97278" x="2144713" y="3676650"/>
          <p14:tracePt t="97286" x="2112963" y="3660775"/>
          <p14:tracePt t="97294" x="2089150" y="3644900"/>
          <p14:tracePt t="97302" x="2057400" y="3621088"/>
          <p14:tracePt t="97309" x="2033588" y="3613150"/>
          <p14:tracePt t="97318" x="2017713" y="3605213"/>
          <p14:tracePt t="97325" x="2008188" y="3605213"/>
          <p14:tracePt t="97334" x="1992313" y="3595688"/>
          <p14:tracePt t="97342" x="1984375" y="3595688"/>
          <p14:tracePt t="97350" x="1976438" y="3595688"/>
          <p14:tracePt t="97358" x="1976438" y="3587750"/>
          <p14:tracePt t="97718" x="1976438" y="3579813"/>
          <p14:tracePt t="97734" x="1976438" y="3571875"/>
          <p14:tracePt t="97741" x="1976438" y="3563938"/>
          <p14:tracePt t="97750" x="1984375" y="3556000"/>
          <p14:tracePt t="97758" x="1992313" y="3556000"/>
          <p14:tracePt t="97766" x="2000250" y="3548063"/>
          <p14:tracePt t="97774" x="2008188" y="3540125"/>
          <p14:tracePt t="97782" x="2025650" y="3532188"/>
          <p14:tracePt t="97789" x="2033588" y="3532188"/>
          <p14:tracePt t="97798" x="2041525" y="3524250"/>
          <p14:tracePt t="97806" x="2057400" y="3516313"/>
          <p14:tracePt t="97822" x="2057400" y="3508375"/>
          <p14:tracePt t="97830" x="2073275" y="3508375"/>
          <p14:tracePt t="97846" x="2081213" y="3500438"/>
          <p14:tracePt t="97853" x="2089150" y="3500438"/>
          <p14:tracePt t="97862" x="2089150" y="3492500"/>
          <p14:tracePt t="97870" x="2097088" y="3492500"/>
          <p14:tracePt t="97894" x="2105025" y="3492500"/>
          <p14:tracePt t="97926" x="2120900" y="3492500"/>
          <p14:tracePt t="97934" x="2120900" y="3484563"/>
          <p14:tracePt t="97941" x="2128838" y="3484563"/>
          <p14:tracePt t="97958" x="2144713" y="3484563"/>
          <p14:tracePt t="97975" x="2152650" y="3484563"/>
          <p14:tracePt t="97982" x="2160588" y="3484563"/>
          <p14:tracePt t="97990" x="2168525" y="3484563"/>
          <p14:tracePt t="97998" x="2184400" y="3484563"/>
          <p14:tracePt t="98007" x="2208213" y="3484563"/>
          <p14:tracePt t="98014" x="2232025" y="3484563"/>
          <p14:tracePt t="98022" x="2255838" y="3484563"/>
          <p14:tracePt t="98030" x="2287588" y="3484563"/>
          <p14:tracePt t="98038" x="2343150" y="3476625"/>
          <p14:tracePt t="98046" x="2374900" y="3476625"/>
          <p14:tracePt t="98054" x="2408238" y="3476625"/>
          <p14:tracePt t="98062" x="2463800" y="3476625"/>
          <p14:tracePt t="98069" x="2511425" y="3476625"/>
          <p14:tracePt t="98078" x="2559050" y="3476625"/>
          <p14:tracePt t="98086" x="2614613" y="3476625"/>
          <p14:tracePt t="98094" x="2670175" y="3476625"/>
          <p14:tracePt t="98101" x="2725738" y="3476625"/>
          <p14:tracePt t="98110" x="2774950" y="3476625"/>
          <p14:tracePt t="98118" x="2822575" y="3476625"/>
          <p14:tracePt t="98125" x="2878138" y="3484563"/>
          <p14:tracePt t="98134" x="2917825" y="3492500"/>
          <p14:tracePt t="98141" x="2965450" y="3492500"/>
          <p14:tracePt t="98150" x="2989263" y="3492500"/>
          <p14:tracePt t="98158" x="3013075" y="3492500"/>
          <p14:tracePt t="98166" x="3028950" y="3492500"/>
          <p14:tracePt t="98174" x="3036888" y="3492500"/>
          <p14:tracePt t="98182" x="3044825" y="3492500"/>
          <p14:tracePt t="99126" x="3084513" y="3508375"/>
          <p14:tracePt t="99134" x="3117850" y="3524250"/>
          <p14:tracePt t="99142" x="3157538" y="3532188"/>
          <p14:tracePt t="99150" x="3165475" y="3532188"/>
          <p14:tracePt t="99158" x="3173413" y="3532188"/>
          <p14:tracePt t="100190" x="3197225" y="3532188"/>
          <p14:tracePt t="100197" x="3252788" y="3532188"/>
          <p14:tracePt t="100206" x="3340100" y="3524250"/>
          <p14:tracePt t="100214" x="3443288" y="3516313"/>
          <p14:tracePt t="100222" x="3595688" y="3500438"/>
          <p14:tracePt t="100230" x="3817938" y="3484563"/>
          <p14:tracePt t="100238" x="4041775" y="3468688"/>
          <p14:tracePt t="100246" x="4233863" y="3468688"/>
          <p14:tracePt t="100254" x="4416425" y="3452813"/>
          <p14:tracePt t="100262" x="4576763" y="3436938"/>
          <p14:tracePt t="100270" x="4687888" y="3413125"/>
          <p14:tracePt t="100278" x="4783138" y="3373438"/>
          <p14:tracePt t="100286" x="4870450" y="3349625"/>
          <p14:tracePt t="100293" x="4959350" y="3317875"/>
          <p14:tracePt t="100302" x="5038725" y="3302000"/>
          <p14:tracePt t="100309" x="5126038" y="3270250"/>
          <p14:tracePt t="100318" x="5221288" y="3252788"/>
          <p14:tracePt t="100325" x="5310188" y="3228975"/>
          <p14:tracePt t="100334" x="5405438" y="3221038"/>
          <p14:tracePt t="100342" x="5508625" y="3205163"/>
          <p14:tracePt t="100350" x="5603875" y="3189288"/>
          <p14:tracePt t="100358" x="5708650" y="3181350"/>
          <p14:tracePt t="100366" x="5803900" y="3173413"/>
          <p14:tracePt t="100374" x="5883275" y="3165475"/>
          <p14:tracePt t="100382" x="5954713" y="3165475"/>
          <p14:tracePt t="100390" x="5994400" y="3157538"/>
          <p14:tracePt t="100397" x="6026150" y="3141663"/>
          <p14:tracePt t="100406" x="6034088" y="3141663"/>
          <p14:tracePt t="100414" x="6067425" y="3117850"/>
          <p14:tracePt t="100422" x="6099175" y="3062288"/>
          <p14:tracePt t="100430" x="6122988" y="2998788"/>
          <p14:tracePt t="100438" x="6146800" y="2927350"/>
          <p14:tracePt t="100446" x="6162675" y="2870200"/>
          <p14:tracePt t="100454" x="6162675" y="2822575"/>
          <p14:tracePt t="100462" x="6162675" y="2767013"/>
          <p14:tracePt t="100470" x="6162675" y="2711450"/>
          <p14:tracePt t="100478" x="6162675" y="2655888"/>
          <p14:tracePt t="100486" x="6154738" y="2616200"/>
          <p14:tracePt t="100494" x="6146800" y="2566988"/>
          <p14:tracePt t="100502" x="6138863" y="2535238"/>
          <p14:tracePt t="100509" x="6130925" y="2495550"/>
          <p14:tracePt t="100518" x="6130925" y="2471738"/>
          <p14:tracePt t="100525" x="6122988" y="2455863"/>
          <p14:tracePt t="100534" x="6115050" y="2439988"/>
          <p14:tracePt t="100542" x="6107113" y="2424113"/>
          <p14:tracePt t="100549" x="6107113" y="2408238"/>
          <p14:tracePt t="100558" x="6107113" y="2400300"/>
          <p14:tracePt t="100566" x="6107113" y="2392363"/>
          <p14:tracePt t="100574" x="6107113" y="2384425"/>
          <p14:tracePt t="100582" x="6107113" y="2376488"/>
          <p14:tracePt t="100589" x="6107113" y="2368550"/>
          <p14:tracePt t="100614" x="6099175" y="2368550"/>
          <p14:tracePt t="100646" x="6099175" y="2360613"/>
          <p14:tracePt t="100958" x="6075363" y="2360613"/>
          <p14:tracePt t="100966" x="6043613" y="2384425"/>
          <p14:tracePt t="100974" x="5994400" y="2408238"/>
          <p14:tracePt t="100982" x="5930900" y="2439988"/>
          <p14:tracePt t="100990" x="5867400" y="2471738"/>
          <p14:tracePt t="100998" x="5795963" y="2503488"/>
          <p14:tracePt t="101006" x="5732463" y="2551113"/>
          <p14:tracePt t="101014" x="5643563" y="2584450"/>
          <p14:tracePt t="101022" x="5564188" y="2616200"/>
          <p14:tracePt t="101041" x="5421313" y="2703513"/>
          <p14:tracePt t="101045" x="5341938" y="2743200"/>
          <p14:tracePt t="101054" x="5245100" y="2782888"/>
          <p14:tracePt t="101061" x="5141913" y="2830513"/>
          <p14:tracePt t="101070" x="5030788" y="2862263"/>
          <p14:tracePt t="101078" x="4933950" y="2901950"/>
          <p14:tracePt t="101085" x="4799013" y="2935288"/>
          <p14:tracePt t="101094" x="4695825" y="2967038"/>
          <p14:tracePt t="101101" x="4576763" y="2982913"/>
          <p14:tracePt t="101110" x="4448175" y="3022600"/>
          <p14:tracePt t="101118" x="4337050" y="3054350"/>
          <p14:tracePt t="101126" x="4241800" y="3078163"/>
          <p14:tracePt t="101134" x="4144963" y="3101975"/>
          <p14:tracePt t="101141" x="4049713" y="3133725"/>
          <p14:tracePt t="101150" x="3946525" y="3157538"/>
          <p14:tracePt t="101158" x="3859213" y="3197225"/>
          <p14:tracePt t="101166" x="3786188" y="3221038"/>
          <p14:tracePt t="101175" x="3714750" y="3252788"/>
          <p14:tracePt t="101182" x="3643313" y="3286125"/>
          <p14:tracePt t="101190" x="3579813" y="3302000"/>
          <p14:tracePt t="101198" x="3524250" y="3325813"/>
          <p14:tracePt t="101205" x="3459163" y="3357563"/>
          <p14:tracePt t="101214" x="3403600" y="3381375"/>
          <p14:tracePt t="101222" x="3340100" y="3397250"/>
          <p14:tracePt t="101230" x="3268663" y="3413125"/>
          <p14:tracePt t="101237" x="3228975" y="3421063"/>
          <p14:tracePt t="101245" x="3181350" y="3429000"/>
          <p14:tracePt t="101254" x="3149600" y="3429000"/>
          <p14:tracePt t="101261" x="3117850" y="3429000"/>
          <p14:tracePt t="101269" x="3092450" y="3429000"/>
          <p14:tracePt t="101278" x="3068638" y="3429000"/>
          <p14:tracePt t="101286" x="3052763" y="3429000"/>
          <p14:tracePt t="101294" x="3036888" y="3429000"/>
          <p14:tracePt t="101309" x="3028950" y="3429000"/>
          <p14:tracePt t="101318" x="3013075" y="3429000"/>
          <p14:tracePt t="101334" x="2997200" y="3429000"/>
          <p14:tracePt t="101341" x="2989263" y="3429000"/>
          <p14:tracePt t="101358" x="2973388" y="3429000"/>
          <p14:tracePt t="101374" x="2965450" y="3429000"/>
          <p14:tracePt t="101414" x="2957513" y="3429000"/>
          <p14:tracePt t="101422" x="2949575" y="3429000"/>
          <p14:tracePt t="101430" x="2949575" y="3421063"/>
          <p14:tracePt t="101437" x="2933700" y="3413125"/>
          <p14:tracePt t="101446" x="2925763" y="3413125"/>
          <p14:tracePt t="101454" x="2901950" y="3405188"/>
          <p14:tracePt t="101461" x="2878138" y="3405188"/>
          <p14:tracePt t="101470" x="2862263" y="3397250"/>
          <p14:tracePt t="101478" x="2846388" y="3397250"/>
          <p14:tracePt t="101486" x="2814638" y="3397250"/>
          <p14:tracePt t="101494" x="2790825" y="3397250"/>
          <p14:tracePt t="101502" x="2767013" y="3397250"/>
          <p14:tracePt t="101509" x="2725738" y="3397250"/>
          <p14:tracePt t="101517" x="2693988" y="3405188"/>
          <p14:tracePt t="101526" x="2654300" y="3405188"/>
          <p14:tracePt t="101534" x="2630488" y="3413125"/>
          <p14:tracePt t="101542" x="2606675" y="3413125"/>
          <p14:tracePt t="101549" x="2590800" y="3413125"/>
          <p14:tracePt t="101558" x="2574925" y="3413125"/>
          <p14:tracePt t="101565" x="2566988" y="3413125"/>
          <p14:tracePt t="101574" x="2551113" y="3413125"/>
          <p14:tracePt t="101806" x="2551113" y="3421063"/>
          <p14:tracePt t="105341" x="2559050" y="3421063"/>
          <p14:tracePt t="105350" x="2566988" y="3421063"/>
          <p14:tracePt t="105357" x="2582863" y="3421063"/>
          <p14:tracePt t="105366" x="2598738" y="3405188"/>
          <p14:tracePt t="105374" x="2614613" y="3397250"/>
          <p14:tracePt t="105382" x="2630488" y="3389313"/>
          <p14:tracePt t="105390" x="2654300" y="3373438"/>
          <p14:tracePt t="105397" x="2693988" y="3357563"/>
          <p14:tracePt t="105405" x="2725738" y="3341688"/>
          <p14:tracePt t="105414" x="2798763" y="3317875"/>
          <p14:tracePt t="105421" x="2862263" y="3286125"/>
          <p14:tracePt t="105430" x="2941638" y="3262313"/>
          <p14:tracePt t="105438" x="3044825" y="3244850"/>
          <p14:tracePt t="105446" x="3133725" y="3221038"/>
          <p14:tracePt t="105454" x="3244850" y="3205163"/>
          <p14:tracePt t="105462" x="3340100" y="3165475"/>
          <p14:tracePt t="105469" x="3476625" y="3149600"/>
          <p14:tracePt t="105477" x="3579813" y="3117850"/>
          <p14:tracePt t="105486" x="3706813" y="3094038"/>
          <p14:tracePt t="105493" x="3833813" y="3062288"/>
          <p14:tracePt t="105502" x="3938588" y="3038475"/>
          <p14:tracePt t="105509" x="4065588" y="3006725"/>
          <p14:tracePt t="105518" x="4168775" y="2990850"/>
          <p14:tracePt t="105526" x="4265613" y="2967038"/>
          <p14:tracePt t="105534" x="4376738" y="2943225"/>
          <p14:tracePt t="105541" x="4471988" y="2919413"/>
          <p14:tracePt t="105550" x="4567238" y="2894013"/>
          <p14:tracePt t="105557" x="4664075" y="2870200"/>
          <p14:tracePt t="105566" x="4743450" y="2854325"/>
          <p14:tracePt t="105574" x="4814888" y="2838450"/>
          <p14:tracePt t="105582" x="4902200" y="2814638"/>
          <p14:tracePt t="105590" x="4983163" y="2798763"/>
          <p14:tracePt t="105598" x="5046663" y="2774950"/>
          <p14:tracePt t="105606" x="5102225" y="2751138"/>
          <p14:tracePt t="105614" x="5173663" y="2727325"/>
          <p14:tracePt t="105621" x="5221288" y="2711450"/>
          <p14:tracePt t="105630" x="5253038" y="2695575"/>
          <p14:tracePt t="105638" x="5300663" y="2687638"/>
          <p14:tracePt t="105645" x="5326063" y="2671763"/>
          <p14:tracePt t="105654" x="5349875" y="2663825"/>
          <p14:tracePt t="105661" x="5365750" y="2655888"/>
          <p14:tracePt t="105670" x="5389563" y="2647950"/>
          <p14:tracePt t="105677" x="5389563" y="2640013"/>
          <p14:tracePt t="105685" x="5413375" y="2624138"/>
          <p14:tracePt t="105694" x="5437188" y="2616200"/>
          <p14:tracePt t="105701" x="5453063" y="2616200"/>
          <p14:tracePt t="105709" x="5453063" y="2608263"/>
          <p14:tracePt t="105717" x="5468938" y="2608263"/>
          <p14:tracePt t="105798" x="5476875" y="2608263"/>
          <p14:tracePt t="105806" x="5484813" y="2600325"/>
          <p14:tracePt t="105814" x="5492750" y="2600325"/>
          <p14:tracePt t="105821" x="5508625" y="2592388"/>
          <p14:tracePt t="105830" x="5516563" y="2592388"/>
          <p14:tracePt t="105837" x="5524500" y="2592388"/>
          <p14:tracePt t="105845" x="5540375" y="2584450"/>
          <p14:tracePt t="105854" x="5548313" y="2576513"/>
          <p14:tracePt t="105862" x="5556250" y="2576513"/>
          <p14:tracePt t="105870" x="5564188" y="2576513"/>
          <p14:tracePt t="105877" x="5564188" y="2566988"/>
          <p14:tracePt t="105886" x="5572125" y="2566988"/>
          <p14:tracePt t="105907" x="5580063" y="2559050"/>
          <p14:tracePt t="105910" x="5588000" y="2551113"/>
          <p14:tracePt t="105918" x="5595938" y="2551113"/>
          <p14:tracePt t="105925" x="5595938" y="2543175"/>
          <p14:tracePt t="105934" x="5603875" y="2543175"/>
          <p14:tracePt t="105942" x="5611813" y="2543175"/>
          <p14:tracePt t="105950" x="5611813" y="2535238"/>
          <p14:tracePt t="105966" x="5619750" y="2527300"/>
          <p14:tracePt t="105982" x="5627688" y="2527300"/>
          <p14:tracePt t="105990" x="5635625" y="2527300"/>
          <p14:tracePt t="106006" x="5635625" y="2519363"/>
          <p14:tracePt t="106086" x="5643563" y="2519363"/>
          <p14:tracePt t="106102" x="5651500" y="2511425"/>
          <p14:tracePt t="106125" x="5659438" y="2503488"/>
          <p14:tracePt t="106142" x="5667375" y="2503488"/>
          <p14:tracePt t="106149" x="5667375" y="2495550"/>
          <p14:tracePt t="107590" x="5667375" y="2503488"/>
          <p14:tracePt t="107598" x="5667375" y="2527300"/>
          <p14:tracePt t="107605" x="5667375" y="2559050"/>
          <p14:tracePt t="107614" x="5659438" y="2592388"/>
          <p14:tracePt t="107622" x="5659438" y="2616200"/>
          <p14:tracePt t="107630" x="5659438" y="2655888"/>
          <p14:tracePt t="107637" x="5651500" y="2719388"/>
          <p14:tracePt t="107646" x="5643563" y="2767013"/>
          <p14:tracePt t="107654" x="5635625" y="2822575"/>
          <p14:tracePt t="107661" x="5635625" y="2886075"/>
          <p14:tracePt t="107670" x="5627688" y="2951163"/>
          <p14:tracePt t="107677" x="5627688" y="3022600"/>
          <p14:tracePt t="107685" x="5627688" y="3094038"/>
          <p14:tracePt t="107694" x="5619750" y="3141663"/>
          <p14:tracePt t="107702" x="5619750" y="3205163"/>
          <p14:tracePt t="107710" x="5611813" y="3252788"/>
          <p14:tracePt t="107718" x="5611813" y="3294063"/>
          <p14:tracePt t="107725" x="5603875" y="3333750"/>
          <p14:tracePt t="107734" x="5595938" y="3357563"/>
          <p14:tracePt t="107742" x="5595938" y="3381375"/>
          <p14:tracePt t="107749" x="5588000" y="3389313"/>
          <p14:tracePt t="107757" x="5588000" y="3397250"/>
          <p14:tracePt t="111583" x="5572125" y="3397250"/>
          <p14:tracePt t="111589" x="5524500" y="3389313"/>
          <p14:tracePt t="111598" x="5468938" y="3357563"/>
          <p14:tracePt t="111605" x="5421313" y="3302000"/>
          <p14:tracePt t="111614" x="5365750" y="3262313"/>
          <p14:tracePt t="111622" x="5326063" y="3262313"/>
          <p14:tracePt t="112014" x="5292725" y="3262313"/>
          <p14:tracePt t="112030" x="5276850" y="3270250"/>
          <p14:tracePt t="112038" x="5276850" y="3286125"/>
          <p14:tracePt t="112046" x="5253038" y="3302000"/>
          <p14:tracePt t="112054" x="5253038" y="3317875"/>
          <p14:tracePt t="112062" x="5229225" y="3333750"/>
          <p14:tracePt t="112069" x="5221288" y="3333750"/>
          <p14:tracePt t="112077" x="5213350" y="3341688"/>
          <p14:tracePt t="112085" x="5197475" y="3341688"/>
          <p14:tracePt t="112094" x="5181600" y="3341688"/>
          <p14:tracePt t="112102" x="5181600" y="3349625"/>
          <p14:tracePt t="112109" x="5173663" y="3349625"/>
          <p14:tracePt t="112117" x="5165725" y="3349625"/>
          <p14:tracePt t="112125" x="5165725" y="3357563"/>
          <p14:tracePt t="112141" x="5157788" y="3357563"/>
          <p14:tracePt t="112149" x="5149850" y="3365500"/>
          <p14:tracePt t="112157" x="5141913" y="3373438"/>
          <p14:tracePt t="112166" x="5133975" y="3381375"/>
          <p14:tracePt t="112174" x="5126038" y="3381375"/>
          <p14:tracePt t="112189" x="5118100" y="3389313"/>
          <p14:tracePt t="112206" x="5110163" y="3389313"/>
          <p14:tracePt t="112224" x="5102225" y="3389313"/>
          <p14:tracePt t="112270" x="5094288" y="3389313"/>
          <p14:tracePt t="112286" x="5086350" y="3373438"/>
          <p14:tracePt t="112294" x="5078413" y="3373438"/>
          <p14:tracePt t="112301" x="5062538" y="3365500"/>
          <p14:tracePt t="112309" x="5046663" y="3357563"/>
          <p14:tracePt t="112318" x="5022850" y="3349625"/>
          <p14:tracePt t="112325" x="5006975" y="3341688"/>
          <p14:tracePt t="112333" x="4983163" y="3333750"/>
          <p14:tracePt t="112341" x="4967288" y="3333750"/>
          <p14:tracePt t="112349" x="4951413" y="3325813"/>
          <p14:tracePt t="112357" x="4951413" y="3317875"/>
          <p14:tracePt t="113294" x="4951413" y="3325813"/>
          <p14:tracePt t="113301" x="4959350" y="3341688"/>
          <p14:tracePt t="113309" x="4967288" y="3349625"/>
          <p14:tracePt t="113317" x="4975225" y="3365500"/>
          <p14:tracePt t="113325" x="4975225" y="3373438"/>
          <p14:tracePt t="113341" x="4967288" y="3373438"/>
          <p14:tracePt t="113349" x="4959350" y="3373438"/>
          <p14:tracePt t="113357" x="4926013" y="3357563"/>
          <p14:tracePt t="113365" x="4910138" y="3317875"/>
          <p14:tracePt t="113374" x="4870450" y="3294063"/>
          <p14:tracePt t="113381" x="4846638" y="3294063"/>
          <p14:tracePt t="113389" x="4830763" y="3286125"/>
          <p14:tracePt t="113622" x="4838700" y="3278188"/>
          <p14:tracePt t="113630" x="4838700" y="3262313"/>
          <p14:tracePt t="113637" x="4838700" y="3236913"/>
          <p14:tracePt t="113645" x="4830763" y="3228975"/>
          <p14:tracePt t="113661" x="4814888" y="3228975"/>
          <p14:tracePt t="113669" x="4814888" y="3221038"/>
          <p14:tracePt t="113702" x="4822825" y="3221038"/>
          <p14:tracePt t="113709" x="4822825" y="3228975"/>
          <p14:tracePt t="113717" x="4822825" y="3236913"/>
          <p14:tracePt t="113725" x="4814888" y="3236913"/>
          <p14:tracePt t="113733" x="4799013" y="3244850"/>
          <p14:tracePt t="113750" x="4783138" y="3244850"/>
          <p14:tracePt t="113766" x="4783138" y="3252788"/>
          <p14:tracePt t="113774" x="4775200" y="3252788"/>
          <p14:tracePt t="113789" x="4767263" y="3262313"/>
          <p14:tracePt t="113797" x="4767263" y="3270250"/>
          <p14:tracePt t="113805" x="4759325" y="3270250"/>
          <p14:tracePt t="113814" x="4759325" y="3278188"/>
          <p14:tracePt t="113909" x="4751388" y="3278188"/>
          <p14:tracePt t="114206" x="4751388" y="3286125"/>
          <p14:tracePt t="114397" x="4759325" y="3286125"/>
          <p14:tracePt t="114405" x="4767263" y="3286125"/>
          <p14:tracePt t="114422" x="4775200" y="3286125"/>
          <p14:tracePt t="114429" x="4783138" y="3286125"/>
          <p14:tracePt t="114437" x="4799013" y="3286125"/>
          <p14:tracePt t="114446" x="4814888" y="3278188"/>
          <p14:tracePt t="114453" x="4838700" y="3270250"/>
          <p14:tracePt t="114461" x="4870450" y="3252788"/>
          <p14:tracePt t="114469" x="4902200" y="3244850"/>
          <p14:tracePt t="114477" x="4943475" y="3221038"/>
          <p14:tracePt t="114485" x="4975225" y="3197225"/>
          <p14:tracePt t="114494" x="5014913" y="3173413"/>
          <p14:tracePt t="114501" x="5062538" y="3149600"/>
          <p14:tracePt t="114509" x="5110163" y="3117850"/>
          <p14:tracePt t="114517" x="5157788" y="3086100"/>
          <p14:tracePt t="114525" x="5213350" y="3062288"/>
          <p14:tracePt t="114534" x="5260975" y="3030538"/>
          <p14:tracePt t="114541" x="5310188" y="2998788"/>
          <p14:tracePt t="114549" x="5357813" y="2967038"/>
          <p14:tracePt t="114558" x="5405438" y="2935288"/>
          <p14:tracePt t="114565" x="5445125" y="2909888"/>
          <p14:tracePt t="114574" x="5468938" y="2894013"/>
          <p14:tracePt t="114582" x="5500688" y="2862263"/>
          <p14:tracePt t="114589" x="5516563" y="2846388"/>
          <p14:tracePt t="114598" x="5540375" y="2822575"/>
          <p14:tracePt t="114605" x="5548313" y="2798763"/>
          <p14:tracePt t="114613" x="5572125" y="2782888"/>
          <p14:tracePt t="114621" x="5572125" y="2767013"/>
          <p14:tracePt t="114630" x="5588000" y="2743200"/>
          <p14:tracePt t="114637" x="5595938" y="2719388"/>
          <p14:tracePt t="114645" x="5595938" y="2703513"/>
          <p14:tracePt t="114653" x="5603875" y="2687638"/>
          <p14:tracePt t="114661" x="5603875" y="2663825"/>
          <p14:tracePt t="114669" x="5611813" y="2647950"/>
          <p14:tracePt t="114677" x="5619750" y="2624138"/>
          <p14:tracePt t="114685" x="5619750" y="2600325"/>
          <p14:tracePt t="114693" x="5627688" y="2584450"/>
          <p14:tracePt t="114701" x="5627688" y="2576513"/>
          <p14:tracePt t="114709" x="5627688" y="2566988"/>
          <p14:tracePt t="114717" x="5627688" y="2551113"/>
          <p14:tracePt t="114733" x="5627688" y="2543175"/>
          <p14:tracePt t="114773" x="5619750" y="2535238"/>
          <p14:tracePt t="114933" x="5627688" y="2527300"/>
          <p14:tracePt t="114941" x="5635625" y="2527300"/>
          <p14:tracePt t="114949" x="5643563" y="2527300"/>
          <p14:tracePt t="114957" x="5651500" y="2527300"/>
          <p14:tracePt t="114965" x="5659438" y="2519363"/>
          <p14:tracePt t="114981" x="5667375" y="2519363"/>
          <p14:tracePt t="114997" x="5684838" y="2519363"/>
          <p14:tracePt t="115005" x="5692775" y="2503488"/>
          <p14:tracePt t="115021" x="5700713" y="2503488"/>
          <p14:tracePt t="115040" x="5716588" y="2495550"/>
          <p14:tracePt t="115069" x="5724525" y="2495550"/>
          <p14:tracePt t="115085" x="5732463" y="2487613"/>
          <p14:tracePt t="115110" x="5748338" y="2487613"/>
          <p14:tracePt t="115125" x="5756275" y="2479675"/>
          <p14:tracePt t="115133" x="5764213" y="2479675"/>
          <p14:tracePt t="115141" x="5772150" y="2479675"/>
          <p14:tracePt t="115149" x="5788025" y="2471738"/>
          <p14:tracePt t="115157" x="5795963" y="2463800"/>
          <p14:tracePt t="115165" x="5803900" y="2463800"/>
          <p14:tracePt t="115174" x="5811838" y="2463800"/>
          <p14:tracePt t="115181" x="5819775" y="2463800"/>
          <p14:tracePt t="115189" x="5827713" y="2463800"/>
          <p14:tracePt t="115197" x="5843588" y="2463800"/>
          <p14:tracePt t="115205" x="5851525" y="2463800"/>
          <p14:tracePt t="115213" x="5851525" y="2455863"/>
          <p14:tracePt t="115221" x="5859463" y="2455863"/>
          <p14:tracePt t="115229" x="5867400" y="2447925"/>
          <p14:tracePt t="115237" x="5883275" y="2447925"/>
          <p14:tracePt t="115253" x="5891213" y="2447925"/>
          <p14:tracePt t="115293" x="5899150" y="2447925"/>
          <p14:tracePt t="115541" x="5899150" y="2455863"/>
          <p14:tracePt t="115557" x="5899150" y="2463800"/>
          <p14:tracePt t="115574" x="5899150" y="2471738"/>
          <p14:tracePt t="115581" x="5891213" y="2471738"/>
          <p14:tracePt t="115589" x="5891213" y="2479675"/>
          <p14:tracePt t="115597" x="5891213" y="2487613"/>
          <p14:tracePt t="115605" x="5891213" y="2495550"/>
          <p14:tracePt t="115621" x="5883275" y="2503488"/>
          <p14:tracePt t="115629" x="5883275" y="2511425"/>
          <p14:tracePt t="115638" x="5875338" y="2511425"/>
          <p14:tracePt t="115645" x="5875338" y="2519363"/>
          <p14:tracePt t="115669" x="5875338" y="2527300"/>
          <p14:tracePt t="115685" x="5867400" y="2527300"/>
          <p14:tracePt t="115693" x="5867400" y="2535238"/>
          <p14:tracePt t="115701" x="5859463" y="2535238"/>
          <p14:tracePt t="115717" x="5851525" y="2535238"/>
          <p14:tracePt t="115725" x="5843588" y="2535238"/>
          <p14:tracePt t="115733" x="5835650" y="2543175"/>
          <p14:tracePt t="115741" x="5827713" y="2543175"/>
          <p14:tracePt t="115749" x="5819775" y="2543175"/>
          <p14:tracePt t="115773" x="5811838" y="2551113"/>
          <p14:tracePt t="115781" x="5803900" y="2551113"/>
          <p14:tracePt t="115789" x="5803900" y="2559050"/>
          <p14:tracePt t="115797" x="5795963" y="2559050"/>
          <p14:tracePt t="115805" x="5788025" y="2559050"/>
          <p14:tracePt t="115814" x="5780088" y="2559050"/>
          <p14:tracePt t="115821" x="5764213" y="2559050"/>
          <p14:tracePt t="115829" x="5740400" y="2559050"/>
          <p14:tracePt t="115837" x="5724525" y="2559050"/>
          <p14:tracePt t="115846" x="5708650" y="2559050"/>
          <p14:tracePt t="115853" x="5700713" y="2559050"/>
          <p14:tracePt t="115861" x="5684838" y="2559050"/>
          <p14:tracePt t="115869" x="5667375" y="2559050"/>
          <p14:tracePt t="115877" x="5659438" y="2559050"/>
          <p14:tracePt t="115893" x="5643563" y="2559050"/>
          <p14:tracePt t="115901" x="5635625" y="2559050"/>
          <p14:tracePt t="115909" x="5627688" y="2559050"/>
          <p14:tracePt t="115917" x="5619750" y="2559050"/>
          <p14:tracePt t="115933" x="5603875" y="2559050"/>
          <p14:tracePt t="115941" x="5588000" y="2559050"/>
          <p14:tracePt t="115949" x="5572125" y="2559050"/>
          <p14:tracePt t="115958" x="5548313" y="2551113"/>
          <p14:tracePt t="115965" x="5532438" y="2543175"/>
          <p14:tracePt t="115974" x="5516563" y="2543175"/>
          <p14:tracePt t="115981" x="5492750" y="2543175"/>
          <p14:tracePt t="115990" x="5476875" y="2535238"/>
          <p14:tracePt t="115997" x="5461000" y="2535238"/>
          <p14:tracePt t="116006" x="5437188" y="2527300"/>
          <p14:tracePt t="116013" x="5421313" y="2519363"/>
          <p14:tracePt t="116021" x="5413375" y="2519363"/>
          <p14:tracePt t="116029" x="5397500" y="2511425"/>
          <p14:tracePt t="116041" x="5373688" y="2511425"/>
          <p14:tracePt t="116045" x="5365750" y="2511425"/>
          <p14:tracePt t="116053" x="5349875" y="2503488"/>
          <p14:tracePt t="116061" x="5341938" y="2503488"/>
          <p14:tracePt t="116069" x="5318125" y="2495550"/>
          <p14:tracePt t="116077" x="5310188" y="2487613"/>
          <p14:tracePt t="116086" x="5292725" y="2479675"/>
          <p14:tracePt t="116094" x="5276850" y="2479675"/>
          <p14:tracePt t="116101" x="5260975" y="2479675"/>
          <p14:tracePt t="116110" x="5237163" y="2471738"/>
          <p14:tracePt t="116117" x="5229225" y="2463800"/>
          <p14:tracePt t="116125" x="5213350" y="2463800"/>
          <p14:tracePt t="116133" x="5197475" y="2455863"/>
          <p14:tracePt t="116141" x="5197475" y="2447925"/>
          <p14:tracePt t="116149" x="5189538" y="2447925"/>
          <p14:tracePt t="116157" x="5181600" y="2439988"/>
          <p14:tracePt t="116165" x="5173663" y="2439988"/>
          <p14:tracePt t="116174" x="5165725" y="2432050"/>
          <p14:tracePt t="116190" x="5165725" y="2424113"/>
          <p14:tracePt t="116214" x="5157788" y="2416175"/>
          <p14:tracePt t="116230" x="5149850" y="2416175"/>
          <p14:tracePt t="116237" x="5149850" y="2400300"/>
          <p14:tracePt t="116246" x="5149850" y="2392363"/>
          <p14:tracePt t="116253" x="5149850" y="2384425"/>
          <p14:tracePt t="116261" x="5149850" y="2376488"/>
          <p14:tracePt t="116269" x="5149850" y="2368550"/>
          <p14:tracePt t="116277" x="5149850" y="2360613"/>
          <p14:tracePt t="116285" x="5149850" y="2336800"/>
          <p14:tracePt t="116293" x="5149850" y="2320925"/>
          <p14:tracePt t="116301" x="5149850" y="2305050"/>
          <p14:tracePt t="116309" x="5149850" y="2289175"/>
          <p14:tracePt t="116317" x="5149850" y="2273300"/>
          <p14:tracePt t="116325" x="5149850" y="2257425"/>
          <p14:tracePt t="116333" x="5141913" y="2233613"/>
          <p14:tracePt t="116341" x="5141913" y="2216150"/>
          <p14:tracePt t="116349" x="5141913" y="2200275"/>
          <p14:tracePt t="116357" x="5141913" y="2192338"/>
          <p14:tracePt t="116365" x="5141913" y="2184400"/>
          <p14:tracePt t="116374" x="5141913" y="2168525"/>
          <p14:tracePt t="116381" x="5141913" y="2160588"/>
          <p14:tracePt t="116397" x="5141913" y="2144713"/>
          <p14:tracePt t="116405" x="5141913" y="2136775"/>
          <p14:tracePt t="116413" x="5141913" y="2128838"/>
          <p14:tracePt t="116421" x="5149850" y="2120900"/>
          <p14:tracePt t="116437" x="5149850" y="2112963"/>
          <p14:tracePt t="116446" x="5157788" y="2105025"/>
          <p14:tracePt t="116461" x="5157788" y="2097088"/>
          <p14:tracePt t="116469" x="5165725" y="2097088"/>
          <p14:tracePt t="116477" x="5165725" y="2081213"/>
          <p14:tracePt t="116486" x="5173663" y="2081213"/>
          <p14:tracePt t="116493" x="5181600" y="2073275"/>
          <p14:tracePt t="116509" x="5189538" y="2065338"/>
          <p14:tracePt t="116525" x="5189538" y="2057400"/>
          <p14:tracePt t="116533" x="5189538" y="2049463"/>
          <p14:tracePt t="116541" x="5197475" y="2049463"/>
          <p14:tracePt t="116557" x="5205413" y="2041525"/>
          <p14:tracePt t="116566" x="5213350" y="2041525"/>
          <p14:tracePt t="116574" x="5213350" y="2033588"/>
          <p14:tracePt t="116581" x="5221288" y="2033588"/>
          <p14:tracePt t="116597" x="5229225" y="2017713"/>
          <p14:tracePt t="116605" x="5237163" y="2017713"/>
          <p14:tracePt t="116613" x="5253038" y="2009775"/>
          <p14:tracePt t="116621" x="5253038" y="2001838"/>
          <p14:tracePt t="116629" x="5260975" y="2001838"/>
          <p14:tracePt t="116637" x="5268913" y="1993900"/>
          <p14:tracePt t="116645" x="5276850" y="1993900"/>
          <p14:tracePt t="116653" x="5276850" y="1985963"/>
          <p14:tracePt t="116661" x="5284788" y="1978025"/>
          <p14:tracePt t="116669" x="5292725" y="1970088"/>
          <p14:tracePt t="116677" x="5300663" y="1970088"/>
          <p14:tracePt t="116685" x="5310188" y="1954213"/>
          <p14:tracePt t="116702" x="5326063" y="1946275"/>
          <p14:tracePt t="116717" x="5334000" y="1938338"/>
          <p14:tracePt t="116725" x="5341938" y="1938338"/>
          <p14:tracePt t="116733" x="5349875" y="1930400"/>
          <p14:tracePt t="116741" x="5357813" y="1930400"/>
          <p14:tracePt t="116749" x="5365750" y="1922463"/>
          <p14:tracePt t="116757" x="5373688" y="1922463"/>
          <p14:tracePt t="116765" x="5381625" y="1922463"/>
          <p14:tracePt t="116774" x="5389563" y="1914525"/>
          <p14:tracePt t="116781" x="5405438" y="1906588"/>
          <p14:tracePt t="116789" x="5413375" y="1898650"/>
          <p14:tracePt t="116797" x="5421313" y="1898650"/>
          <p14:tracePt t="116805" x="5437188" y="1890713"/>
          <p14:tracePt t="116814" x="5445125" y="1881188"/>
          <p14:tracePt t="116822" x="5453063" y="1881188"/>
          <p14:tracePt t="116830" x="5468938" y="1873250"/>
          <p14:tracePt t="116838" x="5476875" y="1865313"/>
          <p14:tracePt t="116846" x="5484813" y="1865313"/>
          <p14:tracePt t="116853" x="5508625" y="1865313"/>
          <p14:tracePt t="116862" x="5516563" y="1857375"/>
          <p14:tracePt t="116869" x="5524500" y="1857375"/>
          <p14:tracePt t="116877" x="5540375" y="1857375"/>
          <p14:tracePt t="116885" x="5548313" y="1849438"/>
          <p14:tracePt t="116893" x="5556250" y="1849438"/>
          <p14:tracePt t="116901" x="5564188" y="1849438"/>
          <p14:tracePt t="116917" x="5572125" y="1849438"/>
          <p14:tracePt t="116933" x="5588000" y="1849438"/>
          <p14:tracePt t="116949" x="5595938" y="1849438"/>
          <p14:tracePt t="116965" x="5611813" y="1849438"/>
          <p14:tracePt t="116981" x="5619750" y="1849438"/>
          <p14:tracePt t="116998" x="5635625" y="1849438"/>
          <p14:tracePt t="117013" x="5643563" y="1849438"/>
          <p14:tracePt t="117030" x="5651500" y="1849438"/>
          <p14:tracePt t="117046" x="5659438" y="1849438"/>
          <p14:tracePt t="117062" x="5667375" y="1849438"/>
          <p14:tracePt t="117085" x="5676900" y="1849438"/>
          <p14:tracePt t="117093" x="5684838" y="1849438"/>
          <p14:tracePt t="117102" x="5692775" y="1849438"/>
          <p14:tracePt t="117109" x="5708650" y="1857375"/>
          <p14:tracePt t="117118" x="5724525" y="1857375"/>
          <p14:tracePt t="117125" x="5748338" y="1873250"/>
          <p14:tracePt t="117134" x="5780088" y="1881188"/>
          <p14:tracePt t="117141" x="5819775" y="1898650"/>
          <p14:tracePt t="117150" x="5843588" y="1914525"/>
          <p14:tracePt t="117158" x="5883275" y="1922463"/>
          <p14:tracePt t="117165" x="5915025" y="1938338"/>
          <p14:tracePt t="117174" x="5938838" y="1946275"/>
          <p14:tracePt t="117181" x="5954713" y="1954213"/>
          <p14:tracePt t="117190" x="5978525" y="1962150"/>
          <p14:tracePt t="117198" x="5986463" y="1970088"/>
          <p14:tracePt t="117205" x="5994400" y="1978025"/>
          <p14:tracePt t="117213" x="6010275" y="1978025"/>
          <p14:tracePt t="117221" x="6018213" y="1993900"/>
          <p14:tracePt t="117230" x="6026150" y="1993900"/>
          <p14:tracePt t="117237" x="6034088" y="2001838"/>
          <p14:tracePt t="117245" x="6043613" y="2025650"/>
          <p14:tracePt t="117254" x="6059488" y="2033588"/>
          <p14:tracePt t="117261" x="6067425" y="2049463"/>
          <p14:tracePt t="117270" x="6075363" y="2073275"/>
          <p14:tracePt t="117277" x="6083300" y="2105025"/>
          <p14:tracePt t="117286" x="6091238" y="2128838"/>
          <p14:tracePt t="117294" x="6091238" y="2144713"/>
          <p14:tracePt t="117302" x="6083300" y="2168525"/>
          <p14:tracePt t="117309" x="6043613" y="2200275"/>
          <p14:tracePt t="117318" x="6018213" y="2208213"/>
          <p14:tracePt t="117325" x="5970588" y="2224088"/>
          <p14:tracePt t="117334" x="5915025" y="2241550"/>
          <p14:tracePt t="117341" x="5883275" y="2257425"/>
          <p14:tracePt t="117350" x="5843588" y="2281238"/>
          <p14:tracePt t="117358" x="5811838" y="2312988"/>
          <p14:tracePt t="117365" x="5780088" y="2360613"/>
          <p14:tracePt t="117374" x="5764213" y="2392363"/>
          <p14:tracePt t="117381" x="5740400" y="2400300"/>
          <p14:tracePt t="117453" x="5692775" y="2416175"/>
          <p14:tracePt t="117462" x="5603875" y="2439988"/>
          <p14:tracePt t="117470" x="5540375" y="2463800"/>
          <p14:tracePt t="117477" x="5476875" y="2495550"/>
          <p14:tracePt t="117486" x="5421313" y="2535238"/>
          <p14:tracePt t="117493" x="5389563" y="2566988"/>
          <p14:tracePt t="117502" x="5357813" y="2616200"/>
          <p14:tracePt t="117509" x="5310188" y="2647950"/>
          <p14:tracePt t="117518" x="5237163" y="2679700"/>
          <p14:tracePt t="117525" x="5157788" y="2727325"/>
          <p14:tracePt t="117534" x="5094288" y="2774950"/>
          <p14:tracePt t="117541" x="5014913" y="2846388"/>
          <p14:tracePt t="117549" x="4918075" y="2919413"/>
          <p14:tracePt t="117558" x="4846638" y="2974975"/>
          <p14:tracePt t="117566" x="4783138" y="3046413"/>
          <p14:tracePt t="117574" x="4711700" y="3094038"/>
          <p14:tracePt t="117583" x="4648200" y="3149600"/>
          <p14:tracePt t="117589" x="4592638" y="3181350"/>
          <p14:tracePt t="117597" x="4535488" y="3221038"/>
          <p14:tracePt t="117606" x="4464050" y="3244850"/>
          <p14:tracePt t="117614" x="4408488" y="3262313"/>
          <p14:tracePt t="117621" x="4368800" y="3278188"/>
          <p14:tracePt t="117630" x="4305300" y="3302000"/>
          <p14:tracePt t="117637" x="4265613" y="3309938"/>
          <p14:tracePt t="117645" x="4233863" y="3317875"/>
          <p14:tracePt t="117654" x="4192588" y="3325813"/>
          <p14:tracePt t="117662" x="4168775" y="3333750"/>
          <p14:tracePt t="117669" x="4144963" y="3333750"/>
          <p14:tracePt t="117677" x="4121150" y="3341688"/>
          <p14:tracePt t="117685" x="4105275" y="3341688"/>
          <p14:tracePt t="117693" x="4073525" y="3349625"/>
          <p14:tracePt t="117702" x="4049713" y="3349625"/>
          <p14:tracePt t="117709" x="4017963" y="3357563"/>
          <p14:tracePt t="117717" x="3986213" y="3365500"/>
          <p14:tracePt t="117725" x="3954463" y="3381375"/>
          <p14:tracePt t="117734" x="3922713" y="3397250"/>
          <p14:tracePt t="117741" x="3883025" y="3405188"/>
          <p14:tracePt t="117750" x="3867150" y="3413125"/>
          <p14:tracePt t="117758" x="3833813" y="3429000"/>
          <p14:tracePt t="117765" x="3810000" y="3436938"/>
          <p14:tracePt t="117774" x="3786188" y="3444875"/>
          <p14:tracePt t="117781" x="3762375" y="3452813"/>
          <p14:tracePt t="117789" x="3730625" y="3460750"/>
          <p14:tracePt t="117798" x="3698875" y="3468688"/>
          <p14:tracePt t="117806" x="3667125" y="3468688"/>
          <p14:tracePt t="117814" x="3635375" y="3476625"/>
          <p14:tracePt t="117821" x="3611563" y="3476625"/>
          <p14:tracePt t="117829" x="3603625" y="3476625"/>
          <p14:tracePt t="117838" x="3571875" y="3476625"/>
          <p14:tracePt t="117845" x="3524250" y="3484563"/>
          <p14:tracePt t="117853" x="3492500" y="3492500"/>
          <p14:tracePt t="117862" x="3435350" y="3492500"/>
          <p14:tracePt t="117869" x="3403600" y="3500438"/>
          <p14:tracePt t="117878" x="3348038" y="3500438"/>
          <p14:tracePt t="117886" x="3300413" y="3508375"/>
          <p14:tracePt t="117893" x="3260725" y="3516313"/>
          <p14:tracePt t="117909" x="3228975" y="3516313"/>
          <p14:tracePt t="117918" x="3181350" y="3516313"/>
          <p14:tracePt t="117925" x="3141663" y="3516313"/>
          <p14:tracePt t="117934" x="3092450" y="3516313"/>
          <p14:tracePt t="117941" x="3044825" y="3516313"/>
          <p14:tracePt t="117950" x="2989263" y="3516313"/>
          <p14:tracePt t="117957" x="2933700" y="3516313"/>
          <p14:tracePt t="117965" x="2870200" y="3516313"/>
          <p14:tracePt t="117974" x="2798763" y="3516313"/>
          <p14:tracePt t="117982" x="2733675" y="3516313"/>
          <p14:tracePt t="117990" x="2654300" y="3508375"/>
          <p14:tracePt t="117997" x="2590800" y="3508375"/>
          <p14:tracePt t="118005" x="2527300" y="3508375"/>
          <p14:tracePt t="118014" x="2471738" y="3508375"/>
          <p14:tracePt t="118022" x="2424113" y="3508375"/>
          <p14:tracePt t="118030" x="2359025" y="3508375"/>
          <p14:tracePt t="118041" x="2311400" y="3508375"/>
          <p14:tracePt t="118046" x="2263775" y="3508375"/>
          <p14:tracePt t="118054" x="2208213" y="3508375"/>
          <p14:tracePt t="118062" x="2160588" y="3508375"/>
          <p14:tracePt t="118070" x="2105025" y="3500438"/>
          <p14:tracePt t="118078" x="2057400" y="3500438"/>
          <p14:tracePt t="118085" x="2000250" y="3500438"/>
          <p14:tracePt t="118094" x="1960563" y="3500438"/>
          <p14:tracePt t="118102" x="1912938" y="3500438"/>
          <p14:tracePt t="118109" x="1873250" y="3500438"/>
          <p14:tracePt t="118117" x="1825625" y="3500438"/>
          <p14:tracePt t="118125" x="1793875" y="3500438"/>
          <p14:tracePt t="118134" x="1762125" y="3500438"/>
          <p14:tracePt t="118141" x="1730375" y="3500438"/>
          <p14:tracePt t="118150" x="1698625" y="3500438"/>
          <p14:tracePt t="118157" x="1666875" y="3500438"/>
          <p14:tracePt t="118165" x="1633538" y="3500438"/>
          <p14:tracePt t="118174" x="1601788" y="3492500"/>
          <p14:tracePt t="118182" x="1570038" y="3484563"/>
          <p14:tracePt t="118190" x="1538288" y="3484563"/>
          <p14:tracePt t="118197" x="1506538" y="3476625"/>
          <p14:tracePt t="118206" x="1482725" y="3476625"/>
          <p14:tracePt t="118213" x="1443038" y="3468688"/>
          <p14:tracePt t="118221" x="1427163" y="3452813"/>
          <p14:tracePt t="118229" x="1411288" y="3444875"/>
          <p14:tracePt t="118237" x="1395413" y="3444875"/>
          <p14:tracePt t="118246" x="1379538" y="3429000"/>
          <p14:tracePt t="118253" x="1371600" y="3429000"/>
          <p14:tracePt t="118262" x="1355725" y="3421063"/>
          <p14:tracePt t="118270" x="1347788" y="3413125"/>
          <p14:tracePt t="118277" x="1339850" y="3405188"/>
          <p14:tracePt t="118285" x="1331913" y="3389313"/>
          <p14:tracePt t="118294" x="1331913" y="3381375"/>
          <p14:tracePt t="118302" x="1323975" y="3373438"/>
          <p14:tracePt t="118309" x="1316038" y="3357563"/>
          <p14:tracePt t="118318" x="1308100" y="3341688"/>
          <p14:tracePt t="118325" x="1300163" y="3333750"/>
          <p14:tracePt t="118333" x="1300163" y="3317875"/>
          <p14:tracePt t="118341" x="1300163" y="3294063"/>
          <p14:tracePt t="118350" x="1292225" y="3278188"/>
          <p14:tracePt t="118357" x="1292225" y="3262313"/>
          <p14:tracePt t="118366" x="1292225" y="3236913"/>
          <p14:tracePt t="118374" x="1292225" y="3213100"/>
          <p14:tracePt t="118382" x="1284288" y="3197225"/>
          <p14:tracePt t="118390" x="1284288" y="3181350"/>
          <p14:tracePt t="118397" x="1284288" y="3157538"/>
          <p14:tracePt t="118406" x="1284288" y="3141663"/>
          <p14:tracePt t="118414" x="1284288" y="3117850"/>
          <p14:tracePt t="118422" x="1284288" y="3094038"/>
          <p14:tracePt t="118429" x="1292225" y="3078163"/>
          <p14:tracePt t="118437" x="1300163" y="3062288"/>
          <p14:tracePt t="118445" x="1300163" y="3046413"/>
          <p14:tracePt t="118454" x="1316038" y="3030538"/>
          <p14:tracePt t="118461" x="1323975" y="3006725"/>
          <p14:tracePt t="118470" x="1323975" y="2998788"/>
          <p14:tracePt t="118477" x="1331913" y="2982913"/>
          <p14:tracePt t="118486" x="1339850" y="2967038"/>
          <p14:tracePt t="118493" x="1355725" y="2951163"/>
          <p14:tracePt t="118502" x="1363663" y="2935288"/>
          <p14:tracePt t="118509" x="1371600" y="2927350"/>
          <p14:tracePt t="118518" x="1379538" y="2909888"/>
          <p14:tracePt t="118525" x="1387475" y="2901950"/>
          <p14:tracePt t="118533" x="1395413" y="2894013"/>
          <p14:tracePt t="118541" x="1403350" y="2886075"/>
          <p14:tracePt t="118549" x="1411288" y="2878138"/>
          <p14:tracePt t="118558" x="1419225" y="2870200"/>
          <p14:tracePt t="118565" x="1427163" y="2862263"/>
          <p14:tracePt t="118574" x="1435100" y="2854325"/>
          <p14:tracePt t="118581" x="1443038" y="2846388"/>
          <p14:tracePt t="118590" x="1458913" y="2846388"/>
          <p14:tracePt t="118598" x="1466850" y="2830513"/>
          <p14:tracePt t="118606" x="1482725" y="2822575"/>
          <p14:tracePt t="118614" x="1498600" y="2822575"/>
          <p14:tracePt t="118621" x="1506538" y="2806700"/>
          <p14:tracePt t="118630" x="1522413" y="2806700"/>
          <p14:tracePt t="118637" x="1538288" y="2790825"/>
          <p14:tracePt t="118646" x="1554163" y="2782888"/>
          <p14:tracePt t="118654" x="1562100" y="2782888"/>
          <p14:tracePt t="118662" x="1577975" y="2767013"/>
          <p14:tracePt t="118670" x="1593850" y="2767013"/>
          <p14:tracePt t="118677" x="1609725" y="2767013"/>
          <p14:tracePt t="118686" x="1633538" y="2751138"/>
          <p14:tracePt t="118694" x="1651000" y="2743200"/>
          <p14:tracePt t="118702" x="1674813" y="2743200"/>
          <p14:tracePt t="118709" x="1682750" y="2743200"/>
          <p14:tracePt t="118717" x="1714500" y="2735263"/>
          <p14:tracePt t="118725" x="1722438" y="2727325"/>
          <p14:tracePt t="118734" x="1746250" y="2727325"/>
          <p14:tracePt t="118741" x="1762125" y="2727325"/>
          <p14:tracePt t="118750" x="1785938" y="2727325"/>
          <p14:tracePt t="118757" x="1809750" y="2727325"/>
          <p14:tracePt t="118767" x="1825625" y="2727325"/>
          <p14:tracePt t="118774" x="1841500" y="2727325"/>
          <p14:tracePt t="118782" x="1865313" y="2727325"/>
          <p14:tracePt t="118790" x="1881188" y="2727325"/>
          <p14:tracePt t="118797" x="1897063" y="2727325"/>
          <p14:tracePt t="118806" x="1928813" y="2727325"/>
          <p14:tracePt t="118814" x="1960563" y="2735263"/>
          <p14:tracePt t="118822" x="2000250" y="2735263"/>
          <p14:tracePt t="118829" x="2033588" y="2735263"/>
          <p14:tracePt t="118837" x="2065338" y="2735263"/>
          <p14:tracePt t="118846" x="2112963" y="2743200"/>
          <p14:tracePt t="118854" x="2144713" y="2743200"/>
          <p14:tracePt t="118861" x="2168525" y="2743200"/>
          <p14:tracePt t="118870" x="2192338" y="2751138"/>
          <p14:tracePt t="118878" x="2216150" y="2751138"/>
          <p14:tracePt t="118886" x="2239963" y="2751138"/>
          <p14:tracePt t="118893" x="2247900" y="2759075"/>
          <p14:tracePt t="118902" x="2271713" y="2767013"/>
          <p14:tracePt t="118909" x="2287588" y="2767013"/>
          <p14:tracePt t="118917" x="2311400" y="2767013"/>
          <p14:tracePt t="118925" x="2327275" y="2782888"/>
          <p14:tracePt t="118934" x="2343150" y="2782888"/>
          <p14:tracePt t="118941" x="2359025" y="2782888"/>
          <p14:tracePt t="118949" x="2366963" y="2790825"/>
          <p14:tracePt t="118957" x="2392363" y="2790825"/>
          <p14:tracePt t="118965" x="2400300" y="2790825"/>
          <p14:tracePt t="118974" x="2416175" y="2798763"/>
          <p14:tracePt t="118983" x="2432050" y="2806700"/>
          <p14:tracePt t="118990" x="2447925" y="2806700"/>
          <p14:tracePt t="118998" x="2455863" y="2806700"/>
          <p14:tracePt t="119006" x="2463800" y="2814638"/>
          <p14:tracePt t="119014" x="2487613" y="2822575"/>
          <p14:tracePt t="119021" x="2503488" y="2830513"/>
          <p14:tracePt t="119040" x="2527300" y="2838450"/>
          <p14:tracePt t="119045" x="2551113" y="2846388"/>
          <p14:tracePt t="119054" x="2559050" y="2846388"/>
          <p14:tracePt t="119061" x="2574925" y="2854325"/>
          <p14:tracePt t="119070" x="2582863" y="2862263"/>
          <p14:tracePt t="119078" x="2582863" y="2870200"/>
          <p14:tracePt t="119085" x="2590800" y="2870200"/>
          <p14:tracePt t="119102" x="2598738" y="2870200"/>
          <p14:tracePt t="119110" x="2598738" y="2878138"/>
          <p14:tracePt t="119118" x="2606675" y="2878138"/>
          <p14:tracePt t="119126" x="2606675" y="2886075"/>
          <p14:tracePt t="119133" x="2614613" y="2886075"/>
          <p14:tracePt t="119141" x="2614613" y="2894013"/>
          <p14:tracePt t="119149" x="2622550" y="2901950"/>
          <p14:tracePt t="119157" x="2630488" y="2909888"/>
          <p14:tracePt t="119165" x="2630488" y="2927350"/>
          <p14:tracePt t="119174" x="2638425" y="2943225"/>
          <p14:tracePt t="119182" x="2654300" y="2951163"/>
          <p14:tracePt t="119190" x="2654300" y="2974975"/>
          <p14:tracePt t="119198" x="2662238" y="2990850"/>
          <p14:tracePt t="119205" x="2670175" y="3006725"/>
          <p14:tracePt t="119214" x="2670175" y="3030538"/>
          <p14:tracePt t="119221" x="2686050" y="3046413"/>
          <p14:tracePt t="119230" x="2693988" y="3062288"/>
          <p14:tracePt t="119238" x="2693988" y="3078163"/>
          <p14:tracePt t="119245" x="2709863" y="3094038"/>
          <p14:tracePt t="119253" x="2709863" y="3101975"/>
          <p14:tracePt t="119261" x="2717800" y="3125788"/>
          <p14:tracePt t="119270" x="2717800" y="3133725"/>
          <p14:tracePt t="119285" x="2725738" y="3149600"/>
          <p14:tracePt t="119293" x="2725738" y="3157538"/>
          <p14:tracePt t="119302" x="2725738" y="3165475"/>
          <p14:tracePt t="119318" x="2725738" y="3173413"/>
          <p14:tracePt t="119334" x="2733675" y="3173413"/>
          <p14:tracePt t="119341" x="2733675" y="3181350"/>
          <p14:tracePt t="119350" x="2733675" y="3189288"/>
          <p14:tracePt t="119357" x="2733675" y="3197225"/>
          <p14:tracePt t="119366" x="2741613" y="3197225"/>
          <p14:tracePt t="119374" x="2741613" y="3205163"/>
          <p14:tracePt t="119382" x="2741613" y="3213100"/>
          <p14:tracePt t="119390" x="2741613" y="3221038"/>
          <p14:tracePt t="119397" x="2741613" y="3228975"/>
          <p14:tracePt t="119406" x="2741613" y="3244850"/>
          <p14:tracePt t="119413" x="2741613" y="3262313"/>
          <p14:tracePt t="119422" x="2741613" y="3270250"/>
          <p14:tracePt t="119429" x="2741613" y="3278188"/>
          <p14:tracePt t="119438" x="2741613" y="3294063"/>
          <p14:tracePt t="119445" x="2741613" y="3309938"/>
          <p14:tracePt t="119454" x="2741613" y="3317875"/>
          <p14:tracePt t="119461" x="2741613" y="3333750"/>
          <p14:tracePt t="119469" x="2741613" y="3349625"/>
          <p14:tracePt t="119478" x="2741613" y="3357563"/>
          <p14:tracePt t="119486" x="2741613" y="3365500"/>
          <p14:tracePt t="119493" x="2741613" y="3373438"/>
          <p14:tracePt t="119501" x="2741613" y="3389313"/>
          <p14:tracePt t="119518" x="2741613" y="3397250"/>
          <p14:tracePt t="119662" x="2741613" y="3413125"/>
          <p14:tracePt t="119677" x="2741613" y="3421063"/>
          <p14:tracePt t="119686" x="2741613" y="3429000"/>
          <p14:tracePt t="119693" x="2751138" y="3436938"/>
          <p14:tracePt t="119702" x="2759075" y="3452813"/>
          <p14:tracePt t="119709" x="2759075" y="3460750"/>
          <p14:tracePt t="119717" x="2767013" y="3468688"/>
          <p14:tracePt t="119725" x="2774950" y="3476625"/>
          <p14:tracePt t="119735" x="2774950" y="3484563"/>
          <p14:tracePt t="119741" x="2790825" y="3492500"/>
          <p14:tracePt t="119750" x="2798763" y="3500438"/>
          <p14:tracePt t="119757" x="2806700" y="3508375"/>
          <p14:tracePt t="119766" x="2822575" y="3516313"/>
          <p14:tracePt t="119774" x="2846388" y="3516313"/>
          <p14:tracePt t="119781" x="2862263" y="3524250"/>
          <p14:tracePt t="119790" x="2870200" y="3532188"/>
          <p14:tracePt t="119798" x="2894013" y="3540125"/>
          <p14:tracePt t="119805" x="2917825" y="3540125"/>
          <p14:tracePt t="119814" x="2933700" y="3540125"/>
          <p14:tracePt t="119822" x="2957513" y="3540125"/>
          <p14:tracePt t="119829" x="2973388" y="3548063"/>
          <p14:tracePt t="119837" x="2997200" y="3548063"/>
          <p14:tracePt t="119846" x="3013075" y="3548063"/>
          <p14:tracePt t="119854" x="3036888" y="3548063"/>
          <p14:tracePt t="119862" x="3044825" y="3548063"/>
          <p14:tracePt t="119869" x="3068638" y="3556000"/>
          <p14:tracePt t="119877" x="3076575" y="3556000"/>
          <p14:tracePt t="119886" x="3092450" y="3556000"/>
          <p14:tracePt t="119893" x="3109913" y="3556000"/>
          <p14:tracePt t="119902" x="3125788" y="3563938"/>
          <p14:tracePt t="119909" x="3149600" y="3563938"/>
          <p14:tracePt t="119918" x="3173413" y="3571875"/>
          <p14:tracePt t="119925" x="3197225" y="3579813"/>
          <p14:tracePt t="119933" x="3228975" y="3587750"/>
          <p14:tracePt t="119941" x="3252788" y="3587750"/>
          <p14:tracePt t="119950" x="3276600" y="3587750"/>
          <p14:tracePt t="119957" x="3292475" y="3587750"/>
          <p14:tracePt t="119965" x="3308350" y="3587750"/>
          <p14:tracePt t="119974" x="3332163" y="3587750"/>
          <p14:tracePt t="119982" x="3348038" y="3587750"/>
          <p14:tracePt t="119991" x="3363913" y="3587750"/>
          <p14:tracePt t="119998" x="3371850" y="3587750"/>
          <p14:tracePt t="120006" x="3379788" y="3587750"/>
          <p14:tracePt t="120013" x="3387725" y="3587750"/>
          <p14:tracePt t="120021" x="3395663" y="3587750"/>
          <p14:tracePt t="120030" x="3403600" y="3587750"/>
          <p14:tracePt t="120037" x="3419475" y="3587750"/>
          <p14:tracePt t="120045" x="3427413" y="3587750"/>
          <p14:tracePt t="120053" x="3443288" y="3587750"/>
          <p14:tracePt t="120062" x="3451225" y="3587750"/>
          <p14:tracePt t="120069" x="3467100" y="3595688"/>
          <p14:tracePt t="120077" x="3484563" y="3595688"/>
          <p14:tracePt t="120085" x="3492500" y="3605213"/>
          <p14:tracePt t="120093" x="3500438" y="3605213"/>
          <p14:tracePt t="120101" x="3516313" y="3605213"/>
          <p14:tracePt t="120109" x="3532188" y="3605213"/>
          <p14:tracePt t="120118" x="3548063" y="3605213"/>
          <p14:tracePt t="120125" x="3556000" y="3613150"/>
          <p14:tracePt t="120133" x="3571875" y="3613150"/>
          <p14:tracePt t="120141" x="3587750" y="3621088"/>
          <p14:tracePt t="120149" x="3595688" y="3621088"/>
          <p14:tracePt t="120158" x="3611563" y="3621088"/>
          <p14:tracePt t="120166" x="3627438" y="3629025"/>
          <p14:tracePt t="120174" x="3643313" y="3636963"/>
          <p14:tracePt t="120182" x="3659188" y="3644900"/>
          <p14:tracePt t="120190" x="3675063" y="3644900"/>
          <p14:tracePt t="120198" x="3698875" y="3660775"/>
          <p14:tracePt t="120206" x="3722688" y="3668713"/>
          <p14:tracePt t="120214" x="3738563" y="3668713"/>
          <p14:tracePt t="120221" x="3754438" y="3676650"/>
          <p14:tracePt t="120230" x="3778250" y="3684588"/>
          <p14:tracePt t="120237" x="3786188" y="3692525"/>
          <p14:tracePt t="120245" x="3810000" y="3692525"/>
          <p14:tracePt t="120254" x="3825875" y="3692525"/>
          <p14:tracePt t="120262" x="3833813" y="3700463"/>
          <p14:tracePt t="120270" x="3843338" y="3708400"/>
          <p14:tracePt t="120277" x="3851275" y="3708400"/>
          <p14:tracePt t="120285" x="3859213" y="3708400"/>
          <p14:tracePt t="120294" x="3867150" y="3708400"/>
          <p14:tracePt t="120302" x="3867150" y="3716338"/>
          <p14:tracePt t="120309" x="3875088" y="3716338"/>
          <p14:tracePt t="120318" x="3883025" y="3716338"/>
          <p14:tracePt t="120334" x="3890963" y="3716338"/>
          <p14:tracePt t="120366" x="3898900" y="3716338"/>
          <p14:tracePt t="120373" x="3906838" y="3716338"/>
          <p14:tracePt t="120381" x="3922713" y="3708400"/>
          <p14:tracePt t="120390" x="3938588" y="3684588"/>
          <p14:tracePt t="120398" x="3970338" y="3676650"/>
          <p14:tracePt t="120406" x="4002088" y="3668713"/>
          <p14:tracePt t="120414" x="4033838" y="3644900"/>
          <p14:tracePt t="120422" x="4041775" y="3621088"/>
          <p14:tracePt t="120429" x="4057650" y="3605213"/>
          <p14:tracePt t="120766" x="4057650" y="3595688"/>
          <p14:tracePt t="120773" x="4089400" y="3595688"/>
          <p14:tracePt t="120782" x="4137025" y="3587750"/>
          <p14:tracePt t="120790" x="4160838" y="3571875"/>
          <p14:tracePt t="120798" x="4192588" y="3563938"/>
          <p14:tracePt t="120805" x="4233863" y="3548063"/>
          <p14:tracePt t="120814" x="4257675" y="3532188"/>
          <p14:tracePt t="120821" x="4297363" y="3524250"/>
          <p14:tracePt t="120830" x="4321175" y="3516313"/>
          <p14:tracePt t="120838" x="4329113" y="3516313"/>
          <p14:tracePt t="120846" x="4344988" y="3516313"/>
          <p14:tracePt t="120854" x="4360863" y="3516313"/>
          <p14:tracePt t="120870" x="4368800" y="3516313"/>
          <p14:tracePt t="120877" x="4376738" y="3516313"/>
          <p14:tracePt t="120893" x="4384675" y="3516313"/>
          <p14:tracePt t="120901" x="4392613" y="3516313"/>
          <p14:tracePt t="120917" x="4400550" y="3516313"/>
          <p14:tracePt t="121006" x="4408488" y="3516313"/>
          <p14:tracePt t="121478" x="4400550" y="3516313"/>
          <p14:tracePt t="121485" x="4392613" y="3516313"/>
          <p14:tracePt t="121502" x="4376738" y="3524250"/>
          <p14:tracePt t="121518" x="4368800" y="3532188"/>
          <p14:tracePt t="121525" x="4360863" y="3532188"/>
          <p14:tracePt t="121541" x="4352925" y="3532188"/>
          <p14:tracePt t="121566" x="4344988" y="3540125"/>
          <p14:tracePt t="121573" x="4329113" y="3540125"/>
          <p14:tracePt t="121582" x="4305300" y="3548063"/>
          <p14:tracePt t="121590" x="4289425" y="3556000"/>
          <p14:tracePt t="121597" x="4265613" y="3563938"/>
          <p14:tracePt t="121605" x="4241800" y="3571875"/>
          <p14:tracePt t="121614" x="4225925" y="3579813"/>
          <p14:tracePt t="121622" x="4200525" y="3587750"/>
          <p14:tracePt t="121630" x="4176713" y="3595688"/>
          <p14:tracePt t="121637" x="4152900" y="3613150"/>
          <p14:tracePt t="121646" x="4121150" y="3636963"/>
          <p14:tracePt t="121653" x="4073525" y="3660775"/>
          <p14:tracePt t="121661" x="4017963" y="3676650"/>
          <p14:tracePt t="121669" x="3946525" y="3700463"/>
          <p14:tracePt t="121677" x="3867150" y="3700463"/>
          <p14:tracePt t="121685" x="3778250" y="3724275"/>
          <p14:tracePt t="121693" x="3698875" y="3748088"/>
          <p14:tracePt t="121701" x="3611563" y="3771900"/>
          <p14:tracePt t="121709" x="3524250" y="3795713"/>
          <p14:tracePt t="121717" x="3435350" y="3819525"/>
          <p14:tracePt t="121725" x="3363913" y="3835400"/>
          <p14:tracePt t="121734" x="3292475" y="3851275"/>
          <p14:tracePt t="121741" x="3228975" y="3875088"/>
          <p14:tracePt t="121750" x="3165475" y="3906838"/>
          <p14:tracePt t="121758" x="3092450" y="3914775"/>
          <p14:tracePt t="121766" x="3028950" y="3930650"/>
          <p14:tracePt t="121774" x="2965450" y="3948113"/>
          <p14:tracePt t="121782" x="2886075" y="3963988"/>
          <p14:tracePt t="121791" x="2814638" y="3971925"/>
          <p14:tracePt t="121797" x="2733675" y="3979863"/>
          <p14:tracePt t="121805" x="2670175" y="3987800"/>
          <p14:tracePt t="121814" x="2598738" y="3995738"/>
          <p14:tracePt t="121821" x="2535238" y="4003675"/>
          <p14:tracePt t="121829" x="2471738" y="4011613"/>
          <p14:tracePt t="121838" x="2392363" y="4011613"/>
          <p14:tracePt t="121846" x="2327275" y="4011613"/>
          <p14:tracePt t="121854" x="2271713" y="4011613"/>
          <p14:tracePt t="121861" x="2208213" y="4011613"/>
          <p14:tracePt t="121869" x="2168525" y="4011613"/>
          <p14:tracePt t="121877" x="2112963" y="4011613"/>
          <p14:tracePt t="121885" x="2073275" y="4011613"/>
          <p14:tracePt t="121893" x="2025650" y="4011613"/>
          <p14:tracePt t="121902" x="1968500" y="4003675"/>
          <p14:tracePt t="121909" x="1912938" y="3995738"/>
          <p14:tracePt t="121918" x="1865313" y="3987800"/>
          <p14:tracePt t="121925" x="1817688" y="3979863"/>
          <p14:tracePt t="121934" x="1754188" y="3971925"/>
          <p14:tracePt t="121941" x="1698625" y="3971925"/>
          <p14:tracePt t="121949" x="1633538" y="3963988"/>
          <p14:tracePt t="121957" x="1577975" y="3963988"/>
          <p14:tracePt t="121965" x="1522413" y="3948113"/>
          <p14:tracePt t="121974" x="1482725" y="3948113"/>
          <p14:tracePt t="121981" x="1435100" y="3938588"/>
          <p14:tracePt t="121990" x="1403350" y="3930650"/>
          <p14:tracePt t="121997" x="1363663" y="3930650"/>
          <p14:tracePt t="122006" x="1339850" y="3914775"/>
          <p14:tracePt t="122014" x="1323975" y="3906838"/>
          <p14:tracePt t="122021" x="1308100" y="3898900"/>
          <p14:tracePt t="122029" x="1284288" y="3898900"/>
          <p14:tracePt t="122038" x="1258888" y="3890963"/>
          <p14:tracePt t="122046" x="1243013" y="3875088"/>
          <p14:tracePt t="122053" x="1227138" y="3875088"/>
          <p14:tracePt t="122062" x="1211263" y="3875088"/>
          <p14:tracePt t="122069" x="1203325" y="3867150"/>
          <p14:tracePt t="122086" x="1195388" y="3867150"/>
          <p14:tracePt t="122102" x="1179513" y="3867150"/>
          <p14:tracePt t="122126" x="1171575" y="3867150"/>
          <p14:tracePt t="122141" x="1163638" y="3867150"/>
          <p14:tracePt t="122157" x="1155700" y="3867150"/>
          <p14:tracePt t="122174" x="1147763" y="3867150"/>
          <p14:tracePt t="122214" x="1139825" y="3867150"/>
          <p14:tracePt t="122294" x="1131888" y="3867150"/>
          <p14:tracePt t="122309" x="1131888" y="3875088"/>
          <p14:tracePt t="122334" x="1131888" y="3883025"/>
          <p14:tracePt t="122350" x="1123950" y="3890963"/>
          <p14:tracePt t="122406" x="1131888" y="3890963"/>
          <p14:tracePt t="122422" x="1139825" y="3890963"/>
          <p14:tracePt t="122438" x="1155700" y="3890963"/>
          <p14:tracePt t="122446" x="1163638" y="3890963"/>
          <p14:tracePt t="122454" x="1163638" y="3883025"/>
          <p14:tracePt t="122461" x="1171575" y="3883025"/>
          <p14:tracePt t="122470" x="1187450" y="3883025"/>
          <p14:tracePt t="122477" x="1195388" y="3883025"/>
          <p14:tracePt t="122487" x="1203325" y="3875088"/>
          <p14:tracePt t="122493" x="1227138" y="3875088"/>
          <p14:tracePt t="122501" x="1243013" y="3859213"/>
          <p14:tracePt t="122510" x="1258888" y="3859213"/>
          <p14:tracePt t="122517" x="1274763" y="3859213"/>
          <p14:tracePt t="122525" x="1292225" y="3843338"/>
          <p14:tracePt t="122534" x="1316038" y="3843338"/>
          <p14:tracePt t="122541" x="1331913" y="3835400"/>
          <p14:tracePt t="122550" x="1355725" y="3835400"/>
          <p14:tracePt t="122557" x="1379538" y="3835400"/>
          <p14:tracePt t="122566" x="1403350" y="3827463"/>
          <p14:tracePt t="122574" x="1427163" y="3827463"/>
          <p14:tracePt t="122582" x="1450975" y="3827463"/>
          <p14:tracePt t="122590" x="1490663" y="3827463"/>
          <p14:tracePt t="122598" x="1522413" y="3827463"/>
          <p14:tracePt t="122606" x="1562100" y="3827463"/>
          <p14:tracePt t="122614" x="1609725" y="3827463"/>
          <p14:tracePt t="122621" x="1651000" y="3827463"/>
          <p14:tracePt t="122630" x="1706563" y="3835400"/>
          <p14:tracePt t="122637" x="1762125" y="3843338"/>
          <p14:tracePt t="122646" x="1809750" y="3859213"/>
          <p14:tracePt t="122653" x="1865313" y="3875088"/>
          <p14:tracePt t="122661" x="1928813" y="3890963"/>
          <p14:tracePt t="122670" x="1984375" y="3906838"/>
          <p14:tracePt t="122677" x="2033588" y="3914775"/>
          <p14:tracePt t="122686" x="2089150" y="3930650"/>
          <p14:tracePt t="122693" x="2144713" y="3948113"/>
          <p14:tracePt t="122702" x="2200275" y="3963988"/>
          <p14:tracePt t="122709" x="2239963" y="3979863"/>
          <p14:tracePt t="122718" x="2295525" y="4003675"/>
          <p14:tracePt t="122725" x="2343150" y="4027488"/>
          <p14:tracePt t="122734" x="2408238" y="4051300"/>
          <p14:tracePt t="122741" x="2471738" y="4083050"/>
          <p14:tracePt t="122749" x="2535238" y="4106863"/>
          <p14:tracePt t="122758" x="2590800" y="4122738"/>
          <p14:tracePt t="122766" x="2646363" y="4130675"/>
          <p14:tracePt t="122774" x="2709863" y="4146550"/>
          <p14:tracePt t="122782" x="2751138" y="4154488"/>
          <p14:tracePt t="122791" x="2806700" y="4170363"/>
          <p14:tracePt t="122798" x="2854325" y="4178300"/>
          <p14:tracePt t="122805" x="2901950" y="4194175"/>
          <p14:tracePt t="122814" x="2941638" y="4194175"/>
          <p14:tracePt t="122821" x="2981325" y="4210050"/>
          <p14:tracePt t="122829" x="3013075" y="4210050"/>
          <p14:tracePt t="122837" x="3036888" y="4217988"/>
          <p14:tracePt t="122845" x="3084513" y="4217988"/>
          <p14:tracePt t="122853" x="3109913" y="4225925"/>
          <p14:tracePt t="122861" x="3133725" y="4233863"/>
          <p14:tracePt t="122869" x="3157538" y="4233863"/>
          <p14:tracePt t="122878" x="3173413" y="4241800"/>
          <p14:tracePt t="122885" x="3197225" y="4249738"/>
          <p14:tracePt t="122893" x="3205163" y="4249738"/>
          <p14:tracePt t="122908" x="3221038" y="4249738"/>
          <p14:tracePt t="122909" x="3236913" y="4249738"/>
          <p14:tracePt t="122918" x="3252788" y="4257675"/>
          <p14:tracePt t="122925" x="3260725" y="4257675"/>
          <p14:tracePt t="122933" x="3276600" y="4257675"/>
          <p14:tracePt t="122941" x="3284538" y="4257675"/>
          <p14:tracePt t="122957" x="3300413" y="4257675"/>
          <p14:tracePt t="122965" x="3308350" y="4257675"/>
          <p14:tracePt t="122982" x="3324225" y="4265613"/>
          <p14:tracePt t="122990" x="3332163" y="4265613"/>
          <p14:tracePt t="122997" x="3340100" y="4273550"/>
          <p14:tracePt t="123005" x="3355975" y="4273550"/>
          <p14:tracePt t="123014" x="3363913" y="4273550"/>
          <p14:tracePt t="123022" x="3371850" y="4273550"/>
          <p14:tracePt t="123030" x="3379788" y="4281488"/>
          <p14:tracePt t="123045" x="3387725" y="4281488"/>
          <p14:tracePt t="123070" x="3395663" y="4281488"/>
          <p14:tracePt t="123102" x="3403600" y="4281488"/>
          <p14:tracePt t="123110" x="3403600" y="4291013"/>
          <p14:tracePt t="123134" x="3411538" y="4291013"/>
          <p14:tracePt t="123150" x="3419475" y="4291013"/>
          <p14:tracePt t="123165" x="3427413" y="4291013"/>
          <p14:tracePt t="123174" x="3435350" y="4291013"/>
          <p14:tracePt t="123198" x="3443288" y="4291013"/>
          <p14:tracePt t="123222" x="3451225" y="4291013"/>
          <p14:tracePt t="123238" x="3459163" y="4291013"/>
          <p14:tracePt t="123254" x="3467100" y="4291013"/>
          <p14:tracePt t="123262" x="3476625" y="4291013"/>
          <p14:tracePt t="123277" x="3492500" y="4281488"/>
          <p14:tracePt t="123294" x="3500438" y="4281488"/>
          <p14:tracePt t="123302" x="3508375" y="4281488"/>
          <p14:tracePt t="123309" x="3516313" y="4281488"/>
          <p14:tracePt t="123325" x="3524250" y="4281488"/>
          <p14:tracePt t="123350" x="3540125" y="4281488"/>
          <p14:tracePt t="123365" x="3548063" y="4281488"/>
          <p14:tracePt t="123381" x="3556000" y="4281488"/>
          <p14:tracePt t="123398" x="3571875" y="4281488"/>
          <p14:tracePt t="123414" x="3579813" y="4281488"/>
          <p14:tracePt t="123429" x="3595688" y="4281488"/>
          <p14:tracePt t="123446" x="3603625" y="4281488"/>
          <p14:tracePt t="123461" x="3611563" y="4281488"/>
          <p14:tracePt t="123470" x="3619500" y="4281488"/>
          <p14:tracePt t="123486" x="3627438" y="4281488"/>
          <p14:tracePt t="123566" x="3635375" y="4281488"/>
          <p14:tracePt t="123966" x="3627438" y="4291013"/>
          <p14:tracePt t="123990" x="3619500" y="4291013"/>
          <p14:tracePt t="123998" x="3611563" y="4291013"/>
          <p14:tracePt t="124014" x="3603625" y="4291013"/>
          <p14:tracePt t="124021" x="3595688" y="4291013"/>
          <p14:tracePt t="124030" x="3587750" y="4298950"/>
          <p14:tracePt t="124045" x="3571875" y="4298950"/>
          <p14:tracePt t="124053" x="3563938" y="4306888"/>
          <p14:tracePt t="124062" x="3548063" y="4306888"/>
          <p14:tracePt t="124070" x="3532188" y="4306888"/>
          <p14:tracePt t="124078" x="3508375" y="4306888"/>
          <p14:tracePt t="124085" x="3484563" y="4306888"/>
          <p14:tracePt t="124093" x="3467100" y="4306888"/>
          <p14:tracePt t="124101" x="3443288" y="4306888"/>
          <p14:tracePt t="124109" x="3419475" y="4306888"/>
          <p14:tracePt t="124117" x="3395663" y="4306888"/>
          <p14:tracePt t="124125" x="3371850" y="4306888"/>
          <p14:tracePt t="124134" x="3355975" y="4306888"/>
          <p14:tracePt t="124141" x="3332163" y="4314825"/>
          <p14:tracePt t="124149" x="3316288" y="4314825"/>
          <p14:tracePt t="124157" x="3292475" y="4314825"/>
          <p14:tracePt t="124165" x="3268663" y="4314825"/>
          <p14:tracePt t="124174" x="3252788" y="4314825"/>
          <p14:tracePt t="124181" x="3221038" y="4314825"/>
          <p14:tracePt t="124190" x="3197225" y="4314825"/>
          <p14:tracePt t="124197" x="3165475" y="4314825"/>
          <p14:tracePt t="124205" x="3133725" y="4314825"/>
          <p14:tracePt t="124214" x="3084513" y="4314825"/>
          <p14:tracePt t="124222" x="3052763" y="4314825"/>
          <p14:tracePt t="124229" x="3013075" y="4314825"/>
          <p14:tracePt t="124238" x="2981325" y="4314825"/>
          <p14:tracePt t="124245" x="2949575" y="4314825"/>
          <p14:tracePt t="124254" x="2917825" y="4314825"/>
          <p14:tracePt t="124261" x="2878138" y="4314825"/>
          <p14:tracePt t="124269" x="2846388" y="4314825"/>
          <p14:tracePt t="124277" x="2814638" y="4306888"/>
          <p14:tracePt t="124285" x="2782888" y="4306888"/>
          <p14:tracePt t="124293" x="2741613" y="4306888"/>
          <p14:tracePt t="124302" x="2717800" y="4306888"/>
          <p14:tracePt t="124309" x="2686050" y="4306888"/>
          <p14:tracePt t="124318" x="2662238" y="4306888"/>
          <p14:tracePt t="124325" x="2638425" y="4306888"/>
          <p14:tracePt t="124334" x="2614613" y="4306888"/>
          <p14:tracePt t="124341" x="2590800" y="4306888"/>
          <p14:tracePt t="124350" x="2559050" y="4306888"/>
          <p14:tracePt t="124357" x="2535238" y="4306888"/>
          <p14:tracePt t="124365" x="2511425" y="4306888"/>
          <p14:tracePt t="124373" x="2487613" y="4306888"/>
          <p14:tracePt t="124381" x="2463800" y="4306888"/>
          <p14:tracePt t="124390" x="2439988" y="4306888"/>
          <p14:tracePt t="124397" x="2408238" y="4306888"/>
          <p14:tracePt t="124405" x="2384425" y="4306888"/>
          <p14:tracePt t="124413" x="2359025" y="4306888"/>
          <p14:tracePt t="124421" x="2327275" y="4306888"/>
          <p14:tracePt t="124430" x="2295525" y="4306888"/>
          <p14:tracePt t="124437" x="2255838" y="4306888"/>
          <p14:tracePt t="124445" x="2224088" y="4306888"/>
          <p14:tracePt t="124453" x="2176463" y="4306888"/>
          <p14:tracePt t="124461" x="2136775" y="4306888"/>
          <p14:tracePt t="124470" x="2089150" y="4306888"/>
          <p14:tracePt t="124477" x="2041525" y="4306888"/>
          <p14:tracePt t="124486" x="1992313" y="4306888"/>
          <p14:tracePt t="124493" x="1952625" y="4306888"/>
          <p14:tracePt t="124501" x="1897063" y="4306888"/>
          <p14:tracePt t="124509" x="1865313" y="4306888"/>
          <p14:tracePt t="124517" x="1817688" y="4298950"/>
          <p14:tracePt t="124525" x="1762125" y="4298950"/>
          <p14:tracePt t="124534" x="1730375" y="4291013"/>
          <p14:tracePt t="124541" x="1682750" y="4281488"/>
          <p14:tracePt t="124550" x="1641475" y="4281488"/>
          <p14:tracePt t="124557" x="1593850" y="4273550"/>
          <p14:tracePt t="124565" x="1562100" y="4273550"/>
          <p14:tracePt t="124573" x="1530350" y="4273550"/>
          <p14:tracePt t="124582" x="1506538" y="4273550"/>
          <p14:tracePt t="124590" x="1482725" y="4273550"/>
          <p14:tracePt t="124597" x="1466850" y="4273550"/>
          <p14:tracePt t="124605" x="1450975" y="4273550"/>
          <p14:tracePt t="124614" x="1435100" y="4273550"/>
          <p14:tracePt t="124621" x="1419225" y="4273550"/>
          <p14:tracePt t="124630" x="1403350" y="4273550"/>
          <p14:tracePt t="124645" x="1387475" y="4265613"/>
          <p14:tracePt t="124669" x="1379538" y="4265613"/>
          <p14:tracePt t="124702" x="1371600" y="4265613"/>
          <p14:tracePt t="124782" x="1363663" y="4265613"/>
          <p14:tracePt t="124798" x="1355725" y="4265613"/>
          <p14:tracePt t="124822" x="1347788" y="4265613"/>
          <p14:tracePt t="124846" x="1339850" y="4265613"/>
          <p14:tracePt t="124870" x="1331913" y="4265613"/>
          <p14:tracePt t="124893" x="1323975" y="4265613"/>
          <p14:tracePt t="124901" x="1316038" y="4265613"/>
          <p14:tracePt t="124909" x="1316038" y="4273550"/>
          <p14:tracePt t="124917" x="1308100" y="4273550"/>
          <p14:tracePt t="124934" x="1300163" y="4273550"/>
          <p14:tracePt t="124950" x="1284288" y="4281488"/>
          <p14:tracePt t="124973" x="1266825" y="4291013"/>
          <p14:tracePt t="124990" x="1258888" y="4291013"/>
          <p14:tracePt t="124997" x="1250950" y="4291013"/>
          <p14:tracePt t="125005" x="1243013" y="4291013"/>
          <p14:tracePt t="125013" x="1235075" y="4291013"/>
          <p14:tracePt t="125021" x="1227138" y="4291013"/>
          <p14:tracePt t="125040" x="1219200" y="4306888"/>
          <p14:tracePt t="125045" x="1211263" y="4306888"/>
          <p14:tracePt t="125061" x="1203325" y="4306888"/>
          <p14:tracePt t="125070" x="1195388" y="4306888"/>
          <p14:tracePt t="125078" x="1187450" y="4314825"/>
          <p14:tracePt t="125085" x="1163638" y="4322763"/>
          <p14:tracePt t="125093" x="1155700" y="4322763"/>
          <p14:tracePt t="125101" x="1131888" y="4322763"/>
          <p14:tracePt t="125110" x="1116013" y="4322763"/>
          <p14:tracePt t="125118" x="1092200" y="4322763"/>
          <p14:tracePt t="125125" x="1068388" y="4322763"/>
          <p14:tracePt t="125134" x="1044575" y="4322763"/>
          <p14:tracePt t="125141" x="1020763" y="4322763"/>
          <p14:tracePt t="125150" x="989013" y="4322763"/>
          <p14:tracePt t="125157" x="973138" y="4314825"/>
          <p14:tracePt t="125165" x="957263" y="4306888"/>
          <p14:tracePt t="125174" x="925513" y="4306888"/>
          <p14:tracePt t="125181" x="900113" y="4298950"/>
          <p14:tracePt t="125190" x="884238" y="4291013"/>
          <p14:tracePt t="125197" x="876300" y="4281488"/>
          <p14:tracePt t="125205" x="860425" y="4281488"/>
          <p14:tracePt t="125213" x="852488" y="4265613"/>
          <p14:tracePt t="125222" x="844550" y="4265613"/>
          <p14:tracePt t="125229" x="844550" y="4257675"/>
          <p14:tracePt t="125245" x="828675" y="4249738"/>
          <p14:tracePt t="125253" x="828675" y="4241800"/>
          <p14:tracePt t="125262" x="820738" y="4241800"/>
          <p14:tracePt t="125270" x="820738" y="4225925"/>
          <p14:tracePt t="125285" x="812800" y="4210050"/>
          <p14:tracePt t="125293" x="804863" y="4202113"/>
          <p14:tracePt t="125302" x="804863" y="4186238"/>
          <p14:tracePt t="125309" x="804863" y="4178300"/>
          <p14:tracePt t="125318" x="796925" y="4154488"/>
          <p14:tracePt t="125334" x="788988" y="4130675"/>
          <p14:tracePt t="125341" x="788988" y="4114800"/>
          <p14:tracePt t="125349" x="788988" y="4106863"/>
          <p14:tracePt t="125357" x="788988" y="4090988"/>
          <p14:tracePt t="125365" x="788988" y="4075113"/>
          <p14:tracePt t="125373" x="788988" y="4067175"/>
          <p14:tracePt t="125381" x="788988" y="4059238"/>
          <p14:tracePt t="125390" x="788988" y="4043363"/>
          <p14:tracePt t="125397" x="788988" y="4035425"/>
          <p14:tracePt t="125414" x="788988" y="4019550"/>
          <p14:tracePt t="125429" x="788988" y="4011613"/>
          <p14:tracePt t="125437" x="796925" y="3995738"/>
          <p14:tracePt t="125445" x="796925" y="3987800"/>
          <p14:tracePt t="125454" x="804863" y="3971925"/>
          <p14:tracePt t="125461" x="812800" y="3963988"/>
          <p14:tracePt t="125469" x="820738" y="3948113"/>
          <p14:tracePt t="125477" x="836613" y="3930650"/>
          <p14:tracePt t="125486" x="844550" y="3914775"/>
          <p14:tracePt t="125493" x="852488" y="3906838"/>
          <p14:tracePt t="125502" x="860425" y="3898900"/>
          <p14:tracePt t="125509" x="876300" y="3890963"/>
          <p14:tracePt t="125517" x="892175" y="3883025"/>
          <p14:tracePt t="125525" x="892175" y="3875088"/>
          <p14:tracePt t="125534" x="900113" y="3867150"/>
          <p14:tracePt t="125541" x="908050" y="3867150"/>
          <p14:tracePt t="125550" x="917575" y="3867150"/>
          <p14:tracePt t="125557" x="917575" y="3859213"/>
          <p14:tracePt t="125565" x="925513" y="3859213"/>
          <p14:tracePt t="125582" x="925513" y="3851275"/>
          <p14:tracePt t="125598" x="933450" y="3851275"/>
          <p14:tracePt t="125605" x="941388" y="3851275"/>
          <p14:tracePt t="125621" x="949325" y="3851275"/>
          <p14:tracePt t="125630" x="957263" y="3851275"/>
          <p14:tracePt t="125645" x="965200" y="3843338"/>
          <p14:tracePt t="125653" x="973138" y="3843338"/>
          <p14:tracePt t="125661" x="981075" y="3843338"/>
          <p14:tracePt t="125669" x="989013" y="3843338"/>
          <p14:tracePt t="125677" x="996950" y="3843338"/>
          <p14:tracePt t="125685" x="1004888" y="3843338"/>
          <p14:tracePt t="125694" x="1012825" y="3843338"/>
          <p14:tracePt t="125701" x="1028700" y="3843338"/>
          <p14:tracePt t="125718" x="1044575" y="3843338"/>
          <p14:tracePt t="125725" x="1052513" y="3843338"/>
          <p14:tracePt t="125733" x="1068388" y="3843338"/>
          <p14:tracePt t="125741" x="1076325" y="3843338"/>
          <p14:tracePt t="125750" x="1092200" y="3851275"/>
          <p14:tracePt t="125757" x="1108075" y="3851275"/>
          <p14:tracePt t="125766" x="1131888" y="3867150"/>
          <p14:tracePt t="125773" x="1147763" y="3875088"/>
          <p14:tracePt t="125781" x="1163638" y="3890963"/>
          <p14:tracePt t="125790" x="1187450" y="3906838"/>
          <p14:tracePt t="125798" x="1211263" y="3906838"/>
          <p14:tracePt t="125806" x="1235075" y="3914775"/>
          <p14:tracePt t="125814" x="1250950" y="3930650"/>
          <p14:tracePt t="125822" x="1266825" y="3938588"/>
          <p14:tracePt t="125829" x="1284288" y="3948113"/>
          <p14:tracePt t="125837" x="1316038" y="3956050"/>
          <p14:tracePt t="125845" x="1339850" y="3971925"/>
          <p14:tracePt t="125854" x="1363663" y="3987800"/>
          <p14:tracePt t="125861" x="1387475" y="3995738"/>
          <p14:tracePt t="125869" x="1419225" y="4011613"/>
          <p14:tracePt t="125877" x="1435100" y="4019550"/>
          <p14:tracePt t="125885" x="1450975" y="4035425"/>
          <p14:tracePt t="125893" x="1474788" y="4051300"/>
          <p14:tracePt t="125901" x="1482725" y="4059238"/>
          <p14:tracePt t="125909" x="1490663" y="4075113"/>
          <p14:tracePt t="125917" x="1514475" y="4090988"/>
          <p14:tracePt t="125925" x="1522413" y="4106863"/>
          <p14:tracePt t="125941" x="1554163" y="4122738"/>
          <p14:tracePt t="125949" x="1570038" y="4138613"/>
          <p14:tracePt t="125957" x="1577975" y="4138613"/>
          <p14:tracePt t="125965" x="1593850" y="4154488"/>
          <p14:tracePt t="125982" x="1609725" y="4162425"/>
          <p14:tracePt t="125990" x="1617663" y="4162425"/>
          <p14:tracePt t="125997" x="1625600" y="4170363"/>
          <p14:tracePt t="126005" x="1633538" y="4178300"/>
          <p14:tracePt t="126013" x="1641475" y="4178300"/>
          <p14:tracePt t="126022" x="1651000" y="4194175"/>
          <p14:tracePt t="126037" x="1666875" y="4202113"/>
          <p14:tracePt t="126045" x="1674813" y="4210050"/>
          <p14:tracePt t="126053" x="1682750" y="4210050"/>
          <p14:tracePt t="126062" x="1698625" y="4210050"/>
          <p14:tracePt t="126069" x="1722438" y="4217988"/>
          <p14:tracePt t="126077" x="1730375" y="4225925"/>
          <p14:tracePt t="126085" x="1746250" y="4225925"/>
          <p14:tracePt t="126093" x="1770063" y="4225925"/>
          <p14:tracePt t="126102" x="1793875" y="4233863"/>
          <p14:tracePt t="126109" x="1817688" y="4233863"/>
          <p14:tracePt t="126117" x="1841500" y="4233863"/>
          <p14:tracePt t="126125" x="1865313" y="4241800"/>
          <p14:tracePt t="126133" x="1897063" y="4241800"/>
          <p14:tracePt t="126142" x="1936750" y="4241800"/>
          <p14:tracePt t="126149" x="1960563" y="4249738"/>
          <p14:tracePt t="126157" x="1984375" y="4249738"/>
          <p14:tracePt t="126165" x="2017713" y="4249738"/>
          <p14:tracePt t="126174" x="2049463" y="4249738"/>
          <p14:tracePt t="126181" x="2073275" y="4249738"/>
          <p14:tracePt t="126190" x="2105025" y="4249738"/>
          <p14:tracePt t="126198" x="2136775" y="4257675"/>
          <p14:tracePt t="126205" x="2168525" y="4257675"/>
          <p14:tracePt t="126213" x="2200275" y="4257675"/>
          <p14:tracePt t="126221" x="2224088" y="4257675"/>
          <p14:tracePt t="126229" x="2247900" y="4257675"/>
          <p14:tracePt t="126237" x="2271713" y="4257675"/>
          <p14:tracePt t="126245" x="2295525" y="4265613"/>
          <p14:tracePt t="126253" x="2303463" y="4265613"/>
          <p14:tracePt t="126262" x="2319338" y="4265613"/>
          <p14:tracePt t="126270" x="2335213" y="4265613"/>
          <p14:tracePt t="126277" x="2343150" y="4265613"/>
          <p14:tracePt t="126285" x="2351088" y="4265613"/>
          <p14:tracePt t="126293" x="2359025" y="4265613"/>
          <p14:tracePt t="126301" x="2374900" y="4265613"/>
          <p14:tracePt t="126309" x="2384425" y="4273550"/>
          <p14:tracePt t="126317" x="2392363" y="4273550"/>
          <p14:tracePt t="126325" x="2408238" y="4273550"/>
          <p14:tracePt t="126341" x="2416175" y="4281488"/>
          <p14:tracePt t="126349" x="2424113" y="4281488"/>
          <p14:tracePt t="126357" x="2432050" y="4281488"/>
          <p14:tracePt t="126365" x="2439988" y="4281488"/>
          <p14:tracePt t="126373" x="2447925" y="4281488"/>
          <p14:tracePt t="126382" x="2455863" y="4291013"/>
          <p14:tracePt t="126390" x="2471738" y="4291013"/>
          <p14:tracePt t="126397" x="2479675" y="4291013"/>
          <p14:tracePt t="126405" x="2479675" y="4298950"/>
          <p14:tracePt t="126414" x="2487613" y="4298950"/>
          <p14:tracePt t="126421" x="2495550" y="4298950"/>
          <p14:tracePt t="126430" x="2503488" y="4306888"/>
          <p14:tracePt t="126445" x="2511425" y="4306888"/>
          <p14:tracePt t="126453" x="2519363" y="4306888"/>
          <p14:tracePt t="126461" x="2527300" y="4306888"/>
          <p14:tracePt t="126469" x="2535238" y="4306888"/>
          <p14:tracePt t="126486" x="2543175" y="4306888"/>
          <p14:tracePt t="126493" x="2551113" y="4306888"/>
          <p14:tracePt t="126501" x="2559050" y="4306888"/>
          <p14:tracePt t="126509" x="2566988" y="4306888"/>
          <p14:tracePt t="126518" x="2574925" y="4306888"/>
          <p14:tracePt t="126534" x="2582863" y="4306888"/>
          <p14:tracePt t="126541" x="2590800" y="4306888"/>
          <p14:tracePt t="126550" x="2598738" y="4306888"/>
          <p14:tracePt t="126557" x="2614613" y="4306888"/>
          <p14:tracePt t="126566" x="2622550" y="4306888"/>
          <p14:tracePt t="126573" x="2638425" y="4306888"/>
          <p14:tracePt t="126581" x="2654300" y="4306888"/>
          <p14:tracePt t="126590" x="2670175" y="4306888"/>
          <p14:tracePt t="126597" x="2686050" y="4306888"/>
          <p14:tracePt t="126605" x="2701925" y="4306888"/>
          <p14:tracePt t="126614" x="2725738" y="4306888"/>
          <p14:tracePt t="126621" x="2741613" y="4306888"/>
          <p14:tracePt t="126630" x="2759075" y="4306888"/>
          <p14:tracePt t="126637" x="2782888" y="4306888"/>
          <p14:tracePt t="126646" x="2806700" y="4306888"/>
          <p14:tracePt t="126653" x="2830513" y="4306888"/>
          <p14:tracePt t="126661" x="2854325" y="4306888"/>
          <p14:tracePt t="126669" x="2886075" y="4306888"/>
          <p14:tracePt t="126677" x="2909888" y="4306888"/>
          <p14:tracePt t="126685" x="2941638" y="4306888"/>
          <p14:tracePt t="126694" x="2957513" y="4306888"/>
          <p14:tracePt t="126702" x="2981325" y="4306888"/>
          <p14:tracePt t="126709" x="2997200" y="4306888"/>
          <p14:tracePt t="126717" x="3013075" y="4306888"/>
          <p14:tracePt t="126725" x="3028950" y="4314825"/>
          <p14:tracePt t="126733" x="3044825" y="4314825"/>
          <p14:tracePt t="126741" x="3052763" y="4314825"/>
          <p14:tracePt t="126749" x="3068638" y="4322763"/>
          <p14:tracePt t="126765" x="3076575" y="4322763"/>
          <p14:tracePt t="128629" x="3084513" y="4322763"/>
          <p14:tracePt t="128654" x="3100388" y="4322763"/>
          <p14:tracePt t="128670" x="3109913" y="4322763"/>
          <p14:tracePt t="128685" x="3125788" y="4322763"/>
          <p14:tracePt t="128702" x="3133725" y="4322763"/>
          <p14:tracePt t="128718" x="3141663" y="4322763"/>
          <p14:tracePt t="128734" x="3149600" y="4322763"/>
          <p14:tracePt t="128741" x="3157538" y="4322763"/>
          <p14:tracePt t="128749" x="3165475" y="4322763"/>
          <p14:tracePt t="128757" x="3173413" y="4322763"/>
          <p14:tracePt t="128766" x="3181350" y="4322763"/>
          <p14:tracePt t="128773" x="3189288" y="4314825"/>
          <p14:tracePt t="128781" x="3197225" y="4314825"/>
          <p14:tracePt t="128790" x="3205163" y="4314825"/>
          <p14:tracePt t="128798" x="3213100" y="4314825"/>
          <p14:tracePt t="128805" x="3221038" y="4314825"/>
          <p14:tracePt t="128813" x="3228975" y="4314825"/>
          <p14:tracePt t="128830" x="3236913" y="4314825"/>
          <p14:tracePt t="128847" x="3244850" y="4314825"/>
          <p14:tracePt t="128854" x="3252788" y="4314825"/>
          <p14:tracePt t="128878" x="3260725" y="4314825"/>
          <p14:tracePt t="128885" x="3268663" y="4314825"/>
          <p14:tracePt t="128907" x="3284538" y="4314825"/>
          <p14:tracePt t="128909" x="3308350" y="4314825"/>
          <p14:tracePt t="128917" x="3324225" y="4314825"/>
          <p14:tracePt t="128925" x="3348038" y="4314825"/>
          <p14:tracePt t="128933" x="3363913" y="4314825"/>
          <p14:tracePt t="128941" x="3387725" y="4314825"/>
          <p14:tracePt t="128950" x="3419475" y="4314825"/>
          <p14:tracePt t="128957" x="3451225" y="4314825"/>
          <p14:tracePt t="128966" x="3484563" y="4306888"/>
          <p14:tracePt t="128973" x="3540125" y="4306888"/>
          <p14:tracePt t="128982" x="3579813" y="4306888"/>
          <p14:tracePt t="128990" x="3635375" y="4306888"/>
          <p14:tracePt t="128998" x="3690938" y="4306888"/>
          <p14:tracePt t="129005" x="3730625" y="4298950"/>
          <p14:tracePt t="129014" x="3786188" y="4291013"/>
          <p14:tracePt t="129022" x="3833813" y="4291013"/>
          <p14:tracePt t="129030" x="3890963" y="4281488"/>
          <p14:tracePt t="129037" x="3930650" y="4281488"/>
          <p14:tracePt t="129045" x="3962400" y="4273550"/>
          <p14:tracePt t="129053" x="3986213" y="4273550"/>
          <p14:tracePt t="129061" x="4010025" y="4273550"/>
          <p14:tracePt t="129069" x="4025900" y="4273550"/>
          <p14:tracePt t="129589" x="4033838" y="4273550"/>
          <p14:tracePt t="129621" x="4041775" y="4273550"/>
          <p14:tracePt t="129750" x="4033838" y="4273550"/>
          <p14:tracePt t="129757" x="4025900" y="4273550"/>
          <p14:tracePt t="129765" x="4017963" y="4273550"/>
          <p14:tracePt t="129773" x="4002088" y="4273550"/>
          <p14:tracePt t="129790" x="3986213" y="4273550"/>
          <p14:tracePt t="129797" x="3978275" y="4291013"/>
          <p14:tracePt t="129805" x="3954463" y="4291013"/>
          <p14:tracePt t="129814" x="3930650" y="4298950"/>
          <p14:tracePt t="129821" x="3906838" y="4314825"/>
          <p14:tracePt t="129829" x="3867150" y="4330700"/>
          <p14:tracePt t="129837" x="3817938" y="4362450"/>
          <p14:tracePt t="129845" x="3762375" y="4386263"/>
          <p14:tracePt t="129853" x="3698875" y="4410075"/>
          <p14:tracePt t="129861" x="3619500" y="4441825"/>
          <p14:tracePt t="129869" x="3540125" y="4481513"/>
          <p14:tracePt t="129878" x="3451225" y="4513263"/>
          <p14:tracePt t="129885" x="3363913" y="4552950"/>
          <p14:tracePt t="129893" x="3260725" y="4576763"/>
          <p14:tracePt t="129901" x="3149600" y="4616450"/>
          <p14:tracePt t="129909" x="3036888" y="4649788"/>
          <p14:tracePt t="129918" x="2901950" y="4689475"/>
          <p14:tracePt t="129925" x="2798763" y="4721225"/>
          <p14:tracePt t="129934" x="2654300" y="4752975"/>
          <p14:tracePt t="129941" x="2551113" y="4768850"/>
          <p14:tracePt t="129949" x="2416175" y="4792663"/>
          <p14:tracePt t="129957" x="2295525" y="4808538"/>
          <p14:tracePt t="129965" x="2192338" y="4824413"/>
          <p14:tracePt t="129974" x="2081213" y="4832350"/>
          <p14:tracePt t="129981" x="1984375" y="4840288"/>
          <p14:tracePt t="129990" x="1889125" y="4840288"/>
          <p14:tracePt t="129997" x="1817688" y="4840288"/>
          <p14:tracePt t="130005" x="1754188" y="4848225"/>
          <p14:tracePt t="130013" x="1698625" y="4848225"/>
          <p14:tracePt t="130022" x="1658938" y="4848225"/>
          <p14:tracePt t="130029" x="1633538" y="4848225"/>
          <p14:tracePt t="130037" x="1617663" y="4848225"/>
          <p14:tracePt t="130056" x="1609725" y="4848225"/>
          <p14:tracePt t="130086" x="1625600" y="4848225"/>
          <p14:tracePt t="130094" x="1651000" y="4848225"/>
          <p14:tracePt t="130101" x="1674813" y="4840288"/>
          <p14:tracePt t="130109" x="1706563" y="4840288"/>
          <p14:tracePt t="130117" x="1754188" y="4840288"/>
          <p14:tracePt t="130125" x="1785938" y="4840288"/>
          <p14:tracePt t="130134" x="1817688" y="4840288"/>
          <p14:tracePt t="130141" x="1865313" y="4832350"/>
          <p14:tracePt t="130149" x="1905000" y="4824413"/>
          <p14:tracePt t="130157" x="1944688" y="4816475"/>
          <p14:tracePt t="130165" x="1984375" y="4808538"/>
          <p14:tracePt t="130173" x="2008188" y="4808538"/>
          <p14:tracePt t="130181" x="2033588" y="4792663"/>
          <p14:tracePt t="130190" x="2049463" y="4784725"/>
          <p14:tracePt t="130197" x="2057400" y="4776788"/>
          <p14:tracePt t="130205" x="2073275" y="4768850"/>
          <p14:tracePt t="130222" x="2073275" y="4760913"/>
          <p14:tracePt t="130246" x="2065338" y="4760913"/>
          <p14:tracePt t="130261" x="2049463" y="4752975"/>
          <p14:tracePt t="130270" x="2041525" y="4752975"/>
          <p14:tracePt t="130285" x="2025650" y="4752975"/>
          <p14:tracePt t="130302" x="2017713" y="4752975"/>
          <p14:tracePt t="130405" x="2008188" y="4752975"/>
          <p14:tracePt t="130414" x="2008188" y="4760913"/>
          <p14:tracePt t="131829" x="2017713" y="4760913"/>
          <p14:tracePt t="131845" x="2025650" y="4760913"/>
          <p14:tracePt t="131853" x="2033588" y="4760913"/>
          <p14:tracePt t="131869" x="2041525" y="4760913"/>
          <p14:tracePt t="131877" x="2049463" y="4760913"/>
          <p14:tracePt t="131893" x="2065338" y="4760913"/>
          <p14:tracePt t="131909" x="2073275" y="4760913"/>
          <p14:tracePt t="131917" x="2089150" y="4760913"/>
          <p14:tracePt t="131925" x="2097088" y="4760913"/>
          <p14:tracePt t="131933" x="2105025" y="4760913"/>
          <p14:tracePt t="131941" x="2120900" y="4760913"/>
          <p14:tracePt t="131949" x="2128838" y="4760913"/>
          <p14:tracePt t="131957" x="2136775" y="4768850"/>
          <p14:tracePt t="131965" x="2144713" y="4768850"/>
          <p14:tracePt t="131973" x="2160588" y="4768850"/>
          <p14:tracePt t="131981" x="2168525" y="4768850"/>
          <p14:tracePt t="131989" x="2176463" y="4768850"/>
          <p14:tracePt t="132005" x="2184400" y="4768850"/>
          <p14:tracePt t="132069" x="2192338" y="4768850"/>
          <p14:tracePt t="132109" x="2200275" y="4768850"/>
          <p14:tracePt t="132133" x="2208213" y="4768850"/>
          <p14:tracePt t="132149" x="2216150" y="4768850"/>
          <p14:tracePt t="132157" x="2224088" y="4768850"/>
          <p14:tracePt t="132165" x="2232025" y="4768850"/>
          <p14:tracePt t="132181" x="2239963" y="4768850"/>
          <p14:tracePt t="132197" x="2247900" y="4768850"/>
          <p14:tracePt t="132205" x="2255838" y="4768850"/>
          <p14:tracePt t="132213" x="2263775" y="4768850"/>
          <p14:tracePt t="132229" x="2271713" y="4768850"/>
          <p14:tracePt t="132245" x="2279650" y="4768850"/>
          <p14:tracePt t="132261" x="2287588" y="4768850"/>
          <p14:tracePt t="132269" x="2295525" y="4768850"/>
          <p14:tracePt t="132285" x="2303463" y="4768850"/>
          <p14:tracePt t="132302" x="2311400" y="4768850"/>
          <p14:tracePt t="132309" x="2319338" y="4768850"/>
          <p14:tracePt t="132317" x="2327275" y="4768850"/>
          <p14:tracePt t="132325" x="2335213" y="4768850"/>
          <p14:tracePt t="132333" x="2343150" y="4768850"/>
          <p14:tracePt t="132341" x="2351088" y="4768850"/>
          <p14:tracePt t="132349" x="2366963" y="4768850"/>
          <p14:tracePt t="132357" x="2384425" y="4768850"/>
          <p14:tracePt t="132365" x="2392363" y="4768850"/>
          <p14:tracePt t="132373" x="2408238" y="4768850"/>
          <p14:tracePt t="132381" x="2424113" y="4768850"/>
          <p14:tracePt t="132390" x="2439988" y="4768850"/>
          <p14:tracePt t="132397" x="2463800" y="4768850"/>
          <p14:tracePt t="132405" x="2479675" y="4768850"/>
          <p14:tracePt t="132413" x="2495550" y="4768850"/>
          <p14:tracePt t="132421" x="2503488" y="4768850"/>
          <p14:tracePt t="132429" x="2511425" y="4768850"/>
          <p14:tracePt t="132437" x="2535238" y="4768850"/>
          <p14:tracePt t="132445" x="2543175" y="4768850"/>
          <p14:tracePt t="132453" x="2551113" y="4776788"/>
          <p14:tracePt t="132461" x="2559050" y="4776788"/>
          <p14:tracePt t="132469" x="2566988" y="4776788"/>
          <p14:tracePt t="132477" x="2574925" y="4776788"/>
          <p14:tracePt t="132501" x="2582863" y="4776788"/>
          <p14:tracePt t="132541" x="2590800" y="4776788"/>
          <p14:tracePt t="132573" x="2598738" y="4776788"/>
          <p14:tracePt t="132581" x="2606675" y="4776788"/>
          <p14:tracePt t="132597" x="2614613" y="4776788"/>
          <p14:tracePt t="132605" x="2622550" y="4776788"/>
          <p14:tracePt t="132621" x="2638425" y="4776788"/>
          <p14:tracePt t="132630" x="2646363" y="4776788"/>
          <p14:tracePt t="132637" x="2662238" y="4776788"/>
          <p14:tracePt t="132646" x="2678113" y="4776788"/>
          <p14:tracePt t="132653" x="2693988" y="4776788"/>
          <p14:tracePt t="132661" x="2709863" y="4776788"/>
          <p14:tracePt t="132669" x="2733675" y="4776788"/>
          <p14:tracePt t="132677" x="2751138" y="4776788"/>
          <p14:tracePt t="132685" x="2767013" y="4776788"/>
          <p14:tracePt t="132693" x="2782888" y="4776788"/>
          <p14:tracePt t="132701" x="2806700" y="4776788"/>
          <p14:tracePt t="132709" x="2814638" y="4776788"/>
          <p14:tracePt t="132717" x="2838450" y="4776788"/>
          <p14:tracePt t="132725" x="2854325" y="4776788"/>
          <p14:tracePt t="132733" x="2862263" y="4776788"/>
          <p14:tracePt t="132741" x="2870200" y="4776788"/>
          <p14:tracePt t="132749" x="2878138" y="4776788"/>
          <p14:tracePt t="132757" x="2886075" y="4776788"/>
          <p14:tracePt t="132765" x="2894013" y="4776788"/>
          <p14:tracePt t="132773" x="2901950" y="4776788"/>
          <p14:tracePt t="132790" x="2909888" y="4776788"/>
          <p14:tracePt t="132805" x="2917825" y="4776788"/>
          <p14:tracePt t="132821" x="2925763" y="4776788"/>
          <p14:tracePt t="132829" x="2933700" y="4776788"/>
          <p14:tracePt t="132845" x="2941638" y="4776788"/>
          <p14:tracePt t="132853" x="2949575" y="4776788"/>
          <p14:tracePt t="132861" x="2965450" y="4768850"/>
          <p14:tracePt t="132869" x="2973388" y="4768850"/>
          <p14:tracePt t="132885" x="2989263" y="4768850"/>
          <p14:tracePt t="132893" x="2997200" y="4768850"/>
          <p14:tracePt t="132909" x="3005138" y="4760913"/>
          <p14:tracePt t="132917" x="3013075" y="4760913"/>
          <p14:tracePt t="132933" x="3028950" y="4760913"/>
          <p14:tracePt t="132949" x="3036888" y="4752975"/>
          <p14:tracePt t="132965" x="3044825" y="4752975"/>
          <p14:tracePt t="132981" x="3060700" y="4752975"/>
          <p14:tracePt t="132997" x="3068638" y="4752975"/>
          <p14:tracePt t="133021" x="3076575" y="4752975"/>
          <p14:tracePt t="133093" x="3084513" y="4752975"/>
          <p14:tracePt t="133117" x="3092450" y="4752975"/>
          <p14:tracePt t="133133" x="3100388" y="4752975"/>
          <p14:tracePt t="133141" x="3109913" y="4752975"/>
          <p14:tracePt t="133149" x="3117850" y="4752975"/>
          <p14:tracePt t="133157" x="3133725" y="4752975"/>
          <p14:tracePt t="133165" x="3149600" y="4752975"/>
          <p14:tracePt t="133173" x="3157538" y="4752975"/>
          <p14:tracePt t="133181" x="3173413" y="4752975"/>
          <p14:tracePt t="133190" x="3189288" y="4752975"/>
          <p14:tracePt t="133197" x="3205163" y="4752975"/>
          <p14:tracePt t="133205" x="3236913" y="4752975"/>
          <p14:tracePt t="133213" x="3260725" y="4752975"/>
          <p14:tracePt t="133221" x="3284538" y="4752975"/>
          <p14:tracePt t="133229" x="3316288" y="4745038"/>
          <p14:tracePt t="133237" x="3348038" y="4745038"/>
          <p14:tracePt t="133245" x="3379788" y="4737100"/>
          <p14:tracePt t="133253" x="3411538" y="4737100"/>
          <p14:tracePt t="133261" x="3435350" y="4737100"/>
          <p14:tracePt t="133269" x="3459163" y="4737100"/>
          <p14:tracePt t="133277" x="3484563" y="4737100"/>
          <p14:tracePt t="133285" x="3508375" y="4737100"/>
          <p14:tracePt t="133293" x="3524250" y="4729163"/>
          <p14:tracePt t="133301" x="3540125" y="4729163"/>
          <p14:tracePt t="133309" x="3556000" y="4721225"/>
          <p14:tracePt t="133317" x="3563938" y="4721225"/>
          <p14:tracePt t="133325" x="3571875" y="4721225"/>
          <p14:tracePt t="133334" x="3587750" y="4721225"/>
          <p14:tracePt t="133350" x="3603625" y="4721225"/>
          <p14:tracePt t="133373" x="3611563" y="4721225"/>
          <p14:tracePt t="133413" x="3619500" y="4721225"/>
          <p14:tracePt t="133446" x="3627438" y="4721225"/>
          <p14:tracePt t="133478" x="3635375" y="4721225"/>
          <p14:tracePt t="133502" x="3643313" y="4721225"/>
          <p14:tracePt t="133509" x="3651250" y="4721225"/>
          <p14:tracePt t="133525" x="3667125" y="4721225"/>
          <p14:tracePt t="133534" x="3667125" y="4713288"/>
          <p14:tracePt t="133541" x="3675063" y="4713288"/>
          <p14:tracePt t="133549" x="3683000" y="4713288"/>
          <p14:tracePt t="133557" x="3690938" y="4713288"/>
          <p14:tracePt t="133565" x="3698875" y="4713288"/>
          <p14:tracePt t="133573" x="3706813" y="4713288"/>
          <p14:tracePt t="133581" x="3714750" y="4713288"/>
          <p14:tracePt t="133590" x="3730625" y="4713288"/>
          <p14:tracePt t="133598" x="3738563" y="4713288"/>
          <p14:tracePt t="133605" x="3746500" y="4713288"/>
          <p14:tracePt t="133614" x="3754438" y="4713288"/>
          <p14:tracePt t="133622" x="3770313" y="4713288"/>
          <p14:tracePt t="133630" x="3778250" y="4713288"/>
          <p14:tracePt t="133637" x="3786188" y="4713288"/>
          <p14:tracePt t="133646" x="3794125" y="4713288"/>
          <p14:tracePt t="133653" x="3810000" y="4713288"/>
          <p14:tracePt t="133661" x="3825875" y="4713288"/>
          <p14:tracePt t="133669" x="3833813" y="4713288"/>
          <p14:tracePt t="133677" x="3843338" y="4713288"/>
          <p14:tracePt t="133685" x="3859213" y="4713288"/>
          <p14:tracePt t="133702" x="3875088" y="4713288"/>
          <p14:tracePt t="133709" x="3883025" y="4713288"/>
          <p14:tracePt t="133717" x="3906838" y="4713288"/>
          <p14:tracePt t="133725" x="3930650" y="4713288"/>
          <p14:tracePt t="133733" x="3946525" y="4713288"/>
          <p14:tracePt t="133741" x="3970338" y="4713288"/>
          <p14:tracePt t="133750" x="3978275" y="4713288"/>
          <p14:tracePt t="133757" x="3994150" y="4713288"/>
          <p14:tracePt t="133765" x="4017963" y="4713288"/>
          <p14:tracePt t="133773" x="4041775" y="4713288"/>
          <p14:tracePt t="133781" x="4073525" y="4713288"/>
          <p14:tracePt t="133790" x="4105275" y="4713288"/>
          <p14:tracePt t="133797" x="4144963" y="4721225"/>
          <p14:tracePt t="133805" x="4184650" y="4721225"/>
          <p14:tracePt t="133814" x="4217988" y="4721225"/>
          <p14:tracePt t="133821" x="4273550" y="4721225"/>
          <p14:tracePt t="133829" x="4305300" y="4721225"/>
          <p14:tracePt t="133837" x="4352925" y="4721225"/>
          <p14:tracePt t="133845" x="4392613" y="4721225"/>
          <p14:tracePt t="133853" x="4448175" y="4729163"/>
          <p14:tracePt t="133861" x="4487863" y="4729163"/>
          <p14:tracePt t="133869" x="4519613" y="4729163"/>
          <p14:tracePt t="133878" x="4567238" y="4729163"/>
          <p14:tracePt t="133885" x="4600575" y="4729163"/>
          <p14:tracePt t="133893" x="4632325" y="4729163"/>
          <p14:tracePt t="133901" x="4648200" y="4729163"/>
          <p14:tracePt t="133909" x="4664075" y="4729163"/>
          <p14:tracePt t="133917" x="4679950" y="4729163"/>
          <p14:tracePt t="133925" x="4687888" y="4729163"/>
          <p14:tracePt t="135110" x="4703763" y="4737100"/>
          <p14:tracePt t="135125" x="4719638" y="4737100"/>
          <p14:tracePt t="135133" x="4735513" y="4737100"/>
          <p14:tracePt t="135141" x="4751388" y="4737100"/>
          <p14:tracePt t="135149" x="4775200" y="4737100"/>
          <p14:tracePt t="135157" x="4806950" y="4737100"/>
          <p14:tracePt t="135165" x="4822825" y="4737100"/>
          <p14:tracePt t="135173" x="4846638" y="4729163"/>
          <p14:tracePt t="135182" x="4870450" y="4729163"/>
          <p14:tracePt t="135190" x="4886325" y="4729163"/>
          <p14:tracePt t="135198" x="4910138" y="4729163"/>
          <p14:tracePt t="135206" x="4918075" y="4729163"/>
          <p14:tracePt t="135214" x="4926013" y="4729163"/>
          <p14:tracePt t="135222" x="4943475" y="4729163"/>
          <p14:tracePt t="135230" x="4951413" y="4729163"/>
          <p14:tracePt t="135254" x="4959350" y="4729163"/>
          <p14:tracePt t="135261" x="4967288" y="4729163"/>
          <p14:tracePt t="135310" x="4975225" y="4729163"/>
          <p14:tracePt t="137014" x="4967288" y="4721225"/>
          <p14:tracePt t="137021" x="4959350" y="4721225"/>
          <p14:tracePt t="137029" x="4951413" y="4721225"/>
          <p14:tracePt t="137045" x="4933950" y="4721225"/>
          <p14:tracePt t="137053" x="4926013" y="4721225"/>
          <p14:tracePt t="137061" x="4918075" y="4721225"/>
          <p14:tracePt t="137069" x="4902200" y="4737100"/>
          <p14:tracePt t="137077" x="4894263" y="4745038"/>
          <p14:tracePt t="137085" x="4878388" y="4768850"/>
          <p14:tracePt t="137094" x="4838700" y="4784725"/>
          <p14:tracePt t="137101" x="4799013" y="4800600"/>
          <p14:tracePt t="137110" x="4767263" y="4824413"/>
          <p14:tracePt t="137117" x="4719638" y="4840288"/>
          <p14:tracePt t="137125" x="4679950" y="4856163"/>
          <p14:tracePt t="137133" x="4648200" y="4864100"/>
          <p14:tracePt t="137141" x="4608513" y="4887913"/>
          <p14:tracePt t="137149" x="4576763" y="4911725"/>
          <p14:tracePt t="137157" x="4551363" y="4927600"/>
          <p14:tracePt t="137165" x="4527550" y="4943475"/>
          <p14:tracePt t="137173" x="4511675" y="4959350"/>
          <p14:tracePt t="137181" x="4495800" y="4984750"/>
          <p14:tracePt t="137190" x="4495800" y="5008563"/>
          <p14:tracePt t="137197" x="4495800" y="5024438"/>
          <p14:tracePt t="137205" x="4495800" y="5032375"/>
          <p14:tracePt t="137213" x="4503738" y="5040313"/>
          <p14:tracePt t="137221" x="4503738" y="5048250"/>
          <p14:tracePt t="137229" x="4503738" y="5056188"/>
          <p14:tracePt t="137262" x="4495800" y="5056188"/>
          <p14:tracePt t="137285" x="4487863" y="5056188"/>
          <p14:tracePt t="137302" x="4479925" y="5056188"/>
          <p14:tracePt t="137309" x="4479925" y="5064125"/>
          <p14:tracePt t="137317" x="4471988" y="5064125"/>
          <p14:tracePt t="137325" x="4464050" y="5064125"/>
          <p14:tracePt t="137341" x="4456113" y="5080000"/>
          <p14:tracePt t="137349" x="4456113" y="5087938"/>
          <p14:tracePt t="137357" x="4440238" y="5087938"/>
          <p14:tracePt t="137365" x="4440238" y="5095875"/>
          <p14:tracePt t="137373" x="4424363" y="5119688"/>
          <p14:tracePt t="137390" x="4408488" y="5135563"/>
          <p14:tracePt t="137397" x="4400550" y="5143500"/>
          <p14:tracePt t="137407" x="4400550" y="5159375"/>
          <p14:tracePt t="137413" x="4392613" y="5159375"/>
          <p14:tracePt t="137422" x="4392613" y="5175250"/>
          <p14:tracePt t="137454" x="4384675" y="5175250"/>
          <p14:tracePt t="137471" x="4384675" y="5183188"/>
          <p14:tracePt t="137534" x="4392613" y="5183188"/>
          <p14:tracePt t="137550" x="4400550" y="5183188"/>
          <p14:tracePt t="137565" x="4408488" y="5191125"/>
          <p14:tracePt t="137573" x="4416425" y="5191125"/>
          <p14:tracePt t="137589" x="4424363" y="5191125"/>
          <p14:tracePt t="137606" x="4440238" y="5191125"/>
          <p14:tracePt t="137613" x="4448175" y="5191125"/>
          <p14:tracePt t="137621" x="4456113" y="5191125"/>
          <p14:tracePt t="137629" x="4464050" y="5191125"/>
          <p14:tracePt t="137637" x="4479925" y="5191125"/>
          <p14:tracePt t="137645" x="4495800" y="5191125"/>
          <p14:tracePt t="137653" x="4511675" y="5191125"/>
          <p14:tracePt t="137661" x="4527550" y="5191125"/>
          <p14:tracePt t="137669" x="4551363" y="5191125"/>
          <p14:tracePt t="137677" x="4559300" y="5191125"/>
          <p14:tracePt t="137685" x="4592638" y="5191125"/>
          <p14:tracePt t="137693" x="4616450" y="5191125"/>
          <p14:tracePt t="137701" x="4648200" y="5191125"/>
          <p14:tracePt t="137709" x="4672013" y="5191125"/>
          <p14:tracePt t="137717" x="4703763" y="5191125"/>
          <p14:tracePt t="137725" x="4727575" y="5191125"/>
          <p14:tracePt t="137733" x="4759325" y="5191125"/>
          <p14:tracePt t="137741" x="4791075" y="5191125"/>
          <p14:tracePt t="137749" x="4814888" y="5191125"/>
          <p14:tracePt t="137757" x="4838700" y="5199063"/>
          <p14:tracePt t="137766" x="4870450" y="5207000"/>
          <p14:tracePt t="137773" x="4894263" y="5207000"/>
          <p14:tracePt t="137781" x="4910138" y="5207000"/>
          <p14:tracePt t="137790" x="4933950" y="5207000"/>
          <p14:tracePt t="137797" x="4943475" y="5207000"/>
          <p14:tracePt t="137806" x="4959350" y="5207000"/>
          <p14:tracePt t="137813" x="4967288" y="5207000"/>
          <p14:tracePt t="137829" x="4975225" y="5207000"/>
          <p14:tracePt t="138310" x="4983163" y="5207000"/>
          <p14:tracePt t="138486" x="4991100" y="5207000"/>
          <p14:tracePt t="138502" x="4999038" y="5207000"/>
          <p14:tracePt t="138534" x="5006975" y="5207000"/>
          <p14:tracePt t="138550" x="5014913" y="5214938"/>
          <p14:tracePt t="138566" x="5030788" y="5214938"/>
          <p14:tracePt t="138573" x="5038725" y="5214938"/>
          <p14:tracePt t="138581" x="5054600" y="5214938"/>
          <p14:tracePt t="138589" x="5062538" y="5214938"/>
          <p14:tracePt t="138597" x="5086350" y="5214938"/>
          <p14:tracePt t="138606" x="5118100" y="5214938"/>
          <p14:tracePt t="138613" x="5149850" y="5214938"/>
          <p14:tracePt t="138621" x="5205413" y="5214938"/>
          <p14:tracePt t="138629" x="5253038" y="5214938"/>
          <p14:tracePt t="138637" x="5318125" y="5214938"/>
          <p14:tracePt t="138645" x="5365750" y="5214938"/>
          <p14:tracePt t="138654" x="5429250" y="5214938"/>
          <p14:tracePt t="138661" x="5508625" y="5214938"/>
          <p14:tracePt t="138669" x="5572125" y="5214938"/>
          <p14:tracePt t="138677" x="5635625" y="5214938"/>
          <p14:tracePt t="138685" x="5700713" y="5214938"/>
          <p14:tracePt t="138693" x="5764213" y="5222875"/>
          <p14:tracePt t="138701" x="5827713" y="5222875"/>
          <p14:tracePt t="138709" x="5883275" y="5230813"/>
          <p14:tracePt t="138717" x="5922963" y="5230813"/>
          <p14:tracePt t="138725" x="5970588" y="5230813"/>
          <p14:tracePt t="138733" x="6002338" y="5230813"/>
          <p14:tracePt t="138741" x="6018213" y="5230813"/>
          <p14:tracePt t="138749" x="6034088" y="5230813"/>
          <p14:tracePt t="138757" x="6043613" y="5230813"/>
          <p14:tracePt t="138765" x="6051550" y="5230813"/>
          <p14:tracePt t="138910" x="6059488" y="5230813"/>
          <p14:tracePt t="138917" x="6067425" y="5230813"/>
          <p14:tracePt t="138925" x="6083300" y="5222875"/>
          <p14:tracePt t="138933" x="6099175" y="5207000"/>
          <p14:tracePt t="138941" x="6115050" y="5207000"/>
          <p14:tracePt t="138949" x="6130925" y="5191125"/>
          <p14:tracePt t="138957" x="6154738" y="5183188"/>
          <p14:tracePt t="138965" x="6170613" y="5183188"/>
          <p14:tracePt t="138973" x="6186488" y="5167313"/>
          <p14:tracePt t="138981" x="6202363" y="5167313"/>
          <p14:tracePt t="138990" x="6218238" y="5159375"/>
          <p14:tracePt t="138997" x="6226175" y="5159375"/>
          <p14:tracePt t="139006" x="6234113" y="5151438"/>
          <p14:tracePt t="139022" x="6242050" y="5151438"/>
          <p14:tracePt t="139041" x="6249988" y="5151438"/>
          <p14:tracePt t="139045" x="6249988" y="5143500"/>
          <p14:tracePt t="139069" x="6257925" y="5143500"/>
          <p14:tracePt t="139077" x="6265863" y="5135563"/>
          <p14:tracePt t="139093" x="6273800" y="5135563"/>
          <p14:tracePt t="139101" x="6273800" y="5127625"/>
          <p14:tracePt t="139117" x="6281738" y="5127625"/>
          <p14:tracePt t="139134" x="6289675" y="5119688"/>
          <p14:tracePt t="139149" x="6297613" y="5119688"/>
          <p14:tracePt t="139182" x="6297613" y="5111750"/>
          <p14:tracePt t="139189" x="6305550" y="5111750"/>
          <p14:tracePt t="139342" x="6305550" y="5103813"/>
          <p14:tracePt t="139349" x="6305550" y="5095875"/>
          <p14:tracePt t="139357" x="6313488" y="5095875"/>
          <p14:tracePt t="139365" x="6313488" y="5087938"/>
          <p14:tracePt t="139430" x="6313488" y="5080000"/>
          <p14:tracePt t="139606" x="6321425" y="5080000"/>
          <p14:tracePt t="139621" x="6329363" y="5080000"/>
          <p14:tracePt t="139637" x="6337300" y="5080000"/>
          <p14:tracePt t="139653" x="6345238" y="5080000"/>
          <p14:tracePt t="139669" x="6353175" y="5080000"/>
          <p14:tracePt t="139677" x="6353175" y="5087938"/>
          <p14:tracePt t="139693" x="6353175" y="5095875"/>
          <p14:tracePt t="139709" x="6345238" y="5103813"/>
          <p14:tracePt t="139718" x="6337300" y="5111750"/>
          <p14:tracePt t="139725" x="6337300" y="5119688"/>
          <p14:tracePt t="139733" x="6337300" y="5127625"/>
          <p14:tracePt t="139741" x="6329363" y="5143500"/>
          <p14:tracePt t="139749" x="6329363" y="5151438"/>
          <p14:tracePt t="139757" x="6329363" y="5167313"/>
          <p14:tracePt t="139790" x="6337300" y="5167313"/>
          <p14:tracePt t="139806" x="6345238" y="5159375"/>
          <p14:tracePt t="139813" x="6361113" y="5159375"/>
          <p14:tracePt t="139829" x="6369050" y="5151438"/>
          <p14:tracePt t="139837" x="6376988" y="5143500"/>
          <p14:tracePt t="139854" x="6384925" y="5135563"/>
          <p14:tracePt t="139861" x="6392863" y="5127625"/>
          <p14:tracePt t="139869" x="6392863" y="5119688"/>
          <p14:tracePt t="139885" x="6392863" y="5111750"/>
          <p14:tracePt t="139893" x="6402388" y="5111750"/>
          <p14:tracePt t="139974" x="6410325" y="5103813"/>
          <p14:tracePt t="139989" x="6418263" y="5095875"/>
          <p14:tracePt t="139997" x="6426200" y="5087938"/>
          <p14:tracePt t="140006" x="6434138" y="5087938"/>
          <p14:tracePt t="140013" x="6442075" y="5072063"/>
          <p14:tracePt t="140021" x="6465888" y="5072063"/>
          <p14:tracePt t="140041" x="6489700" y="5048250"/>
          <p14:tracePt t="140045" x="6505575" y="5032375"/>
          <p14:tracePt t="140054" x="6521450" y="5024438"/>
          <p14:tracePt t="140061" x="6521450" y="5016500"/>
          <p14:tracePt t="140069" x="6529388" y="5008563"/>
          <p14:tracePt t="140085" x="6529388" y="5000625"/>
          <p14:tracePt t="140125" x="6537325" y="5000625"/>
          <p14:tracePt t="140230" x="6529388" y="5000625"/>
          <p14:tracePt t="140245" x="6521450" y="5008563"/>
          <p14:tracePt t="140254" x="6505575" y="5016500"/>
          <p14:tracePt t="140261" x="6497638" y="5016500"/>
          <p14:tracePt t="140270" x="6481763" y="5024438"/>
          <p14:tracePt t="140278" x="6473825" y="5024438"/>
          <p14:tracePt t="140285" x="6465888" y="5024438"/>
          <p14:tracePt t="140301" x="6457950" y="5024438"/>
          <p14:tracePt t="140350" x="6457950" y="5016500"/>
          <p14:tracePt t="140357" x="6457950" y="5008563"/>
          <p14:tracePt t="140365" x="6450013" y="5000625"/>
          <p14:tracePt t="140374" x="6450013" y="4992688"/>
          <p14:tracePt t="140381" x="6442075" y="4959350"/>
          <p14:tracePt t="140389" x="6426200" y="4927600"/>
          <p14:tracePt t="140397" x="6426200" y="4903788"/>
          <p14:tracePt t="140407" x="6410325" y="4887913"/>
          <p14:tracePt t="140413" x="6410325" y="4879975"/>
          <p14:tracePt t="140422" x="6402388" y="4879975"/>
          <p14:tracePt t="140502" x="6392863" y="4879975"/>
          <p14:tracePt t="140509" x="6384925" y="4879975"/>
          <p14:tracePt t="140517" x="6369050" y="4872038"/>
          <p14:tracePt t="140525" x="6345238" y="4864100"/>
          <p14:tracePt t="140533" x="6337300" y="4856163"/>
          <p14:tracePt t="140557" x="6337300" y="4848225"/>
          <p14:tracePt t="140565" x="6329363" y="4848225"/>
          <p14:tracePt t="140573" x="6305550" y="4848225"/>
          <p14:tracePt t="140581" x="6297613" y="4840288"/>
          <p14:tracePt t="140589" x="6289675" y="4832350"/>
          <p14:tracePt t="140597" x="6273800" y="4832350"/>
          <p14:tracePt t="140606" x="6265863" y="4824413"/>
          <p14:tracePt t="140613" x="6257925" y="4816475"/>
          <p14:tracePt t="140621" x="6242050" y="4808538"/>
          <p14:tracePt t="140629" x="6234113" y="4808538"/>
          <p14:tracePt t="140637" x="6226175" y="4800600"/>
          <p14:tracePt t="140645" x="6218238" y="4800600"/>
          <p14:tracePt t="140661" x="6210300" y="4800600"/>
          <p14:tracePt t="140677" x="6210300" y="4792663"/>
          <p14:tracePt t="170405" x="6218238" y="4792663"/>
          <p14:tracePt t="170669" x="6202363" y="4792663"/>
          <p14:tracePt t="170677" x="6186488" y="4792663"/>
          <p14:tracePt t="170685" x="6154738" y="4792663"/>
          <p14:tracePt t="170701" x="6043613" y="4792663"/>
          <p14:tracePt t="170717" x="5811838" y="4792663"/>
          <p14:tracePt t="170725" x="5708650" y="4792663"/>
          <p14:tracePt t="170749" x="5118100" y="4752975"/>
          <p14:tracePt t="170757" x="5046663" y="4729163"/>
          <p14:tracePt t="170765" x="5030788" y="4729163"/>
          <p14:tracePt t="170773" x="5014913" y="4729163"/>
          <p14:tracePt t="170781" x="5006975" y="4721225"/>
          <p14:tracePt t="170789" x="4999038" y="4713288"/>
          <p14:tracePt t="170797" x="4991100" y="4713288"/>
          <p14:tracePt t="170805" x="4983163" y="4713288"/>
          <p14:tracePt t="170813" x="4967288" y="4713288"/>
          <p14:tracePt t="170837" x="4959350" y="4713288"/>
          <p14:tracePt t="170845" x="4959350" y="4705350"/>
          <p14:tracePt t="170853" x="4959350" y="4697413"/>
          <p14:tracePt t="170861" x="4959350" y="4681538"/>
          <p14:tracePt t="170869" x="4951413" y="4665663"/>
          <p14:tracePt t="170877" x="4951413" y="4633913"/>
          <p14:tracePt t="170885" x="4951413" y="4608513"/>
          <p14:tracePt t="170893" x="4951413" y="4576763"/>
          <p14:tracePt t="170901" x="4951413" y="4545013"/>
          <p14:tracePt t="170909" x="4951413" y="4481513"/>
          <p14:tracePt t="170917" x="4951413" y="4410075"/>
          <p14:tracePt t="170925" x="4933950" y="4330700"/>
          <p14:tracePt t="170933" x="4878388" y="4202113"/>
          <p14:tracePt t="171253" x="4799013" y="4202113"/>
          <p14:tracePt t="171261" x="4735513" y="4210050"/>
          <p14:tracePt t="171269" x="4664075" y="4233863"/>
          <p14:tracePt t="171277" x="4640263" y="4265613"/>
          <p14:tracePt t="171285" x="4624388" y="4291013"/>
          <p14:tracePt t="171293" x="4624388" y="4322763"/>
          <p14:tracePt t="171301" x="4616450" y="4346575"/>
          <p14:tracePt t="171309" x="4616450" y="4378325"/>
          <p14:tracePt t="171317" x="4616450" y="4402138"/>
          <p14:tracePt t="171325" x="4616450" y="4425950"/>
          <p14:tracePt t="171333" x="4616450" y="4457700"/>
          <p14:tracePt t="171341" x="4616450" y="4481513"/>
          <p14:tracePt t="171349" x="4616450" y="4521200"/>
          <p14:tracePt t="171357" x="4616450" y="4552950"/>
          <p14:tracePt t="171365" x="4616450" y="4576763"/>
          <p14:tracePt t="171373" x="4632325" y="4600575"/>
          <p14:tracePt t="171381" x="4648200" y="4600575"/>
          <p14:tracePt t="171389" x="4664075" y="4600575"/>
          <p14:tracePt t="171397" x="4679950" y="4608513"/>
          <p14:tracePt t="171405" x="4711700" y="4633913"/>
          <p14:tracePt t="171413" x="4727575" y="4641850"/>
          <p14:tracePt t="171422" x="4743450" y="4657725"/>
          <p14:tracePt t="171429" x="4751388" y="4665663"/>
          <p14:tracePt t="171437" x="4751388" y="4673600"/>
          <p14:tracePt t="171445" x="4751388" y="4689475"/>
          <p14:tracePt t="171453" x="4759325" y="4689475"/>
          <p14:tracePt t="171461" x="4767263" y="4697413"/>
          <p14:tracePt t="171469" x="4767263" y="4705350"/>
          <p14:tracePt t="171477" x="4775200" y="4705350"/>
          <p14:tracePt t="171493" x="4791075" y="4705350"/>
          <p14:tracePt t="171501" x="4799013" y="4705350"/>
          <p14:tracePt t="171781" x="4783138" y="4705350"/>
          <p14:tracePt t="171789" x="4767263" y="4705350"/>
          <p14:tracePt t="171797" x="4743450" y="4713288"/>
          <p14:tracePt t="171805" x="4695825" y="4713288"/>
          <p14:tracePt t="171813" x="4632325" y="4721225"/>
          <p14:tracePt t="171821" x="4543425" y="4737100"/>
          <p14:tracePt t="171829" x="4456113" y="4776788"/>
          <p14:tracePt t="171837" x="4337050" y="4808538"/>
          <p14:tracePt t="171845" x="4241800" y="4864100"/>
          <p14:tracePt t="171853" x="4152900" y="4919663"/>
          <p14:tracePt t="171861" x="4121150" y="4967288"/>
          <p14:tracePt t="171869" x="4113213" y="4992688"/>
          <p14:tracePt t="171877" x="4097338" y="5040313"/>
          <p14:tracePt t="171885" x="4065588" y="5103813"/>
          <p14:tracePt t="171905" x="4017963" y="5207000"/>
          <p14:tracePt t="171909" x="4002088" y="5246688"/>
          <p14:tracePt t="171917" x="3970338" y="5286375"/>
          <p14:tracePt t="171925" x="3938588" y="5327650"/>
          <p14:tracePt t="171933" x="3898900" y="5367338"/>
          <p14:tracePt t="171941" x="3851275" y="5407025"/>
          <p14:tracePt t="171949" x="3794125" y="5430838"/>
          <p14:tracePt t="171957" x="3746500" y="5438775"/>
          <p14:tracePt t="171965" x="3706813" y="5438775"/>
          <p14:tracePt t="171973" x="3675063" y="5422900"/>
          <p14:tracePt t="171981" x="3651250" y="5383213"/>
          <p14:tracePt t="171989" x="3643313" y="5359400"/>
          <p14:tracePt t="171997" x="3635375" y="5359400"/>
          <p14:tracePt t="172005" x="3619500" y="5351463"/>
          <p14:tracePt t="172013" x="3611563" y="5335588"/>
          <p14:tracePt t="172022" x="3611563" y="5343525"/>
          <p14:tracePt t="172109" x="3595688" y="5367338"/>
          <p14:tracePt t="172117" x="3548063" y="5399088"/>
          <p14:tracePt t="172126" x="3484563" y="5430838"/>
          <p14:tracePt t="172133" x="3427413" y="5446713"/>
          <p14:tracePt t="172141" x="3348038" y="5470525"/>
          <p14:tracePt t="172149" x="3268663" y="5518150"/>
          <p14:tracePt t="172157" x="3181350" y="5557838"/>
          <p14:tracePt t="172165" x="3100388" y="5597525"/>
          <p14:tracePt t="172173" x="3052763" y="5621338"/>
          <p14:tracePt t="172181" x="3036888" y="5621338"/>
          <p14:tracePt t="172189" x="3036888" y="5637213"/>
          <p14:tracePt t="172197" x="3036888" y="5653088"/>
          <p14:tracePt t="172205" x="3036888" y="5662613"/>
          <p14:tracePt t="172213" x="3028950" y="5678488"/>
          <p14:tracePt t="172221" x="3021013" y="5694363"/>
          <p14:tracePt t="172229" x="3005138" y="5702300"/>
          <p14:tracePt t="172238" x="2981325" y="5718175"/>
          <p14:tracePt t="172245" x="2973388" y="5734050"/>
          <p14:tracePt t="172253" x="2957513" y="5741988"/>
          <p14:tracePt t="172261" x="2941638" y="5741988"/>
          <p14:tracePt t="172269" x="2925763" y="5741988"/>
          <p14:tracePt t="172277" x="2909888" y="5757863"/>
          <p14:tracePt t="172285" x="2886075" y="5765800"/>
          <p14:tracePt t="172293" x="2870200" y="5773738"/>
          <p14:tracePt t="172301" x="2854325" y="5789613"/>
          <p14:tracePt t="172309" x="2838450" y="5789613"/>
          <p14:tracePt t="172317" x="2830513" y="5797550"/>
          <p14:tracePt t="172325" x="2798763" y="5813425"/>
          <p14:tracePt t="172333" x="2782888" y="5821363"/>
          <p14:tracePt t="172341" x="2767013" y="5829300"/>
          <p14:tracePt t="172349" x="2751138" y="5837238"/>
          <p14:tracePt t="172357" x="2733675" y="5853113"/>
          <p14:tracePt t="172365" x="2717800" y="5861050"/>
          <p14:tracePt t="172373" x="2701925" y="5868988"/>
          <p14:tracePt t="172381" x="2693988" y="5876925"/>
          <p14:tracePt t="172389" x="2670175" y="5884863"/>
          <p14:tracePt t="172397" x="2654300" y="5884863"/>
          <p14:tracePt t="172405" x="2646363" y="5884863"/>
          <p14:tracePt t="172413" x="2638425" y="5884863"/>
          <p14:tracePt t="172422" x="2614613" y="5884863"/>
          <p14:tracePt t="172429" x="2614613" y="5892800"/>
          <p14:tracePt t="172437" x="2606675" y="5892800"/>
          <p14:tracePt t="172445" x="2598738" y="5892800"/>
          <p14:tracePt t="172477" x="2582863" y="5884863"/>
          <p14:tracePt t="172493" x="2574925" y="5876925"/>
          <p14:tracePt t="172509" x="2559050" y="5868988"/>
          <p14:tracePt t="172517" x="2551113" y="5861050"/>
          <p14:tracePt t="172525" x="2535238" y="5861050"/>
          <p14:tracePt t="172533" x="2527300" y="5853113"/>
          <p14:tracePt t="172541" x="2511425" y="5845175"/>
          <p14:tracePt t="172549" x="2503488" y="5845175"/>
          <p14:tracePt t="172557" x="2479675" y="5829300"/>
          <p14:tracePt t="172565" x="2455863" y="5821363"/>
          <p14:tracePt t="172573" x="2439988" y="5821363"/>
          <p14:tracePt t="172581" x="2424113" y="5805488"/>
          <p14:tracePt t="172589" x="2400300" y="5797550"/>
          <p14:tracePt t="172597" x="2384425" y="5797550"/>
          <p14:tracePt t="172605" x="2374900" y="5789613"/>
          <p14:tracePt t="172613" x="2366963" y="5789613"/>
          <p14:tracePt t="172622" x="2359025" y="5789613"/>
          <p14:tracePt t="172629" x="2359025" y="5781675"/>
          <p14:tracePt t="172645" x="2351088" y="5781675"/>
          <p14:tracePt t="172694" x="2351088" y="5773738"/>
          <p14:tracePt t="172757" x="2359025" y="5773738"/>
          <p14:tracePt t="172789" x="2366963" y="5765800"/>
          <p14:tracePt t="172813" x="2374900" y="5765800"/>
          <p14:tracePt t="172821" x="2374900" y="5757863"/>
          <p14:tracePt t="172829" x="2384425" y="5757863"/>
          <p14:tracePt t="172853" x="2392363" y="5757863"/>
          <p14:tracePt t="172869" x="2400300" y="5757863"/>
          <p14:tracePt t="172877" x="2400300" y="5749925"/>
          <p14:tracePt t="172885" x="2416175" y="5749925"/>
          <p14:tracePt t="172901" x="2424113" y="5749925"/>
          <p14:tracePt t="172909" x="2424113" y="5741988"/>
          <p14:tracePt t="172917" x="2439988" y="5741988"/>
          <p14:tracePt t="172925" x="2447925" y="5741988"/>
          <p14:tracePt t="172933" x="2455863" y="5741988"/>
          <p14:tracePt t="172941" x="2471738" y="5734050"/>
          <p14:tracePt t="172949" x="2479675" y="5734050"/>
          <p14:tracePt t="172957" x="2487613" y="5726113"/>
          <p14:tracePt t="172965" x="2495550" y="5726113"/>
          <p14:tracePt t="172973" x="2511425" y="5726113"/>
          <p14:tracePt t="172981" x="2519363" y="5718175"/>
          <p14:tracePt t="172989" x="2527300" y="5718175"/>
          <p14:tracePt t="172997" x="2543175" y="5718175"/>
          <p14:tracePt t="173005" x="2559050" y="5718175"/>
          <p14:tracePt t="173013" x="2566988" y="5718175"/>
          <p14:tracePt t="173022" x="2582863" y="5718175"/>
          <p14:tracePt t="173029" x="2598738" y="5718175"/>
          <p14:tracePt t="173039" x="2614613" y="5718175"/>
          <p14:tracePt t="173045" x="2630488" y="5718175"/>
          <p14:tracePt t="173053" x="2646363" y="5718175"/>
          <p14:tracePt t="173061" x="2670175" y="5710238"/>
          <p14:tracePt t="173069" x="2693988" y="5710238"/>
          <p14:tracePt t="173078" x="2717800" y="5710238"/>
          <p14:tracePt t="173085" x="2741613" y="5710238"/>
          <p14:tracePt t="173094" x="2767013" y="5710238"/>
          <p14:tracePt t="173101" x="2798763" y="5710238"/>
          <p14:tracePt t="173109" x="2822575" y="5710238"/>
          <p14:tracePt t="173117" x="2846388" y="5710238"/>
          <p14:tracePt t="173125" x="2862263" y="5710238"/>
          <p14:tracePt t="173133" x="2878138" y="5710238"/>
          <p14:tracePt t="173141" x="2894013" y="5710238"/>
          <p14:tracePt t="173149" x="2909888" y="5710238"/>
          <p14:tracePt t="173157" x="2925763" y="5710238"/>
          <p14:tracePt t="173173" x="2941638" y="5710238"/>
          <p14:tracePt t="173181" x="2941638" y="5718175"/>
          <p14:tracePt t="173189" x="2949575" y="5718175"/>
          <p14:tracePt t="173197" x="2965450" y="5718175"/>
          <p14:tracePt t="173205" x="2973388" y="5718175"/>
          <p14:tracePt t="173213" x="2981325" y="5726113"/>
          <p14:tracePt t="173221" x="3005138" y="5726113"/>
          <p14:tracePt t="173229" x="3028950" y="5726113"/>
          <p14:tracePt t="173237" x="3044825" y="5726113"/>
          <p14:tracePt t="173245" x="3068638" y="5726113"/>
          <p14:tracePt t="173253" x="3084513" y="5726113"/>
          <p14:tracePt t="173261" x="3109913" y="5734050"/>
          <p14:tracePt t="173269" x="3125788" y="5734050"/>
          <p14:tracePt t="173277" x="3149600" y="5741988"/>
          <p14:tracePt t="173285" x="3165475" y="5741988"/>
          <p14:tracePt t="173293" x="3189288" y="5741988"/>
          <p14:tracePt t="173301" x="3205163" y="5749925"/>
          <p14:tracePt t="173309" x="3228975" y="5749925"/>
          <p14:tracePt t="173317" x="3252788" y="5749925"/>
          <p14:tracePt t="173325" x="3268663" y="5749925"/>
          <p14:tracePt t="173333" x="3284538" y="5749925"/>
          <p14:tracePt t="173341" x="3292475" y="5749925"/>
          <p14:tracePt t="173349" x="3300413" y="5749925"/>
          <p14:tracePt t="173357" x="3316288" y="5749925"/>
          <p14:tracePt t="173365" x="3324225" y="5749925"/>
          <p14:tracePt t="173373" x="3332163" y="5749925"/>
          <p14:tracePt t="173381" x="3348038" y="5749925"/>
          <p14:tracePt t="173389" x="3363913" y="5749925"/>
          <p14:tracePt t="173397" x="3371850" y="5749925"/>
          <p14:tracePt t="173405" x="3379788" y="5749925"/>
          <p14:tracePt t="173413" x="3395663" y="5749925"/>
          <p14:tracePt t="173421" x="3403600" y="5749925"/>
          <p14:tracePt t="173429" x="3419475" y="5749925"/>
          <p14:tracePt t="173438" x="3435350" y="5749925"/>
          <p14:tracePt t="173445" x="3451225" y="5749925"/>
          <p14:tracePt t="173453" x="3467100" y="5749925"/>
          <p14:tracePt t="173461" x="3492500" y="5749925"/>
          <p14:tracePt t="173469" x="3508375" y="5757863"/>
          <p14:tracePt t="173477" x="3524250" y="5757863"/>
          <p14:tracePt t="173485" x="3540125" y="5757863"/>
          <p14:tracePt t="173493" x="3556000" y="5757863"/>
          <p14:tracePt t="173501" x="3563938" y="5765800"/>
          <p14:tracePt t="173509" x="3587750" y="5765800"/>
          <p14:tracePt t="173517" x="3595688" y="5765800"/>
          <p14:tracePt t="173525" x="3603625" y="5765800"/>
          <p14:tracePt t="173534" x="3619500" y="5765800"/>
          <p14:tracePt t="173541" x="3635375" y="5765800"/>
          <p14:tracePt t="173549" x="3651250" y="5773738"/>
          <p14:tracePt t="173557" x="3667125" y="5781675"/>
          <p14:tracePt t="173565" x="3683000" y="5781675"/>
          <p14:tracePt t="173573" x="3698875" y="5781675"/>
          <p14:tracePt t="173582" x="3722688" y="5781675"/>
          <p14:tracePt t="173589" x="3738563" y="5789613"/>
          <p14:tracePt t="173597" x="3754438" y="5789613"/>
          <p14:tracePt t="173605" x="3770313" y="5789613"/>
          <p14:tracePt t="173613" x="3786188" y="5797550"/>
          <p14:tracePt t="173621" x="3810000" y="5797550"/>
          <p14:tracePt t="173629" x="3825875" y="5797550"/>
          <p14:tracePt t="173638" x="3843338" y="5797550"/>
          <p14:tracePt t="173645" x="3851275" y="5805488"/>
          <p14:tracePt t="173653" x="3867150" y="5805488"/>
          <p14:tracePt t="173661" x="3883025" y="5805488"/>
          <p14:tracePt t="173669" x="3898900" y="5805488"/>
          <p14:tracePt t="173678" x="3914775" y="5805488"/>
          <p14:tracePt t="173685" x="3922713" y="5805488"/>
          <p14:tracePt t="173693" x="3930650" y="5805488"/>
          <p14:tracePt t="173701" x="3954463" y="5813425"/>
          <p14:tracePt t="173709" x="3962400" y="5813425"/>
          <p14:tracePt t="173717" x="3978275" y="5821363"/>
          <p14:tracePt t="173725" x="3994150" y="5821363"/>
          <p14:tracePt t="173733" x="4002088" y="5821363"/>
          <p14:tracePt t="173741" x="4025900" y="5821363"/>
          <p14:tracePt t="173749" x="4041775" y="5821363"/>
          <p14:tracePt t="173757" x="4057650" y="5821363"/>
          <p14:tracePt t="173765" x="4073525" y="5829300"/>
          <p14:tracePt t="173773" x="4089400" y="5829300"/>
          <p14:tracePt t="173781" x="4105275" y="5829300"/>
          <p14:tracePt t="173789" x="4121150" y="5829300"/>
          <p14:tracePt t="173797" x="4144963" y="5829300"/>
          <p14:tracePt t="173805" x="4168775" y="5829300"/>
          <p14:tracePt t="173813" x="4184650" y="5829300"/>
          <p14:tracePt t="173821" x="4200525" y="5829300"/>
          <p14:tracePt t="173829" x="4217988" y="5829300"/>
          <p14:tracePt t="173838" x="4233863" y="5829300"/>
          <p14:tracePt t="173845" x="4249738" y="5829300"/>
          <p14:tracePt t="173853" x="4273550" y="5829300"/>
          <p14:tracePt t="173861" x="4289425" y="5829300"/>
          <p14:tracePt t="173869" x="4313238" y="5829300"/>
          <p14:tracePt t="173877" x="4321175" y="5829300"/>
          <p14:tracePt t="173885" x="4337050" y="5829300"/>
          <p14:tracePt t="173893" x="4352925" y="5829300"/>
          <p14:tracePt t="173901" x="4368800" y="5829300"/>
          <p14:tracePt t="173909" x="4376738" y="5829300"/>
          <p14:tracePt t="173917" x="4392613" y="5829300"/>
          <p14:tracePt t="173925" x="4400550" y="5829300"/>
          <p14:tracePt t="173933" x="4416425" y="5829300"/>
          <p14:tracePt t="173941" x="4424363" y="5829300"/>
          <p14:tracePt t="173949" x="4440238" y="5829300"/>
          <p14:tracePt t="173965" x="4456113" y="5829300"/>
          <p14:tracePt t="173973" x="4464050" y="5829300"/>
          <p14:tracePt t="173981" x="4471988" y="5829300"/>
          <p14:tracePt t="173989" x="4479925" y="5829300"/>
          <p14:tracePt t="173997" x="4495800" y="5829300"/>
          <p14:tracePt t="174005" x="4503738" y="5829300"/>
          <p14:tracePt t="174013" x="4511675" y="5829300"/>
          <p14:tracePt t="174021" x="4519613" y="5829300"/>
          <p14:tracePt t="174039" x="4535488" y="5821363"/>
          <p14:tracePt t="174045" x="4551363" y="5821363"/>
          <p14:tracePt t="174053" x="4567238" y="5821363"/>
          <p14:tracePt t="174061" x="4584700" y="5821363"/>
          <p14:tracePt t="174069" x="4600575" y="5821363"/>
          <p14:tracePt t="174077" x="4624388" y="5821363"/>
          <p14:tracePt t="174085" x="4640263" y="5813425"/>
          <p14:tracePt t="174093" x="4656138" y="5813425"/>
          <p14:tracePt t="174101" x="4679950" y="5813425"/>
          <p14:tracePt t="174109" x="4703763" y="5813425"/>
          <p14:tracePt t="174117" x="4719638" y="5813425"/>
          <p14:tracePt t="174125" x="4751388" y="5813425"/>
          <p14:tracePt t="174133" x="4783138" y="5805488"/>
          <p14:tracePt t="174141" x="4799013" y="5805488"/>
          <p14:tracePt t="174149" x="4830763" y="5805488"/>
          <p14:tracePt t="174157" x="4846638" y="5805488"/>
          <p14:tracePt t="174165" x="4878388" y="5797550"/>
          <p14:tracePt t="174173" x="4894263" y="5797550"/>
          <p14:tracePt t="174181" x="4918075" y="5797550"/>
          <p14:tracePt t="174189" x="4933950" y="5797550"/>
          <p14:tracePt t="174197" x="4959350" y="5797550"/>
          <p14:tracePt t="174205" x="4975225" y="5797550"/>
          <p14:tracePt t="174213" x="4999038" y="5797550"/>
          <p14:tracePt t="174221" x="5022850" y="5797550"/>
          <p14:tracePt t="174229" x="5030788" y="5797550"/>
          <p14:tracePt t="174237" x="5046663" y="5797550"/>
          <p14:tracePt t="174245" x="5054600" y="5789613"/>
          <p14:tracePt t="174254" x="5070475" y="5789613"/>
          <p14:tracePt t="174261" x="5078413" y="5789613"/>
          <p14:tracePt t="174269" x="5086350" y="5789613"/>
          <p14:tracePt t="174277" x="5094288" y="5789613"/>
          <p14:tracePt t="174286" x="5110163" y="5789613"/>
          <p14:tracePt t="174293" x="5110163" y="5781675"/>
          <p14:tracePt t="174309" x="5118100" y="5781675"/>
          <p14:tracePt t="174341" x="5126038" y="5781675"/>
          <p14:tracePt t="174365" x="5133975" y="5773738"/>
          <p14:tracePt t="174405" x="5141913" y="5773738"/>
          <p14:tracePt t="174421" x="5149850" y="5773738"/>
          <p14:tracePt t="174429" x="5157788" y="5773738"/>
          <p14:tracePt t="174437" x="5165725" y="5773738"/>
          <p14:tracePt t="174445" x="5181600" y="5773738"/>
          <p14:tracePt t="174453" x="5189538" y="5773738"/>
          <p14:tracePt t="174461" x="5205413" y="5773738"/>
          <p14:tracePt t="174469" x="5213350" y="5773738"/>
          <p14:tracePt t="174477" x="5229225" y="5773738"/>
          <p14:tracePt t="174485" x="5237163" y="5773738"/>
          <p14:tracePt t="174493" x="5245100" y="5773738"/>
          <p14:tracePt t="174501" x="5253038" y="5773738"/>
          <p14:tracePt t="174509" x="5268913" y="5773738"/>
          <p14:tracePt t="174518" x="5276850" y="5773738"/>
          <p14:tracePt t="174525" x="5284788" y="5773738"/>
          <p14:tracePt t="174533" x="5292725" y="5773738"/>
          <p14:tracePt t="174549" x="5310188" y="5773738"/>
          <p14:tracePt t="174565" x="5318125" y="5773738"/>
          <p14:tracePt t="174581" x="5326063" y="5773738"/>
          <p14:tracePt t="174597" x="5334000" y="5773738"/>
          <p14:tracePt t="174605" x="5341938" y="5773738"/>
          <p14:tracePt t="174613" x="5349875" y="5773738"/>
          <p14:tracePt t="174621" x="5357813" y="5773738"/>
          <p14:tracePt t="174629" x="5365750" y="5773738"/>
          <p14:tracePt t="174637" x="5373688" y="5773738"/>
          <p14:tracePt t="174645" x="5381625" y="5773738"/>
          <p14:tracePt t="174653" x="5389563" y="5773738"/>
          <p14:tracePt t="174661" x="5405438" y="5773738"/>
          <p14:tracePt t="174669" x="5421313" y="5773738"/>
          <p14:tracePt t="174677" x="5437188" y="5773738"/>
          <p14:tracePt t="174685" x="5453063" y="5773738"/>
          <p14:tracePt t="174693" x="5468938" y="5773738"/>
          <p14:tracePt t="174701" x="5484813" y="5765800"/>
          <p14:tracePt t="174709" x="5500688" y="5765800"/>
          <p14:tracePt t="174717" x="5524500" y="5765800"/>
          <p14:tracePt t="174725" x="5540375" y="5765800"/>
          <p14:tracePt t="174733" x="5556250" y="5765800"/>
          <p14:tracePt t="174741" x="5572125" y="5765800"/>
          <p14:tracePt t="174749" x="5588000" y="5765800"/>
          <p14:tracePt t="174757" x="5611813" y="5765800"/>
          <p14:tracePt t="174765" x="5627688" y="5765800"/>
          <p14:tracePt t="174773" x="5651500" y="5765800"/>
          <p14:tracePt t="174781" x="5667375" y="5765800"/>
          <p14:tracePt t="174789" x="5684838" y="5765800"/>
          <p14:tracePt t="174797" x="5700713" y="5765800"/>
          <p14:tracePt t="174805" x="5716588" y="5765800"/>
          <p14:tracePt t="174813" x="5724525" y="5765800"/>
          <p14:tracePt t="174821" x="5740400" y="5765800"/>
          <p14:tracePt t="174829" x="5756275" y="5765800"/>
          <p14:tracePt t="174837" x="5764213" y="5765800"/>
          <p14:tracePt t="174845" x="5772150" y="5765800"/>
          <p14:tracePt t="174853" x="5788025" y="5765800"/>
          <p14:tracePt t="174861" x="5795963" y="5765800"/>
          <p14:tracePt t="174869" x="5803900" y="5765800"/>
          <p14:tracePt t="174877" x="5811838" y="5765800"/>
          <p14:tracePt t="174885" x="5819775" y="5765800"/>
          <p14:tracePt t="174893" x="5827713" y="5765800"/>
          <p14:tracePt t="175325" x="5835650" y="5765800"/>
          <p14:tracePt t="175357" x="5843588" y="5765800"/>
          <p14:tracePt t="175373" x="5851525" y="5765800"/>
          <p14:tracePt t="175381" x="5859463" y="5765800"/>
          <p14:tracePt t="175389" x="5867400" y="5765800"/>
          <p14:tracePt t="175397" x="5891213" y="5757863"/>
          <p14:tracePt t="175405" x="5899150" y="5757863"/>
          <p14:tracePt t="175413" x="5922963" y="5757863"/>
          <p14:tracePt t="175421" x="5930900" y="5757863"/>
          <p14:tracePt t="175429" x="5946775" y="5757863"/>
          <p14:tracePt t="175437" x="5962650" y="5757863"/>
          <p14:tracePt t="175445" x="5970588" y="5757863"/>
          <p14:tracePt t="175453" x="5978525" y="5757863"/>
          <p14:tracePt t="175461" x="5986463" y="5757863"/>
          <p14:tracePt t="175469" x="5994400" y="5757863"/>
          <p14:tracePt t="175477" x="6002338" y="5757863"/>
          <p14:tracePt t="175485" x="6010275" y="5757863"/>
          <p14:tracePt t="175502" x="6026150" y="5757863"/>
          <p14:tracePt t="175509" x="6034088" y="5757863"/>
          <p14:tracePt t="175519" x="6051550" y="5757863"/>
          <p14:tracePt t="175525" x="6059488" y="5757863"/>
          <p14:tracePt t="175533" x="6075363" y="5757863"/>
          <p14:tracePt t="175541" x="6091238" y="5757863"/>
          <p14:tracePt t="175549" x="6115050" y="5757863"/>
          <p14:tracePt t="175565" x="6138863" y="5757863"/>
          <p14:tracePt t="175573" x="6146800" y="5757863"/>
          <p14:tracePt t="175581" x="6162675" y="5757863"/>
          <p14:tracePt t="175589" x="6186488" y="5749925"/>
          <p14:tracePt t="175597" x="6202363" y="5749925"/>
          <p14:tracePt t="175605" x="6226175" y="5749925"/>
          <p14:tracePt t="175613" x="6242050" y="5749925"/>
          <p14:tracePt t="175622" x="6257925" y="5749925"/>
          <p14:tracePt t="175629" x="6273800" y="5749925"/>
          <p14:tracePt t="175638" x="6281738" y="5749925"/>
          <p14:tracePt t="175645" x="6305550" y="5741988"/>
          <p14:tracePt t="175653" x="6321425" y="5741988"/>
          <p14:tracePt t="175661" x="6329363" y="5741988"/>
          <p14:tracePt t="175669" x="6345238" y="5741988"/>
          <p14:tracePt t="175677" x="6353175" y="5741988"/>
          <p14:tracePt t="175685" x="6361113" y="5741988"/>
          <p14:tracePt t="175693" x="6369050" y="5741988"/>
          <p14:tracePt t="177966" x="6369050" y="5734050"/>
          <p14:tracePt t="177973" x="6369050" y="5718175"/>
          <p14:tracePt t="177981" x="6376988" y="5702300"/>
          <p14:tracePt t="177989" x="6376988" y="5694363"/>
          <p14:tracePt t="178221" x="6384925" y="5694363"/>
          <p14:tracePt t="178309" x="6392863" y="5694363"/>
          <p14:tracePt t="178317" x="6402388" y="5694363"/>
          <p14:tracePt t="178325" x="6410325" y="5694363"/>
          <p14:tracePt t="178333" x="6418263" y="5694363"/>
          <p14:tracePt t="178341" x="6426200" y="5694363"/>
          <p14:tracePt t="178429" x="6434138" y="5702300"/>
          <p14:tracePt t="178437" x="6450013" y="5702300"/>
          <p14:tracePt t="178445" x="6457950" y="5702300"/>
          <p14:tracePt t="178453" x="6465888" y="5702300"/>
          <p14:tracePt t="178461" x="6473825" y="5710238"/>
          <p14:tracePt t="178477" x="6489700" y="5710238"/>
          <p14:tracePt t="178493" x="6489700" y="5718175"/>
          <p14:tracePt t="178509" x="6497638" y="5718175"/>
          <p14:tracePt t="178518" x="6505575" y="5718175"/>
          <p14:tracePt t="178533" x="6513513" y="5718175"/>
          <p14:tracePt t="178541" x="6521450" y="5718175"/>
          <p14:tracePt t="178557" x="6529388" y="5718175"/>
          <p14:tracePt t="178573" x="6537325" y="5718175"/>
          <p14:tracePt t="178661" x="6545263" y="5718175"/>
          <p14:tracePt t="178677" x="6545263" y="5710238"/>
          <p14:tracePt t="178685" x="6553200" y="5710238"/>
          <p14:tracePt t="178693" x="6553200" y="5702300"/>
          <p14:tracePt t="178701" x="6553200" y="5694363"/>
          <p14:tracePt t="178709" x="6561138" y="5694363"/>
          <p14:tracePt t="178741" x="6561138" y="5686425"/>
          <p14:tracePt t="204653" x="6553200" y="5686425"/>
          <p14:tracePt t="204661" x="6537325" y="5686425"/>
          <p14:tracePt t="204669" x="6521450" y="5686425"/>
          <p14:tracePt t="204677" x="6497638" y="5686425"/>
          <p14:tracePt t="204685" x="6473825" y="5694363"/>
          <p14:tracePt t="204693" x="6450013" y="5710238"/>
          <p14:tracePt t="204701" x="6418263" y="5718175"/>
          <p14:tracePt t="204773" x="6410325" y="5718175"/>
          <p14:tracePt t="204781" x="6402388" y="5734050"/>
          <p14:tracePt t="204789" x="6384925" y="5749925"/>
          <p14:tracePt t="204797" x="6369050" y="5765800"/>
          <p14:tracePt t="204805" x="6353175" y="5789613"/>
          <p14:tracePt t="204813" x="6337300" y="5789613"/>
          <p14:tracePt t="204821" x="6289675" y="5789613"/>
          <p14:tracePt t="204829" x="6234113" y="5765800"/>
          <p14:tracePt t="204837" x="6170613" y="5678488"/>
          <p14:tracePt t="204845" x="6067425" y="5541963"/>
          <p14:tracePt t="204853" x="5978525" y="5351463"/>
          <p14:tracePt t="204861" x="5875338" y="5167313"/>
          <p14:tracePt t="204869" x="5867400" y="5143500"/>
          <p14:tracePt t="205109" x="5843588" y="5143500"/>
          <p14:tracePt t="205117" x="5843588" y="5175250"/>
          <p14:tracePt t="205125" x="5827713" y="5238750"/>
          <p14:tracePt t="205133" x="5827713" y="5319713"/>
          <p14:tracePt t="205141" x="5827713" y="5407025"/>
          <p14:tracePt t="205149" x="5819775" y="5502275"/>
          <p14:tracePt t="205157" x="5803900" y="5565775"/>
          <p14:tracePt t="205165" x="5780088" y="5565775"/>
          <p14:tracePt t="205173" x="5756275" y="5565775"/>
          <p14:tracePt t="205181" x="5740400" y="5565775"/>
          <p14:tracePt t="205189" x="5724525" y="5565775"/>
          <p14:tracePt t="205196" x="5692775" y="5565775"/>
          <p14:tracePt t="205205" x="5667375" y="5581650"/>
          <p14:tracePt t="205213" x="5627688" y="5597525"/>
          <p14:tracePt t="205221" x="5595938" y="5605463"/>
          <p14:tracePt t="205229" x="5572125" y="5613400"/>
          <p14:tracePt t="205237" x="5556250" y="5621338"/>
          <p14:tracePt t="205245" x="5532438" y="5629275"/>
          <p14:tracePt t="205253" x="5524500" y="5637213"/>
          <p14:tracePt t="205261" x="5508625" y="5645150"/>
          <p14:tracePt t="205269" x="5492750" y="5662613"/>
          <p14:tracePt t="205277" x="5453063" y="5670550"/>
          <p14:tracePt t="205285" x="5421313" y="5694363"/>
          <p14:tracePt t="205293" x="5373688" y="5718175"/>
          <p14:tracePt t="205301" x="5300663" y="5749925"/>
          <p14:tracePt t="205309" x="5253038" y="5781675"/>
          <p14:tracePt t="205317" x="5197475" y="5813425"/>
          <p14:tracePt t="205325" x="5149850" y="5845175"/>
          <p14:tracePt t="205333" x="5094288" y="5884863"/>
          <p14:tracePt t="205341" x="5030788" y="5916613"/>
          <p14:tracePt t="205350" x="4975225" y="5948363"/>
          <p14:tracePt t="205357" x="4918075" y="5980113"/>
          <p14:tracePt t="205365" x="4862513" y="6013450"/>
          <p14:tracePt t="205373" x="4791075" y="6045200"/>
          <p14:tracePt t="205381" x="4727575" y="6084888"/>
          <p14:tracePt t="205389" x="4664075" y="6116638"/>
          <p14:tracePt t="205397" x="4592638" y="6140450"/>
          <p14:tracePt t="205405" x="4535488" y="6164263"/>
          <p14:tracePt t="205413" x="4464050" y="6180138"/>
          <p14:tracePt t="205421" x="4400550" y="6196013"/>
          <p14:tracePt t="205429" x="4337050" y="6219825"/>
          <p14:tracePt t="205438" x="4265613" y="6235700"/>
          <p14:tracePt t="205445" x="4200525" y="6267450"/>
          <p14:tracePt t="205453" x="4144963" y="6283325"/>
          <p14:tracePt t="205461" x="4081463" y="6299200"/>
          <p14:tracePt t="205469" x="4010025" y="6315075"/>
          <p14:tracePt t="205477" x="3954463" y="6330950"/>
          <p14:tracePt t="205485" x="3890963" y="6348413"/>
          <p14:tracePt t="205493" x="3825875" y="6372225"/>
          <p14:tracePt t="205501" x="3754438" y="6380163"/>
          <p14:tracePt t="205509" x="3690938" y="6388100"/>
          <p14:tracePt t="205517" x="3627438" y="6403975"/>
          <p14:tracePt t="205525" x="3548063" y="6419850"/>
          <p14:tracePt t="205534" x="3484563" y="6435725"/>
          <p14:tracePt t="205541" x="3395663" y="6443663"/>
          <p14:tracePt t="205549" x="3316288" y="6451600"/>
          <p14:tracePt t="205557" x="3228975" y="6451600"/>
          <p14:tracePt t="205565" x="3141663" y="6459538"/>
          <p14:tracePt t="205573" x="3060700" y="6459538"/>
          <p14:tracePt t="205581" x="2965450" y="6475413"/>
          <p14:tracePt t="205589" x="2878138" y="6475413"/>
          <p14:tracePt t="205597" x="2806700" y="6475413"/>
          <p14:tracePt t="205605" x="2709863" y="6475413"/>
          <p14:tracePt t="205613" x="2646363" y="6475413"/>
          <p14:tracePt t="205621" x="2566988" y="6475413"/>
          <p14:tracePt t="205629" x="2495550" y="6475413"/>
          <p14:tracePt t="205636" x="2439988" y="6475413"/>
          <p14:tracePt t="205645" x="2374900" y="6475413"/>
          <p14:tracePt t="205653" x="2335213" y="6475413"/>
          <p14:tracePt t="205661" x="2279650" y="6475413"/>
          <p14:tracePt t="205669" x="2239963" y="6475413"/>
          <p14:tracePt t="205678" x="2192338" y="6475413"/>
          <p14:tracePt t="205685" x="2152650" y="6475413"/>
          <p14:tracePt t="205693" x="2112963" y="6467475"/>
          <p14:tracePt t="205701" x="2073275" y="6467475"/>
          <p14:tracePt t="205709" x="2025650" y="6459538"/>
          <p14:tracePt t="205717" x="1992313" y="6459538"/>
          <p14:tracePt t="205725" x="1952625" y="6459538"/>
          <p14:tracePt t="205733" x="1920875" y="6459538"/>
          <p14:tracePt t="205741" x="1881188" y="6451600"/>
          <p14:tracePt t="205749" x="1849438" y="6443663"/>
          <p14:tracePt t="205757" x="1817688" y="6435725"/>
          <p14:tracePt t="205765" x="1778000" y="6427788"/>
          <p14:tracePt t="205773" x="1738313" y="6427788"/>
          <p14:tracePt t="205781" x="1690688" y="6419850"/>
          <p14:tracePt t="205789" x="1658938" y="6419850"/>
          <p14:tracePt t="205797" x="1633538" y="6403975"/>
          <p14:tracePt t="205805" x="1609725" y="6403975"/>
          <p14:tracePt t="205813" x="1585913" y="6388100"/>
          <p14:tracePt t="205821" x="1554163" y="6380163"/>
          <p14:tracePt t="205829" x="1530350" y="6380163"/>
          <p14:tracePt t="205837" x="1506538" y="6364288"/>
          <p14:tracePt t="205845" x="1482725" y="6348413"/>
          <p14:tracePt t="205853" x="1458913" y="6348413"/>
          <p14:tracePt t="205861" x="1435100" y="6338888"/>
          <p14:tracePt t="205869" x="1411288" y="6323013"/>
          <p14:tracePt t="205877" x="1395413" y="6323013"/>
          <p14:tracePt t="205884" x="1387475" y="6315075"/>
          <p14:tracePt t="205893" x="1371600" y="6315075"/>
          <p14:tracePt t="205901" x="1363663" y="6307138"/>
          <p14:tracePt t="205909" x="1355725" y="6307138"/>
          <p14:tracePt t="205941" x="1355725" y="6299200"/>
          <p14:tracePt t="206069" x="1363663" y="6299200"/>
          <p14:tracePt t="206077" x="1363663" y="6291263"/>
          <p14:tracePt t="206085" x="1371600" y="6291263"/>
          <p14:tracePt t="206101" x="1371600" y="6283325"/>
          <p14:tracePt t="206109" x="1379538" y="6283325"/>
          <p14:tracePt t="206117" x="1387475" y="6283325"/>
          <p14:tracePt t="206133" x="1395413" y="6283325"/>
          <p14:tracePt t="206141" x="1403350" y="6283325"/>
          <p14:tracePt t="206154" x="1411288" y="6275388"/>
          <p14:tracePt t="206157" x="1427163" y="6267450"/>
          <p14:tracePt t="206165" x="1435100" y="6267450"/>
          <p14:tracePt t="206173" x="1443038" y="6267450"/>
          <p14:tracePt t="206181" x="1458913" y="6267450"/>
          <p14:tracePt t="206189" x="1482725" y="6259513"/>
          <p14:tracePt t="206197" x="1490663" y="6251575"/>
          <p14:tracePt t="206205" x="1514475" y="6251575"/>
          <p14:tracePt t="206213" x="1522413" y="6251575"/>
          <p14:tracePt t="206221" x="1546225" y="6251575"/>
          <p14:tracePt t="206229" x="1562100" y="6251575"/>
          <p14:tracePt t="206237" x="1577975" y="6251575"/>
          <p14:tracePt t="206245" x="1593850" y="6251575"/>
          <p14:tracePt t="206253" x="1601788" y="6243638"/>
          <p14:tracePt t="206261" x="1609725" y="6243638"/>
          <p14:tracePt t="206269" x="1617663" y="6243638"/>
          <p14:tracePt t="206277" x="1625600" y="6243638"/>
          <p14:tracePt t="206285" x="1641475" y="6243638"/>
          <p14:tracePt t="206293" x="1651000" y="6243638"/>
          <p14:tracePt t="206309" x="1666875" y="6243638"/>
          <p14:tracePt t="206317" x="1682750" y="6243638"/>
          <p14:tracePt t="206325" x="1690688" y="6243638"/>
          <p14:tracePt t="206333" x="1706563" y="6243638"/>
          <p14:tracePt t="206341" x="1730375" y="6243638"/>
          <p14:tracePt t="206349" x="1746250" y="6243638"/>
          <p14:tracePt t="206357" x="1770063" y="6251575"/>
          <p14:tracePt t="206365" x="1793875" y="6251575"/>
          <p14:tracePt t="206373" x="1809750" y="6251575"/>
          <p14:tracePt t="206381" x="1833563" y="6251575"/>
          <p14:tracePt t="206389" x="1849438" y="6259513"/>
          <p14:tracePt t="206397" x="1865313" y="6259513"/>
          <p14:tracePt t="206405" x="1889125" y="6267450"/>
          <p14:tracePt t="206413" x="1912938" y="6267450"/>
          <p14:tracePt t="206421" x="1936750" y="6267450"/>
          <p14:tracePt t="206429" x="1960563" y="6267450"/>
          <p14:tracePt t="206437" x="1992313" y="6267450"/>
          <p14:tracePt t="206445" x="2017713" y="6267450"/>
          <p14:tracePt t="206453" x="2049463" y="6275388"/>
          <p14:tracePt t="206461" x="2089150" y="6275388"/>
          <p14:tracePt t="206469" x="2112963" y="6283325"/>
          <p14:tracePt t="206477" x="2136775" y="6283325"/>
          <p14:tracePt t="206485" x="2160588" y="6283325"/>
          <p14:tracePt t="206493" x="2184400" y="6283325"/>
          <p14:tracePt t="206501" x="2200275" y="6283325"/>
          <p14:tracePt t="206509" x="2208213" y="6283325"/>
          <p14:tracePt t="206517" x="2224088" y="6283325"/>
          <p14:tracePt t="206525" x="2239963" y="6283325"/>
          <p14:tracePt t="206533" x="2255838" y="6283325"/>
          <p14:tracePt t="206541" x="2263775" y="6283325"/>
          <p14:tracePt t="206549" x="2279650" y="6283325"/>
          <p14:tracePt t="206557" x="2287588" y="6283325"/>
          <p14:tracePt t="206565" x="2303463" y="6283325"/>
          <p14:tracePt t="206573" x="2311400" y="6283325"/>
          <p14:tracePt t="206581" x="2319338" y="6283325"/>
          <p14:tracePt t="206589" x="2327275" y="6283325"/>
          <p14:tracePt t="206597" x="2351088" y="6283325"/>
          <p14:tracePt t="206605" x="2359025" y="6283325"/>
          <p14:tracePt t="206613" x="2374900" y="6283325"/>
          <p14:tracePt t="206621" x="2384425" y="6283325"/>
          <p14:tracePt t="206629" x="2392363" y="6283325"/>
          <p14:tracePt t="206637" x="2400300" y="6283325"/>
          <p14:tracePt t="206645" x="2408238" y="6283325"/>
          <p14:tracePt t="206653" x="2424113" y="6283325"/>
          <p14:tracePt t="206669" x="2432050" y="6283325"/>
          <p14:tracePt t="206677" x="2447925" y="6283325"/>
          <p14:tracePt t="206685" x="2463800" y="6283325"/>
          <p14:tracePt t="206693" x="2471738" y="6283325"/>
          <p14:tracePt t="206701" x="2487613" y="6283325"/>
          <p14:tracePt t="206709" x="2503488" y="6283325"/>
          <p14:tracePt t="206717" x="2527300" y="6283325"/>
          <p14:tracePt t="206725" x="2543175" y="6283325"/>
          <p14:tracePt t="206733" x="2559050" y="6283325"/>
          <p14:tracePt t="206741" x="2582863" y="6283325"/>
          <p14:tracePt t="206749" x="2598738" y="6283325"/>
          <p14:tracePt t="206757" x="2622550" y="6283325"/>
          <p14:tracePt t="206765" x="2654300" y="6275388"/>
          <p14:tracePt t="206773" x="2678113" y="6275388"/>
          <p14:tracePt t="206781" x="2701925" y="6275388"/>
          <p14:tracePt t="206789" x="2725738" y="6267450"/>
          <p14:tracePt t="206797" x="2741613" y="6267450"/>
          <p14:tracePt t="206805" x="2759075" y="6267450"/>
          <p14:tracePt t="206812" x="2774950" y="6259513"/>
          <p14:tracePt t="206821" x="2782888" y="6259513"/>
          <p14:tracePt t="206829" x="2790825" y="6259513"/>
          <p14:tracePt t="206837" x="2798763" y="6259513"/>
          <p14:tracePt t="206845" x="2806700" y="6259513"/>
          <p14:tracePt t="206853" x="2814638" y="6259513"/>
          <p14:tracePt t="206861" x="2822575" y="6259513"/>
          <p14:tracePt t="206868" x="2830513" y="6259513"/>
          <p14:tracePt t="206877" x="2846388" y="6259513"/>
          <p14:tracePt t="206885" x="2862263" y="6259513"/>
          <p14:tracePt t="206893" x="2870200" y="6259513"/>
          <p14:tracePt t="206901" x="2886075" y="6259513"/>
          <p14:tracePt t="206909" x="2909888" y="6259513"/>
          <p14:tracePt t="206917" x="2933700" y="6259513"/>
          <p14:tracePt t="206925" x="2965450" y="6259513"/>
          <p14:tracePt t="206933" x="2997200" y="6259513"/>
          <p14:tracePt t="206941" x="3028950" y="6259513"/>
          <p14:tracePt t="206949" x="3076575" y="6259513"/>
          <p14:tracePt t="206957" x="3109913" y="6259513"/>
          <p14:tracePt t="206965" x="3149600" y="6259513"/>
          <p14:tracePt t="206973" x="3181350" y="6259513"/>
          <p14:tracePt t="206981" x="3221038" y="6259513"/>
          <p14:tracePt t="206989" x="3252788" y="6259513"/>
          <p14:tracePt t="206997" x="3284538" y="6259513"/>
          <p14:tracePt t="207005" x="3308350" y="6259513"/>
          <p14:tracePt t="207013" x="3340100" y="6259513"/>
          <p14:tracePt t="207021" x="3363913" y="6259513"/>
          <p14:tracePt t="207029" x="3395663" y="6259513"/>
          <p14:tracePt t="207037" x="3419475" y="6259513"/>
          <p14:tracePt t="207054" x="3476625" y="6259513"/>
          <p14:tracePt t="207061" x="3500438" y="6259513"/>
          <p14:tracePt t="207069" x="3524250" y="6259513"/>
          <p14:tracePt t="207077" x="3540125" y="6259513"/>
          <p14:tracePt t="207085" x="3563938" y="6259513"/>
          <p14:tracePt t="207093" x="3571875" y="6259513"/>
          <p14:tracePt t="207101" x="3587750" y="6259513"/>
          <p14:tracePt t="207109" x="3595688" y="6259513"/>
          <p14:tracePt t="207893" x="3603625" y="6251575"/>
          <p14:tracePt t="207941" x="3603625" y="6243638"/>
          <p14:tracePt t="207949" x="3619500" y="6243638"/>
          <p14:tracePt t="207957" x="3619500" y="6235700"/>
          <p14:tracePt t="207965" x="3627438" y="6235700"/>
          <p14:tracePt t="208197" x="3619500" y="6235700"/>
          <p14:tracePt t="208205" x="3571875" y="6219825"/>
          <p14:tracePt t="208213" x="3500438" y="6196013"/>
          <p14:tracePt t="208221" x="3467100" y="6172200"/>
          <p14:tracePt t="208229" x="3459163" y="6172200"/>
          <p14:tracePt t="211821" x="3476625" y="6180138"/>
          <p14:tracePt t="211829" x="3484563" y="6188075"/>
          <p14:tracePt t="211837" x="3500438" y="6188075"/>
          <p14:tracePt t="211845" x="3516313" y="6203950"/>
          <p14:tracePt t="211853" x="3540125" y="6211888"/>
          <p14:tracePt t="211861" x="3556000" y="6219825"/>
          <p14:tracePt t="211869" x="3579813" y="6227763"/>
          <p14:tracePt t="211877" x="3603625" y="6235700"/>
          <p14:tracePt t="211885" x="3643313" y="6243638"/>
          <p14:tracePt t="211893" x="3675063" y="6259513"/>
          <p14:tracePt t="211901" x="3722688" y="6275388"/>
          <p14:tracePt t="211909" x="3778250" y="6283325"/>
          <p14:tracePt t="211917" x="3833813" y="6299200"/>
          <p14:tracePt t="211925" x="3883025" y="6315075"/>
          <p14:tracePt t="211933" x="3946525" y="6323013"/>
          <p14:tracePt t="211941" x="3986213" y="6330950"/>
          <p14:tracePt t="211949" x="4041775" y="6330950"/>
          <p14:tracePt t="211957" x="4089400" y="6338888"/>
          <p14:tracePt t="211965" x="4121150" y="6338888"/>
          <p14:tracePt t="211973" x="4160838" y="6338888"/>
          <p14:tracePt t="211981" x="4184650" y="6338888"/>
          <p14:tracePt t="211989" x="4200525" y="6348413"/>
          <p14:tracePt t="211997" x="4217988" y="6348413"/>
          <p14:tracePt t="212005" x="4225925" y="6348413"/>
          <p14:tracePt t="212020" x="4233863" y="6348413"/>
          <p14:tracePt t="212037" x="4241800" y="6348413"/>
          <p14:tracePt t="212054" x="4249738" y="6348413"/>
          <p14:tracePt t="212061" x="4265613" y="6338888"/>
          <p14:tracePt t="212070" x="4273550" y="6338888"/>
          <p14:tracePt t="212077" x="4289425" y="6338888"/>
          <p14:tracePt t="212085" x="4305300" y="6330950"/>
          <p14:tracePt t="212093" x="4344988" y="6315075"/>
          <p14:tracePt t="212101" x="4376738" y="6307138"/>
          <p14:tracePt t="212109" x="4408488" y="6299200"/>
          <p14:tracePt t="212117" x="4456113" y="6283325"/>
          <p14:tracePt t="212125" x="4519613" y="6267450"/>
          <p14:tracePt t="212133" x="4576763" y="6251575"/>
          <p14:tracePt t="212141" x="4648200" y="6243638"/>
          <p14:tracePt t="212149" x="4687888" y="6243638"/>
          <p14:tracePt t="212157" x="4727575" y="6243638"/>
          <p14:tracePt t="212165" x="4759325" y="6243638"/>
          <p14:tracePt t="212173" x="4783138" y="6227763"/>
          <p14:tracePt t="212181" x="4791075" y="6227763"/>
          <p14:tracePt t="212189" x="4799013" y="6227763"/>
          <p14:tracePt t="212197" x="4799013" y="6219825"/>
          <p14:tracePt t="212205" x="4806950" y="6219825"/>
          <p14:tracePt t="253325" x="4814888" y="6219825"/>
          <p14:tracePt t="253333" x="4822825" y="6227763"/>
          <p14:tracePt t="253340" x="4822825" y="6235700"/>
          <p14:tracePt t="253349" x="4854575" y="6275388"/>
          <p14:tracePt t="253357" x="4878388" y="6291263"/>
          <p14:tracePt t="253365" x="4918075" y="6323013"/>
          <p14:tracePt t="253373" x="4959350" y="6348413"/>
          <p14:tracePt t="253381" x="4999038" y="6364288"/>
          <p14:tracePt t="253389" x="5070475" y="6372225"/>
          <p14:tracePt t="253397" x="5102225" y="6372225"/>
          <p14:tracePt t="253405" x="5149850" y="6372225"/>
          <p14:tracePt t="253413" x="5189538" y="6372225"/>
          <p14:tracePt t="253421" x="5229225" y="6364288"/>
          <p14:tracePt t="253733" x="5237163" y="6364288"/>
          <p14:tracePt t="253741" x="5245100" y="6364288"/>
          <p14:tracePt t="253748" x="5253038" y="6372225"/>
          <p14:tracePt t="253757" x="5260975" y="6380163"/>
          <p14:tracePt t="253765" x="5268913" y="6388100"/>
          <p14:tracePt t="253773" x="5276850" y="6403975"/>
          <p14:tracePt t="253781" x="5276850" y="6411913"/>
          <p14:tracePt t="253788" x="5276850" y="6419850"/>
          <p14:tracePt t="253796" x="5284788" y="6419850"/>
          <p14:tracePt t="253813" x="5276850" y="6419850"/>
          <p14:tracePt t="253845" x="5292725" y="6419850"/>
          <p14:tracePt t="253853" x="5310188" y="6419850"/>
          <p14:tracePt t="253861" x="5318125" y="6419850"/>
          <p14:tracePt t="253868" x="5334000" y="6419850"/>
          <p14:tracePt t="253884" x="5349875" y="6403975"/>
          <p14:tracePt t="253893" x="5357813" y="6388100"/>
          <p14:tracePt t="253901" x="5373688" y="6380163"/>
          <p14:tracePt t="253909" x="5373688" y="6364288"/>
          <p14:tracePt t="253917" x="5389563" y="6364288"/>
          <p14:tracePt t="253925" x="5405438" y="6348413"/>
          <p14:tracePt t="253933" x="5413375" y="6338888"/>
          <p14:tracePt t="253941" x="5429250" y="6323013"/>
          <p14:tracePt t="253948" x="5437188" y="6315075"/>
          <p14:tracePt t="253957" x="5461000" y="6307138"/>
          <p14:tracePt t="253964" x="5476875" y="6299200"/>
          <p14:tracePt t="253973" x="5500688" y="6291263"/>
          <p14:tracePt t="253981" x="5524500" y="6275388"/>
          <p14:tracePt t="253989" x="5564188" y="6267450"/>
          <p14:tracePt t="253997" x="5588000" y="6259513"/>
          <p14:tracePt t="254005" x="5619750" y="6243638"/>
          <p14:tracePt t="254013" x="5659438" y="6235700"/>
          <p14:tracePt t="254020" x="5684838" y="6227763"/>
          <p14:tracePt t="254029" x="5724525" y="6211888"/>
          <p14:tracePt t="254036" x="5772150" y="6196013"/>
          <p14:tracePt t="254053" x="5851525" y="6180138"/>
          <p14:tracePt t="254061" x="5899150" y="6164263"/>
          <p14:tracePt t="254068" x="5946775" y="6156325"/>
          <p14:tracePt t="254077" x="5986463" y="6140450"/>
          <p14:tracePt t="254084" x="6026150" y="6132513"/>
          <p14:tracePt t="254093" x="6075363" y="6116638"/>
          <p14:tracePt t="254101" x="6099175" y="6108700"/>
          <p14:tracePt t="254109" x="6122988" y="6108700"/>
          <p14:tracePt t="254117" x="6138863" y="6108700"/>
          <p14:tracePt t="254125" x="6146800" y="6100763"/>
          <p14:tracePt t="254133" x="6154738" y="6100763"/>
          <p14:tracePt t="254285" x="6154738" y="6092825"/>
          <p14:tracePt t="254604" x="6146800" y="6092825"/>
          <p14:tracePt t="254613" x="6138863" y="6092825"/>
          <p14:tracePt t="254620" x="6138863" y="6084888"/>
          <p14:tracePt t="272341" x="6122988" y="6076950"/>
          <p14:tracePt t="272348" x="6075363" y="6076950"/>
          <p14:tracePt t="272357" x="5986463" y="6076950"/>
          <p14:tracePt t="272364" x="5867400" y="6069013"/>
          <p14:tracePt t="272373" x="5708650" y="6069013"/>
          <p14:tracePt t="272380" x="5556250" y="6069013"/>
          <p14:tracePt t="272389" x="5461000" y="6084888"/>
          <p14:tracePt t="272397" x="5381625" y="6132513"/>
          <p14:tracePt t="272404" x="5292725" y="6227763"/>
          <p14:tracePt t="272412" x="5181600" y="6403975"/>
          <p14:tracePt t="272421" x="5094288" y="6602413"/>
          <p14:tracePt t="272428" x="5054600" y="6754813"/>
          <p14:tracePt t="272436" x="5038725" y="6842125"/>
          <p14:tracePt t="273133" x="5643563" y="6802438"/>
          <p14:tracePt t="273140" x="5716588" y="6786563"/>
          <p14:tracePt t="273149" x="5764213" y="6754813"/>
          <p14:tracePt t="273157" x="5811838" y="6731000"/>
          <p14:tracePt t="273164" x="5843588" y="6707188"/>
          <p14:tracePt t="273173" x="5867400" y="6673850"/>
          <p14:tracePt t="273180" x="5891213" y="6650038"/>
          <p14:tracePt t="273188" x="5915025" y="6610350"/>
          <p14:tracePt t="273196" x="5922963" y="6586538"/>
          <p14:tracePt t="273204" x="5938838" y="6538913"/>
          <p14:tracePt t="273213" x="5954713" y="6499225"/>
          <p14:tracePt t="273220" x="5970588" y="6459538"/>
          <p14:tracePt t="273228" x="5978525" y="6419850"/>
          <p14:tracePt t="273236" x="5986463" y="6380163"/>
          <p14:tracePt t="273244" x="5986463" y="6338888"/>
          <p14:tracePt t="273252" x="5986463" y="6307138"/>
          <p14:tracePt t="273260" x="5994400" y="6283325"/>
          <p14:tracePt t="273268" x="6002338" y="6267450"/>
          <p14:tracePt t="273276" x="6002338" y="6243638"/>
          <p14:tracePt t="273284" x="6010275" y="6235700"/>
          <p14:tracePt t="273293" x="6010275" y="6211888"/>
          <p14:tracePt t="273308" x="6010275" y="6203950"/>
          <p14:tracePt t="273317" x="6010275" y="6188075"/>
          <p14:tracePt t="273324" x="6010275" y="6180138"/>
          <p14:tracePt t="273332" x="6010275" y="6156325"/>
          <p14:tracePt t="273341" x="6018213" y="6140450"/>
          <p14:tracePt t="273348" x="6018213" y="6124575"/>
          <p14:tracePt t="273356" x="6034088" y="6100763"/>
          <p14:tracePt t="273364" x="6034088" y="6092825"/>
          <p14:tracePt t="273373" x="6034088" y="6084888"/>
          <p14:tracePt t="273380" x="6034088" y="6076950"/>
          <p14:tracePt t="273389" x="6034088" y="6069013"/>
          <p14:tracePt t="273396" x="6026150" y="6069013"/>
          <p14:tracePt t="273404" x="6026150" y="6061075"/>
          <p14:tracePt t="273420" x="6018213" y="6061075"/>
          <p14:tracePt t="273436" x="6002338" y="6061075"/>
          <p14:tracePt t="273453" x="5994400" y="6061075"/>
          <p14:tracePt t="273493" x="5986463" y="6045200"/>
          <p14:tracePt t="273509" x="5978525" y="6037263"/>
          <p14:tracePt t="273524" x="5970588" y="6029325"/>
          <p14:tracePt t="273541" x="5970588" y="6021388"/>
          <p14:tracePt t="273757" x="5954713" y="6021388"/>
          <p14:tracePt t="273764" x="5938838" y="6037263"/>
          <p14:tracePt t="273773" x="5922963" y="6037263"/>
          <p14:tracePt t="273781" x="5915025" y="6037263"/>
          <p14:tracePt t="273788" x="5899150" y="6053138"/>
          <p14:tracePt t="273797" x="5899150" y="6061075"/>
          <p14:tracePt t="273804" x="5891213" y="6061075"/>
          <p14:tracePt t="297533" x="5867400" y="6069013"/>
          <p14:tracePt t="297540" x="5811838" y="6108700"/>
          <p14:tracePt t="297549" x="5764213" y="6132513"/>
          <p14:tracePt t="297556" x="5732463" y="6148388"/>
          <p14:tracePt t="297564" x="5692775" y="6164263"/>
          <p14:tracePt t="297573" x="5643563" y="6180138"/>
          <p14:tracePt t="297580" x="5611813" y="6196013"/>
          <p14:tracePt t="297588" x="5556250" y="6203950"/>
          <p14:tracePt t="297596" x="5492750" y="6211888"/>
          <p14:tracePt t="297604" x="5413375" y="6227763"/>
          <p14:tracePt t="297612" x="5349875" y="6227763"/>
          <p14:tracePt t="297620" x="5260975" y="6243638"/>
          <p14:tracePt t="297628" x="5189538" y="6243638"/>
          <p14:tracePt t="297636" x="5126038" y="6243638"/>
          <p14:tracePt t="297644" x="5046663" y="6259513"/>
          <p14:tracePt t="297652" x="4983163" y="6259513"/>
          <p14:tracePt t="297660" x="4926013" y="6275388"/>
          <p14:tracePt t="297668" x="4870450" y="6291263"/>
          <p14:tracePt t="297676" x="4806950" y="6299200"/>
          <p14:tracePt t="297684" x="4735513" y="6307138"/>
          <p14:tracePt t="297692" x="4656138" y="6315075"/>
          <p14:tracePt t="297700" x="4584700" y="6323013"/>
          <p14:tracePt t="297708" x="4495800" y="6323013"/>
          <p14:tracePt t="297716" x="4400550" y="6323013"/>
          <p14:tracePt t="297724" x="4297363" y="6323013"/>
          <p14:tracePt t="297732" x="4176713" y="6315075"/>
          <p14:tracePt t="297740" x="4065588" y="6307138"/>
          <p14:tracePt t="297749" x="3970338" y="6291263"/>
          <p14:tracePt t="297756" x="3859213" y="6291263"/>
          <p14:tracePt t="297764" x="3754438" y="6291263"/>
          <p14:tracePt t="297772" x="3659188" y="6283325"/>
          <p14:tracePt t="297780" x="3571875" y="6283325"/>
          <p14:tracePt t="297788" x="3467100" y="6283325"/>
          <p14:tracePt t="297796" x="3371850" y="6283325"/>
          <p14:tracePt t="297804" x="3268663" y="6283325"/>
          <p14:tracePt t="297812" x="3157538" y="6283325"/>
          <p14:tracePt t="297820" x="3036888" y="6283325"/>
          <p14:tracePt t="297828" x="2909888" y="6283325"/>
          <p14:tracePt t="297836" x="2725738" y="6267450"/>
          <p14:tracePt t="297844" x="2527300" y="6259513"/>
          <p14:tracePt t="297852" x="2303463" y="6235700"/>
          <p14:tracePt t="297860" x="2081213" y="6219825"/>
          <p14:tracePt t="297868" x="1897063" y="6211888"/>
          <p14:tracePt t="297876" x="1746250" y="6211888"/>
          <p14:tracePt t="297884" x="1617663" y="6211888"/>
          <p14:tracePt t="297893" x="1514475" y="6211888"/>
          <p14:tracePt t="297900" x="1419225" y="6211888"/>
          <p14:tracePt t="297908" x="1331913" y="6211888"/>
          <p14:tracePt t="297916" x="1266825" y="6219825"/>
          <p14:tracePt t="297924" x="1203325" y="6227763"/>
          <p14:tracePt t="297932" x="1155700" y="6227763"/>
          <p14:tracePt t="297940" x="1100138" y="6235700"/>
          <p14:tracePt t="297949" x="1068388" y="6235700"/>
          <p14:tracePt t="297956" x="1052513" y="6235700"/>
          <p14:tracePt t="297964" x="1036638" y="6235700"/>
          <p14:tracePt t="297972" x="1028700" y="6235700"/>
          <p14:tracePt t="298108" x="1036638" y="6235700"/>
          <p14:tracePt t="298116" x="1044575" y="6235700"/>
          <p14:tracePt t="298124" x="1052513" y="6235700"/>
          <p14:tracePt t="298132" x="1068388" y="6227763"/>
          <p14:tracePt t="298140" x="1076325" y="6227763"/>
          <p14:tracePt t="298149" x="1084263" y="6219825"/>
          <p14:tracePt t="298156" x="1092200" y="6219825"/>
          <p14:tracePt t="298172" x="1100138" y="6211888"/>
          <p14:tracePt t="298180" x="1116013" y="6203950"/>
          <p14:tracePt t="298188" x="1123950" y="6203950"/>
          <p14:tracePt t="298196" x="1131888" y="6203950"/>
          <p14:tracePt t="298204" x="1163638" y="6196013"/>
          <p14:tracePt t="298212" x="1187450" y="6180138"/>
          <p14:tracePt t="298220" x="1211263" y="6180138"/>
          <p14:tracePt t="298228" x="1227138" y="6172200"/>
          <p14:tracePt t="298236" x="1258888" y="6156325"/>
          <p14:tracePt t="298244" x="1300163" y="6148388"/>
          <p14:tracePt t="298252" x="1323975" y="6140450"/>
          <p14:tracePt t="298260" x="1355725" y="6132513"/>
          <p14:tracePt t="298268" x="1403350" y="6124575"/>
          <p14:tracePt t="298276" x="1450975" y="6116638"/>
          <p14:tracePt t="298284" x="1490663" y="6108700"/>
          <p14:tracePt t="298292" x="1538288" y="6100763"/>
          <p14:tracePt t="298300" x="1570038" y="6092825"/>
          <p14:tracePt t="298308" x="1601788" y="6084888"/>
          <p14:tracePt t="298316" x="1633538" y="6084888"/>
          <p14:tracePt t="298324" x="1658938" y="6084888"/>
          <p14:tracePt t="298333" x="1674813" y="6076950"/>
          <p14:tracePt t="298340" x="1698625" y="6076950"/>
          <p14:tracePt t="298349" x="1714500" y="6076950"/>
          <p14:tracePt t="298356" x="1738313" y="6076950"/>
          <p14:tracePt t="298364" x="1754188" y="6069013"/>
          <p14:tracePt t="298372" x="1762125" y="6069013"/>
          <p14:tracePt t="298380" x="1778000" y="6069013"/>
          <p14:tracePt t="298388" x="1801813" y="6069013"/>
          <p14:tracePt t="298396" x="1825625" y="6069013"/>
          <p14:tracePt t="298404" x="1833563" y="6069013"/>
          <p14:tracePt t="298412" x="1841500" y="6069013"/>
          <p14:tracePt t="298420" x="1849438" y="6069013"/>
          <p14:tracePt t="298428" x="1857375" y="6069013"/>
          <p14:tracePt t="298436" x="1865313" y="6069013"/>
          <p14:tracePt t="298468" x="1873250" y="6069013"/>
          <p14:tracePt t="298484" x="1881188" y="6069013"/>
          <p14:tracePt t="298508" x="1897063" y="6069013"/>
          <p14:tracePt t="298524" x="1905000" y="6069013"/>
          <p14:tracePt t="298532" x="1928813" y="6069013"/>
          <p14:tracePt t="298540" x="1936750" y="6069013"/>
          <p14:tracePt t="298549" x="1952625" y="6084888"/>
          <p14:tracePt t="298556" x="1960563" y="6084888"/>
          <p14:tracePt t="298564" x="1992313" y="6092825"/>
          <p14:tracePt t="298572" x="2017713" y="6100763"/>
          <p14:tracePt t="298580" x="2041525" y="6100763"/>
          <p14:tracePt t="298588" x="2065338" y="6116638"/>
          <p14:tracePt t="298596" x="2089150" y="6124575"/>
          <p14:tracePt t="298604" x="2112963" y="6124575"/>
          <p14:tracePt t="298613" x="2144713" y="6132513"/>
          <p14:tracePt t="298620" x="2184400" y="6140450"/>
          <p14:tracePt t="298628" x="2208213" y="6148388"/>
          <p14:tracePt t="298637" x="2232025" y="6156325"/>
          <p14:tracePt t="298644" x="2263775" y="6164263"/>
          <p14:tracePt t="298652" x="2303463" y="6172200"/>
          <p14:tracePt t="298660" x="2343150" y="6172200"/>
          <p14:tracePt t="298668" x="2374900" y="6180138"/>
          <p14:tracePt t="298676" x="2416175" y="6188075"/>
          <p14:tracePt t="298684" x="2447925" y="6203950"/>
          <p14:tracePt t="298692" x="2495550" y="6211888"/>
          <p14:tracePt t="298700" x="2527300" y="6219825"/>
          <p14:tracePt t="298708" x="2566988" y="6219825"/>
          <p14:tracePt t="298716" x="2598738" y="6227763"/>
          <p14:tracePt t="298724" x="2622550" y="6235700"/>
          <p14:tracePt t="298733" x="2654300" y="6243638"/>
          <p14:tracePt t="298740" x="2678113" y="6243638"/>
          <p14:tracePt t="298749" x="2701925" y="6243638"/>
          <p14:tracePt t="298756" x="2725738" y="6243638"/>
          <p14:tracePt t="298764" x="2751138" y="6243638"/>
          <p14:tracePt t="298772" x="2774950" y="6251575"/>
          <p14:tracePt t="298780" x="2798763" y="6251575"/>
          <p14:tracePt t="298788" x="2822575" y="6251575"/>
          <p14:tracePt t="298796" x="2838450" y="6251575"/>
          <p14:tracePt t="298804" x="2854325" y="6251575"/>
          <p14:tracePt t="298812" x="2870200" y="6251575"/>
          <p14:tracePt t="298820" x="2886075" y="6251575"/>
          <p14:tracePt t="298828" x="2901950" y="6251575"/>
          <p14:tracePt t="298836" x="2917825" y="6251575"/>
          <p14:tracePt t="298844" x="2941638" y="6251575"/>
          <p14:tracePt t="298852" x="2957513" y="6251575"/>
          <p14:tracePt t="298860" x="2973388" y="6251575"/>
          <p14:tracePt t="298868" x="2989263" y="6251575"/>
          <p14:tracePt t="298876" x="3005138" y="6251575"/>
          <p14:tracePt t="298884" x="3021013" y="6251575"/>
          <p14:tracePt t="298900" x="3060700" y="6251575"/>
          <p14:tracePt t="298908" x="3076575" y="6251575"/>
          <p14:tracePt t="298916" x="3100388" y="6251575"/>
          <p14:tracePt t="298925" x="3125788" y="6251575"/>
          <p14:tracePt t="298933" x="3149600" y="6251575"/>
          <p14:tracePt t="298940" x="3173413" y="6251575"/>
          <p14:tracePt t="298949" x="3197225" y="6251575"/>
          <p14:tracePt t="298956" x="3221038" y="6251575"/>
          <p14:tracePt t="298964" x="3236913" y="6259513"/>
          <p14:tracePt t="298972" x="3252788" y="6267450"/>
          <p14:tracePt t="298980" x="3268663" y="6267450"/>
          <p14:tracePt t="298988" x="3284538" y="6267450"/>
          <p14:tracePt t="298996" x="3300413" y="6275388"/>
          <p14:tracePt t="299004" x="3324225" y="6275388"/>
          <p14:tracePt t="299012" x="3340100" y="6275388"/>
          <p14:tracePt t="299020" x="3371850" y="6283325"/>
          <p14:tracePt t="299028" x="3387725" y="6283325"/>
          <p14:tracePt t="299036" x="3403600" y="6291263"/>
          <p14:tracePt t="299044" x="3419475" y="6291263"/>
          <p14:tracePt t="299052" x="3435350" y="6291263"/>
          <p14:tracePt t="299060" x="3459163" y="6291263"/>
          <p14:tracePt t="299068" x="3476625" y="6299200"/>
          <p14:tracePt t="299076" x="3484563" y="6299200"/>
          <p14:tracePt t="299084" x="3492500" y="6299200"/>
          <p14:tracePt t="299100" x="3500438" y="6299200"/>
          <p14:tracePt t="299293" x="3508375" y="6299200"/>
          <p14:tracePt t="299316" x="3516313" y="6299200"/>
          <p14:tracePt t="299340" x="3524250" y="6299200"/>
          <p14:tracePt t="299349" x="3540125" y="6299200"/>
          <p14:tracePt t="299356" x="3548063" y="6299200"/>
          <p14:tracePt t="299364" x="3556000" y="6299200"/>
          <p14:tracePt t="299372" x="3571875" y="6299200"/>
          <p14:tracePt t="299380" x="3579813" y="6299200"/>
          <p14:tracePt t="299388" x="3595688" y="6299200"/>
          <p14:tracePt t="299396" x="3603625" y="6299200"/>
          <p14:tracePt t="299404" x="3611563" y="6299200"/>
          <p14:tracePt t="299412" x="3619500" y="6299200"/>
          <p14:tracePt t="299420" x="3627438" y="6299200"/>
          <p14:tracePt t="299428" x="3643313" y="6299200"/>
          <p14:tracePt t="299436" x="3651250" y="6299200"/>
          <p14:tracePt t="299444" x="3659188" y="6299200"/>
          <p14:tracePt t="299452" x="3675063" y="6299200"/>
          <p14:tracePt t="299460" x="3683000" y="6299200"/>
          <p14:tracePt t="299468" x="3690938" y="6299200"/>
          <p14:tracePt t="299476" x="3698875" y="6299200"/>
          <p14:tracePt t="299484" x="3714750" y="6299200"/>
          <p14:tracePt t="299500" x="3722688" y="6299200"/>
          <p14:tracePt t="299508" x="3730625" y="6299200"/>
          <p14:tracePt t="299516" x="3746500" y="6299200"/>
          <p14:tracePt t="299533" x="3754438" y="6299200"/>
          <p14:tracePt t="299540" x="3762375" y="6291263"/>
          <p14:tracePt t="299749" x="3770313" y="6291263"/>
          <p14:tracePt t="299764" x="3778250" y="6283325"/>
          <p14:tracePt t="299780" x="3794125" y="6283325"/>
          <p14:tracePt t="299797" x="3802063" y="6275388"/>
          <p14:tracePt t="299804" x="3817938" y="6275388"/>
          <p14:tracePt t="299812" x="3833813" y="6267450"/>
          <p14:tracePt t="299820" x="3851275" y="6267450"/>
          <p14:tracePt t="299828" x="3859213" y="6267450"/>
          <p14:tracePt t="299836" x="3883025" y="6259513"/>
          <p14:tracePt t="299844" x="3898900" y="6259513"/>
          <p14:tracePt t="299852" x="3914775" y="6251575"/>
          <p14:tracePt t="299860" x="3922713" y="6251575"/>
          <p14:tracePt t="299868" x="3938588" y="6251575"/>
          <p14:tracePt t="299876" x="3946525" y="6251575"/>
          <p14:tracePt t="299893" x="3954463" y="6251575"/>
          <p14:tracePt t="299900" x="3962400" y="6251575"/>
          <p14:tracePt t="299916" x="3970338" y="6251575"/>
          <p14:tracePt t="299924" x="3970338" y="6243638"/>
          <p14:tracePt t="299940" x="3978275" y="6243638"/>
          <p14:tracePt t="299949" x="3986213" y="6243638"/>
          <p14:tracePt t="299956" x="3986213" y="6235700"/>
          <p14:tracePt t="299964" x="3994150" y="6235700"/>
          <p14:tracePt t="299972" x="4002088" y="6235700"/>
          <p14:tracePt t="299996" x="4010025" y="6235700"/>
          <p14:tracePt t="300005" x="4017963" y="6235700"/>
          <p14:tracePt t="300012" x="4025900" y="6219825"/>
          <p14:tracePt t="300020" x="4033838" y="6219825"/>
          <p14:tracePt t="300033" x="4041775" y="6219825"/>
          <p14:tracePt t="300044" x="4057650" y="6219825"/>
          <p14:tracePt t="300060" x="4065588" y="6211888"/>
          <p14:tracePt t="300076" x="4073525" y="6211888"/>
          <p14:tracePt t="300093" x="4081463" y="6211888"/>
          <p14:tracePt t="300100" x="4089400" y="6211888"/>
          <p14:tracePt t="300116" x="4097338" y="6211888"/>
          <p14:tracePt t="300124" x="4097338" y="6203950"/>
          <p14:tracePt t="300132" x="4105275" y="6203950"/>
          <p14:tracePt t="300140" x="4113213" y="6203950"/>
          <p14:tracePt t="300149" x="4121150" y="6203950"/>
          <p14:tracePt t="300156" x="4129088" y="6203950"/>
          <p14:tracePt t="300164" x="4129088" y="6196013"/>
          <p14:tracePt t="300180" x="4137025" y="6196013"/>
          <p14:tracePt t="300196" x="4137025" y="6188075"/>
          <p14:tracePt t="300204" x="4144963" y="6188075"/>
          <p14:tracePt t="300220" x="4152900" y="6188075"/>
          <p14:tracePt t="300228" x="4160838" y="6180138"/>
          <p14:tracePt t="300244" x="4168775" y="6180138"/>
          <p14:tracePt t="300252" x="4176713" y="6172200"/>
          <p14:tracePt t="300260" x="4184650" y="6172200"/>
          <p14:tracePt t="300268" x="4184650" y="6164263"/>
          <p14:tracePt t="300276" x="4192588" y="6164263"/>
          <p14:tracePt t="300292" x="4200525" y="6156325"/>
          <p14:tracePt t="300308" x="4210050" y="6156325"/>
          <p14:tracePt t="300316" x="4217988" y="6156325"/>
          <p14:tracePt t="300341" x="4225925" y="6156325"/>
          <p14:tracePt t="300580" x="4233863" y="6148388"/>
          <p14:tracePt t="300772" x="4241800" y="6148388"/>
          <p14:tracePt t="300780" x="4241800" y="6140450"/>
          <p14:tracePt t="300788" x="4249738" y="6140450"/>
          <p14:tracePt t="300804" x="4265613" y="6140450"/>
          <p14:tracePt t="300812" x="4273550" y="6140450"/>
          <p14:tracePt t="300820" x="4281488" y="6140450"/>
          <p14:tracePt t="300829" x="4297363" y="6132513"/>
          <p14:tracePt t="300836" x="4313238" y="6132513"/>
          <p14:tracePt t="300844" x="4329113" y="6132513"/>
          <p14:tracePt t="300852" x="4337050" y="6132513"/>
          <p14:tracePt t="300860" x="4344988" y="6132513"/>
          <p14:tracePt t="300868" x="4352925" y="6132513"/>
          <p14:tracePt t="300876" x="4360863" y="6132513"/>
          <p14:tracePt t="300884" x="4368800" y="6132513"/>
          <p14:tracePt t="300892" x="4368800" y="6124575"/>
          <p14:tracePt t="301573" x="4376738" y="6124575"/>
          <p14:tracePt t="301588" x="4384675" y="6124575"/>
          <p14:tracePt t="301596" x="4400550" y="6132513"/>
          <p14:tracePt t="301604" x="4424363" y="6132513"/>
          <p14:tracePt t="301613" x="4456113" y="6140450"/>
          <p14:tracePt t="301620" x="4487863" y="6140450"/>
          <p14:tracePt t="301629" x="4535488" y="6140450"/>
          <p14:tracePt t="301636" x="4584700" y="6140450"/>
          <p14:tracePt t="301644" x="4640263" y="6140450"/>
          <p14:tracePt t="301652" x="4711700" y="6140450"/>
          <p14:tracePt t="301660" x="4767263" y="6132513"/>
          <p14:tracePt t="301668" x="4838700" y="6124575"/>
          <p14:tracePt t="301676" x="4918075" y="6116638"/>
          <p14:tracePt t="301684" x="4999038" y="6116638"/>
          <p14:tracePt t="301692" x="5086350" y="6108700"/>
          <p14:tracePt t="301700" x="5165725" y="6100763"/>
          <p14:tracePt t="301708" x="5237163" y="6092825"/>
          <p14:tracePt t="301716" x="5334000" y="6084888"/>
          <p14:tracePt t="301724" x="5405438" y="6084888"/>
          <p14:tracePt t="301732" x="5484813" y="6076950"/>
          <p14:tracePt t="301740" x="5548313" y="6076950"/>
          <p14:tracePt t="301749" x="5603875" y="6076950"/>
          <p14:tracePt t="301756" x="5667375" y="6076950"/>
          <p14:tracePt t="301764" x="5708650" y="6076950"/>
          <p14:tracePt t="301772" x="5748338" y="6076950"/>
          <p14:tracePt t="301780" x="5788025" y="6076950"/>
          <p14:tracePt t="301788" x="5803900" y="6076950"/>
          <p14:tracePt t="301796" x="5819775" y="6076950"/>
          <p14:tracePt t="301804" x="5827713" y="6076950"/>
          <p14:tracePt t="302093" x="5827713" y="6069013"/>
          <p14:tracePt t="302108" x="5835650" y="6069013"/>
          <p14:tracePt t="302124" x="5835650" y="6053138"/>
          <p14:tracePt t="302140" x="5843588" y="6053138"/>
          <p14:tracePt t="303893" x="5843588" y="6045200"/>
          <p14:tracePt t="303908" x="5851525" y="6045200"/>
          <p14:tracePt t="303964" x="5859463" y="6045200"/>
          <p14:tracePt t="304004" x="5867400" y="6045200"/>
          <p14:tracePt t="304020" x="5883275" y="6045200"/>
          <p14:tracePt t="304036" x="5891213" y="6053138"/>
          <p14:tracePt t="304044" x="5899150" y="6061075"/>
          <p14:tracePt t="304052" x="5907088" y="6061075"/>
          <p14:tracePt t="304068" x="5915025" y="6061075"/>
          <p14:tracePt t="304076" x="5922963" y="6069013"/>
          <p14:tracePt t="304108" x="5930900" y="6069013"/>
          <p14:tracePt t="304124" x="5938838" y="6069013"/>
          <p14:tracePt t="304149" x="5938838" y="6076950"/>
          <p14:tracePt t="304156" x="5946775" y="6076950"/>
          <p14:tracePt t="304188" x="5954713" y="6076950"/>
          <p14:tracePt t="304316" x="5970588" y="6076950"/>
          <p14:tracePt t="304340" x="5978525" y="6076950"/>
          <p14:tracePt t="304356" x="5994400" y="6076950"/>
          <p14:tracePt t="304364" x="6002338" y="6076950"/>
          <p14:tracePt t="304380" x="6018213" y="6076950"/>
          <p14:tracePt t="304388" x="6026150" y="6076950"/>
          <p14:tracePt t="304396" x="6043613" y="6076950"/>
          <p14:tracePt t="304404" x="6051550" y="6076950"/>
          <p14:tracePt t="304412" x="6075363" y="6076950"/>
          <p14:tracePt t="304420" x="6091238" y="6076950"/>
          <p14:tracePt t="304428" x="6122988" y="6076950"/>
          <p14:tracePt t="304436" x="6146800" y="6076950"/>
          <p14:tracePt t="304444" x="6178550" y="6069013"/>
          <p14:tracePt t="304452" x="6234113" y="6053138"/>
          <p14:tracePt t="304460" x="6281738" y="6045200"/>
          <p14:tracePt t="304468" x="6321425" y="6021388"/>
          <p14:tracePt t="304476" x="6384925" y="5988050"/>
          <p14:tracePt t="304484" x="6457950" y="5964238"/>
          <p14:tracePt t="304492" x="6529388" y="5932488"/>
          <p14:tracePt t="304500" x="6592888" y="5892800"/>
          <p14:tracePt t="304508" x="6656388" y="5845175"/>
          <p14:tracePt t="304516" x="6711950" y="5805488"/>
          <p14:tracePt t="304524" x="6777038" y="5749925"/>
          <p14:tracePt t="304533" x="6832600" y="5702300"/>
          <p14:tracePt t="304540" x="6904038" y="5645150"/>
          <p14:tracePt t="304549" x="6975475" y="5565775"/>
          <p14:tracePt t="304556" x="7054850" y="5494338"/>
          <p14:tracePt t="304564" x="7143750" y="5422900"/>
          <p14:tracePt t="304572" x="7223125" y="5351463"/>
          <p14:tracePt t="304580" x="7318375" y="5278438"/>
          <p14:tracePt t="304588" x="7421563" y="5207000"/>
          <p14:tracePt t="304596" x="7518400" y="5151438"/>
          <p14:tracePt t="304604" x="7605713" y="5087938"/>
          <p14:tracePt t="304612" x="7669213" y="5040313"/>
          <p14:tracePt t="304620" x="7740650" y="5000625"/>
          <p14:tracePt t="304628" x="7788275" y="4959350"/>
          <p14:tracePt t="304636" x="7835900" y="4919663"/>
          <p14:tracePt t="304644" x="7885113" y="4887913"/>
          <p14:tracePt t="304652" x="7932738" y="4856163"/>
          <p14:tracePt t="304660" x="7972425" y="4832350"/>
          <p14:tracePt t="304668" x="8027988" y="4800600"/>
          <p14:tracePt t="304676" x="8059738" y="4784725"/>
          <p14:tracePt t="304684" x="8075613" y="4768850"/>
          <p14:tracePt t="304692" x="8091488" y="4745038"/>
          <p14:tracePt t="304700" x="8107363" y="4729163"/>
          <p14:tracePt t="304708" x="8115300" y="4705350"/>
          <p14:tracePt t="304716" x="8139113" y="4681538"/>
          <p14:tracePt t="304724" x="8154988" y="4657725"/>
          <p14:tracePt t="304732" x="8186738" y="4641850"/>
          <p14:tracePt t="304740" x="8218488" y="4616450"/>
          <p14:tracePt t="304749" x="8259763" y="4592638"/>
          <p14:tracePt t="304756" x="8299450" y="4568825"/>
          <p14:tracePt t="304764" x="8347075" y="4537075"/>
          <p14:tracePt t="304772" x="8402638" y="4513263"/>
          <p14:tracePt t="304780" x="8450263" y="4497388"/>
          <p14:tracePt t="304788" x="8489950" y="4473575"/>
          <p14:tracePt t="304796" x="8561388" y="4457700"/>
          <p14:tracePt t="304804" x="8610600" y="4441825"/>
          <p14:tracePt t="304812" x="8658225" y="4433888"/>
          <p14:tracePt t="304820" x="8705850" y="4418013"/>
          <p14:tracePt t="304828" x="8753475" y="4402138"/>
          <p14:tracePt t="304836" x="8801100" y="4402138"/>
          <p14:tracePt t="304844" x="8848725" y="4394200"/>
          <p14:tracePt t="304852" x="8896350" y="4378325"/>
          <p14:tracePt t="304860" x="8943975" y="4362450"/>
          <p14:tracePt t="304868" x="9001125" y="4346575"/>
          <p14:tracePt t="304876" x="9032875" y="4338638"/>
          <p14:tracePt t="304884" x="9072563" y="432276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BC65D-0D2A-433F-A9C4-6FEDAD894A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633543" cy="5037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통합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방법론의 구성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개발완료된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것만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02E6694A-FD41-4B26-803F-036940CE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52D85-3CC3-49DA-8720-F6C98352BB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3" name="그림 1">
            <a:extLst>
              <a:ext uri="{FF2B5EF4-FFF2-40B4-BE49-F238E27FC236}">
                <a16:creationId xmlns:a16="http://schemas.microsoft.com/office/drawing/2014/main" id="{76D40625-1C8E-4E09-84E1-D78FE32B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9" y="1556792"/>
            <a:ext cx="80930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EC867-0781-46E2-8AD6-13903E5F073E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9.1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통합 설계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방법론 개요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89"/>
    </mc:Choice>
    <mc:Fallback xmlns="">
      <p:transition spd="slow" advTm="59489"/>
    </mc:Fallback>
  </mc:AlternateContent>
  <p:extLst>
    <p:ext uri="{3A86A75C-4F4B-4683-9AE1-C65F6400EC91}">
      <p14:laserTraceLst xmlns:p14="http://schemas.microsoft.com/office/powerpoint/2010/main">
        <p14:tracePtLst>
          <p14:tracePt t="774" x="8689975" y="3660775"/>
          <p14:tracePt t="782" x="8299450" y="3652838"/>
          <p14:tracePt t="790" x="7843838" y="3621088"/>
          <p14:tracePt t="798" x="7381875" y="3571875"/>
          <p14:tracePt t="806" x="6911975" y="3492500"/>
          <p14:tracePt t="814" x="6402388" y="3365500"/>
          <p14:tracePt t="823" x="5883275" y="3228975"/>
          <p14:tracePt t="830" x="5453063" y="3086100"/>
          <p14:tracePt t="838" x="5014913" y="2959100"/>
          <p14:tracePt t="846" x="4624388" y="2814638"/>
          <p14:tracePt t="854" x="4210050" y="2671763"/>
          <p14:tracePt t="862" x="3851275" y="2600325"/>
          <p14:tracePt t="870" x="3714750" y="2559050"/>
          <p14:tracePt t="1175" x="3722688" y="2559050"/>
          <p14:tracePt t="1182" x="3754438" y="2608263"/>
          <p14:tracePt t="1190" x="3794125" y="2663825"/>
          <p14:tracePt t="1198" x="3802063" y="2703513"/>
          <p14:tracePt t="1206" x="3825875" y="2743200"/>
          <p14:tracePt t="1214" x="3843338" y="2774950"/>
          <p14:tracePt t="1223" x="3859213" y="2806700"/>
          <p14:tracePt t="1230" x="3859213" y="2814638"/>
          <p14:tracePt t="1246" x="3867150" y="2814638"/>
          <p14:tracePt t="1278" x="3867150" y="2798763"/>
          <p14:tracePt t="1294" x="3867150" y="2790825"/>
          <p14:tracePt t="1326" x="3851275" y="2782888"/>
          <p14:tracePt t="1334" x="3833813" y="2767013"/>
          <p14:tracePt t="1342" x="3817938" y="2735263"/>
          <p14:tracePt t="1350" x="3802063" y="2711450"/>
          <p14:tracePt t="1358" x="3778250" y="2671763"/>
          <p14:tracePt t="1366" x="3746500" y="2632075"/>
          <p14:tracePt t="1374" x="3714750" y="2600325"/>
          <p14:tracePt t="1382" x="3698875" y="2566988"/>
          <p14:tracePt t="1390" x="3667125" y="2543175"/>
          <p14:tracePt t="1398" x="3643313" y="2511425"/>
          <p14:tracePt t="1405" x="3627438" y="2487613"/>
          <p14:tracePt t="1414" x="3595688" y="2463800"/>
          <p14:tracePt t="1423" x="3587750" y="2439988"/>
          <p14:tracePt t="1430" x="3556000" y="2408238"/>
          <p14:tracePt t="1438" x="3524250" y="2368550"/>
          <p14:tracePt t="1446" x="3476625" y="2328863"/>
          <p14:tracePt t="1454" x="3427413" y="2297113"/>
          <p14:tracePt t="1462" x="3371850" y="2249488"/>
          <p14:tracePt t="1470" x="3300413" y="2216150"/>
          <p14:tracePt t="1478" x="3221038" y="2160588"/>
          <p14:tracePt t="1486" x="3141663" y="2112963"/>
          <p14:tracePt t="1494" x="3068638" y="2065338"/>
          <p14:tracePt t="1502" x="2989263" y="2017713"/>
          <p14:tracePt t="1510" x="2909888" y="1978025"/>
          <p14:tracePt t="1518" x="2830513" y="1930400"/>
          <p14:tracePt t="1526" x="2751138" y="1898650"/>
          <p14:tracePt t="1534" x="2670175" y="1857375"/>
          <p14:tracePt t="1542" x="2606675" y="1825625"/>
          <p14:tracePt t="1550" x="2527300" y="1801813"/>
          <p14:tracePt t="1558" x="2463800" y="1770063"/>
          <p14:tracePt t="1566" x="2384425" y="1738313"/>
          <p14:tracePt t="1574" x="2303463" y="1706563"/>
          <p14:tracePt t="1582" x="2232025" y="1682750"/>
          <p14:tracePt t="1590" x="2152650" y="1658938"/>
          <p14:tracePt t="1598" x="2081213" y="1643063"/>
          <p14:tracePt t="1606" x="1992313" y="1619250"/>
          <p14:tracePt t="1614" x="1920875" y="1603375"/>
          <p14:tracePt t="1623" x="1849438" y="1587500"/>
          <p14:tracePt t="1631" x="1770063" y="1579563"/>
          <p14:tracePt t="1638" x="1730375" y="1571625"/>
          <p14:tracePt t="1646" x="1682750" y="1563688"/>
          <p14:tracePt t="1654" x="1625600" y="1563688"/>
          <p14:tracePt t="1662" x="1593850" y="1555750"/>
          <p14:tracePt t="1670" x="1570038" y="1547813"/>
          <p14:tracePt t="1678" x="1546225" y="1538288"/>
          <p14:tracePt t="1686" x="1522413" y="1538288"/>
          <p14:tracePt t="1694" x="1498600" y="1530350"/>
          <p14:tracePt t="1702" x="1458913" y="1530350"/>
          <p14:tracePt t="1710" x="1427163" y="1530350"/>
          <p14:tracePt t="1718" x="1403350" y="1522413"/>
          <p14:tracePt t="1726" x="1371600" y="1514475"/>
          <p14:tracePt t="1734" x="1339850" y="1506538"/>
          <p14:tracePt t="1742" x="1308100" y="1498600"/>
          <p14:tracePt t="1750" x="1266825" y="1498600"/>
          <p14:tracePt t="1758" x="1250950" y="1498600"/>
          <p14:tracePt t="1766" x="1227138" y="1490663"/>
          <p14:tracePt t="1774" x="1203325" y="1490663"/>
          <p14:tracePt t="1782" x="1187450" y="1490663"/>
          <p14:tracePt t="1790" x="1163638" y="1490663"/>
          <p14:tracePt t="1798" x="1155700" y="1490663"/>
          <p14:tracePt t="1806" x="1147763" y="1490663"/>
          <p14:tracePt t="1814" x="1139825" y="1490663"/>
          <p14:tracePt t="2287" x="1147763" y="1490663"/>
          <p14:tracePt t="2326" x="1155700" y="1490663"/>
          <p14:tracePt t="2350" x="1163638" y="1490663"/>
          <p14:tracePt t="2366" x="1171575" y="1490663"/>
          <p14:tracePt t="2382" x="1179513" y="1490663"/>
          <p14:tracePt t="2390" x="1187450" y="1490663"/>
          <p14:tracePt t="2398" x="1203325" y="1490663"/>
          <p14:tracePt t="2406" x="1211263" y="1490663"/>
          <p14:tracePt t="2414" x="1219200" y="1490663"/>
          <p14:tracePt t="2423" x="1227138" y="1490663"/>
          <p14:tracePt t="2430" x="1250950" y="1490663"/>
          <p14:tracePt t="2438" x="1258888" y="1490663"/>
          <p14:tracePt t="2455" x="1284288" y="1490663"/>
          <p14:tracePt t="2462" x="1300163" y="1490663"/>
          <p14:tracePt t="2470" x="1316038" y="1490663"/>
          <p14:tracePt t="2478" x="1339850" y="1490663"/>
          <p14:tracePt t="2486" x="1363663" y="1490663"/>
          <p14:tracePt t="2494" x="1379538" y="1490663"/>
          <p14:tracePt t="2502" x="1403350" y="1490663"/>
          <p14:tracePt t="2510" x="1427163" y="1490663"/>
          <p14:tracePt t="2518" x="1450975" y="1490663"/>
          <p14:tracePt t="2526" x="1474788" y="1490663"/>
          <p14:tracePt t="2534" x="1490663" y="1490663"/>
          <p14:tracePt t="2542" x="1514475" y="1490663"/>
          <p14:tracePt t="2550" x="1538288" y="1490663"/>
          <p14:tracePt t="2558" x="1554163" y="1490663"/>
          <p14:tracePt t="2566" x="1577975" y="1490663"/>
          <p14:tracePt t="2574" x="1601788" y="1490663"/>
          <p14:tracePt t="2582" x="1617663" y="1490663"/>
          <p14:tracePt t="2590" x="1633538" y="1490663"/>
          <p14:tracePt t="2598" x="1658938" y="1490663"/>
          <p14:tracePt t="2606" x="1674813" y="1490663"/>
          <p14:tracePt t="2614" x="1690688" y="1490663"/>
          <p14:tracePt t="2623" x="1714500" y="1490663"/>
          <p14:tracePt t="2630" x="1730375" y="1498600"/>
          <p14:tracePt t="2638" x="1746250" y="1498600"/>
          <p14:tracePt t="2646" x="1762125" y="1498600"/>
          <p14:tracePt t="2654" x="1778000" y="1498600"/>
          <p14:tracePt t="2663" x="1785938" y="1498600"/>
          <p14:tracePt t="2670" x="1809750" y="1498600"/>
          <p14:tracePt t="2679" x="1825625" y="1498600"/>
          <p14:tracePt t="2686" x="1833563" y="1498600"/>
          <p14:tracePt t="2695" x="1849438" y="1498600"/>
          <p14:tracePt t="2702" x="1865313" y="1498600"/>
          <p14:tracePt t="2710" x="1873250" y="1498600"/>
          <p14:tracePt t="2718" x="1889125" y="1498600"/>
          <p14:tracePt t="2726" x="1897063" y="1498600"/>
          <p14:tracePt t="2734" x="1912938" y="1498600"/>
          <p14:tracePt t="2742" x="1928813" y="1506538"/>
          <p14:tracePt t="2750" x="1944688" y="1506538"/>
          <p14:tracePt t="2758" x="1952625" y="1506538"/>
          <p14:tracePt t="2766" x="1968500" y="1506538"/>
          <p14:tracePt t="2774" x="1984375" y="1506538"/>
          <p14:tracePt t="2783" x="1992313" y="1506538"/>
          <p14:tracePt t="2790" x="2000250" y="1514475"/>
          <p14:tracePt t="2798" x="2008188" y="1514475"/>
          <p14:tracePt t="2918" x="2017713" y="1514475"/>
          <p14:tracePt t="3286" x="2025650" y="1514475"/>
          <p14:tracePt t="3310" x="2033588" y="1514475"/>
          <p14:tracePt t="3342" x="2041525" y="1514475"/>
          <p14:tracePt t="3350" x="2049463" y="1514475"/>
          <p14:tracePt t="3358" x="2057400" y="1514475"/>
          <p14:tracePt t="3374" x="2065338" y="1522413"/>
          <p14:tracePt t="3382" x="2073275" y="1522413"/>
          <p14:tracePt t="3398" x="2089150" y="1522413"/>
          <p14:tracePt t="3414" x="2105025" y="1530350"/>
          <p14:tracePt t="3423" x="2112963" y="1530350"/>
          <p14:tracePt t="3438" x="2128838" y="1538288"/>
          <p14:tracePt t="3462" x="2144713" y="1538288"/>
          <p14:tracePt t="3478" x="2152650" y="1538288"/>
          <p14:tracePt t="3503" x="2160588" y="1538288"/>
          <p14:tracePt t="3510" x="2168525" y="1538288"/>
          <p14:tracePt t="3526" x="2176463" y="1538288"/>
          <p14:tracePt t="3542" x="2184400" y="1538288"/>
          <p14:tracePt t="3550" x="2192338" y="1538288"/>
          <p14:tracePt t="3558" x="2200275" y="1538288"/>
          <p14:tracePt t="3566" x="2208213" y="1538288"/>
          <p14:tracePt t="3574" x="2216150" y="1538288"/>
          <p14:tracePt t="3582" x="2232025" y="1538288"/>
          <p14:tracePt t="3590" x="2239963" y="1538288"/>
          <p14:tracePt t="3598" x="2255838" y="1538288"/>
          <p14:tracePt t="3606" x="2279650" y="1538288"/>
          <p14:tracePt t="3614" x="2295525" y="1538288"/>
          <p14:tracePt t="3623" x="2311400" y="1538288"/>
          <p14:tracePt t="3630" x="2335213" y="1538288"/>
          <p14:tracePt t="3638" x="2351088" y="1538288"/>
          <p14:tracePt t="3646" x="2374900" y="1538288"/>
          <p14:tracePt t="3654" x="2408238" y="1538288"/>
          <p14:tracePt t="3662" x="2432050" y="1538288"/>
          <p14:tracePt t="3670" x="2455863" y="1538288"/>
          <p14:tracePt t="3678" x="2487613" y="1538288"/>
          <p14:tracePt t="3686" x="2535238" y="1547813"/>
          <p14:tracePt t="3694" x="2574925" y="1547813"/>
          <p14:tracePt t="3702" x="2622550" y="1547813"/>
          <p14:tracePt t="3710" x="2662238" y="1547813"/>
          <p14:tracePt t="3718" x="2717800" y="1547813"/>
          <p14:tracePt t="3726" x="2774950" y="1547813"/>
          <p14:tracePt t="3734" x="2806700" y="1555750"/>
          <p14:tracePt t="3742" x="2862263" y="1555750"/>
          <p14:tracePt t="3750" x="2894013" y="1555750"/>
          <p14:tracePt t="3758" x="2933700" y="1555750"/>
          <p14:tracePt t="3766" x="2965450" y="1555750"/>
          <p14:tracePt t="3774" x="2989263" y="1563688"/>
          <p14:tracePt t="3782" x="3013075" y="1563688"/>
          <p14:tracePt t="3790" x="3036888" y="1563688"/>
          <p14:tracePt t="3798" x="3052763" y="1563688"/>
          <p14:tracePt t="3806" x="3076575" y="1563688"/>
          <p14:tracePt t="3815" x="3092450" y="1563688"/>
          <p14:tracePt t="3823" x="3109913" y="1563688"/>
          <p14:tracePt t="3830" x="3117850" y="1563688"/>
          <p14:tracePt t="3838" x="3133725" y="1563688"/>
          <p14:tracePt t="3846" x="3149600" y="1571625"/>
          <p14:tracePt t="3854" x="3165475" y="1571625"/>
          <p14:tracePt t="3862" x="3173413" y="1571625"/>
          <p14:tracePt t="3873" x="3181350" y="1571625"/>
          <p14:tracePt t="3879" x="3189288" y="1571625"/>
          <p14:tracePt t="3886" x="3197225" y="1571625"/>
          <p14:tracePt t="3894" x="3205163" y="1571625"/>
          <p14:tracePt t="3902" x="3221038" y="1571625"/>
          <p14:tracePt t="3911" x="3228975" y="1571625"/>
          <p14:tracePt t="3918" x="3236913" y="1571625"/>
          <p14:tracePt t="3927" x="3252788" y="1571625"/>
          <p14:tracePt t="3934" x="3260725" y="1571625"/>
          <p14:tracePt t="3942" x="3276600" y="1571625"/>
          <p14:tracePt t="3950" x="3284538" y="1571625"/>
          <p14:tracePt t="3958" x="3292475" y="1571625"/>
          <p14:tracePt t="3966" x="3300413" y="1571625"/>
          <p14:tracePt t="3974" x="3308350" y="1571625"/>
          <p14:tracePt t="3982" x="3324225" y="1571625"/>
          <p14:tracePt t="3990" x="3340100" y="1579563"/>
          <p14:tracePt t="3998" x="3355975" y="1579563"/>
          <p14:tracePt t="4006" x="3379788" y="1579563"/>
          <p14:tracePt t="4014" x="3395663" y="1579563"/>
          <p14:tracePt t="4023" x="3411538" y="1579563"/>
          <p14:tracePt t="4030" x="3435350" y="1579563"/>
          <p14:tracePt t="4038" x="3451225" y="1579563"/>
          <p14:tracePt t="4046" x="3476625" y="1579563"/>
          <p14:tracePt t="4054" x="3500438" y="1587500"/>
          <p14:tracePt t="4062" x="3524250" y="1587500"/>
          <p14:tracePt t="4070" x="3548063" y="1587500"/>
          <p14:tracePt t="4078" x="3571875" y="1595438"/>
          <p14:tracePt t="4086" x="3579813" y="1595438"/>
          <p14:tracePt t="4094" x="3595688" y="1595438"/>
          <p14:tracePt t="4102" x="3603625" y="1595438"/>
          <p14:tracePt t="4110" x="3619500" y="1595438"/>
          <p14:tracePt t="4118" x="3627438" y="1595438"/>
          <p14:tracePt t="4214" x="3635375" y="1595438"/>
          <p14:tracePt t="4790" x="3643313" y="1595438"/>
          <p14:tracePt t="4822" x="3643313" y="1603375"/>
          <p14:tracePt t="4830" x="3651250" y="1619250"/>
          <p14:tracePt t="4838" x="3667125" y="1635125"/>
          <p14:tracePt t="4846" x="3683000" y="1658938"/>
          <p14:tracePt t="4854" x="3698875" y="1690688"/>
          <p14:tracePt t="4862" x="3722688" y="1714500"/>
          <p14:tracePt t="4870" x="3746500" y="1746250"/>
          <p14:tracePt t="4878" x="3762375" y="1770063"/>
          <p14:tracePt t="4890" x="3794125" y="1801813"/>
          <p14:tracePt t="4894" x="3817938" y="1817688"/>
          <p14:tracePt t="4902" x="3843338" y="1849438"/>
          <p14:tracePt t="4910" x="3859213" y="1857375"/>
          <p14:tracePt t="4918" x="3875088" y="1881188"/>
          <p14:tracePt t="4926" x="3906838" y="1898650"/>
          <p14:tracePt t="4934" x="3922713" y="1922463"/>
          <p14:tracePt t="4942" x="3938588" y="1930400"/>
          <p14:tracePt t="4950" x="3946525" y="1946275"/>
          <p14:tracePt t="4958" x="3954463" y="1962150"/>
          <p14:tracePt t="4966" x="3954463" y="1978025"/>
          <p14:tracePt t="4974" x="3962400" y="1985963"/>
          <p14:tracePt t="4982" x="3970338" y="2001838"/>
          <p14:tracePt t="4990" x="3978275" y="2017713"/>
          <p14:tracePt t="4998" x="3978275" y="2041525"/>
          <p14:tracePt t="5007" x="3978275" y="2057400"/>
          <p14:tracePt t="5014" x="3978275" y="2073275"/>
          <p14:tracePt t="5023" x="3978275" y="2097088"/>
          <p14:tracePt t="5030" x="3986213" y="2112963"/>
          <p14:tracePt t="5038" x="3986213" y="2136775"/>
          <p14:tracePt t="5046" x="3986213" y="2160588"/>
          <p14:tracePt t="5055" x="3986213" y="2184400"/>
          <p14:tracePt t="5062" x="3994150" y="2208213"/>
          <p14:tracePt t="5071" x="3994150" y="2233613"/>
          <p14:tracePt t="5078" x="3994150" y="2249488"/>
          <p14:tracePt t="5087" x="3994150" y="2273300"/>
          <p14:tracePt t="5094" x="3994150" y="2297113"/>
          <p14:tracePt t="5102" x="3994150" y="2312988"/>
          <p14:tracePt t="5110" x="3994150" y="2328863"/>
          <p14:tracePt t="5118" x="3994150" y="2352675"/>
          <p14:tracePt t="5126" x="3986213" y="2368550"/>
          <p14:tracePt t="5134" x="3986213" y="2384425"/>
          <p14:tracePt t="5142" x="3986213" y="2392363"/>
          <p14:tracePt t="5150" x="3986213" y="2424113"/>
          <p14:tracePt t="5158" x="3986213" y="2447925"/>
          <p14:tracePt t="5166" x="3986213" y="2463800"/>
          <p14:tracePt t="5174" x="3986213" y="2487613"/>
          <p14:tracePt t="5182" x="3986213" y="2503488"/>
          <p14:tracePt t="5190" x="3986213" y="2519363"/>
          <p14:tracePt t="5198" x="3986213" y="2543175"/>
          <p14:tracePt t="5207" x="3986213" y="2559050"/>
          <p14:tracePt t="5214" x="3986213" y="2584450"/>
          <p14:tracePt t="5223" x="3986213" y="2600325"/>
          <p14:tracePt t="5230" x="3986213" y="2624138"/>
          <p14:tracePt t="5238" x="3986213" y="2640013"/>
          <p14:tracePt t="5246" x="3986213" y="2663825"/>
          <p14:tracePt t="5254" x="3978275" y="2679700"/>
          <p14:tracePt t="5262" x="3978275" y="2711450"/>
          <p14:tracePt t="5270" x="3970338" y="2735263"/>
          <p14:tracePt t="5278" x="3962400" y="2767013"/>
          <p14:tracePt t="5287" x="3962400" y="2790825"/>
          <p14:tracePt t="5294" x="3962400" y="2814638"/>
          <p14:tracePt t="5303" x="3954463" y="2846388"/>
          <p14:tracePt t="5310" x="3946525" y="2862263"/>
          <p14:tracePt t="5318" x="3938588" y="2894013"/>
          <p14:tracePt t="5326" x="3938588" y="2919413"/>
          <p14:tracePt t="5334" x="3938588" y="2951163"/>
          <p14:tracePt t="5342" x="3930650" y="2990850"/>
          <p14:tracePt t="5350" x="3930650" y="3038475"/>
          <p14:tracePt t="5358" x="3922713" y="3062288"/>
          <p14:tracePt t="5366" x="3914775" y="3101975"/>
          <p14:tracePt t="5374" x="3906838" y="3133725"/>
          <p14:tracePt t="5382" x="3890963" y="3165475"/>
          <p14:tracePt t="5390" x="3883025" y="3205163"/>
          <p14:tracePt t="5398" x="3867150" y="3244850"/>
          <p14:tracePt t="5407" x="3859213" y="3270250"/>
          <p14:tracePt t="5415" x="3843338" y="3294063"/>
          <p14:tracePt t="5423" x="3833813" y="3341688"/>
          <p14:tracePt t="5430" x="3825875" y="3365500"/>
          <p14:tracePt t="5438" x="3817938" y="3405188"/>
          <p14:tracePt t="5446" x="3810000" y="3444875"/>
          <p14:tracePt t="5454" x="3794125" y="3468688"/>
          <p14:tracePt t="5462" x="3778250" y="3500438"/>
          <p14:tracePt t="5470" x="3770313" y="3540125"/>
          <p14:tracePt t="5478" x="3754438" y="3579813"/>
          <p14:tracePt t="5486" x="3738563" y="3605213"/>
          <p14:tracePt t="5494" x="3722688" y="3644900"/>
          <p14:tracePt t="5502" x="3714750" y="3676650"/>
          <p14:tracePt t="5510" x="3698875" y="3716338"/>
          <p14:tracePt t="5518" x="3698875" y="3740150"/>
          <p14:tracePt t="5526" x="3683000" y="3771900"/>
          <p14:tracePt t="5534" x="3667125" y="3803650"/>
          <p14:tracePt t="5542" x="3659188" y="3827463"/>
          <p14:tracePt t="5550" x="3659188" y="3851275"/>
          <p14:tracePt t="5558" x="3643313" y="3875088"/>
          <p14:tracePt t="5566" x="3635375" y="3898900"/>
          <p14:tracePt t="5574" x="3635375" y="3914775"/>
          <p14:tracePt t="5582" x="3627438" y="3938588"/>
          <p14:tracePt t="5590" x="3619500" y="3956050"/>
          <p14:tracePt t="5598" x="3611563" y="3971925"/>
          <p14:tracePt t="5606" x="3611563" y="3995738"/>
          <p14:tracePt t="5614" x="3603625" y="4011613"/>
          <p14:tracePt t="5623" x="3603625" y="4035425"/>
          <p14:tracePt t="5630" x="3595688" y="4059238"/>
          <p14:tracePt t="5638" x="3587750" y="4083050"/>
          <p14:tracePt t="5646" x="3587750" y="4106863"/>
          <p14:tracePt t="5654" x="3587750" y="4122738"/>
          <p14:tracePt t="5662" x="3587750" y="4146550"/>
          <p14:tracePt t="5670" x="3587750" y="4170363"/>
          <p14:tracePt t="5678" x="3579813" y="4202113"/>
          <p14:tracePt t="5686" x="3579813" y="4225925"/>
          <p14:tracePt t="5694" x="3571875" y="4249738"/>
          <p14:tracePt t="5702" x="3571875" y="4273550"/>
          <p14:tracePt t="5710" x="3571875" y="4306888"/>
          <p14:tracePt t="5718" x="3563938" y="4330700"/>
          <p14:tracePt t="5726" x="3563938" y="4354513"/>
          <p14:tracePt t="5734" x="3563938" y="4378325"/>
          <p14:tracePt t="5742" x="3563938" y="4402138"/>
          <p14:tracePt t="5750" x="3563938" y="4425950"/>
          <p14:tracePt t="5758" x="3556000" y="4449763"/>
          <p14:tracePt t="5766" x="3556000" y="4465638"/>
          <p14:tracePt t="5774" x="3556000" y="4481513"/>
          <p14:tracePt t="5782" x="3556000" y="4505325"/>
          <p14:tracePt t="5790" x="3556000" y="4521200"/>
          <p14:tracePt t="5798" x="3556000" y="4545013"/>
          <p14:tracePt t="5806" x="3556000" y="4560888"/>
          <p14:tracePt t="5815" x="3563938" y="4576763"/>
          <p14:tracePt t="5823" x="3563938" y="4592638"/>
          <p14:tracePt t="5830" x="3563938" y="4600575"/>
          <p14:tracePt t="5838" x="3571875" y="4624388"/>
          <p14:tracePt t="5846" x="3571875" y="4641850"/>
          <p14:tracePt t="5854" x="3571875" y="4665663"/>
          <p14:tracePt t="5862" x="3571875" y="4689475"/>
          <p14:tracePt t="5870" x="3571875" y="4713288"/>
          <p14:tracePt t="5878" x="3571875" y="4737100"/>
          <p14:tracePt t="5894" x="3579813" y="4768850"/>
          <p14:tracePt t="5903" x="3579813" y="4784725"/>
          <p14:tracePt t="5910" x="3587750" y="4800600"/>
          <p14:tracePt t="5918" x="3595688" y="4824413"/>
          <p14:tracePt t="5926" x="3595688" y="4832350"/>
          <p14:tracePt t="5934" x="3595688" y="4856163"/>
          <p14:tracePt t="5942" x="3595688" y="4872038"/>
          <p14:tracePt t="5950" x="3603625" y="4887913"/>
          <p14:tracePt t="5958" x="3603625" y="4895850"/>
          <p14:tracePt t="5966" x="3603625" y="4911725"/>
          <p14:tracePt t="5974" x="3603625" y="4919663"/>
          <p14:tracePt t="5982" x="3611563" y="4927600"/>
          <p14:tracePt t="5990" x="3619500" y="4943475"/>
          <p14:tracePt t="5998" x="3619500" y="4951413"/>
          <p14:tracePt t="6006" x="3619500" y="4959350"/>
          <p14:tracePt t="6014" x="3619500" y="4967288"/>
          <p14:tracePt t="6023" x="3627438" y="4976813"/>
          <p14:tracePt t="6030" x="3627438" y="4984750"/>
          <p14:tracePt t="6046" x="3627438" y="4992688"/>
          <p14:tracePt t="6054" x="3635375" y="5000625"/>
          <p14:tracePt t="6062" x="3635375" y="5008563"/>
          <p14:tracePt t="6070" x="3643313" y="5008563"/>
          <p14:tracePt t="6078" x="3643313" y="5016500"/>
          <p14:tracePt t="6086" x="3643313" y="5024438"/>
          <p14:tracePt t="6102" x="3643313" y="5032375"/>
          <p14:tracePt t="6110" x="3643313" y="5040313"/>
          <p14:tracePt t="6118" x="3651250" y="5040313"/>
          <p14:tracePt t="6134" x="3651250" y="5048250"/>
          <p14:tracePt t="6150" x="3651250" y="5056188"/>
          <p14:tracePt t="6158" x="3651250" y="5064125"/>
          <p14:tracePt t="6174" x="3651250" y="5072063"/>
          <p14:tracePt t="6182" x="3651250" y="5080000"/>
          <p14:tracePt t="6190" x="3651250" y="5087938"/>
          <p14:tracePt t="6198" x="3651250" y="5095875"/>
          <p14:tracePt t="6206" x="3651250" y="5111750"/>
          <p14:tracePt t="6214" x="3651250" y="5119688"/>
          <p14:tracePt t="6223" x="3651250" y="5127625"/>
          <p14:tracePt t="6230" x="3651250" y="5135563"/>
          <p14:tracePt t="6239" x="3651250" y="5143500"/>
          <p14:tracePt t="6247" x="3651250" y="5151438"/>
          <p14:tracePt t="6262" x="3643313" y="5159375"/>
          <p14:tracePt t="6270" x="3635375" y="5167313"/>
          <p14:tracePt t="6279" x="3635375" y="5175250"/>
          <p14:tracePt t="6286" x="3635375" y="5183188"/>
          <p14:tracePt t="6294" x="3635375" y="5191125"/>
          <p14:tracePt t="6302" x="3635375" y="5199063"/>
          <p14:tracePt t="6310" x="3635375" y="5214938"/>
          <p14:tracePt t="6326" x="3635375" y="5222875"/>
          <p14:tracePt t="6335" x="3635375" y="5238750"/>
          <p14:tracePt t="6342" x="3635375" y="5246688"/>
          <p14:tracePt t="6350" x="3635375" y="5254625"/>
          <p14:tracePt t="6358" x="3635375" y="5262563"/>
          <p14:tracePt t="6366" x="3635375" y="5270500"/>
          <p14:tracePt t="6374" x="3635375" y="5278438"/>
          <p14:tracePt t="6382" x="3635375" y="5294313"/>
          <p14:tracePt t="6390" x="3627438" y="5302250"/>
          <p14:tracePt t="6398" x="3627438" y="5310188"/>
          <p14:tracePt t="6406" x="3627438" y="5319713"/>
          <p14:tracePt t="6414" x="3627438" y="5327650"/>
          <p14:tracePt t="6422" x="3627438" y="5335588"/>
          <p14:tracePt t="6430" x="3619500" y="5351463"/>
          <p14:tracePt t="6438" x="3619500" y="5359400"/>
          <p14:tracePt t="6446" x="3619500" y="5367338"/>
          <p14:tracePt t="6454" x="3619500" y="5375275"/>
          <p14:tracePt t="6462" x="3619500" y="5399088"/>
          <p14:tracePt t="6470" x="3619500" y="5407025"/>
          <p14:tracePt t="6478" x="3619500" y="5422900"/>
          <p14:tracePt t="6486" x="3619500" y="5438775"/>
          <p14:tracePt t="6494" x="3619500" y="5446713"/>
          <p14:tracePt t="6502" x="3619500" y="5470525"/>
          <p14:tracePt t="6510" x="3619500" y="5494338"/>
          <p14:tracePt t="6518" x="3619500" y="5510213"/>
          <p14:tracePt t="6526" x="3619500" y="5534025"/>
          <p14:tracePt t="6534" x="3619500" y="5549900"/>
          <p14:tracePt t="6542" x="3619500" y="5565775"/>
          <p14:tracePt t="6550" x="3619500" y="5581650"/>
          <p14:tracePt t="6558" x="3619500" y="5597525"/>
          <p14:tracePt t="6566" x="3611563" y="5613400"/>
          <p14:tracePt t="6574" x="3611563" y="5621338"/>
          <p14:tracePt t="6582" x="3611563" y="5637213"/>
          <p14:tracePt t="6590" x="3611563" y="5645150"/>
          <p14:tracePt t="6606" x="3603625" y="5653088"/>
          <p14:tracePt t="6623" x="3603625" y="5662613"/>
          <p14:tracePt t="6638" x="3603625" y="5670550"/>
          <p14:tracePt t="6646" x="3603625" y="5678488"/>
          <p14:tracePt t="6686" x="3603625" y="5686425"/>
          <p14:tracePt t="6702" x="3603625" y="5694363"/>
          <p14:tracePt t="6734" x="3603625" y="5702300"/>
          <p14:tracePt t="6766" x="3611563" y="5702300"/>
          <p14:tracePt t="6774" x="3611563" y="5710238"/>
          <p14:tracePt t="6798" x="3619500" y="5710238"/>
          <p14:tracePt t="6814" x="3627438" y="5710238"/>
          <p14:tracePt t="6830" x="3635375" y="5710238"/>
          <p14:tracePt t="6838" x="3635375" y="5718175"/>
          <p14:tracePt t="6847" x="3643313" y="5718175"/>
          <p14:tracePt t="6854" x="3643313" y="5726113"/>
          <p14:tracePt t="6870" x="3651250" y="5734050"/>
          <p14:tracePt t="6889" x="3651250" y="5741988"/>
          <p14:tracePt t="6894" x="3659188" y="5741988"/>
          <p14:tracePt t="6910" x="3667125" y="5749925"/>
          <p14:tracePt t="6942" x="3675063" y="5757863"/>
          <p14:tracePt t="6958" x="3683000" y="5765800"/>
          <p14:tracePt t="6974" x="3690938" y="5773738"/>
          <p14:tracePt t="6982" x="3698875" y="5773738"/>
          <p14:tracePt t="6998" x="3706813" y="5773738"/>
          <p14:tracePt t="7014" x="3714750" y="5773738"/>
          <p14:tracePt t="7030" x="3722688" y="5773738"/>
          <p14:tracePt t="7038" x="3730625" y="5773738"/>
          <p14:tracePt t="7046" x="3746500" y="5773738"/>
          <p14:tracePt t="7054" x="3754438" y="5757863"/>
          <p14:tracePt t="7062" x="3770313" y="5726113"/>
          <p14:tracePt t="7070" x="3786188" y="5678488"/>
          <p14:tracePt t="7078" x="3802063" y="5613400"/>
          <p14:tracePt t="7086" x="3825875" y="5534025"/>
          <p14:tracePt t="7094" x="3867150" y="5446713"/>
          <p14:tracePt t="7102" x="3898900" y="5359400"/>
          <p14:tracePt t="7110" x="3946525" y="5246688"/>
          <p14:tracePt t="7118" x="3994150" y="5111750"/>
          <p14:tracePt t="7126" x="4089400" y="4959350"/>
          <p14:tracePt t="7134" x="4184650" y="4808538"/>
          <p14:tracePt t="7142" x="4289425" y="4657725"/>
          <p14:tracePt t="7150" x="4392613" y="4505325"/>
          <p14:tracePt t="7158" x="4479925" y="4370388"/>
          <p14:tracePt t="7166" x="4567238" y="4241800"/>
          <p14:tracePt t="7174" x="4656138" y="4114800"/>
          <p14:tracePt t="7182" x="4711700" y="4011613"/>
          <p14:tracePt t="7190" x="4775200" y="3883025"/>
          <p14:tracePt t="7198" x="4814888" y="3732213"/>
          <p14:tracePt t="7206" x="4846638" y="3629025"/>
          <p14:tracePt t="7214" x="4854575" y="3540125"/>
          <p14:tracePt t="7223" x="4854575" y="3452813"/>
          <p14:tracePt t="7230" x="4854575" y="3381375"/>
          <p14:tracePt t="7238" x="4854575" y="3373438"/>
          <p14:tracePt t="7342" x="4854575" y="3365500"/>
          <p14:tracePt t="7350" x="4846638" y="3349625"/>
          <p14:tracePt t="7358" x="4830763" y="3325813"/>
          <p14:tracePt t="7366" x="4822825" y="3302000"/>
          <p14:tracePt t="7374" x="4806950" y="3278188"/>
          <p14:tracePt t="7382" x="4791075" y="3244850"/>
          <p14:tracePt t="7390" x="4775200" y="3228975"/>
          <p14:tracePt t="7398" x="4759325" y="3205163"/>
          <p14:tracePt t="7406" x="4759325" y="3189288"/>
          <p14:tracePt t="7430" x="4759325" y="3157538"/>
          <p14:tracePt t="7438" x="4759325" y="3101975"/>
          <p14:tracePt t="7446" x="4759325" y="3054350"/>
          <p14:tracePt t="7454" x="4759325" y="3006725"/>
          <p14:tracePt t="7462" x="4759325" y="2982913"/>
          <p14:tracePt t="7471" x="4751388" y="2959100"/>
          <p14:tracePt t="7478" x="4743450" y="2935288"/>
          <p14:tracePt t="7486" x="4727575" y="2901950"/>
          <p14:tracePt t="7494" x="4719638" y="2870200"/>
          <p14:tracePt t="7502" x="4695825" y="2854325"/>
          <p14:tracePt t="7510" x="4672013" y="2822575"/>
          <p14:tracePt t="7518" x="4640263" y="2806700"/>
          <p14:tracePt t="7526" x="4592638" y="2774950"/>
          <p14:tracePt t="7534" x="4543425" y="2751138"/>
          <p14:tracePt t="7542" x="4479925" y="2719388"/>
          <p14:tracePt t="7550" x="4408488" y="2679700"/>
          <p14:tracePt t="7558" x="4344988" y="2655888"/>
          <p14:tracePt t="7566" x="4281488" y="2640013"/>
          <p14:tracePt t="7574" x="4210050" y="2624138"/>
          <p14:tracePt t="7582" x="4144963" y="2616200"/>
          <p14:tracePt t="7590" x="4073525" y="2616200"/>
          <p14:tracePt t="7598" x="4010025" y="2616200"/>
          <p14:tracePt t="7606" x="3946525" y="2616200"/>
          <p14:tracePt t="7614" x="3883025" y="2624138"/>
          <p14:tracePt t="7623" x="3810000" y="2640013"/>
          <p14:tracePt t="7630" x="3746500" y="2671763"/>
          <p14:tracePt t="7638" x="3675063" y="2695575"/>
          <p14:tracePt t="7646" x="3619500" y="2735263"/>
          <p14:tracePt t="7654" x="3556000" y="2759075"/>
          <p14:tracePt t="7662" x="3508375" y="2790825"/>
          <p14:tracePt t="7670" x="3451225" y="2814638"/>
          <p14:tracePt t="7678" x="3411538" y="2846388"/>
          <p14:tracePt t="7686" x="3363913" y="2862263"/>
          <p14:tracePt t="7694" x="3332163" y="2870200"/>
          <p14:tracePt t="7702" x="3300413" y="2878138"/>
          <p14:tracePt t="7710" x="3292475" y="2886075"/>
          <p14:tracePt t="7718" x="3276600" y="2894013"/>
          <p14:tracePt t="7726" x="3268663" y="2894013"/>
          <p14:tracePt t="7734" x="3260725" y="2894013"/>
          <p14:tracePt t="7750" x="3252788" y="2894013"/>
          <p14:tracePt t="7774" x="3252788" y="2901950"/>
          <p14:tracePt t="7782" x="3244850" y="2901950"/>
          <p14:tracePt t="7790" x="3236913" y="2901950"/>
          <p14:tracePt t="7799" x="3221038" y="2901950"/>
          <p14:tracePt t="7806" x="3213100" y="2901950"/>
          <p14:tracePt t="7815" x="3197225" y="2901950"/>
          <p14:tracePt t="7823" x="3189288" y="2901950"/>
          <p14:tracePt t="7838" x="3173413" y="2901950"/>
          <p14:tracePt t="7854" x="3165475" y="2901950"/>
          <p14:tracePt t="7873" x="3149600" y="2901950"/>
          <p14:tracePt t="7878" x="3133725" y="2894013"/>
          <p14:tracePt t="7894" x="3125788" y="2894013"/>
          <p14:tracePt t="7902" x="3117850" y="2886075"/>
          <p14:tracePt t="7910" x="3109913" y="2886075"/>
          <p14:tracePt t="7918" x="3100388" y="2886075"/>
          <p14:tracePt t="7934" x="3092450" y="2886075"/>
          <p14:tracePt t="7958" x="3076575" y="2878138"/>
          <p14:tracePt t="7974" x="3060700" y="2870200"/>
          <p14:tracePt t="7990" x="3044825" y="2870200"/>
          <p14:tracePt t="8030" x="3036888" y="2862263"/>
          <p14:tracePt t="8046" x="3028950" y="2862263"/>
          <p14:tracePt t="8062" x="3021013" y="2862263"/>
          <p14:tracePt t="8070" x="3005138" y="2854325"/>
          <p14:tracePt t="8078" x="2997200" y="2854325"/>
          <p14:tracePt t="8086" x="2989263" y="2846388"/>
          <p14:tracePt t="8094" x="2981325" y="2846388"/>
          <p14:tracePt t="8102" x="2965450" y="2846388"/>
          <p14:tracePt t="8110" x="2957513" y="2846388"/>
          <p14:tracePt t="8118" x="2941638" y="2846388"/>
          <p14:tracePt t="8126" x="2933700" y="2846388"/>
          <p14:tracePt t="8134" x="2925763" y="2846388"/>
          <p14:tracePt t="8142" x="2917825" y="2846388"/>
          <p14:tracePt t="8150" x="2909888" y="2846388"/>
          <p14:tracePt t="8166" x="2901950" y="2846388"/>
          <p14:tracePt t="8174" x="2894013" y="2846388"/>
          <p14:tracePt t="8367" x="2901950" y="2846388"/>
          <p14:tracePt t="8374" x="2909888" y="2846388"/>
          <p14:tracePt t="8382" x="2917825" y="2846388"/>
          <p14:tracePt t="8390" x="2925763" y="2846388"/>
          <p14:tracePt t="8406" x="2941638" y="2846388"/>
          <p14:tracePt t="8414" x="2949575" y="2846388"/>
          <p14:tracePt t="8422" x="2965450" y="2846388"/>
          <p14:tracePt t="8430" x="2973388" y="2846388"/>
          <p14:tracePt t="8438" x="2989263" y="2846388"/>
          <p14:tracePt t="8446" x="2997200" y="2846388"/>
          <p14:tracePt t="8454" x="3021013" y="2846388"/>
          <p14:tracePt t="8462" x="3052763" y="2846388"/>
          <p14:tracePt t="8470" x="3076575" y="2846388"/>
          <p14:tracePt t="8478" x="3117850" y="2846388"/>
          <p14:tracePt t="8486" x="3165475" y="2846388"/>
          <p14:tracePt t="8494" x="3213100" y="2846388"/>
          <p14:tracePt t="8502" x="3252788" y="2846388"/>
          <p14:tracePt t="8510" x="3308350" y="2846388"/>
          <p14:tracePt t="8518" x="3348038" y="2846388"/>
          <p14:tracePt t="8526" x="3403600" y="2846388"/>
          <p14:tracePt t="8534" x="3443288" y="2846388"/>
          <p14:tracePt t="8542" x="3500438" y="2846388"/>
          <p14:tracePt t="8550" x="3548063" y="2846388"/>
          <p14:tracePt t="8558" x="3587750" y="2846388"/>
          <p14:tracePt t="8566" x="3643313" y="2846388"/>
          <p14:tracePt t="8574" x="3683000" y="2846388"/>
          <p14:tracePt t="8582" x="3714750" y="2846388"/>
          <p14:tracePt t="8590" x="3746500" y="2846388"/>
          <p14:tracePt t="8598" x="3786188" y="2846388"/>
          <p14:tracePt t="8606" x="3825875" y="2846388"/>
          <p14:tracePt t="8614" x="3859213" y="2846388"/>
          <p14:tracePt t="8623" x="3883025" y="2846388"/>
          <p14:tracePt t="8630" x="3906838" y="2846388"/>
          <p14:tracePt t="8639" x="3930650" y="2846388"/>
          <p14:tracePt t="8646" x="3946525" y="2846388"/>
          <p14:tracePt t="8654" x="3970338" y="2846388"/>
          <p14:tracePt t="8662" x="3986213" y="2846388"/>
          <p14:tracePt t="8670" x="3994150" y="2846388"/>
          <p14:tracePt t="8678" x="4002088" y="2846388"/>
          <p14:tracePt t="8686" x="4010025" y="2846388"/>
          <p14:tracePt t="8694" x="4017963" y="2846388"/>
          <p14:tracePt t="8702" x="4025900" y="2846388"/>
          <p14:tracePt t="8710" x="4041775" y="2846388"/>
          <p14:tracePt t="8718" x="4049713" y="2846388"/>
          <p14:tracePt t="8726" x="4057650" y="2846388"/>
          <p14:tracePt t="8734" x="4065588" y="2846388"/>
          <p14:tracePt t="8742" x="4081463" y="2846388"/>
          <p14:tracePt t="8750" x="4089400" y="2846388"/>
          <p14:tracePt t="8758" x="4105275" y="2846388"/>
          <p14:tracePt t="8766" x="4121150" y="2846388"/>
          <p14:tracePt t="8774" x="4137025" y="2838450"/>
          <p14:tracePt t="8782" x="4160838" y="2838450"/>
          <p14:tracePt t="8790" x="4176713" y="2838450"/>
          <p14:tracePt t="8798" x="4200525" y="2838450"/>
          <p14:tracePt t="8806" x="4217988" y="2838450"/>
          <p14:tracePt t="8814" x="4241800" y="2838450"/>
          <p14:tracePt t="8822" x="4257675" y="2830513"/>
          <p14:tracePt t="8830" x="4273550" y="2830513"/>
          <p14:tracePt t="8838" x="4289425" y="2830513"/>
          <p14:tracePt t="8846" x="4305300" y="2830513"/>
          <p14:tracePt t="8854" x="4329113" y="2830513"/>
          <p14:tracePt t="8862" x="4337050" y="2830513"/>
          <p14:tracePt t="8873" x="4360863" y="2830513"/>
          <p14:tracePt t="8878" x="4376738" y="2830513"/>
          <p14:tracePt t="8886" x="4392613" y="2822575"/>
          <p14:tracePt t="8894" x="4408488" y="2822575"/>
          <p14:tracePt t="8902" x="4424363" y="2822575"/>
          <p14:tracePt t="8911" x="4432300" y="2822575"/>
          <p14:tracePt t="8918" x="4448175" y="2822575"/>
          <p14:tracePt t="8926" x="4464050" y="2814638"/>
          <p14:tracePt t="8934" x="4479925" y="2814638"/>
          <p14:tracePt t="8942" x="4487863" y="2814638"/>
          <p14:tracePt t="8950" x="4503738" y="2814638"/>
          <p14:tracePt t="8958" x="4511675" y="2814638"/>
          <p14:tracePt t="8966" x="4519613" y="2814638"/>
          <p14:tracePt t="8974" x="4527550" y="2814638"/>
          <p14:tracePt t="8982" x="4535488" y="2814638"/>
          <p14:tracePt t="8998" x="4543425" y="2814638"/>
          <p14:tracePt t="9078" x="4551363" y="2814638"/>
          <p14:tracePt t="9094" x="4559300" y="2814638"/>
          <p14:tracePt t="9102" x="4567238" y="2814638"/>
          <p14:tracePt t="9110" x="4584700" y="2814638"/>
          <p14:tracePt t="9118" x="4600575" y="2814638"/>
          <p14:tracePt t="9126" x="4624388" y="2814638"/>
          <p14:tracePt t="9134" x="4656138" y="2814638"/>
          <p14:tracePt t="9142" x="4695825" y="2814638"/>
          <p14:tracePt t="9150" x="4743450" y="2814638"/>
          <p14:tracePt t="9158" x="4806950" y="2814638"/>
          <p14:tracePt t="9166" x="4870450" y="2814638"/>
          <p14:tracePt t="9174" x="4959350" y="2814638"/>
          <p14:tracePt t="9182" x="5046663" y="2814638"/>
          <p14:tracePt t="9190" x="5149850" y="2814638"/>
          <p14:tracePt t="9198" x="5237163" y="2814638"/>
          <p14:tracePt t="9207" x="5341938" y="2814638"/>
          <p14:tracePt t="9214" x="5437188" y="2814638"/>
          <p14:tracePt t="9223" x="5540375" y="2814638"/>
          <p14:tracePt t="9230" x="5635625" y="2814638"/>
          <p14:tracePt t="9239" x="5732463" y="2814638"/>
          <p14:tracePt t="9246" x="5827713" y="2814638"/>
          <p14:tracePt t="9254" x="5907088" y="2814638"/>
          <p14:tracePt t="9262" x="5994400" y="2814638"/>
          <p14:tracePt t="9270" x="6067425" y="2814638"/>
          <p14:tracePt t="9278" x="6130925" y="2814638"/>
          <p14:tracePt t="9286" x="6202363" y="2806700"/>
          <p14:tracePt t="9294" x="6265863" y="2806700"/>
          <p14:tracePt t="9302" x="6329363" y="2806700"/>
          <p14:tracePt t="9310" x="6369050" y="2806700"/>
          <p14:tracePt t="9318" x="6410325" y="2806700"/>
          <p14:tracePt t="9326" x="6457950" y="2806700"/>
          <p14:tracePt t="9334" x="6497638" y="2806700"/>
          <p14:tracePt t="9342" x="6529388" y="2806700"/>
          <p14:tracePt t="9350" x="6569075" y="2806700"/>
          <p14:tracePt t="9358" x="6592888" y="2806700"/>
          <p14:tracePt t="9366" x="6608763" y="2806700"/>
          <p14:tracePt t="9374" x="6624638" y="2806700"/>
          <p14:tracePt t="9382" x="6648450" y="2806700"/>
          <p14:tracePt t="9390" x="6664325" y="2806700"/>
          <p14:tracePt t="9398" x="6680200" y="2806700"/>
          <p14:tracePt t="9406" x="6696075" y="2806700"/>
          <p14:tracePt t="9414" x="6719888" y="2806700"/>
          <p14:tracePt t="9422" x="6743700" y="2806700"/>
          <p14:tracePt t="9431" x="6769100" y="2806700"/>
          <p14:tracePt t="9438" x="6792913" y="2806700"/>
          <p14:tracePt t="9446" x="6816725" y="2806700"/>
          <p14:tracePt t="9454" x="6840538" y="2806700"/>
          <p14:tracePt t="9462" x="6864350" y="2806700"/>
          <p14:tracePt t="9470" x="6896100" y="2806700"/>
          <p14:tracePt t="9478" x="6927850" y="2806700"/>
          <p14:tracePt t="9486" x="6959600" y="2814638"/>
          <p14:tracePt t="9494" x="6991350" y="2814638"/>
          <p14:tracePt t="9502" x="7015163" y="2814638"/>
          <p14:tracePt t="9510" x="7038975" y="2814638"/>
          <p14:tracePt t="9518" x="7062788" y="2814638"/>
          <p14:tracePt t="9526" x="7078663" y="2814638"/>
          <p14:tracePt t="9534" x="7102475" y="2814638"/>
          <p14:tracePt t="9542" x="7118350" y="2814638"/>
          <p14:tracePt t="9550" x="7143750" y="2814638"/>
          <p14:tracePt t="9558" x="7159625" y="2814638"/>
          <p14:tracePt t="9566" x="7183438" y="2814638"/>
          <p14:tracePt t="9574" x="7199313" y="2814638"/>
          <p14:tracePt t="9582" x="7215188" y="2814638"/>
          <p14:tracePt t="9590" x="7223125" y="2814638"/>
          <p14:tracePt t="9598" x="7231063" y="2814638"/>
          <p14:tracePt t="9606" x="7239000" y="2814638"/>
          <p14:tracePt t="9622" x="7246938" y="2814638"/>
          <p14:tracePt t="9782" x="7246938" y="2822575"/>
          <p14:tracePt t="9790" x="7254875" y="2830513"/>
          <p14:tracePt t="9798" x="7262813" y="2854325"/>
          <p14:tracePt t="9806" x="7270750" y="2870200"/>
          <p14:tracePt t="9814" x="7270750" y="2901950"/>
          <p14:tracePt t="9822" x="7278688" y="2927350"/>
          <p14:tracePt t="9830" x="7278688" y="2967038"/>
          <p14:tracePt t="9839" x="7294563" y="2998788"/>
          <p14:tracePt t="9846" x="7294563" y="3030538"/>
          <p14:tracePt t="9854" x="7302500" y="3054350"/>
          <p14:tracePt t="9862" x="7302500" y="3070225"/>
          <p14:tracePt t="9870" x="7302500" y="3086100"/>
          <p14:tracePt t="9889" x="7318375" y="3117850"/>
          <p14:tracePt t="9894" x="7318375" y="3125788"/>
          <p14:tracePt t="9902" x="7318375" y="3133725"/>
          <p14:tracePt t="9910" x="7318375" y="3141663"/>
          <p14:tracePt t="9918" x="7318375" y="3149600"/>
          <p14:tracePt t="9926" x="7318375" y="3157538"/>
          <p14:tracePt t="9934" x="7318375" y="3165475"/>
          <p14:tracePt t="9943" x="7318375" y="3173413"/>
          <p14:tracePt t="9950" x="7326313" y="3181350"/>
          <p14:tracePt t="9966" x="7334250" y="3197225"/>
          <p14:tracePt t="9974" x="7334250" y="3205163"/>
          <p14:tracePt t="9982" x="7342188" y="3213100"/>
          <p14:tracePt t="9990" x="7350125" y="3228975"/>
          <p14:tracePt t="9998" x="7350125" y="3236913"/>
          <p14:tracePt t="10006" x="7350125" y="3244850"/>
          <p14:tracePt t="10014" x="7350125" y="3262313"/>
          <p14:tracePt t="10023" x="7358063" y="3278188"/>
          <p14:tracePt t="10030" x="7358063" y="3286125"/>
          <p14:tracePt t="10039" x="7366000" y="3302000"/>
          <p14:tracePt t="10046" x="7366000" y="3317875"/>
          <p14:tracePt t="10054" x="7373938" y="3341688"/>
          <p14:tracePt t="10062" x="7373938" y="3357563"/>
          <p14:tracePt t="10070" x="7373938" y="3381375"/>
          <p14:tracePt t="10078" x="7373938" y="3397250"/>
          <p14:tracePt t="10086" x="7381875" y="3421063"/>
          <p14:tracePt t="10094" x="7389813" y="3452813"/>
          <p14:tracePt t="10102" x="7389813" y="3476625"/>
          <p14:tracePt t="10110" x="7397750" y="3516313"/>
          <p14:tracePt t="10118" x="7397750" y="3540125"/>
          <p14:tracePt t="10126" x="7397750" y="3579813"/>
          <p14:tracePt t="10134" x="7405688" y="3613150"/>
          <p14:tracePt t="10142" x="7405688" y="3652838"/>
          <p14:tracePt t="10150" x="7413625" y="3692525"/>
          <p14:tracePt t="10158" x="7413625" y="3716338"/>
          <p14:tracePt t="10166" x="7413625" y="3740150"/>
          <p14:tracePt t="10174" x="7413625" y="3756025"/>
          <p14:tracePt t="10182" x="7413625" y="3771900"/>
          <p14:tracePt t="10190" x="7413625" y="3787775"/>
          <p14:tracePt t="10198" x="7413625" y="3803650"/>
          <p14:tracePt t="10206" x="7413625" y="3827463"/>
          <p14:tracePt t="10214" x="7413625" y="3851275"/>
          <p14:tracePt t="10222" x="7421563" y="3867150"/>
          <p14:tracePt t="10230" x="7421563" y="3890963"/>
          <p14:tracePt t="10239" x="7421563" y="3914775"/>
          <p14:tracePt t="10246" x="7429500" y="3938588"/>
          <p14:tracePt t="10254" x="7429500" y="3963988"/>
          <p14:tracePt t="10262" x="7429500" y="3979863"/>
          <p14:tracePt t="10270" x="7437438" y="3995738"/>
          <p14:tracePt t="10279" x="7437438" y="4019550"/>
          <p14:tracePt t="10286" x="7437438" y="4035425"/>
          <p14:tracePt t="10294" x="7437438" y="4051300"/>
          <p14:tracePt t="10302" x="7437438" y="4075113"/>
          <p14:tracePt t="10310" x="7437438" y="4098925"/>
          <p14:tracePt t="10318" x="7437438" y="4122738"/>
          <p14:tracePt t="10326" x="7437438" y="4154488"/>
          <p14:tracePt t="10334" x="7437438" y="4178300"/>
          <p14:tracePt t="10342" x="7437438" y="4202113"/>
          <p14:tracePt t="10350" x="7437438" y="4233863"/>
          <p14:tracePt t="10358" x="7429500" y="4273550"/>
          <p14:tracePt t="10366" x="7429500" y="4298950"/>
          <p14:tracePt t="10374" x="7421563" y="4322763"/>
          <p14:tracePt t="10382" x="7413625" y="4330700"/>
          <p14:tracePt t="10390" x="7413625" y="4346575"/>
          <p14:tracePt t="10398" x="7413625" y="4362450"/>
          <p14:tracePt t="10406" x="7413625" y="4370388"/>
          <p14:tracePt t="10414" x="7413625" y="4378325"/>
          <p14:tracePt t="10422" x="7413625" y="4386263"/>
          <p14:tracePt t="10430" x="7413625" y="4394200"/>
          <p14:tracePt t="10439" x="7413625" y="4402138"/>
          <p14:tracePt t="10446" x="7413625" y="4418013"/>
          <p14:tracePt t="10454" x="7413625" y="4433888"/>
          <p14:tracePt t="10462" x="7413625" y="4449763"/>
          <p14:tracePt t="10470" x="7413625" y="4457700"/>
          <p14:tracePt t="10478" x="7413625" y="4473575"/>
          <p14:tracePt t="10486" x="7413625" y="4481513"/>
          <p14:tracePt t="10494" x="7413625" y="4497388"/>
          <p14:tracePt t="10502" x="7413625" y="4505325"/>
          <p14:tracePt t="10510" x="7413625" y="4513263"/>
          <p14:tracePt t="10518" x="7413625" y="4521200"/>
          <p14:tracePt t="10534" x="7413625" y="4537075"/>
          <p14:tracePt t="10550" x="7413625" y="4545013"/>
          <p14:tracePt t="10558" x="7413625" y="4552950"/>
          <p14:tracePt t="10566" x="7413625" y="4560888"/>
          <p14:tracePt t="10574" x="7413625" y="4568825"/>
          <p14:tracePt t="10582" x="7413625" y="4576763"/>
          <p14:tracePt t="10590" x="7413625" y="4584700"/>
          <p14:tracePt t="10598" x="7413625" y="4600575"/>
          <p14:tracePt t="10606" x="7413625" y="4608513"/>
          <p14:tracePt t="10614" x="7413625" y="4616450"/>
          <p14:tracePt t="10623" x="7413625" y="4633913"/>
          <p14:tracePt t="10630" x="7413625" y="4649788"/>
          <p14:tracePt t="10639" x="7413625" y="4673600"/>
          <p14:tracePt t="10646" x="7413625" y="4689475"/>
          <p14:tracePt t="10654" x="7413625" y="4713288"/>
          <p14:tracePt t="10662" x="7413625" y="4729163"/>
          <p14:tracePt t="10670" x="7405688" y="4752975"/>
          <p14:tracePt t="10678" x="7405688" y="4768850"/>
          <p14:tracePt t="10686" x="7405688" y="4792663"/>
          <p14:tracePt t="10694" x="7397750" y="4808538"/>
          <p14:tracePt t="10702" x="7397750" y="4832350"/>
          <p14:tracePt t="10710" x="7389813" y="4848225"/>
          <p14:tracePt t="10718" x="7389813" y="4872038"/>
          <p14:tracePt t="10726" x="7389813" y="4879975"/>
          <p14:tracePt t="10734" x="7389813" y="4895850"/>
          <p14:tracePt t="10742" x="7389813" y="4911725"/>
          <p14:tracePt t="10750" x="7389813" y="4919663"/>
          <p14:tracePt t="10758" x="7389813" y="4943475"/>
          <p14:tracePt t="10766" x="7389813" y="4951413"/>
          <p14:tracePt t="10774" x="7389813" y="4967288"/>
          <p14:tracePt t="10782" x="7389813" y="4976813"/>
          <p14:tracePt t="10790" x="7389813" y="4992688"/>
          <p14:tracePt t="10798" x="7389813" y="5008563"/>
          <p14:tracePt t="10806" x="7389813" y="5016500"/>
          <p14:tracePt t="10814" x="7389813" y="5032375"/>
          <p14:tracePt t="10822" x="7389813" y="5040313"/>
          <p14:tracePt t="10839" x="7389813" y="5048250"/>
          <p14:tracePt t="10846" x="7389813" y="5056188"/>
          <p14:tracePt t="10854" x="7389813" y="5064125"/>
          <p14:tracePt t="10862" x="7389813" y="5072063"/>
          <p14:tracePt t="10889" x="7389813" y="5080000"/>
          <p14:tracePt t="10975" x="7389813" y="5087938"/>
          <p14:tracePt t="10998" x="7381875" y="5087938"/>
          <p14:tracePt t="11006" x="7381875" y="5095875"/>
          <p14:tracePt t="11014" x="7381875" y="5103813"/>
          <p14:tracePt t="11022" x="7381875" y="5111750"/>
          <p14:tracePt t="11039" x="7381875" y="5119688"/>
          <p14:tracePt t="11054" x="7381875" y="5127625"/>
          <p14:tracePt t="11070" x="7381875" y="5135563"/>
          <p14:tracePt t="11086" x="7381875" y="5143500"/>
          <p14:tracePt t="11110" x="7381875" y="5151438"/>
          <p14:tracePt t="11118" x="7381875" y="5159375"/>
          <p14:tracePt t="11126" x="7373938" y="5167313"/>
          <p14:tracePt t="11142" x="7373938" y="5175250"/>
          <p14:tracePt t="11150" x="7366000" y="5183188"/>
          <p14:tracePt t="11158" x="7358063" y="5191125"/>
          <p14:tracePt t="11166" x="7358063" y="5207000"/>
          <p14:tracePt t="11174" x="7350125" y="5207000"/>
          <p14:tracePt t="11182" x="7350125" y="5214938"/>
          <p14:tracePt t="11190" x="7342188" y="5222875"/>
          <p14:tracePt t="11198" x="7342188" y="5230813"/>
          <p14:tracePt t="11342" x="7326313" y="5238750"/>
          <p14:tracePt t="11358" x="7326313" y="5246688"/>
          <p14:tracePt t="11366" x="7326313" y="5254625"/>
          <p14:tracePt t="11382" x="7326313" y="5262563"/>
          <p14:tracePt t="11398" x="7318375" y="5270500"/>
          <p14:tracePt t="11414" x="7310438" y="5278438"/>
          <p14:tracePt t="11422" x="7310438" y="5286375"/>
          <p14:tracePt t="11430" x="7310438" y="5294313"/>
          <p14:tracePt t="11439" x="7302500" y="5294313"/>
          <p14:tracePt t="11446" x="7302500" y="5310188"/>
          <p14:tracePt t="11454" x="7294563" y="5310188"/>
          <p14:tracePt t="11462" x="7294563" y="5319713"/>
          <p14:tracePt t="11478" x="7278688" y="5327650"/>
          <p14:tracePt t="11510" x="7270750" y="5335588"/>
          <p14:tracePt t="11534" x="7262813" y="5335588"/>
          <p14:tracePt t="12174" x="7262813" y="5327650"/>
          <p14:tracePt t="12494" x="7262813" y="5319713"/>
          <p14:tracePt t="12542" x="7262813" y="5310188"/>
          <p14:tracePt t="13014" x="7254875" y="5310188"/>
          <p14:tracePt t="13462" x="7246938" y="5310188"/>
          <p14:tracePt t="13510" x="7246938" y="5302250"/>
          <p14:tracePt t="13710" x="7239000" y="5302250"/>
          <p14:tracePt t="13750" x="7231063" y="5302250"/>
          <p14:tracePt t="13774" x="7223125" y="5302250"/>
          <p14:tracePt t="13823" x="7215188" y="5294313"/>
          <p14:tracePt t="14030" x="7215188" y="5286375"/>
          <p14:tracePt t="14039" x="7215188" y="5278438"/>
          <p14:tracePt t="14046" x="7207250" y="5270500"/>
          <p14:tracePt t="14062" x="7207250" y="5262563"/>
          <p14:tracePt t="14070" x="7207250" y="5254625"/>
          <p14:tracePt t="14135" x="7199313" y="5254625"/>
          <p14:tracePt t="14182" x="7191375" y="5254625"/>
          <p14:tracePt t="14198" x="7183438" y="5254625"/>
          <p14:tracePt t="14206" x="7175500" y="5246688"/>
          <p14:tracePt t="14214" x="7167563" y="5246688"/>
          <p14:tracePt t="14222" x="7159625" y="5246688"/>
          <p14:tracePt t="14230" x="7143750" y="5230813"/>
          <p14:tracePt t="14239" x="7118350" y="5222875"/>
          <p14:tracePt t="14246" x="7086600" y="5207000"/>
          <p14:tracePt t="14255" x="7038975" y="5191125"/>
          <p14:tracePt t="14262" x="6983413" y="5151438"/>
          <p14:tracePt t="14270" x="6935788" y="5103813"/>
          <p14:tracePt t="14278" x="6872288" y="5040313"/>
          <p14:tracePt t="14286" x="6840538" y="4951413"/>
          <p14:tracePt t="14294" x="6808788" y="4864100"/>
          <p14:tracePt t="14302" x="6777038" y="4784725"/>
          <p14:tracePt t="14310" x="6751638" y="4721225"/>
          <p14:tracePt t="14694" x="6743700" y="4721225"/>
          <p14:tracePt t="14702" x="6743700" y="4705350"/>
          <p14:tracePt t="14710" x="6727825" y="4697413"/>
          <p14:tracePt t="14726" x="6711950" y="4697413"/>
          <p14:tracePt t="14734" x="6680200" y="4705350"/>
          <p14:tracePt t="14742" x="6664325" y="4713288"/>
          <p14:tracePt t="14750" x="6640513" y="4721225"/>
          <p14:tracePt t="14758" x="6592888" y="4729163"/>
          <p14:tracePt t="14766" x="6584950" y="4737100"/>
          <p14:tracePt t="14774" x="6577013" y="4737100"/>
          <p14:tracePt t="14782" x="6569075" y="4737100"/>
          <p14:tracePt t="14814" x="6561138" y="4737100"/>
          <p14:tracePt t="14822" x="6537325" y="4721225"/>
          <p14:tracePt t="14830" x="6529388" y="4697413"/>
          <p14:tracePt t="14839" x="6505575" y="4681538"/>
          <p14:tracePt t="14846" x="6473825" y="4657725"/>
          <p14:tracePt t="14854" x="6450013" y="4633913"/>
          <p14:tracePt t="14862" x="6418263" y="4608513"/>
          <p14:tracePt t="14870" x="6392863" y="4592638"/>
          <p14:tracePt t="14878" x="6361113" y="4568825"/>
          <p14:tracePt t="14889" x="6329363" y="4537075"/>
          <p14:tracePt t="14894" x="6297613" y="4521200"/>
          <p14:tracePt t="14902" x="6257925" y="4489450"/>
          <p14:tracePt t="14910" x="6218238" y="4465638"/>
          <p14:tracePt t="14918" x="6170613" y="4433888"/>
          <p14:tracePt t="14926" x="6122988" y="4402138"/>
          <p14:tracePt t="14934" x="6075363" y="4362450"/>
          <p14:tracePt t="14942" x="6018213" y="4330700"/>
          <p14:tracePt t="14950" x="5970588" y="4306888"/>
          <p14:tracePt t="14958" x="5922963" y="4281488"/>
          <p14:tracePt t="14966" x="5867400" y="4233863"/>
          <p14:tracePt t="14974" x="5788025" y="4202113"/>
          <p14:tracePt t="14982" x="5716588" y="4162425"/>
          <p14:tracePt t="14990" x="5627688" y="4114800"/>
          <p14:tracePt t="14998" x="5532438" y="4083050"/>
          <p14:tracePt t="15006" x="5445125" y="4035425"/>
          <p14:tracePt t="15014" x="5349875" y="3995738"/>
          <p14:tracePt t="15022" x="5245100" y="3938588"/>
          <p14:tracePt t="15030" x="5149850" y="3890963"/>
          <p14:tracePt t="15039" x="5054600" y="3859213"/>
          <p14:tracePt t="15046" x="4967288" y="3819525"/>
          <p14:tracePt t="15054" x="4870450" y="3787775"/>
          <p14:tracePt t="15062" x="4783138" y="3740150"/>
          <p14:tracePt t="15070" x="4695825" y="3700463"/>
          <p14:tracePt t="15078" x="4616450" y="3660775"/>
          <p14:tracePt t="15086" x="4519613" y="3629025"/>
          <p14:tracePt t="15094" x="4432300" y="3605213"/>
          <p14:tracePt t="15102" x="4352925" y="3563938"/>
          <p14:tracePt t="15110" x="4289425" y="3540125"/>
          <p14:tracePt t="15118" x="4210050" y="3516313"/>
          <p14:tracePt t="15126" x="4152900" y="3500438"/>
          <p14:tracePt t="15134" x="4105275" y="3476625"/>
          <p14:tracePt t="15142" x="4065588" y="3460750"/>
          <p14:tracePt t="15150" x="4025900" y="3444875"/>
          <p14:tracePt t="15158" x="3986213" y="3429000"/>
          <p14:tracePt t="15166" x="3962400" y="3421063"/>
          <p14:tracePt t="15174" x="3946525" y="3405188"/>
          <p14:tracePt t="15182" x="3938588" y="3405188"/>
          <p14:tracePt t="15190" x="3914775" y="3389313"/>
          <p14:tracePt t="15198" x="3898900" y="3381375"/>
          <p14:tracePt t="15206" x="3883025" y="3373438"/>
          <p14:tracePt t="15214" x="3867150" y="3365500"/>
          <p14:tracePt t="15223" x="3843338" y="3357563"/>
          <p14:tracePt t="15230" x="3825875" y="3349625"/>
          <p14:tracePt t="15239" x="3802063" y="3333750"/>
          <p14:tracePt t="15246" x="3778250" y="3325813"/>
          <p14:tracePt t="15254" x="3738563" y="3309938"/>
          <p14:tracePt t="15262" x="3706813" y="3302000"/>
          <p14:tracePt t="15270" x="3683000" y="3286125"/>
          <p14:tracePt t="15278" x="3651250" y="3270250"/>
          <p14:tracePt t="15287" x="3627438" y="3252788"/>
          <p14:tracePt t="15294" x="3603625" y="3236913"/>
          <p14:tracePt t="15303" x="3571875" y="3228975"/>
          <p14:tracePt t="15310" x="3548063" y="3213100"/>
          <p14:tracePt t="15318" x="3532188" y="3205163"/>
          <p14:tracePt t="15326" x="3508375" y="3197225"/>
          <p14:tracePt t="15334" x="3484563" y="3181350"/>
          <p14:tracePt t="15342" x="3467100" y="3181350"/>
          <p14:tracePt t="15350" x="3459163" y="3173413"/>
          <p14:tracePt t="15358" x="3451225" y="3173413"/>
          <p14:tracePt t="15366" x="3451225" y="3165475"/>
          <p14:tracePt t="15374" x="3443288" y="3165475"/>
          <p14:tracePt t="15382" x="3435350" y="3165475"/>
          <p14:tracePt t="15430" x="3443288" y="3165475"/>
          <p14:tracePt t="15438" x="3451225" y="3165475"/>
          <p14:tracePt t="15446" x="3451225" y="3157538"/>
          <p14:tracePt t="15454" x="3467100" y="3157538"/>
          <p14:tracePt t="15470" x="3476625" y="3149600"/>
          <p14:tracePt t="15478" x="3484563" y="3149600"/>
          <p14:tracePt t="15494" x="3492500" y="3149600"/>
          <p14:tracePt t="15502" x="3492500" y="3141663"/>
          <p14:tracePt t="15510" x="3500438" y="3141663"/>
          <p14:tracePt t="15567" x="3508375" y="3141663"/>
          <p14:tracePt t="15654" x="3508375" y="3149600"/>
          <p14:tracePt t="15663" x="3508375" y="3157538"/>
          <p14:tracePt t="15670" x="3508375" y="3173413"/>
          <p14:tracePt t="15678" x="3500438" y="3173413"/>
          <p14:tracePt t="15686" x="3500438" y="3181350"/>
          <p14:tracePt t="15694" x="3492500" y="3197225"/>
          <p14:tracePt t="15702" x="3484563" y="3205163"/>
          <p14:tracePt t="15710" x="3484563" y="3213100"/>
          <p14:tracePt t="15718" x="3484563" y="3221038"/>
          <p14:tracePt t="15726" x="3476625" y="3221038"/>
          <p14:tracePt t="15734" x="3476625" y="3228975"/>
          <p14:tracePt t="15742" x="3467100" y="3236913"/>
          <p14:tracePt t="15750" x="3467100" y="3244850"/>
          <p14:tracePt t="15766" x="3467100" y="3252788"/>
          <p14:tracePt t="15774" x="3459163" y="3262313"/>
          <p14:tracePt t="15790" x="3459163" y="3270250"/>
          <p14:tracePt t="15799" x="3451225" y="3278188"/>
          <p14:tracePt t="15806" x="3451225" y="3286125"/>
          <p14:tracePt t="15814" x="3451225" y="3294063"/>
          <p14:tracePt t="15830" x="3443288" y="3309938"/>
          <p14:tracePt t="15839" x="3443288" y="3317875"/>
          <p14:tracePt t="15846" x="3443288" y="3325813"/>
          <p14:tracePt t="15854" x="3443288" y="3341688"/>
          <p14:tracePt t="15862" x="3443288" y="3349625"/>
          <p14:tracePt t="15873" x="3443288" y="3365500"/>
          <p14:tracePt t="15886" x="3443288" y="3373438"/>
          <p14:tracePt t="15902" x="3443288" y="3389313"/>
          <p14:tracePt t="15910" x="3443288" y="3397250"/>
          <p14:tracePt t="15918" x="3451225" y="3405188"/>
          <p14:tracePt t="15926" x="3467100" y="3429000"/>
          <p14:tracePt t="15934" x="3484563" y="3444875"/>
          <p14:tracePt t="15943" x="3500438" y="3452813"/>
          <p14:tracePt t="15950" x="3516313" y="3476625"/>
          <p14:tracePt t="15958" x="3532188" y="3492500"/>
          <p14:tracePt t="15966" x="3556000" y="3508375"/>
          <p14:tracePt t="15974" x="3587750" y="3532188"/>
          <p14:tracePt t="15982" x="3627438" y="3563938"/>
          <p14:tracePt t="15990" x="3651250" y="3579813"/>
          <p14:tracePt t="15998" x="3667125" y="3587750"/>
          <p14:tracePt t="16006" x="3690938" y="3605213"/>
          <p14:tracePt t="16014" x="3706813" y="3613150"/>
          <p14:tracePt t="16022" x="3730625" y="3621088"/>
          <p14:tracePt t="16030" x="3746500" y="3629025"/>
          <p14:tracePt t="16039" x="3754438" y="3636963"/>
          <p14:tracePt t="16046" x="3762375" y="3644900"/>
          <p14:tracePt t="16062" x="3778250" y="3644900"/>
          <p14:tracePt t="16070" x="3778250" y="3652838"/>
          <p14:tracePt t="16118" x="3778250" y="3660775"/>
          <p14:tracePt t="16134" x="3778250" y="3668713"/>
          <p14:tracePt t="16142" x="3778250" y="3676650"/>
          <p14:tracePt t="16150" x="3778250" y="3684588"/>
          <p14:tracePt t="16158" x="3778250" y="3692525"/>
          <p14:tracePt t="16166" x="3778250" y="3700463"/>
          <p14:tracePt t="16174" x="3778250" y="3716338"/>
          <p14:tracePt t="16182" x="3778250" y="3724275"/>
          <p14:tracePt t="16190" x="3778250" y="3732213"/>
          <p14:tracePt t="16198" x="3778250" y="3748088"/>
          <p14:tracePt t="16214" x="3778250" y="3756025"/>
          <p14:tracePt t="16223" x="3778250" y="3763963"/>
          <p14:tracePt t="16230" x="3778250" y="3771900"/>
          <p14:tracePt t="16239" x="3778250" y="3779838"/>
          <p14:tracePt t="16246" x="3786188" y="3779838"/>
          <p14:tracePt t="16255" x="3786188" y="3787775"/>
          <p14:tracePt t="16262" x="3794125" y="3795713"/>
          <p14:tracePt t="16271" x="3802063" y="3803650"/>
          <p14:tracePt t="16278" x="3817938" y="3811588"/>
          <p14:tracePt t="16287" x="3825875" y="3811588"/>
          <p14:tracePt t="16294" x="3833813" y="3819525"/>
          <p14:tracePt t="16302" x="3859213" y="3827463"/>
          <p14:tracePt t="16310" x="3875088" y="3827463"/>
          <p14:tracePt t="16318" x="3898900" y="3843338"/>
          <p14:tracePt t="16326" x="3922713" y="3851275"/>
          <p14:tracePt t="16334" x="3946525" y="3859213"/>
          <p14:tracePt t="16342" x="3970338" y="3859213"/>
          <p14:tracePt t="16350" x="4010025" y="3875088"/>
          <p14:tracePt t="16358" x="4041775" y="3890963"/>
          <p14:tracePt t="16366" x="4065588" y="3898900"/>
          <p14:tracePt t="16374" x="4105275" y="3906838"/>
          <p14:tracePt t="16382" x="4137025" y="3906838"/>
          <p14:tracePt t="16390" x="4152900" y="3914775"/>
          <p14:tracePt t="16398" x="4168775" y="3930650"/>
          <p14:tracePt t="16406" x="4192588" y="3930650"/>
          <p14:tracePt t="16414" x="4200525" y="3938588"/>
          <p14:tracePt t="16422" x="4210050" y="3948113"/>
          <p14:tracePt t="16430" x="4217988" y="3948113"/>
          <p14:tracePt t="16439" x="4225925" y="3948113"/>
          <p14:tracePt t="16446" x="4225925" y="3956050"/>
          <p14:tracePt t="16462" x="4233863" y="3956050"/>
          <p14:tracePt t="16486" x="4233863" y="3963988"/>
          <p14:tracePt t="16510" x="4233863" y="3971925"/>
          <p14:tracePt t="16518" x="4233863" y="3987800"/>
          <p14:tracePt t="16534" x="4233863" y="4003675"/>
          <p14:tracePt t="16542" x="4233863" y="4011613"/>
          <p14:tracePt t="16550" x="4233863" y="4019550"/>
          <p14:tracePt t="16558" x="4233863" y="4027488"/>
          <p14:tracePt t="16566" x="4233863" y="4043363"/>
          <p14:tracePt t="16574" x="4233863" y="4051300"/>
          <p14:tracePt t="16582" x="4233863" y="4067175"/>
          <p14:tracePt t="16590" x="4233863" y="4075113"/>
          <p14:tracePt t="16598" x="4233863" y="4083050"/>
          <p14:tracePt t="16606" x="4233863" y="4090988"/>
          <p14:tracePt t="16622" x="4233863" y="4106863"/>
          <p14:tracePt t="16639" x="4233863" y="4114800"/>
          <p14:tracePt t="16646" x="4241800" y="4122738"/>
          <p14:tracePt t="16654" x="4241800" y="4130675"/>
          <p14:tracePt t="16662" x="4241800" y="4138613"/>
          <p14:tracePt t="16670" x="4249738" y="4146550"/>
          <p14:tracePt t="16678" x="4257675" y="4162425"/>
          <p14:tracePt t="16686" x="4265613" y="4170363"/>
          <p14:tracePt t="16694" x="4273550" y="4186238"/>
          <p14:tracePt t="16702" x="4281488" y="4202113"/>
          <p14:tracePt t="16710" x="4289425" y="4210050"/>
          <p14:tracePt t="16718" x="4305300" y="4225925"/>
          <p14:tracePt t="16726" x="4305300" y="4241800"/>
          <p14:tracePt t="16734" x="4321175" y="4257675"/>
          <p14:tracePt t="16742" x="4337050" y="4265613"/>
          <p14:tracePt t="16750" x="4352925" y="4281488"/>
          <p14:tracePt t="16758" x="4360863" y="4298950"/>
          <p14:tracePt t="16766" x="4376738" y="4306888"/>
          <p14:tracePt t="16774" x="4400550" y="4322763"/>
          <p14:tracePt t="16782" x="4416425" y="4330700"/>
          <p14:tracePt t="16790" x="4432300" y="4354513"/>
          <p14:tracePt t="16798" x="4456113" y="4362450"/>
          <p14:tracePt t="16806" x="4471988" y="4370388"/>
          <p14:tracePt t="16814" x="4503738" y="4378325"/>
          <p14:tracePt t="16822" x="4511675" y="4386263"/>
          <p14:tracePt t="16830" x="4527550" y="4402138"/>
          <p14:tracePt t="16838" x="4543425" y="4402138"/>
          <p14:tracePt t="16846" x="4567238" y="4410075"/>
          <p14:tracePt t="16854" x="4576763" y="4418013"/>
          <p14:tracePt t="16862" x="4584700" y="4425950"/>
          <p14:tracePt t="16872" x="4600575" y="4433888"/>
          <p14:tracePt t="16878" x="4608513" y="4441825"/>
          <p14:tracePt t="16886" x="4624388" y="4449763"/>
          <p14:tracePt t="16894" x="4632325" y="4457700"/>
          <p14:tracePt t="16902" x="4648200" y="4465638"/>
          <p14:tracePt t="16910" x="4664075" y="4481513"/>
          <p14:tracePt t="16918" x="4672013" y="4481513"/>
          <p14:tracePt t="16926" x="4679950" y="4497388"/>
          <p14:tracePt t="16934" x="4687888" y="4497388"/>
          <p14:tracePt t="16942" x="4695825" y="4513263"/>
          <p14:tracePt t="16950" x="4711700" y="4513263"/>
          <p14:tracePt t="16958" x="4719638" y="4521200"/>
          <p14:tracePt t="16966" x="4727575" y="4521200"/>
          <p14:tracePt t="16974" x="4743450" y="4529138"/>
          <p14:tracePt t="16982" x="4751388" y="4529138"/>
          <p14:tracePt t="16990" x="4759325" y="4537075"/>
          <p14:tracePt t="16998" x="4783138" y="4545013"/>
          <p14:tracePt t="17006" x="4791075" y="4545013"/>
          <p14:tracePt t="17014" x="4799013" y="4552950"/>
          <p14:tracePt t="17022" x="4822825" y="4568825"/>
          <p14:tracePt t="17030" x="4838700" y="4576763"/>
          <p14:tracePt t="17039" x="4838700" y="4584700"/>
          <p14:tracePt t="17046" x="4854575" y="4584700"/>
          <p14:tracePt t="17054" x="4870450" y="4600575"/>
          <p14:tracePt t="17070" x="4886325" y="4616450"/>
          <p14:tracePt t="17086" x="4886325" y="4624388"/>
          <p14:tracePt t="17094" x="4902200" y="4633913"/>
          <p14:tracePt t="17110" x="4902200" y="4641850"/>
          <p14:tracePt t="17126" x="4902200" y="4649788"/>
          <p14:tracePt t="17134" x="4910138" y="4649788"/>
          <p14:tracePt t="17158" x="4910138" y="4657725"/>
          <p14:tracePt t="17174" x="4910138" y="4665663"/>
          <p14:tracePt t="17230" x="4910138" y="4673600"/>
          <p14:tracePt t="17287" x="4910138" y="4681538"/>
          <p14:tracePt t="17294" x="4918075" y="4681538"/>
          <p14:tracePt t="17310" x="4918075" y="4689475"/>
          <p14:tracePt t="17326" x="4918075" y="4697413"/>
          <p14:tracePt t="17350" x="4918075" y="4705350"/>
          <p14:tracePt t="17454" x="4926013" y="4705350"/>
          <p14:tracePt t="17478" x="4933950" y="4713288"/>
          <p14:tracePt t="17486" x="4933950" y="4729163"/>
          <p14:tracePt t="17502" x="4943475" y="4729163"/>
          <p14:tracePt t="17510" x="4943475" y="4745038"/>
          <p14:tracePt t="17526" x="4951413" y="4752975"/>
          <p14:tracePt t="17542" x="4951413" y="4760913"/>
          <p14:tracePt t="17550" x="4959350" y="4760913"/>
          <p14:tracePt t="17558" x="4959350" y="4768850"/>
          <p14:tracePt t="17566" x="4967288" y="4768850"/>
          <p14:tracePt t="17582" x="4967288" y="4776788"/>
          <p14:tracePt t="17606" x="4975225" y="4776788"/>
          <p14:tracePt t="17622" x="4975225" y="4784725"/>
          <p14:tracePt t="17734" x="4975225" y="4792663"/>
          <p14:tracePt t="17750" x="4975225" y="4800600"/>
          <p14:tracePt t="17758" x="4983163" y="4808538"/>
          <p14:tracePt t="17774" x="4983163" y="4816475"/>
          <p14:tracePt t="17790" x="4983163" y="4824413"/>
          <p14:tracePt t="17798" x="4983163" y="4840288"/>
          <p14:tracePt t="17806" x="4983163" y="4848225"/>
          <p14:tracePt t="17814" x="4983163" y="4856163"/>
          <p14:tracePt t="17822" x="4975225" y="4879975"/>
          <p14:tracePt t="17830" x="4967288" y="4887913"/>
          <p14:tracePt t="17839" x="4943475" y="4887913"/>
          <p14:tracePt t="17847" x="4926013" y="4895850"/>
          <p14:tracePt t="17854" x="4902200" y="4895850"/>
          <p14:tracePt t="17862" x="4870450" y="4879975"/>
          <p14:tracePt t="17870" x="4838700" y="4864100"/>
          <p14:tracePt t="17889" x="4814888" y="4816475"/>
          <p14:tracePt t="17894" x="4814888" y="4800600"/>
          <p14:tracePt t="17902" x="4814888" y="4776788"/>
          <p14:tracePt t="17910" x="4814888" y="4752975"/>
          <p14:tracePt t="17918" x="4814888" y="4729163"/>
          <p14:tracePt t="17926" x="4814888" y="4713288"/>
          <p14:tracePt t="17934" x="4830763" y="4697413"/>
          <p14:tracePt t="17942" x="4862513" y="4689475"/>
          <p14:tracePt t="18110" x="4894263" y="4689475"/>
          <p14:tracePt t="18118" x="4894263" y="4673600"/>
          <p14:tracePt t="18134" x="4902200" y="4681538"/>
          <p14:tracePt t="18142" x="4902200" y="4697413"/>
          <p14:tracePt t="18150" x="4902200" y="4713288"/>
          <p14:tracePt t="18158" x="4886325" y="4721225"/>
          <p14:tracePt t="18166" x="4870450" y="4737100"/>
          <p14:tracePt t="18174" x="4846638" y="4760913"/>
          <p14:tracePt t="18182" x="4830763" y="4792663"/>
          <p14:tracePt t="18190" x="4791075" y="4816475"/>
          <p14:tracePt t="18198" x="4743450" y="4840288"/>
          <p14:tracePt t="18206" x="4695825" y="4856163"/>
          <p14:tracePt t="18214" x="4640263" y="4856163"/>
          <p14:tracePt t="18222" x="4592638" y="4856163"/>
          <p14:tracePt t="18230" x="4511675" y="4856163"/>
          <p14:tracePt t="18239" x="4432300" y="4864100"/>
          <p14:tracePt t="18246" x="4352925" y="4879975"/>
          <p14:tracePt t="18254" x="4273550" y="4879975"/>
          <p14:tracePt t="18262" x="4192588" y="4895850"/>
          <p14:tracePt t="18270" x="4105275" y="4903788"/>
          <p14:tracePt t="18278" x="4041775" y="4911725"/>
          <p14:tracePt t="18286" x="3954463" y="4935538"/>
          <p14:tracePt t="18294" x="3890963" y="4959350"/>
          <p14:tracePt t="18302" x="3810000" y="5000625"/>
          <p14:tracePt t="18310" x="3746500" y="5024438"/>
          <p14:tracePt t="18318" x="3675063" y="5048250"/>
          <p14:tracePt t="18326" x="3619500" y="5064125"/>
          <p14:tracePt t="18334" x="3563938" y="5080000"/>
          <p14:tracePt t="18342" x="3516313" y="5103813"/>
          <p14:tracePt t="18350" x="3459163" y="5119688"/>
          <p14:tracePt t="18358" x="3427413" y="5127625"/>
          <p14:tracePt t="18366" x="3379788" y="5143500"/>
          <p14:tracePt t="18374" x="3348038" y="5159375"/>
          <p14:tracePt t="18383" x="3308350" y="5159375"/>
          <p14:tracePt t="18390" x="3276600" y="5175250"/>
          <p14:tracePt t="18398" x="3252788" y="5183188"/>
          <p14:tracePt t="18406" x="3228975" y="5191125"/>
          <p14:tracePt t="18414" x="3205163" y="5199063"/>
          <p14:tracePt t="18422" x="3197225" y="5207000"/>
          <p14:tracePt t="18430" x="3181350" y="5214938"/>
          <p14:tracePt t="18438" x="3165475" y="5214938"/>
          <p14:tracePt t="18446" x="3149600" y="5214938"/>
          <p14:tracePt t="18454" x="3133725" y="5222875"/>
          <p14:tracePt t="18462" x="3125788" y="5238750"/>
          <p14:tracePt t="18470" x="3109913" y="5238750"/>
          <p14:tracePt t="18478" x="3092450" y="5246688"/>
          <p14:tracePt t="18486" x="3084513" y="5246688"/>
          <p14:tracePt t="18494" x="3068638" y="5254625"/>
          <p14:tracePt t="18502" x="3044825" y="5254625"/>
          <p14:tracePt t="18518" x="3036888" y="5262563"/>
          <p14:tracePt t="18526" x="3021013" y="5262563"/>
          <p14:tracePt t="18534" x="3013075" y="5270500"/>
          <p14:tracePt t="18542" x="3005138" y="5270500"/>
          <p14:tracePt t="18550" x="2989263" y="5270500"/>
          <p14:tracePt t="18566" x="2981325" y="5270500"/>
          <p14:tracePt t="18590" x="2965450" y="5270500"/>
          <p14:tracePt t="18606" x="2957513" y="5270500"/>
          <p14:tracePt t="18614" x="2949575" y="5270500"/>
          <p14:tracePt t="18622" x="2941638" y="5270500"/>
          <p14:tracePt t="18630" x="2933700" y="5270500"/>
          <p14:tracePt t="18638" x="2925763" y="5270500"/>
          <p14:tracePt t="18646" x="2909888" y="5262563"/>
          <p14:tracePt t="18654" x="2901950" y="5262563"/>
          <p14:tracePt t="18662" x="2894013" y="5254625"/>
          <p14:tracePt t="18670" x="2870200" y="5246688"/>
          <p14:tracePt t="18678" x="2862263" y="5230813"/>
          <p14:tracePt t="18686" x="2854325" y="5222875"/>
          <p14:tracePt t="18694" x="2838450" y="5207000"/>
          <p14:tracePt t="18702" x="2822575" y="5191125"/>
          <p14:tracePt t="18710" x="2798763" y="5167313"/>
          <p14:tracePt t="18718" x="2782888" y="5151438"/>
          <p14:tracePt t="18726" x="2767013" y="5127625"/>
          <p14:tracePt t="18734" x="2733675" y="5095875"/>
          <p14:tracePt t="18742" x="2693988" y="5072063"/>
          <p14:tracePt t="18750" x="2646363" y="5040313"/>
          <p14:tracePt t="18758" x="2590800" y="5000625"/>
          <p14:tracePt t="18766" x="2511425" y="4967288"/>
          <p14:tracePt t="18774" x="2455863" y="4927600"/>
          <p14:tracePt t="18782" x="2400300" y="4887913"/>
          <p14:tracePt t="18790" x="2335213" y="4856163"/>
          <p14:tracePt t="18798" x="2287588" y="4832350"/>
          <p14:tracePt t="18806" x="2247900" y="4816475"/>
          <p14:tracePt t="18814" x="2184400" y="4792663"/>
          <p14:tracePt t="18822" x="2160588" y="4776788"/>
          <p14:tracePt t="18830" x="2120900" y="4760913"/>
          <p14:tracePt t="18839" x="2097088" y="4745038"/>
          <p14:tracePt t="18846" x="2089150" y="4737100"/>
          <p14:tracePt t="18854" x="2081213" y="4729163"/>
          <p14:tracePt t="18862" x="2081213" y="4721225"/>
          <p14:tracePt t="18870" x="2081213" y="4713288"/>
          <p14:tracePt t="18888" x="2081213" y="4705350"/>
          <p14:tracePt t="19110" x="2081213" y="4697413"/>
          <p14:tracePt t="19126" x="2081213" y="4689475"/>
          <p14:tracePt t="19142" x="2081213" y="4681538"/>
          <p14:tracePt t="19158" x="2089150" y="4665663"/>
          <p14:tracePt t="19166" x="2097088" y="4657725"/>
          <p14:tracePt t="19174" x="2097088" y="4649788"/>
          <p14:tracePt t="19182" x="2097088" y="4633913"/>
          <p14:tracePt t="19190" x="2105025" y="4608513"/>
          <p14:tracePt t="19198" x="2105025" y="4584700"/>
          <p14:tracePt t="19206" x="2105025" y="4560888"/>
          <p14:tracePt t="19214" x="2105025" y="4537075"/>
          <p14:tracePt t="19222" x="2112963" y="4505325"/>
          <p14:tracePt t="19230" x="2112963" y="4489450"/>
          <p14:tracePt t="19238" x="2112963" y="4473575"/>
          <p14:tracePt t="19246" x="2112963" y="4457700"/>
          <p14:tracePt t="19254" x="2112963" y="4449763"/>
          <p14:tracePt t="19262" x="2112963" y="4441825"/>
          <p14:tracePt t="19271" x="2112963" y="4433888"/>
          <p14:tracePt t="19278" x="2112963" y="4425950"/>
          <p14:tracePt t="19286" x="2112963" y="4418013"/>
          <p14:tracePt t="19294" x="2112963" y="4410075"/>
          <p14:tracePt t="19302" x="2112963" y="4402138"/>
          <p14:tracePt t="19318" x="2112963" y="4386263"/>
          <p14:tracePt t="19686" x="2112963" y="4378325"/>
          <p14:tracePt t="19694" x="2112963" y="4354513"/>
          <p14:tracePt t="19702" x="2112963" y="4346575"/>
          <p14:tracePt t="19710" x="2112963" y="4338638"/>
          <p14:tracePt t="19718" x="2112963" y="4330700"/>
          <p14:tracePt t="19726" x="2120900" y="4306888"/>
          <p14:tracePt t="19734" x="2128838" y="4298950"/>
          <p14:tracePt t="19742" x="2128838" y="4281488"/>
          <p14:tracePt t="19750" x="2136775" y="4265613"/>
          <p14:tracePt t="19758" x="2136775" y="4249738"/>
          <p14:tracePt t="19766" x="2136775" y="4225925"/>
          <p14:tracePt t="19774" x="2136775" y="4202113"/>
          <p14:tracePt t="19782" x="2136775" y="4186238"/>
          <p14:tracePt t="19790" x="2144713" y="4170363"/>
          <p14:tracePt t="19798" x="2144713" y="4154488"/>
          <p14:tracePt t="19806" x="2144713" y="4138613"/>
          <p14:tracePt t="19814" x="2152650" y="4122738"/>
          <p14:tracePt t="19822" x="2160588" y="4106863"/>
          <p14:tracePt t="19830" x="2160588" y="4098925"/>
          <p14:tracePt t="19839" x="2160588" y="4090988"/>
          <p14:tracePt t="19846" x="2160588" y="4075113"/>
          <p14:tracePt t="19854" x="2160588" y="4067175"/>
          <p14:tracePt t="19862" x="2160588" y="4059238"/>
          <p14:tracePt t="19870" x="2168525" y="4043363"/>
          <p14:tracePt t="19878" x="2168525" y="4035425"/>
          <p14:tracePt t="19886" x="2176463" y="4027488"/>
          <p14:tracePt t="19894" x="2176463" y="4011613"/>
          <p14:tracePt t="19910" x="2176463" y="4003675"/>
          <p14:tracePt t="19918" x="2176463" y="3987800"/>
          <p14:tracePt t="19935" x="2176463" y="3979863"/>
          <p14:tracePt t="19942" x="2176463" y="3971925"/>
          <p14:tracePt t="19958" x="2176463" y="3963988"/>
          <p14:tracePt t="19966" x="2176463" y="3956050"/>
          <p14:tracePt t="19990" x="2176463" y="3948113"/>
          <p14:tracePt t="20182" x="2176463" y="3938588"/>
          <p14:tracePt t="20199" x="2184400" y="3938588"/>
          <p14:tracePt t="20206" x="2192338" y="3938588"/>
          <p14:tracePt t="20230" x="2200275" y="3930650"/>
          <p14:tracePt t="20254" x="2208213" y="3930650"/>
          <p14:tracePt t="20695" x="2208213" y="3922713"/>
          <p14:tracePt t="20702" x="2208213" y="3898900"/>
          <p14:tracePt t="20710" x="2208213" y="3890963"/>
          <p14:tracePt t="20718" x="2208213" y="3883025"/>
          <p14:tracePt t="20726" x="2208213" y="3867150"/>
          <p14:tracePt t="20734" x="2208213" y="3851275"/>
          <p14:tracePt t="20742" x="2208213" y="3827463"/>
          <p14:tracePt t="20750" x="2208213" y="3811588"/>
          <p14:tracePt t="20758" x="2208213" y="3795713"/>
          <p14:tracePt t="20766" x="2208213" y="3779838"/>
          <p14:tracePt t="20774" x="2208213" y="3763963"/>
          <p14:tracePt t="20782" x="2208213" y="3748088"/>
          <p14:tracePt t="20790" x="2208213" y="3732213"/>
          <p14:tracePt t="20798" x="2208213" y="3716338"/>
          <p14:tracePt t="20814" x="2208213" y="3708400"/>
          <p14:tracePt t="20822" x="2208213" y="3700463"/>
          <p14:tracePt t="20830" x="2208213" y="3692525"/>
          <p14:tracePt t="20846" x="2208213" y="3684588"/>
          <p14:tracePt t="20854" x="2216150" y="3684588"/>
          <p14:tracePt t="20862" x="2216150" y="3676650"/>
          <p14:tracePt t="20886" x="2224088" y="3660775"/>
          <p14:tracePt t="20894" x="2232025" y="3660775"/>
          <p14:tracePt t="20902" x="2232025" y="3652838"/>
          <p14:tracePt t="20918" x="2232025" y="3644900"/>
          <p14:tracePt t="20926" x="2239963" y="3644900"/>
          <p14:tracePt t="20942" x="2239963" y="3636963"/>
          <p14:tracePt t="20990" x="2247900" y="3629025"/>
          <p14:tracePt t="21006" x="2247900" y="3621088"/>
          <p14:tracePt t="21038" x="2255838" y="3613150"/>
          <p14:tracePt t="21046" x="2255838" y="3605213"/>
          <p14:tracePt t="21102" x="2263775" y="3605213"/>
          <p14:tracePt t="21126" x="2271713" y="3595688"/>
          <p14:tracePt t="21166" x="2279650" y="3595688"/>
          <p14:tracePt t="21254" x="2279650" y="3587750"/>
          <p14:tracePt t="21302" x="2287588" y="3587750"/>
          <p14:tracePt t="21350" x="2287588" y="3579813"/>
          <p14:tracePt t="21454" x="2295525" y="3579813"/>
          <p14:tracePt t="21598" x="2295525" y="3571875"/>
          <p14:tracePt t="22542" x="2295525" y="3563938"/>
          <p14:tracePt t="22558" x="2295525" y="3556000"/>
          <p14:tracePt t="22598" x="2295525" y="3548063"/>
          <p14:tracePt t="22622" x="2287588" y="3540125"/>
          <p14:tracePt t="22695" x="2287588" y="3532188"/>
          <p14:tracePt t="23190" x="2295525" y="3532188"/>
          <p14:tracePt t="23198" x="2295525" y="3540125"/>
          <p14:tracePt t="23326" x="2279650" y="3540125"/>
          <p14:tracePt t="23334" x="2271713" y="3540125"/>
          <p14:tracePt t="23350" x="2263775" y="3540125"/>
          <p14:tracePt t="23358" x="2247900" y="3540125"/>
          <p14:tracePt t="23366" x="2232025" y="3548063"/>
          <p14:tracePt t="23374" x="2200275" y="3548063"/>
          <p14:tracePt t="23382" x="2160588" y="3540125"/>
          <p14:tracePt t="23390" x="2120900" y="3516313"/>
          <p14:tracePt t="23398" x="2041525" y="3468688"/>
          <p14:tracePt t="23406" x="1960563" y="3405188"/>
          <p14:tracePt t="23414" x="1865313" y="3325813"/>
          <p14:tracePt t="23422" x="1770063" y="3236913"/>
          <p14:tracePt t="23430" x="1682750" y="3205163"/>
          <p14:tracePt t="23438" x="1609725" y="3149600"/>
          <p14:tracePt t="23446" x="1601788" y="3149600"/>
          <p14:tracePt t="23734" x="1577975" y="3165475"/>
          <p14:tracePt t="23742" x="1562100" y="3173413"/>
          <p14:tracePt t="23750" x="1530350" y="3197225"/>
          <p14:tracePt t="23758" x="1514475" y="3197225"/>
          <p14:tracePt t="23766" x="1482725" y="3205163"/>
          <p14:tracePt t="23774" x="1458913" y="3221038"/>
          <p14:tracePt t="23782" x="1443038" y="3221038"/>
          <p14:tracePt t="23790" x="1427163" y="3228975"/>
          <p14:tracePt t="23798" x="1419225" y="3228975"/>
          <p14:tracePt t="23806" x="1403350" y="3228975"/>
          <p14:tracePt t="23814" x="1395413" y="3228975"/>
          <p14:tracePt t="23831" x="1387475" y="3228975"/>
          <p14:tracePt t="23838" x="1371600" y="3228975"/>
          <p14:tracePt t="23918" x="1379538" y="3228975"/>
          <p14:tracePt t="23934" x="1387475" y="3228975"/>
          <p14:tracePt t="23942" x="1395413" y="3228975"/>
          <p14:tracePt t="24062" x="1395413" y="3221038"/>
          <p14:tracePt t="24086" x="1395413" y="3213100"/>
          <p14:tracePt t="24094" x="1395413" y="3205163"/>
          <p14:tracePt t="24110" x="1395413" y="3197225"/>
          <p14:tracePt t="24126" x="1395413" y="3189288"/>
          <p14:tracePt t="24134" x="1387475" y="3189288"/>
          <p14:tracePt t="24142" x="1387475" y="3181350"/>
          <p14:tracePt t="24166" x="1387475" y="3165475"/>
          <p14:tracePt t="24182" x="1379538" y="3157538"/>
          <p14:tracePt t="24198" x="1371600" y="3141663"/>
          <p14:tracePt t="24206" x="1363663" y="3125788"/>
          <p14:tracePt t="24214" x="1363663" y="3117850"/>
          <p14:tracePt t="24222" x="1347788" y="3094038"/>
          <p14:tracePt t="24230" x="1339850" y="3070225"/>
          <p14:tracePt t="24239" x="1331913" y="3062288"/>
          <p14:tracePt t="24246" x="1316038" y="3038475"/>
          <p14:tracePt t="24254" x="1316038" y="3022600"/>
          <p14:tracePt t="24262" x="1300163" y="3014663"/>
          <p14:tracePt t="24270" x="1292225" y="3006725"/>
          <p14:tracePt t="24278" x="1292225" y="2990850"/>
          <p14:tracePt t="24294" x="1284288" y="2982913"/>
          <p14:tracePt t="24318" x="1284288" y="2974975"/>
          <p14:tracePt t="24326" x="1274763" y="2974975"/>
          <p14:tracePt t="24334" x="1274763" y="2967038"/>
          <p14:tracePt t="24350" x="1274763" y="2959100"/>
          <p14:tracePt t="24358" x="1266825" y="2959100"/>
          <p14:tracePt t="24366" x="1258888" y="2951163"/>
          <p14:tracePt t="24382" x="1250950" y="2943225"/>
          <p14:tracePt t="24398" x="1243013" y="2935288"/>
          <p14:tracePt t="24406" x="1235075" y="2927350"/>
          <p14:tracePt t="24414" x="1227138" y="2927350"/>
          <p14:tracePt t="24430" x="1227138" y="2919413"/>
          <p14:tracePt t="24446" x="1219200" y="2919413"/>
          <p14:tracePt t="24462" x="1211263" y="2919413"/>
          <p14:tracePt t="24494" x="1203325" y="2919413"/>
          <p14:tracePt t="24510" x="1203325" y="2909888"/>
          <p14:tracePt t="24526" x="1195388" y="2909888"/>
          <p14:tracePt t="24534" x="1187450" y="2909888"/>
          <p14:tracePt t="24542" x="1187450" y="2901950"/>
          <p14:tracePt t="24558" x="1171575" y="2901950"/>
          <p14:tracePt t="24574" x="1163638" y="2901950"/>
          <p14:tracePt t="24582" x="1155700" y="2894013"/>
          <p14:tracePt t="24598" x="1147763" y="2894013"/>
          <p14:tracePt t="24606" x="1139825" y="2894013"/>
          <p14:tracePt t="24614" x="1131888" y="2894013"/>
          <p14:tracePt t="24622" x="1123950" y="2894013"/>
          <p14:tracePt t="24630" x="1116013" y="2886075"/>
          <p14:tracePt t="24638" x="1100138" y="2886075"/>
          <p14:tracePt t="24646" x="1092200" y="2886075"/>
          <p14:tracePt t="24654" x="1084263" y="2886075"/>
          <p14:tracePt t="24662" x="1076325" y="2886075"/>
          <p14:tracePt t="24670" x="1052513" y="2886075"/>
          <p14:tracePt t="24678" x="1036638" y="2886075"/>
          <p14:tracePt t="24686" x="1028700" y="2886075"/>
          <p14:tracePt t="24694" x="1020763" y="2886075"/>
          <p14:tracePt t="24702" x="1004888" y="2886075"/>
          <p14:tracePt t="24710" x="996950" y="2886075"/>
          <p14:tracePt t="24718" x="981075" y="2886075"/>
          <p14:tracePt t="24726" x="973138" y="2886075"/>
          <p14:tracePt t="24734" x="957263" y="2886075"/>
          <p14:tracePt t="24742" x="933450" y="2886075"/>
          <p14:tracePt t="24750" x="925513" y="2886075"/>
          <p14:tracePt t="24758" x="917575" y="2886075"/>
          <p14:tracePt t="24766" x="900113" y="2886075"/>
          <p14:tracePt t="24774" x="884238" y="2886075"/>
          <p14:tracePt t="24782" x="876300" y="2886075"/>
          <p14:tracePt t="24790" x="868363" y="2886075"/>
          <p14:tracePt t="24798" x="860425" y="2886075"/>
          <p14:tracePt t="24806" x="844550" y="2886075"/>
          <p14:tracePt t="24814" x="836613" y="2886075"/>
          <p14:tracePt t="24822" x="828675" y="2886075"/>
          <p14:tracePt t="24830" x="820738" y="2886075"/>
          <p14:tracePt t="24846" x="812800" y="2886075"/>
          <p14:tracePt t="24854" x="804863" y="2886075"/>
          <p14:tracePt t="24889" x="796925" y="2886075"/>
          <p14:tracePt t="24959" x="788988" y="2886075"/>
          <p14:tracePt t="24966" x="788988" y="2878138"/>
          <p14:tracePt t="25022" x="788988" y="2870200"/>
          <p14:tracePt t="25046" x="796925" y="2862263"/>
          <p14:tracePt t="25070" x="804863" y="2862263"/>
          <p14:tracePt t="25078" x="812800" y="2862263"/>
          <p14:tracePt t="25102" x="812800" y="2854325"/>
          <p14:tracePt t="25118" x="820738" y="2854325"/>
          <p14:tracePt t="25134" x="828675" y="2854325"/>
          <p14:tracePt t="25158" x="836613" y="2854325"/>
          <p14:tracePt t="25166" x="844550" y="2854325"/>
          <p14:tracePt t="25174" x="844550" y="2846388"/>
          <p14:tracePt t="25190" x="852488" y="2846388"/>
          <p14:tracePt t="25206" x="860425" y="2846388"/>
          <p14:tracePt t="25214" x="868363" y="2846388"/>
          <p14:tracePt t="25230" x="876300" y="2846388"/>
          <p14:tracePt t="25271" x="884238" y="2846388"/>
          <p14:tracePt t="25294" x="892175" y="2846388"/>
          <p14:tracePt t="25302" x="900113" y="2846388"/>
          <p14:tracePt t="25327" x="908050" y="2846388"/>
          <p14:tracePt t="25342" x="917575" y="2846388"/>
          <p14:tracePt t="25374" x="925513" y="2846388"/>
          <p14:tracePt t="25390" x="933450" y="2846388"/>
          <p14:tracePt t="25414" x="941388" y="2846388"/>
          <p14:tracePt t="25430" x="949325" y="2846388"/>
          <p14:tracePt t="25454" x="957263" y="2846388"/>
          <p14:tracePt t="25470" x="965200" y="2846388"/>
          <p14:tracePt t="25494" x="973138" y="2846388"/>
          <p14:tracePt t="25510" x="981075" y="2846388"/>
          <p14:tracePt t="25526" x="989013" y="2846388"/>
          <p14:tracePt t="25542" x="996950" y="2846388"/>
          <p14:tracePt t="25567" x="1004888" y="2846388"/>
          <p14:tracePt t="25606" x="1012825" y="2846388"/>
          <p14:tracePt t="25630" x="1028700" y="2846388"/>
          <p14:tracePt t="25646" x="1036638" y="2846388"/>
          <p14:tracePt t="25654" x="1044575" y="2846388"/>
          <p14:tracePt t="25662" x="1052513" y="2846388"/>
          <p14:tracePt t="25670" x="1068388" y="2846388"/>
          <p14:tracePt t="25687" x="1076325" y="2846388"/>
          <p14:tracePt t="25694" x="1084263" y="2846388"/>
          <p14:tracePt t="25702" x="1092200" y="2846388"/>
          <p14:tracePt t="25718" x="1108075" y="2846388"/>
          <p14:tracePt t="25734" x="1116013" y="2846388"/>
          <p14:tracePt t="25742" x="1123950" y="2846388"/>
          <p14:tracePt t="25758" x="1131888" y="2846388"/>
          <p14:tracePt t="25766" x="1139825" y="2846388"/>
          <p14:tracePt t="25790" x="1147763" y="2846388"/>
          <p14:tracePt t="25814" x="1155700" y="2846388"/>
          <p14:tracePt t="25838" x="1171575" y="2846388"/>
          <p14:tracePt t="25862" x="1179513" y="2846388"/>
          <p14:tracePt t="25870" x="1187450" y="2846388"/>
          <p14:tracePt t="25878" x="1195388" y="2846388"/>
          <p14:tracePt t="25894" x="1203325" y="2846388"/>
          <p14:tracePt t="25910" x="1211263" y="2846388"/>
          <p14:tracePt t="25918" x="1219200" y="2846388"/>
          <p14:tracePt t="25942" x="1227138" y="2846388"/>
          <p14:tracePt t="25998" x="1235075" y="2846388"/>
          <p14:tracePt t="26054" x="1243013" y="2846388"/>
          <p14:tracePt t="26070" x="1250950" y="2846388"/>
          <p14:tracePt t="26078" x="1250950" y="2854325"/>
          <p14:tracePt t="26374" x="1258888" y="2854325"/>
          <p14:tracePt t="26398" x="1266825" y="2854325"/>
          <p14:tracePt t="26406" x="1284288" y="2854325"/>
          <p14:tracePt t="26414" x="1284288" y="2862263"/>
          <p14:tracePt t="26422" x="1300163" y="2870200"/>
          <p14:tracePt t="26430" x="1316038" y="2870200"/>
          <p14:tracePt t="26438" x="1331913" y="2878138"/>
          <p14:tracePt t="26446" x="1363663" y="2886075"/>
          <p14:tracePt t="26454" x="1395413" y="2901950"/>
          <p14:tracePt t="26462" x="1466850" y="2909888"/>
          <p14:tracePt t="26470" x="1522413" y="2927350"/>
          <p14:tracePt t="26478" x="1593850" y="2935288"/>
          <p14:tracePt t="26486" x="1690688" y="2959100"/>
          <p14:tracePt t="26494" x="1778000" y="2959100"/>
          <p14:tracePt t="26502" x="1873250" y="2990850"/>
          <p14:tracePt t="26510" x="1960563" y="2998788"/>
          <p14:tracePt t="26518" x="2057400" y="2998788"/>
          <p14:tracePt t="26526" x="2152650" y="2998788"/>
          <p14:tracePt t="26534" x="2232025" y="2998788"/>
          <p14:tracePt t="26542" x="2327275" y="3006725"/>
          <p14:tracePt t="26550" x="2392363" y="3006725"/>
          <p14:tracePt t="26558" x="2471738" y="3006725"/>
          <p14:tracePt t="26566" x="2519363" y="3006725"/>
          <p14:tracePt t="26574" x="2582863" y="3006725"/>
          <p14:tracePt t="26582" x="2622550" y="3006725"/>
          <p14:tracePt t="26590" x="2654300" y="3006725"/>
          <p14:tracePt t="26598" x="2670175" y="2998788"/>
          <p14:tracePt t="26606" x="2678113" y="2998788"/>
          <p14:tracePt t="26614" x="2693988" y="2998788"/>
          <p14:tracePt t="26670" x="2686050" y="2990850"/>
          <p14:tracePt t="26694" x="2678113" y="2990850"/>
          <p14:tracePt t="26710" x="2678113" y="2982913"/>
          <p14:tracePt t="26726" x="2662238" y="2982913"/>
          <p14:tracePt t="26742" x="2654300" y="2982913"/>
          <p14:tracePt t="26750" x="2646363" y="2974975"/>
          <p14:tracePt t="26758" x="2638425" y="2974975"/>
          <p14:tracePt t="26766" x="2614613" y="2967038"/>
          <p14:tracePt t="26774" x="2606675" y="2967038"/>
          <p14:tracePt t="26782" x="2590800" y="2959100"/>
          <p14:tracePt t="26790" x="2574925" y="2951163"/>
          <p14:tracePt t="26798" x="2559050" y="2951163"/>
          <p14:tracePt t="26806" x="2543175" y="2951163"/>
          <p14:tracePt t="26814" x="2527300" y="2943225"/>
          <p14:tracePt t="26822" x="2519363" y="2943225"/>
          <p14:tracePt t="26830" x="2511425" y="2927350"/>
          <p14:tracePt t="26838" x="2503488" y="2927350"/>
          <p14:tracePt t="26846" x="2495550" y="2927350"/>
          <p14:tracePt t="26855" x="2487613" y="2927350"/>
          <p14:tracePt t="26870" x="2471738" y="2927350"/>
          <p14:tracePt t="26889" x="2463800" y="2927350"/>
          <p14:tracePt t="26902" x="2455863" y="2927350"/>
          <p14:tracePt t="26910" x="2447925" y="2927350"/>
          <p14:tracePt t="26918" x="2439988" y="2927350"/>
          <p14:tracePt t="26934" x="2424113" y="2927350"/>
          <p14:tracePt t="26942" x="2416175" y="2927350"/>
          <p14:tracePt t="26950" x="2400300" y="2927350"/>
          <p14:tracePt t="26958" x="2392363" y="2927350"/>
          <p14:tracePt t="26966" x="2374900" y="2927350"/>
          <p14:tracePt t="26974" x="2359025" y="2927350"/>
          <p14:tracePt t="26982" x="2335213" y="2927350"/>
          <p14:tracePt t="26990" x="2319338" y="2927350"/>
          <p14:tracePt t="26998" x="2303463" y="2927350"/>
          <p14:tracePt t="27006" x="2279650" y="2927350"/>
          <p14:tracePt t="27014" x="2255838" y="2927350"/>
          <p14:tracePt t="27022" x="2232025" y="2927350"/>
          <p14:tracePt t="27030" x="2216150" y="2927350"/>
          <p14:tracePt t="27038" x="2200275" y="2927350"/>
          <p14:tracePt t="27046" x="2184400" y="2927350"/>
          <p14:tracePt t="27055" x="2168525" y="2927350"/>
          <p14:tracePt t="27062" x="2144713" y="2919413"/>
          <p14:tracePt t="27070" x="2128838" y="2919413"/>
          <p14:tracePt t="27078" x="2105025" y="2909888"/>
          <p14:tracePt t="27086" x="2073275" y="2901950"/>
          <p14:tracePt t="27094" x="2049463" y="2901950"/>
          <p14:tracePt t="27102" x="2008188" y="2894013"/>
          <p14:tracePt t="27110" x="1984375" y="2894013"/>
          <p14:tracePt t="27118" x="1960563" y="2886075"/>
          <p14:tracePt t="27126" x="1944688" y="2886075"/>
          <p14:tracePt t="27134" x="1920875" y="2886075"/>
          <p14:tracePt t="27142" x="1912938" y="2878138"/>
          <p14:tracePt t="27150" x="1905000" y="2878138"/>
          <p14:tracePt t="27158" x="1897063" y="2878138"/>
          <p14:tracePt t="27246" x="1905000" y="2878138"/>
          <p14:tracePt t="27262" x="1912938" y="2878138"/>
          <p14:tracePt t="27270" x="1920875" y="2878138"/>
          <p14:tracePt t="27278" x="1928813" y="2878138"/>
          <p14:tracePt t="27286" x="1944688" y="2878138"/>
          <p14:tracePt t="27294" x="1952625" y="2878138"/>
          <p14:tracePt t="27302" x="1968500" y="2878138"/>
          <p14:tracePt t="27310" x="1976438" y="2886075"/>
          <p14:tracePt t="27318" x="2000250" y="2886075"/>
          <p14:tracePt t="27326" x="2017713" y="2886075"/>
          <p14:tracePt t="27334" x="2033588" y="2886075"/>
          <p14:tracePt t="27342" x="2049463" y="2886075"/>
          <p14:tracePt t="27350" x="2073275" y="2886075"/>
          <p14:tracePt t="27358" x="2089150" y="2886075"/>
          <p14:tracePt t="27366" x="2112963" y="2886075"/>
          <p14:tracePt t="27374" x="2136775" y="2886075"/>
          <p14:tracePt t="27382" x="2160588" y="2886075"/>
          <p14:tracePt t="27390" x="2184400" y="2886075"/>
          <p14:tracePt t="27399" x="2208213" y="2886075"/>
          <p14:tracePt t="27406" x="2239963" y="2886075"/>
          <p14:tracePt t="27414" x="2263775" y="2886075"/>
          <p14:tracePt t="27422" x="2303463" y="2894013"/>
          <p14:tracePt t="27430" x="2335213" y="2894013"/>
          <p14:tracePt t="27438" x="2392363" y="2901950"/>
          <p14:tracePt t="27446" x="2439988" y="2909888"/>
          <p14:tracePt t="27455" x="2479675" y="2909888"/>
          <p14:tracePt t="27462" x="2527300" y="2909888"/>
          <p14:tracePt t="27470" x="2566988" y="2909888"/>
          <p14:tracePt t="27478" x="2614613" y="2909888"/>
          <p14:tracePt t="27486" x="2646363" y="2909888"/>
          <p14:tracePt t="27494" x="2686050" y="2919413"/>
          <p14:tracePt t="27502" x="2733675" y="2919413"/>
          <p14:tracePt t="27510" x="2774950" y="2927350"/>
          <p14:tracePt t="27518" x="2806700" y="2927350"/>
          <p14:tracePt t="27526" x="2854325" y="2927350"/>
          <p14:tracePt t="27534" x="2901950" y="2935288"/>
          <p14:tracePt t="27542" x="2941638" y="2935288"/>
          <p14:tracePt t="27550" x="2973388" y="2935288"/>
          <p14:tracePt t="27558" x="3005138" y="2943225"/>
          <p14:tracePt t="27566" x="3052763" y="2943225"/>
          <p14:tracePt t="27574" x="3076575" y="2951163"/>
          <p14:tracePt t="27582" x="3109913" y="2951163"/>
          <p14:tracePt t="27590" x="3141663" y="2951163"/>
          <p14:tracePt t="27598" x="3165475" y="2951163"/>
          <p14:tracePt t="27606" x="3197225" y="2951163"/>
          <p14:tracePt t="27614" x="3221038" y="2959100"/>
          <p14:tracePt t="27622" x="3244850" y="2959100"/>
          <p14:tracePt t="27630" x="3276600" y="2959100"/>
          <p14:tracePt t="27638" x="3300413" y="2959100"/>
          <p14:tracePt t="27646" x="3324225" y="2967038"/>
          <p14:tracePt t="27655" x="3348038" y="2967038"/>
          <p14:tracePt t="27662" x="3371850" y="2967038"/>
          <p14:tracePt t="27670" x="3387725" y="2967038"/>
          <p14:tracePt t="27678" x="3403600" y="2967038"/>
          <p14:tracePt t="27686" x="3419475" y="2967038"/>
          <p14:tracePt t="27694" x="3435350" y="2967038"/>
          <p14:tracePt t="27702" x="3451225" y="2967038"/>
          <p14:tracePt t="27710" x="3467100" y="2967038"/>
          <p14:tracePt t="27718" x="3492500" y="2967038"/>
          <p14:tracePt t="27726" x="3516313" y="2967038"/>
          <p14:tracePt t="27734" x="3540125" y="2967038"/>
          <p14:tracePt t="27742" x="3556000" y="2967038"/>
          <p14:tracePt t="27750" x="3579813" y="2967038"/>
          <p14:tracePt t="27758" x="3595688" y="2967038"/>
          <p14:tracePt t="27766" x="3619500" y="2967038"/>
          <p14:tracePt t="27774" x="3643313" y="2967038"/>
          <p14:tracePt t="27782" x="3659188" y="2967038"/>
          <p14:tracePt t="27790" x="3683000" y="2967038"/>
          <p14:tracePt t="27798" x="3706813" y="2967038"/>
          <p14:tracePt t="27806" x="3738563" y="2967038"/>
          <p14:tracePt t="27814" x="3762375" y="2967038"/>
          <p14:tracePt t="27822" x="3786188" y="2967038"/>
          <p14:tracePt t="27830" x="3810000" y="2967038"/>
          <p14:tracePt t="27838" x="3833813" y="2967038"/>
          <p14:tracePt t="27846" x="3859213" y="2967038"/>
          <p14:tracePt t="27855" x="3883025" y="2967038"/>
          <p14:tracePt t="27862" x="3906838" y="2967038"/>
          <p14:tracePt t="27870" x="3930650" y="2967038"/>
          <p14:tracePt t="27889" x="3970338" y="2974975"/>
          <p14:tracePt t="27894" x="3986213" y="2974975"/>
          <p14:tracePt t="27902" x="4002088" y="2974975"/>
          <p14:tracePt t="27910" x="4025900" y="2974975"/>
          <p14:tracePt t="27918" x="4041775" y="2974975"/>
          <p14:tracePt t="27926" x="4065588" y="2974975"/>
          <p14:tracePt t="27934" x="4081463" y="2974975"/>
          <p14:tracePt t="27942" x="4097338" y="2974975"/>
          <p14:tracePt t="27950" x="4105275" y="2974975"/>
          <p14:tracePt t="27958" x="4121150" y="2974975"/>
          <p14:tracePt t="27966" x="4137025" y="2974975"/>
          <p14:tracePt t="27974" x="4152900" y="2974975"/>
          <p14:tracePt t="27990" x="4160838" y="2974975"/>
          <p14:tracePt t="28006" x="4168775" y="2974975"/>
          <p14:tracePt t="28022" x="4176713" y="2974975"/>
          <p14:tracePt t="28382" x="4184650" y="2974975"/>
          <p14:tracePt t="29198" x="4200525" y="2967038"/>
          <p14:tracePt t="29206" x="4210050" y="2951163"/>
          <p14:tracePt t="29214" x="4233863" y="2927350"/>
          <p14:tracePt t="29222" x="4265613" y="2901950"/>
          <p14:tracePt t="29230" x="4289425" y="2886075"/>
          <p14:tracePt t="29239" x="4297363" y="2854325"/>
          <p14:tracePt t="29246" x="4313238" y="2838450"/>
          <p14:tracePt t="29255" x="4329113" y="2814638"/>
          <p14:tracePt t="29262" x="4337050" y="2806700"/>
          <p14:tracePt t="29270" x="4337050" y="2790825"/>
          <p14:tracePt t="29414" x="4337050" y="2798763"/>
          <p14:tracePt t="29422" x="4337050" y="2806700"/>
          <p14:tracePt t="29430" x="4352925" y="2814638"/>
          <p14:tracePt t="29438" x="4352925" y="2830513"/>
          <p14:tracePt t="29446" x="4360863" y="2846388"/>
          <p14:tracePt t="29455" x="4376738" y="2886075"/>
          <p14:tracePt t="29462" x="4408488" y="2927350"/>
          <p14:tracePt t="29470" x="4432300" y="2967038"/>
          <p14:tracePt t="29478" x="4456113" y="3006725"/>
          <p14:tracePt t="29486" x="4495800" y="3030538"/>
          <p14:tracePt t="29494" x="4519613" y="3062288"/>
          <p14:tracePt t="29502" x="4527550" y="3078163"/>
          <p14:tracePt t="29510" x="4543425" y="3094038"/>
          <p14:tracePt t="29623" x="4543425" y="3101975"/>
          <p14:tracePt t="29637" x="4559300" y="3109913"/>
          <p14:tracePt t="29646" x="4567238" y="3117850"/>
          <p14:tracePt t="29654" x="4576763" y="3125788"/>
          <p14:tracePt t="29662" x="4584700" y="3133725"/>
          <p14:tracePt t="29670" x="4600575" y="3149600"/>
          <p14:tracePt t="29679" x="4624388" y="3157538"/>
          <p14:tracePt t="29686" x="4640263" y="3173413"/>
          <p14:tracePt t="29694" x="4656138" y="3189288"/>
          <p14:tracePt t="29702" x="4679950" y="3205163"/>
          <p14:tracePt t="29710" x="4703763" y="3213100"/>
          <p14:tracePt t="29718" x="4719638" y="3228975"/>
          <p14:tracePt t="29726" x="4735513" y="3236913"/>
          <p14:tracePt t="29734" x="4751388" y="3244850"/>
          <p14:tracePt t="29742" x="4775200" y="3262313"/>
          <p14:tracePt t="29750" x="4783138" y="3262313"/>
          <p14:tracePt t="29758" x="4799013" y="3270250"/>
          <p14:tracePt t="29766" x="4814888" y="3278188"/>
          <p14:tracePt t="29774" x="4830763" y="3286125"/>
          <p14:tracePt t="29782" x="4846638" y="3302000"/>
          <p14:tracePt t="29790" x="4854575" y="3302000"/>
          <p14:tracePt t="29799" x="4878388" y="3317875"/>
          <p14:tracePt t="29806" x="4886325" y="3317875"/>
          <p14:tracePt t="29814" x="4894263" y="3325813"/>
          <p14:tracePt t="29822" x="4910138" y="3341688"/>
          <p14:tracePt t="29838" x="4926013" y="3341688"/>
          <p14:tracePt t="29846" x="4926013" y="3357563"/>
          <p14:tracePt t="29855" x="4943475" y="3357563"/>
          <p14:tracePt t="29862" x="4951413" y="3365500"/>
          <p14:tracePt t="29870" x="4959350" y="3365500"/>
          <p14:tracePt t="29889" x="4967288" y="3381375"/>
          <p14:tracePt t="29894" x="4975225" y="3381375"/>
          <p14:tracePt t="29902" x="4983163" y="3381375"/>
          <p14:tracePt t="29910" x="4983163" y="3389313"/>
          <p14:tracePt t="29918" x="4991100" y="3389313"/>
          <p14:tracePt t="29934" x="4999038" y="3397250"/>
          <p14:tracePt t="29942" x="4999038" y="3405188"/>
          <p14:tracePt t="29950" x="5006975" y="3405188"/>
          <p14:tracePt t="29958" x="5006975" y="3413125"/>
          <p14:tracePt t="29966" x="5022850" y="3413125"/>
          <p14:tracePt t="29974" x="5030788" y="3429000"/>
          <p14:tracePt t="29982" x="5046663" y="3429000"/>
          <p14:tracePt t="29990" x="5062538" y="3444875"/>
          <p14:tracePt t="29998" x="5078413" y="3452813"/>
          <p14:tracePt t="30006" x="5086350" y="3460750"/>
          <p14:tracePt t="30014" x="5110163" y="3468688"/>
          <p14:tracePt t="30022" x="5133975" y="3476625"/>
          <p14:tracePt t="30030" x="5149850" y="3492500"/>
          <p14:tracePt t="30038" x="5165725" y="3508375"/>
          <p14:tracePt t="30046" x="5189538" y="3516313"/>
          <p14:tracePt t="30055" x="5213350" y="3524250"/>
          <p14:tracePt t="30062" x="5237163" y="3540125"/>
          <p14:tracePt t="30070" x="5268913" y="3556000"/>
          <p14:tracePt t="30079" x="5292725" y="3563938"/>
          <p14:tracePt t="30086" x="5310188" y="3579813"/>
          <p14:tracePt t="30094" x="5334000" y="3587750"/>
          <p14:tracePt t="30102" x="5349875" y="3595688"/>
          <p14:tracePt t="30110" x="5365750" y="3605213"/>
          <p14:tracePt t="30118" x="5381625" y="3613150"/>
          <p14:tracePt t="30126" x="5397500" y="3621088"/>
          <p14:tracePt t="30134" x="5405438" y="3629025"/>
          <p14:tracePt t="30142" x="5421313" y="3629025"/>
          <p14:tracePt t="30150" x="5429250" y="3644900"/>
          <p14:tracePt t="30158" x="5437188" y="3644900"/>
          <p14:tracePt t="30174" x="5453063" y="3660775"/>
          <p14:tracePt t="30190" x="5461000" y="3660775"/>
          <p14:tracePt t="30206" x="5468938" y="3668713"/>
          <p14:tracePt t="30221" x="5484813" y="3676650"/>
          <p14:tracePt t="30230" x="5484813" y="3684588"/>
          <p14:tracePt t="30239" x="5492750" y="3700463"/>
          <p14:tracePt t="30246" x="5500688" y="3700463"/>
          <p14:tracePt t="30255" x="5500688" y="3716338"/>
          <p14:tracePt t="30262" x="5508625" y="3732213"/>
          <p14:tracePt t="30270" x="5516563" y="3732213"/>
          <p14:tracePt t="30278" x="5524500" y="3740150"/>
          <p14:tracePt t="30286" x="5532438" y="3756025"/>
          <p14:tracePt t="30294" x="5540375" y="3763963"/>
          <p14:tracePt t="30302" x="5548313" y="3779838"/>
          <p14:tracePt t="30310" x="5556250" y="3787775"/>
          <p14:tracePt t="30318" x="5572125" y="3795713"/>
          <p14:tracePt t="30326" x="5580063" y="3819525"/>
          <p14:tracePt t="30334" x="5588000" y="3827463"/>
          <p14:tracePt t="30342" x="5603875" y="3835400"/>
          <p14:tracePt t="30350" x="5611813" y="3851275"/>
          <p14:tracePt t="30358" x="5627688" y="3859213"/>
          <p14:tracePt t="30366" x="5627688" y="3867150"/>
          <p14:tracePt t="30374" x="5635625" y="3875088"/>
          <p14:tracePt t="30382" x="5643563" y="3883025"/>
          <p14:tracePt t="30390" x="5643563" y="3890963"/>
          <p14:tracePt t="30398" x="5651500" y="3898900"/>
          <p14:tracePt t="30406" x="5659438" y="3906838"/>
          <p14:tracePt t="30414" x="5667375" y="3914775"/>
          <p14:tracePt t="30422" x="5676900" y="3930650"/>
          <p14:tracePt t="30430" x="5676900" y="3938588"/>
          <p14:tracePt t="30438" x="5692775" y="3956050"/>
          <p14:tracePt t="30446" x="5692775" y="3963988"/>
          <p14:tracePt t="30455" x="5700713" y="3971925"/>
          <p14:tracePt t="30462" x="5708650" y="3987800"/>
          <p14:tracePt t="30470" x="5716588" y="3995738"/>
          <p14:tracePt t="30478" x="5716588" y="4003675"/>
          <p14:tracePt t="30486" x="5724525" y="4011613"/>
          <p14:tracePt t="30502" x="5732463" y="4019550"/>
          <p14:tracePt t="30510" x="5732463" y="4027488"/>
          <p14:tracePt t="30526" x="5732463" y="4035425"/>
          <p14:tracePt t="30534" x="5740400" y="4035425"/>
          <p14:tracePt t="30542" x="5740400" y="4043363"/>
          <p14:tracePt t="30550" x="5748338" y="4051300"/>
          <p14:tracePt t="30558" x="5748338" y="4059238"/>
          <p14:tracePt t="30566" x="5756275" y="4075113"/>
          <p14:tracePt t="30574" x="5756275" y="4083050"/>
          <p14:tracePt t="30582" x="5764213" y="4090988"/>
          <p14:tracePt t="30590" x="5764213" y="4106863"/>
          <p14:tracePt t="30598" x="5772150" y="4106863"/>
          <p14:tracePt t="30606" x="5772150" y="4122738"/>
          <p14:tracePt t="30614" x="5780088" y="4130675"/>
          <p14:tracePt t="30622" x="5788025" y="4138613"/>
          <p14:tracePt t="30630" x="5795963" y="4154488"/>
          <p14:tracePt t="30638" x="5795963" y="4162425"/>
          <p14:tracePt t="30646" x="5803900" y="4170363"/>
          <p14:tracePt t="30655" x="5811838" y="4178300"/>
          <p14:tracePt t="30662" x="5811838" y="4194175"/>
          <p14:tracePt t="30670" x="5819775" y="4202113"/>
          <p14:tracePt t="30678" x="5819775" y="4210050"/>
          <p14:tracePt t="30686" x="5827713" y="4217988"/>
          <p14:tracePt t="30694" x="5827713" y="4233863"/>
          <p14:tracePt t="30702" x="5835650" y="4233863"/>
          <p14:tracePt t="30710" x="5835650" y="4249738"/>
          <p14:tracePt t="30718" x="5843588" y="4257675"/>
          <p14:tracePt t="30726" x="5851525" y="4265613"/>
          <p14:tracePt t="30734" x="5851525" y="4273550"/>
          <p14:tracePt t="30742" x="5851525" y="4281488"/>
          <p14:tracePt t="30750" x="5859463" y="4291013"/>
          <p14:tracePt t="30758" x="5859463" y="4298950"/>
          <p14:tracePt t="30766" x="5867400" y="4298950"/>
          <p14:tracePt t="30774" x="5867400" y="4306888"/>
          <p14:tracePt t="30782" x="5875338" y="4314825"/>
          <p14:tracePt t="30790" x="5875338" y="4322763"/>
          <p14:tracePt t="30806" x="5875338" y="4330700"/>
          <p14:tracePt t="30822" x="5883275" y="4330700"/>
          <p14:tracePt t="30830" x="5883275" y="4338638"/>
          <p14:tracePt t="30838" x="5883275" y="4346575"/>
          <p14:tracePt t="30855" x="5883275" y="4354513"/>
          <p14:tracePt t="30870" x="5891213" y="4362450"/>
          <p14:tracePt t="30889" x="5891213" y="4370388"/>
          <p14:tracePt t="30894" x="5891213" y="4378325"/>
          <p14:tracePt t="30902" x="5891213" y="4386263"/>
          <p14:tracePt t="30918" x="5899150" y="4386263"/>
          <p14:tracePt t="30926" x="5899150" y="4402138"/>
          <p14:tracePt t="30942" x="5907088" y="4402138"/>
          <p14:tracePt t="30951" x="5907088" y="4410075"/>
          <p14:tracePt t="30967" x="5907088" y="4418013"/>
          <p14:tracePt t="30990" x="5907088" y="4425950"/>
          <p14:tracePt t="30998" x="5907088" y="4433888"/>
          <p14:tracePt t="31014" x="5915025" y="4441825"/>
          <p14:tracePt t="31046" x="5915025" y="4449763"/>
          <p14:tracePt t="31055" x="5915025" y="4457700"/>
          <p14:tracePt t="31062" x="5915025" y="4465638"/>
          <p14:tracePt t="31070" x="5922963" y="4465638"/>
          <p14:tracePt t="31078" x="5930900" y="4473575"/>
          <p14:tracePt t="31086" x="5930900" y="4481513"/>
          <p14:tracePt t="31094" x="5930900" y="4489450"/>
          <p14:tracePt t="31102" x="5930900" y="4497388"/>
          <p14:tracePt t="31110" x="5938838" y="4505325"/>
          <p14:tracePt t="31126" x="5938838" y="4513263"/>
          <p14:tracePt t="31142" x="5938838" y="4521200"/>
          <p14:tracePt t="31222" x="5938838" y="4529138"/>
          <p14:tracePt t="31238" x="5938838" y="4537075"/>
          <p14:tracePt t="31318" x="5938838" y="4545013"/>
          <p14:tracePt t="31350" x="5938838" y="4552950"/>
          <p14:tracePt t="31374" x="5938838" y="4560888"/>
          <p14:tracePt t="31390" x="5938838" y="4568825"/>
          <p14:tracePt t="31406" x="5938838" y="4576763"/>
          <p14:tracePt t="31438" x="5938838" y="4584700"/>
          <p14:tracePt t="31462" x="5938838" y="4592638"/>
          <p14:tracePt t="31486" x="5938838" y="4600575"/>
          <p14:tracePt t="31494" x="5938838" y="4608513"/>
          <p14:tracePt t="31527" x="5938838" y="4616450"/>
          <p14:tracePt t="31759" x="5938838" y="4624388"/>
          <p14:tracePt t="31958" x="5938838" y="4633913"/>
          <p14:tracePt t="31990" x="5938838" y="4641850"/>
          <p14:tracePt t="32150" x="5938838" y="4649788"/>
          <p14:tracePt t="32182" x="5938838" y="4657725"/>
          <p14:tracePt t="32206" x="5938838" y="4665663"/>
          <p14:tracePt t="32214" x="5946775" y="4665663"/>
          <p14:tracePt t="32222" x="5946775" y="4673600"/>
          <p14:tracePt t="32239" x="5962650" y="4681538"/>
          <p14:tracePt t="32246" x="5970588" y="4689475"/>
          <p14:tracePt t="32255" x="5978525" y="4705350"/>
          <p14:tracePt t="32262" x="6002338" y="4705350"/>
          <p14:tracePt t="32271" x="6002338" y="4713288"/>
          <p14:tracePt t="32294" x="6002338" y="4705350"/>
          <p14:tracePt t="32302" x="5986463" y="4665663"/>
          <p14:tracePt t="32310" x="5962650" y="4600575"/>
          <p14:tracePt t="32318" x="5938838" y="4545013"/>
          <p14:tracePt t="32327" x="5938838" y="4473575"/>
          <p14:tracePt t="32334" x="5938838" y="4449763"/>
          <p14:tracePt t="32342" x="5946775" y="4410075"/>
          <p14:tracePt t="32350" x="5946775" y="4394200"/>
          <p14:tracePt t="32670" x="5938838" y="4394200"/>
          <p14:tracePt t="32678" x="5938838" y="4410075"/>
          <p14:tracePt t="32686" x="5938838" y="4418013"/>
          <p14:tracePt t="32702" x="5922963" y="4418013"/>
          <p14:tracePt t="32758" x="5938838" y="4418013"/>
          <p14:tracePt t="32774" x="5946775" y="4418013"/>
          <p14:tracePt t="32790" x="5962650" y="4418013"/>
          <p14:tracePt t="32814" x="5970588" y="4418013"/>
          <p14:tracePt t="32830" x="5970588" y="4425950"/>
          <p14:tracePt t="32838" x="5978525" y="4425950"/>
          <p14:tracePt t="32871" x="5986463" y="4425950"/>
          <p14:tracePt t="32894" x="5994400" y="4425950"/>
          <p14:tracePt t="32934" x="6002338" y="4425950"/>
          <p14:tracePt t="33406" x="6002338" y="4433888"/>
          <p14:tracePt t="33414" x="6002338" y="4441825"/>
          <p14:tracePt t="33422" x="6002338" y="4449763"/>
          <p14:tracePt t="33438" x="6002338" y="4457700"/>
          <p14:tracePt t="33462" x="5994400" y="4465638"/>
          <p14:tracePt t="33478" x="5994400" y="4473575"/>
          <p14:tracePt t="33494" x="5986463" y="4481513"/>
          <p14:tracePt t="33510" x="5986463" y="4489450"/>
          <p14:tracePt t="33526" x="5978525" y="4497388"/>
          <p14:tracePt t="33542" x="5970588" y="4505325"/>
          <p14:tracePt t="33550" x="5970588" y="4513263"/>
          <p14:tracePt t="33558" x="5962650" y="4513263"/>
          <p14:tracePt t="33566" x="5954713" y="4521200"/>
          <p14:tracePt t="33582" x="5946775" y="4521200"/>
          <p14:tracePt t="33590" x="5946775" y="4529138"/>
          <p14:tracePt t="33638" x="5938838" y="4537075"/>
          <p14:tracePt t="33654" x="5938838" y="4545013"/>
          <p14:tracePt t="33678" x="5938838" y="4552950"/>
          <p14:tracePt t="33686" x="5930900" y="4552950"/>
          <p14:tracePt t="33694" x="5930900" y="4560888"/>
          <p14:tracePt t="33702" x="5922963" y="4560888"/>
          <p14:tracePt t="33710" x="5922963" y="4568825"/>
          <p14:tracePt t="33718" x="5915025" y="4576763"/>
          <p14:tracePt t="33734" x="5907088" y="4584700"/>
          <p14:tracePt t="33758" x="5907088" y="4600575"/>
          <p14:tracePt t="33766" x="5891213" y="4600575"/>
          <p14:tracePt t="33782" x="5891213" y="4608513"/>
          <p14:tracePt t="33806" x="5883275" y="4616450"/>
          <p14:tracePt t="33822" x="5883275" y="4624388"/>
          <p14:tracePt t="33846" x="5867400" y="4633913"/>
          <p14:tracePt t="33870" x="5859463" y="4641850"/>
          <p14:tracePt t="33886" x="5851525" y="4641850"/>
          <p14:tracePt t="33902" x="5851525" y="4649788"/>
          <p14:tracePt t="33918" x="5851525" y="4657725"/>
          <p14:tracePt t="33942" x="5843588" y="4665663"/>
          <p14:tracePt t="33958" x="5835650" y="4665663"/>
          <p14:tracePt t="33974" x="5835650" y="4673600"/>
          <p14:tracePt t="33982" x="5827713" y="4673600"/>
          <p14:tracePt t="33998" x="5819775" y="4681538"/>
          <p14:tracePt t="34014" x="5811838" y="4689475"/>
          <p14:tracePt t="34022" x="5803900" y="4689475"/>
          <p14:tracePt t="34037" x="5795963" y="4697413"/>
          <p14:tracePt t="34046" x="5788025" y="4697413"/>
          <p14:tracePt t="34055" x="5780088" y="4697413"/>
          <p14:tracePt t="34062" x="5780088" y="4705350"/>
          <p14:tracePt t="34070" x="5772150" y="4705350"/>
          <p14:tracePt t="34078" x="5764213" y="4705350"/>
          <p14:tracePt t="34086" x="5756275" y="4705350"/>
          <p14:tracePt t="34094" x="5748338" y="4705350"/>
          <p14:tracePt t="34102" x="5740400" y="4713288"/>
          <p14:tracePt t="34110" x="5732463" y="4713288"/>
          <p14:tracePt t="34118" x="5724525" y="4721225"/>
          <p14:tracePt t="34126" x="5708650" y="4721225"/>
          <p14:tracePt t="34134" x="5700713" y="4729163"/>
          <p14:tracePt t="34142" x="5684838" y="4729163"/>
          <p14:tracePt t="34150" x="5659438" y="4737100"/>
          <p14:tracePt t="34158" x="5643563" y="4745038"/>
          <p14:tracePt t="34166" x="5619750" y="4745038"/>
          <p14:tracePt t="34174" x="5595938" y="4752975"/>
          <p14:tracePt t="34182" x="5572125" y="4760913"/>
          <p14:tracePt t="34190" x="5524500" y="4760913"/>
          <p14:tracePt t="34198" x="5492750" y="4768850"/>
          <p14:tracePt t="34206" x="5461000" y="4768850"/>
          <p14:tracePt t="34214" x="5429250" y="4768850"/>
          <p14:tracePt t="34222" x="5381625" y="4768850"/>
          <p14:tracePt t="34230" x="5341938" y="4768850"/>
          <p14:tracePt t="34239" x="5284788" y="4768850"/>
          <p14:tracePt t="34246" x="5229225" y="4768850"/>
          <p14:tracePt t="34255" x="5165725" y="4768850"/>
          <p14:tracePt t="34262" x="5102225" y="4768850"/>
          <p14:tracePt t="34270" x="5030788" y="4768850"/>
          <p14:tracePt t="34278" x="4967288" y="4768850"/>
          <p14:tracePt t="34286" x="4878388" y="4776788"/>
          <p14:tracePt t="34294" x="4791075" y="4776788"/>
          <p14:tracePt t="34302" x="4719638" y="4776788"/>
          <p14:tracePt t="34310" x="4640263" y="4776788"/>
          <p14:tracePt t="34318" x="4559300" y="4776788"/>
          <p14:tracePt t="34326" x="4487863" y="4776788"/>
          <p14:tracePt t="34334" x="4416425" y="4776788"/>
          <p14:tracePt t="34342" x="4352925" y="4776788"/>
          <p14:tracePt t="34350" x="4273550" y="4784725"/>
          <p14:tracePt t="34358" x="4210050" y="4784725"/>
          <p14:tracePt t="34366" x="4152900" y="4784725"/>
          <p14:tracePt t="34374" x="4089400" y="4784725"/>
          <p14:tracePt t="34382" x="4025900" y="4784725"/>
          <p14:tracePt t="34390" x="3962400" y="4784725"/>
          <p14:tracePt t="34398" x="3906838" y="4800600"/>
          <p14:tracePt t="34406" x="3843338" y="4800600"/>
          <p14:tracePt t="34414" x="3786188" y="4800600"/>
          <p14:tracePt t="34422" x="3722688" y="4800600"/>
          <p14:tracePt t="34431" x="3683000" y="4800600"/>
          <p14:tracePt t="34438" x="3627438" y="4800600"/>
          <p14:tracePt t="34446" x="3579813" y="4800600"/>
          <p14:tracePt t="34455" x="3532188" y="4800600"/>
          <p14:tracePt t="34462" x="3476625" y="4808538"/>
          <p14:tracePt t="34470" x="3435350" y="4808538"/>
          <p14:tracePt t="34478" x="3387725" y="4808538"/>
          <p14:tracePt t="34486" x="3348038" y="4808538"/>
          <p14:tracePt t="34494" x="3308350" y="4808538"/>
          <p14:tracePt t="34502" x="3260725" y="4808538"/>
          <p14:tracePt t="34510" x="3228975" y="4808538"/>
          <p14:tracePt t="34518" x="3197225" y="4808538"/>
          <p14:tracePt t="34526" x="3165475" y="4808538"/>
          <p14:tracePt t="34534" x="3133725" y="4808538"/>
          <p14:tracePt t="34542" x="3109913" y="4808538"/>
          <p14:tracePt t="34550" x="3084513" y="4808538"/>
          <p14:tracePt t="34558" x="3060700" y="4808538"/>
          <p14:tracePt t="34566" x="3036888" y="4808538"/>
          <p14:tracePt t="34574" x="3021013" y="4800600"/>
          <p14:tracePt t="34582" x="3013075" y="4800600"/>
          <p14:tracePt t="34590" x="2997200" y="4800600"/>
          <p14:tracePt t="34598" x="2989263" y="4800600"/>
          <p14:tracePt t="34606" x="2981325" y="4800600"/>
          <p14:tracePt t="34614" x="2973388" y="4800600"/>
          <p14:tracePt t="34822" x="2973388" y="4792663"/>
          <p14:tracePt t="34894" x="2981325" y="4792663"/>
          <p14:tracePt t="34918" x="2989263" y="4792663"/>
          <p14:tracePt t="34926" x="3005138" y="4792663"/>
          <p14:tracePt t="34942" x="3021013" y="4792663"/>
          <p14:tracePt t="34950" x="3028950" y="4792663"/>
          <p14:tracePt t="34958" x="3036888" y="4792663"/>
          <p14:tracePt t="34966" x="3044825" y="4792663"/>
          <p14:tracePt t="34974" x="3060700" y="4792663"/>
          <p14:tracePt t="34990" x="3068638" y="4792663"/>
          <p14:tracePt t="35006" x="3076575" y="4792663"/>
          <p14:tracePt t="35094" x="3076575" y="4800600"/>
          <p14:tracePt t="35110" x="3068638" y="4800600"/>
          <p14:tracePt t="35126" x="3060700" y="4808538"/>
          <p14:tracePt t="35134" x="3052763" y="4808538"/>
          <p14:tracePt t="35142" x="3044825" y="4808538"/>
          <p14:tracePt t="35150" x="3028950" y="4816475"/>
          <p14:tracePt t="35158" x="3013075" y="4816475"/>
          <p14:tracePt t="35174" x="2997200" y="4816475"/>
          <p14:tracePt t="35182" x="2981325" y="4816475"/>
          <p14:tracePt t="35190" x="2965450" y="4816475"/>
          <p14:tracePt t="35198" x="2957513" y="4816475"/>
          <p14:tracePt t="35206" x="2941638" y="4816475"/>
          <p14:tracePt t="35214" x="2925763" y="4816475"/>
          <p14:tracePt t="35222" x="2901950" y="4816475"/>
          <p14:tracePt t="35230" x="2878138" y="4816475"/>
          <p14:tracePt t="35238" x="2854325" y="4816475"/>
          <p14:tracePt t="35246" x="2830513" y="4816475"/>
          <p14:tracePt t="35255" x="2806700" y="4816475"/>
          <p14:tracePt t="35262" x="2782888" y="4816475"/>
          <p14:tracePt t="35270" x="2751138" y="4816475"/>
          <p14:tracePt t="35278" x="2717800" y="4816475"/>
          <p14:tracePt t="35286" x="2693988" y="4816475"/>
          <p14:tracePt t="35294" x="2662238" y="4816475"/>
          <p14:tracePt t="35303" x="2638425" y="4816475"/>
          <p14:tracePt t="35310" x="2606675" y="4816475"/>
          <p14:tracePt t="35319" x="2566988" y="4816475"/>
          <p14:tracePt t="35326" x="2535238" y="4816475"/>
          <p14:tracePt t="35334" x="2511425" y="4816475"/>
          <p14:tracePt t="35342" x="2471738" y="4816475"/>
          <p14:tracePt t="35350" x="2432050" y="4816475"/>
          <p14:tracePt t="35358" x="2400300" y="4816475"/>
          <p14:tracePt t="35366" x="2351088" y="4816475"/>
          <p14:tracePt t="35374" x="2319338" y="4816475"/>
          <p14:tracePt t="35382" x="2271713" y="4808538"/>
          <p14:tracePt t="35390" x="2239963" y="4808538"/>
          <p14:tracePt t="35398" x="2200275" y="4808538"/>
          <p14:tracePt t="35406" x="2168525" y="4808538"/>
          <p14:tracePt t="35414" x="2120900" y="4808538"/>
          <p14:tracePt t="35422" x="2089150" y="4808538"/>
          <p14:tracePt t="35430" x="2057400" y="4808538"/>
          <p14:tracePt t="35438" x="2025650" y="4800600"/>
          <p14:tracePt t="35446" x="1976438" y="4800600"/>
          <p14:tracePt t="35454" x="1944688" y="4800600"/>
          <p14:tracePt t="35462" x="1912938" y="4800600"/>
          <p14:tracePt t="35470" x="1881188" y="4800600"/>
          <p14:tracePt t="35478" x="1857375" y="4800600"/>
          <p14:tracePt t="35486" x="1825625" y="4800600"/>
          <p14:tracePt t="35494" x="1793875" y="4800600"/>
          <p14:tracePt t="35502" x="1770063" y="4800600"/>
          <p14:tracePt t="35510" x="1746250" y="4800600"/>
          <p14:tracePt t="35518" x="1722438" y="4800600"/>
          <p14:tracePt t="35526" x="1698625" y="4800600"/>
          <p14:tracePt t="35534" x="1666875" y="4800600"/>
          <p14:tracePt t="35542" x="1651000" y="4800600"/>
          <p14:tracePt t="35550" x="1625600" y="4800600"/>
          <p14:tracePt t="35558" x="1617663" y="4800600"/>
          <p14:tracePt t="35566" x="1601788" y="4800600"/>
          <p14:tracePt t="35574" x="1585913" y="4800600"/>
          <p14:tracePt t="35582" x="1577975" y="4800600"/>
          <p14:tracePt t="35590" x="1562100" y="4792663"/>
          <p14:tracePt t="35599" x="1546225" y="4792663"/>
          <p14:tracePt t="35606" x="1538288" y="4792663"/>
          <p14:tracePt t="35614" x="1522413" y="4792663"/>
          <p14:tracePt t="35630" x="1514475" y="4792663"/>
          <p14:tracePt t="35638" x="1506538" y="4792663"/>
          <p14:tracePt t="35654" x="1498600" y="4792663"/>
          <p14:tracePt t="35662" x="1490663" y="4792663"/>
          <p14:tracePt t="35670" x="1474788" y="4792663"/>
          <p14:tracePt t="35678" x="1458913" y="4792663"/>
          <p14:tracePt t="35694" x="1450975" y="4792663"/>
          <p14:tracePt t="35702" x="1435100" y="4792663"/>
          <p14:tracePt t="35718" x="1427163" y="4792663"/>
          <p14:tracePt t="35734" x="1419225" y="4792663"/>
          <p14:tracePt t="35742" x="1411288" y="4792663"/>
          <p14:tracePt t="35758" x="1403350" y="4792663"/>
          <p14:tracePt t="36070" x="1403350" y="4784725"/>
          <p14:tracePt t="36102" x="1411288" y="4784725"/>
          <p14:tracePt t="36110" x="1419225" y="4784725"/>
          <p14:tracePt t="36142" x="1427163" y="4784725"/>
          <p14:tracePt t="36150" x="1427163" y="4776788"/>
          <p14:tracePt t="36174" x="1443038" y="4776788"/>
          <p14:tracePt t="36190" x="1450975" y="4776788"/>
          <p14:tracePt t="36198" x="1458913" y="4776788"/>
          <p14:tracePt t="36206" x="1466850" y="4776788"/>
          <p14:tracePt t="36214" x="1482725" y="4776788"/>
          <p14:tracePt t="36222" x="1506538" y="4776788"/>
          <p14:tracePt t="36230" x="1530350" y="4776788"/>
          <p14:tracePt t="36239" x="1554163" y="4776788"/>
          <p14:tracePt t="36246" x="1577975" y="4776788"/>
          <p14:tracePt t="36255" x="1601788" y="4776788"/>
          <p14:tracePt t="36262" x="1633538" y="4776788"/>
          <p14:tracePt t="36270" x="1658938" y="4776788"/>
          <p14:tracePt t="36278" x="1682750" y="4776788"/>
          <p14:tracePt t="36286" x="1714500" y="4776788"/>
          <p14:tracePt t="36294" x="1746250" y="4776788"/>
          <p14:tracePt t="36302" x="1778000" y="4776788"/>
          <p14:tracePt t="36310" x="1817688" y="4784725"/>
          <p14:tracePt t="36318" x="1849438" y="4784725"/>
          <p14:tracePt t="36326" x="1889125" y="4792663"/>
          <p14:tracePt t="36334" x="1928813" y="4800600"/>
          <p14:tracePt t="36342" x="1976438" y="4800600"/>
          <p14:tracePt t="36350" x="2041525" y="4808538"/>
          <p14:tracePt t="36358" x="2081213" y="4808538"/>
          <p14:tracePt t="36366" x="2136775" y="4816475"/>
          <p14:tracePt t="36374" x="2192338" y="4824413"/>
          <p14:tracePt t="36382" x="2247900" y="4824413"/>
          <p14:tracePt t="36390" x="2303463" y="4832350"/>
          <p14:tracePt t="36398" x="2343150" y="4840288"/>
          <p14:tracePt t="36406" x="2392363" y="4840288"/>
          <p14:tracePt t="36414" x="2424113" y="4848225"/>
          <p14:tracePt t="36422" x="2455863" y="4848225"/>
          <p14:tracePt t="36430" x="2487613" y="4856163"/>
          <p14:tracePt t="36438" x="2519363" y="4856163"/>
          <p14:tracePt t="36446" x="2543175" y="4856163"/>
          <p14:tracePt t="36455" x="2574925" y="4856163"/>
          <p14:tracePt t="36462" x="2590800" y="4856163"/>
          <p14:tracePt t="36470" x="2622550" y="4864100"/>
          <p14:tracePt t="36478" x="2646363" y="4864100"/>
          <p14:tracePt t="36486" x="2670175" y="4864100"/>
          <p14:tracePt t="36494" x="2693988" y="4864100"/>
          <p14:tracePt t="36502" x="2717800" y="4864100"/>
          <p14:tracePt t="36510" x="2741613" y="4872038"/>
          <p14:tracePt t="36518" x="2774950" y="4872038"/>
          <p14:tracePt t="36526" x="2798763" y="4872038"/>
          <p14:tracePt t="36534" x="2822575" y="4872038"/>
          <p14:tracePt t="36542" x="2846388" y="4872038"/>
          <p14:tracePt t="36550" x="2862263" y="4872038"/>
          <p14:tracePt t="36558" x="2886075" y="4879975"/>
          <p14:tracePt t="36567" x="2909888" y="4879975"/>
          <p14:tracePt t="36574" x="2933700" y="4879975"/>
          <p14:tracePt t="36582" x="2949575" y="4879975"/>
          <p14:tracePt t="36590" x="2973388" y="4879975"/>
          <p14:tracePt t="36598" x="2989263" y="4879975"/>
          <p14:tracePt t="36606" x="3005138" y="4879975"/>
          <p14:tracePt t="36614" x="3021013" y="4879975"/>
          <p14:tracePt t="36622" x="3044825" y="4879975"/>
          <p14:tracePt t="36630" x="3060700" y="4879975"/>
          <p14:tracePt t="36637" x="3076575" y="4879975"/>
          <p14:tracePt t="36646" x="3084513" y="4879975"/>
          <p14:tracePt t="36654" x="3109913" y="4879975"/>
          <p14:tracePt t="36662" x="3125788" y="4879975"/>
          <p14:tracePt t="36670" x="3141663" y="4879975"/>
          <p14:tracePt t="36678" x="3165475" y="4879975"/>
          <p14:tracePt t="36686" x="3189288" y="4879975"/>
          <p14:tracePt t="36694" x="3213100" y="4879975"/>
          <p14:tracePt t="36702" x="3236913" y="4887913"/>
          <p14:tracePt t="36710" x="3252788" y="4887913"/>
          <p14:tracePt t="36718" x="3276600" y="4887913"/>
          <p14:tracePt t="36726" x="3292475" y="4887913"/>
          <p14:tracePt t="36734" x="3316288" y="4887913"/>
          <p14:tracePt t="36742" x="3332163" y="4895850"/>
          <p14:tracePt t="36750" x="3348038" y="4895850"/>
          <p14:tracePt t="36758" x="3363913" y="4903788"/>
          <p14:tracePt t="36766" x="3387725" y="4903788"/>
          <p14:tracePt t="36774" x="3411538" y="4903788"/>
          <p14:tracePt t="36782" x="3427413" y="4903788"/>
          <p14:tracePt t="36790" x="3443288" y="4903788"/>
          <p14:tracePt t="36798" x="3467100" y="4903788"/>
          <p14:tracePt t="36806" x="3484563" y="4903788"/>
          <p14:tracePt t="36814" x="3500438" y="4903788"/>
          <p14:tracePt t="36822" x="3516313" y="4903788"/>
          <p14:tracePt t="36830" x="3532188" y="4903788"/>
          <p14:tracePt t="36838" x="3556000" y="4903788"/>
          <p14:tracePt t="36846" x="3571875" y="4903788"/>
          <p14:tracePt t="36855" x="3587750" y="4903788"/>
          <p14:tracePt t="36862" x="3603625" y="4903788"/>
          <p14:tracePt t="36870" x="3627438" y="4903788"/>
          <p14:tracePt t="36878" x="3643313" y="4903788"/>
          <p14:tracePt t="36886" x="3667125" y="4903788"/>
          <p14:tracePt t="36894" x="3683000" y="4903788"/>
          <p14:tracePt t="36902" x="3706813" y="4903788"/>
          <p14:tracePt t="36910" x="3722688" y="4903788"/>
          <p14:tracePt t="36918" x="3746500" y="4911725"/>
          <p14:tracePt t="36926" x="3770313" y="4911725"/>
          <p14:tracePt t="36934" x="3786188" y="4911725"/>
          <p14:tracePt t="36942" x="3802063" y="4911725"/>
          <p14:tracePt t="36950" x="3825875" y="4911725"/>
          <p14:tracePt t="36958" x="3843338" y="4911725"/>
          <p14:tracePt t="36966" x="3859213" y="4911725"/>
          <p14:tracePt t="36974" x="3875088" y="4911725"/>
          <p14:tracePt t="36982" x="3898900" y="4911725"/>
          <p14:tracePt t="36990" x="3914775" y="4911725"/>
          <p14:tracePt t="36998" x="3938588" y="4911725"/>
          <p14:tracePt t="37006" x="3962400" y="4919663"/>
          <p14:tracePt t="37014" x="3978275" y="4919663"/>
          <p14:tracePt t="37022" x="4002088" y="4919663"/>
          <p14:tracePt t="37030" x="4025900" y="4919663"/>
          <p14:tracePt t="37037" x="4049713" y="4919663"/>
          <p14:tracePt t="37046" x="4073525" y="4927600"/>
          <p14:tracePt t="37054" x="4089400" y="4927600"/>
          <p14:tracePt t="37062" x="4097338" y="4927600"/>
          <p14:tracePt t="37070" x="4113213" y="4927600"/>
          <p14:tracePt t="37078" x="4129088" y="4927600"/>
          <p14:tracePt t="37086" x="4152900" y="4927600"/>
          <p14:tracePt t="37105" x="4168775" y="4927600"/>
          <p14:tracePt t="37110" x="4184650" y="4927600"/>
          <p14:tracePt t="37118" x="4200525" y="4927600"/>
          <p14:tracePt t="37126" x="4210050" y="4927600"/>
          <p14:tracePt t="37142" x="4225925" y="4927600"/>
          <p14:tracePt t="37150" x="4241800" y="4927600"/>
          <p14:tracePt t="37158" x="4249738" y="4927600"/>
          <p14:tracePt t="37166" x="4257675" y="4927600"/>
          <p14:tracePt t="37174" x="4273550" y="4927600"/>
          <p14:tracePt t="37182" x="4289425" y="4927600"/>
          <p14:tracePt t="37190" x="4305300" y="4927600"/>
          <p14:tracePt t="37198" x="4313238" y="4927600"/>
          <p14:tracePt t="37206" x="4329113" y="4927600"/>
          <p14:tracePt t="37214" x="4344988" y="4927600"/>
          <p14:tracePt t="37222" x="4360863" y="4927600"/>
          <p14:tracePt t="37230" x="4384675" y="4927600"/>
          <p14:tracePt t="37238" x="4400550" y="4927600"/>
          <p14:tracePt t="37246" x="4416425" y="4927600"/>
          <p14:tracePt t="37255" x="4432300" y="4927600"/>
          <p14:tracePt t="37262" x="4448175" y="4927600"/>
          <p14:tracePt t="37270" x="4456113" y="4927600"/>
          <p14:tracePt t="37278" x="4479925" y="4927600"/>
          <p14:tracePt t="37286" x="4487863" y="4927600"/>
          <p14:tracePt t="37294" x="4503738" y="4927600"/>
          <p14:tracePt t="37302" x="4511675" y="4927600"/>
          <p14:tracePt t="37310" x="4527550" y="4927600"/>
          <p14:tracePt t="37318" x="4535488" y="4927600"/>
          <p14:tracePt t="37326" x="4543425" y="4927600"/>
          <p14:tracePt t="37334" x="4559300" y="4919663"/>
          <p14:tracePt t="37342" x="4576763" y="4919663"/>
          <p14:tracePt t="37352" x="4584700" y="4919663"/>
          <p14:tracePt t="37358" x="4592638" y="4919663"/>
          <p14:tracePt t="37366" x="4600575" y="4919663"/>
          <p14:tracePt t="37374" x="4616450" y="4919663"/>
          <p14:tracePt t="37382" x="4624388" y="4919663"/>
          <p14:tracePt t="37390" x="4632325" y="4919663"/>
          <p14:tracePt t="37398" x="4656138" y="4919663"/>
          <p14:tracePt t="37406" x="4664075" y="4919663"/>
          <p14:tracePt t="37422" x="4679950" y="4919663"/>
          <p14:tracePt t="37438" x="4687888" y="4911725"/>
          <p14:tracePt t="37446" x="4703763" y="4911725"/>
          <p14:tracePt t="37454" x="4711700" y="4911725"/>
          <p14:tracePt t="37462" x="4719638" y="4911725"/>
          <p14:tracePt t="37470" x="4727575" y="4903788"/>
          <p14:tracePt t="37478" x="4735513" y="4903788"/>
          <p14:tracePt t="37486" x="4743450" y="4903788"/>
          <p14:tracePt t="37494" x="4759325" y="4903788"/>
          <p14:tracePt t="37502" x="4767263" y="4903788"/>
          <p14:tracePt t="37510" x="4775200" y="4903788"/>
          <p14:tracePt t="37518" x="4791075" y="4895850"/>
          <p14:tracePt t="37526" x="4806950" y="4895850"/>
          <p14:tracePt t="37534" x="4814888" y="4895850"/>
          <p14:tracePt t="37542" x="4830763" y="4895850"/>
          <p14:tracePt t="37550" x="4830763" y="4887913"/>
          <p14:tracePt t="37558" x="4838700" y="4887913"/>
          <p14:tracePt t="37566" x="4846638" y="4887913"/>
          <p14:tracePt t="37574" x="4854575" y="4887913"/>
          <p14:tracePt t="37582" x="4862513" y="4887913"/>
          <p14:tracePt t="37599" x="4878388" y="4887913"/>
          <p14:tracePt t="37614" x="4894263" y="4887913"/>
          <p14:tracePt t="37638" x="4902200" y="4887913"/>
          <p14:tracePt t="37670" x="4910138" y="4887913"/>
          <p14:tracePt t="37702" x="4926013" y="4887913"/>
          <p14:tracePt t="37718" x="4926013" y="4879975"/>
          <p14:tracePt t="37734" x="4933950" y="4879975"/>
          <p14:tracePt t="37750" x="4943475" y="4879975"/>
          <p14:tracePt t="37798" x="4951413" y="4879975"/>
          <p14:tracePt t="37838" x="4959350" y="4872038"/>
          <p14:tracePt t="37870" x="4967288" y="4872038"/>
          <p14:tracePt t="37918" x="4975225" y="4872038"/>
          <p14:tracePt t="37958" x="4975225" y="4864100"/>
          <p14:tracePt t="37966" x="4983163" y="4864100"/>
          <p14:tracePt t="37982" x="4991100" y="4864100"/>
          <p14:tracePt t="38006" x="4999038" y="4864100"/>
          <p14:tracePt t="38014" x="4999038" y="4856163"/>
          <p14:tracePt t="38030" x="5006975" y="4856163"/>
          <p14:tracePt t="38046" x="5014913" y="4856163"/>
          <p14:tracePt t="38070" x="5022850" y="4848225"/>
          <p14:tracePt t="38110" x="5030788" y="4848225"/>
          <p14:tracePt t="38135" x="5030788" y="4840288"/>
          <p14:tracePt t="38182" x="5038725" y="4840288"/>
          <p14:tracePt t="38214" x="5038725" y="4832350"/>
          <p14:tracePt t="38238" x="5038725" y="4824413"/>
          <p14:tracePt t="38254" x="5046663" y="4824413"/>
          <p14:tracePt t="38278" x="5046663" y="4816475"/>
          <p14:tracePt t="38302" x="5054600" y="4816475"/>
          <p14:tracePt t="38318" x="5054600" y="4808538"/>
          <p14:tracePt t="38350" x="5054600" y="4800600"/>
          <p14:tracePt t="38358" x="5054600" y="4792663"/>
          <p14:tracePt t="38382" x="5054600" y="4784725"/>
          <p14:tracePt t="38414" x="5054600" y="4776788"/>
          <p14:tracePt t="38486" x="5054600" y="4768850"/>
          <p14:tracePt t="38542" x="5054600" y="4760913"/>
          <p14:tracePt t="38838" x="5054600" y="4752975"/>
          <p14:tracePt t="38862" x="5046663" y="4752975"/>
          <p14:tracePt t="38934" x="5038725" y="4752975"/>
          <p14:tracePt t="38958" x="5038725" y="4745038"/>
          <p14:tracePt t="38966" x="5030788" y="4745038"/>
          <p14:tracePt t="38974" x="5022850" y="4745038"/>
          <p14:tracePt t="39030" x="5014913" y="4745038"/>
          <p14:tracePt t="39062" x="5006975" y="4745038"/>
          <p14:tracePt t="39118" x="4999038" y="4745038"/>
          <p14:tracePt t="39126" x="4991100" y="4745038"/>
          <p14:tracePt t="39166" x="4983163" y="4737100"/>
          <p14:tracePt t="39174" x="4975225" y="4737100"/>
          <p14:tracePt t="39182" x="4967288" y="4737100"/>
          <p14:tracePt t="39206" x="4959350" y="4737100"/>
          <p14:tracePt t="39222" x="4951413" y="4737100"/>
          <p14:tracePt t="39246" x="4933950" y="4737100"/>
          <p14:tracePt t="39262" x="4918075" y="4737100"/>
          <p14:tracePt t="39278" x="4910138" y="4737100"/>
          <p14:tracePt t="39286" x="4902200" y="4737100"/>
          <p14:tracePt t="39294" x="4894263" y="4737100"/>
          <p14:tracePt t="39302" x="4878388" y="4737100"/>
          <p14:tracePt t="39310" x="4862513" y="4737100"/>
          <p14:tracePt t="39318" x="4846638" y="4737100"/>
          <p14:tracePt t="39326" x="4830763" y="4737100"/>
          <p14:tracePt t="39334" x="4814888" y="4737100"/>
          <p14:tracePt t="39342" x="4799013" y="4737100"/>
          <p14:tracePt t="39350" x="4775200" y="4737100"/>
          <p14:tracePt t="39358" x="4759325" y="4737100"/>
          <p14:tracePt t="39366" x="4735513" y="4737100"/>
          <p14:tracePt t="39374" x="4703763" y="4737100"/>
          <p14:tracePt t="39382" x="4672013" y="4737100"/>
          <p14:tracePt t="39390" x="4632325" y="4737100"/>
          <p14:tracePt t="39398" x="4608513" y="4737100"/>
          <p14:tracePt t="39406" x="4576763" y="4737100"/>
          <p14:tracePt t="39414" x="4543425" y="4737100"/>
          <p14:tracePt t="39422" x="4503738" y="4737100"/>
          <p14:tracePt t="39430" x="4471988" y="4737100"/>
          <p14:tracePt t="39438" x="4440238" y="4737100"/>
          <p14:tracePt t="39446" x="4408488" y="4737100"/>
          <p14:tracePt t="39454" x="4376738" y="4729163"/>
          <p14:tracePt t="39462" x="4360863" y="4713288"/>
          <p14:tracePt t="39470" x="4329113" y="4689475"/>
          <p14:tracePt t="39478" x="4305300" y="4673600"/>
          <p14:tracePt t="39486" x="4265613" y="4641850"/>
          <p14:tracePt t="39494" x="4225925" y="4600575"/>
          <p14:tracePt t="39502" x="4192588" y="4568825"/>
          <p14:tracePt t="39510" x="4184650" y="4537075"/>
          <p14:tracePt t="39518" x="4184650" y="4489450"/>
          <p14:tracePt t="39526" x="4176713" y="4457700"/>
          <p14:tracePt t="39534" x="4184650" y="4473575"/>
          <p14:tracePt t="39806" x="4144963" y="4473575"/>
          <p14:tracePt t="39814" x="4137025" y="4473575"/>
          <p14:tracePt t="39822" x="4129088" y="4473575"/>
          <p14:tracePt t="39830" x="4121150" y="4473575"/>
          <p14:tracePt t="39838" x="4113213" y="4473575"/>
          <p14:tracePt t="39846" x="4097338" y="4473575"/>
          <p14:tracePt t="39854" x="4073525" y="4473575"/>
          <p14:tracePt t="39862" x="4057650" y="4473575"/>
          <p14:tracePt t="39870" x="4033838" y="4481513"/>
          <p14:tracePt t="39878" x="4010025" y="4481513"/>
          <p14:tracePt t="39886" x="3970338" y="4481513"/>
          <p14:tracePt t="39904" x="3922713" y="4505325"/>
          <p14:tracePt t="39910" x="3898900" y="4513263"/>
          <p14:tracePt t="39918" x="3875088" y="4521200"/>
          <p14:tracePt t="39926" x="3833813" y="4529138"/>
          <p14:tracePt t="39934" x="3802063" y="4545013"/>
          <p14:tracePt t="39942" x="3754438" y="4560888"/>
          <p14:tracePt t="39950" x="3714750" y="4576763"/>
          <p14:tracePt t="39958" x="3675063" y="4592638"/>
          <p14:tracePt t="39966" x="3643313" y="4600575"/>
          <p14:tracePt t="39974" x="3611563" y="4608513"/>
          <p14:tracePt t="39982" x="3587750" y="4616450"/>
          <p14:tracePt t="39990" x="3563938" y="4633913"/>
          <p14:tracePt t="39998" x="3548063" y="4633913"/>
          <p14:tracePt t="40006" x="3516313" y="4633913"/>
          <p14:tracePt t="40014" x="3500438" y="4641850"/>
          <p14:tracePt t="40022" x="3484563" y="4649788"/>
          <p14:tracePt t="40030" x="3476625" y="4649788"/>
          <p14:tracePt t="40038" x="3459163" y="4657725"/>
          <p14:tracePt t="40046" x="3443288" y="4673600"/>
          <p14:tracePt t="40054" x="3435350" y="4673600"/>
          <p14:tracePt t="40062" x="3427413" y="4673600"/>
          <p14:tracePt t="40070" x="3411538" y="4681538"/>
          <p14:tracePt t="40078" x="3403600" y="4681538"/>
          <p14:tracePt t="40086" x="3395663" y="4681538"/>
          <p14:tracePt t="40094" x="3379788" y="4689475"/>
          <p14:tracePt t="40102" x="3363913" y="4697413"/>
          <p14:tracePt t="40110" x="3355975" y="4697413"/>
          <p14:tracePt t="40118" x="3332163" y="4705350"/>
          <p14:tracePt t="40126" x="3316288" y="4705350"/>
          <p14:tracePt t="40134" x="3300413" y="4705350"/>
          <p14:tracePt t="40142" x="3292475" y="4705350"/>
          <p14:tracePt t="40150" x="3284538" y="4713288"/>
          <p14:tracePt t="40158" x="3260725" y="4713288"/>
          <p14:tracePt t="40166" x="3244850" y="4713288"/>
          <p14:tracePt t="40174" x="3236913" y="4713288"/>
          <p14:tracePt t="40182" x="3221038" y="4713288"/>
          <p14:tracePt t="40190" x="3205163" y="4713288"/>
          <p14:tracePt t="40198" x="3189288" y="4713288"/>
          <p14:tracePt t="40206" x="3165475" y="4721225"/>
          <p14:tracePt t="40214" x="3141663" y="4721225"/>
          <p14:tracePt t="40222" x="3109913" y="4721225"/>
          <p14:tracePt t="40230" x="3084513" y="4721225"/>
          <p14:tracePt t="40238" x="3052763" y="4721225"/>
          <p14:tracePt t="40246" x="3013075" y="4721225"/>
          <p14:tracePt t="40255" x="2981325" y="4721225"/>
          <p14:tracePt t="40262" x="2949575" y="4721225"/>
          <p14:tracePt t="40270" x="2901950" y="4721225"/>
          <p14:tracePt t="40278" x="2870200" y="4721225"/>
          <p14:tracePt t="40286" x="2838450" y="4721225"/>
          <p14:tracePt t="40294" x="2806700" y="4721225"/>
          <p14:tracePt t="40302" x="2782888" y="4721225"/>
          <p14:tracePt t="40310" x="2751138" y="4721225"/>
          <p14:tracePt t="40318" x="2725738" y="4721225"/>
          <p14:tracePt t="40326" x="2701925" y="4721225"/>
          <p14:tracePt t="40334" x="2678113" y="4721225"/>
          <p14:tracePt t="40342" x="2646363" y="4713288"/>
          <p14:tracePt t="40350" x="2622550" y="4713288"/>
          <p14:tracePt t="40358" x="2590800" y="4713288"/>
          <p14:tracePt t="40366" x="2566988" y="4705350"/>
          <p14:tracePt t="40374" x="2543175" y="4705350"/>
          <p14:tracePt t="40383" x="2519363" y="4705350"/>
          <p14:tracePt t="40390" x="2495550" y="4705350"/>
          <p14:tracePt t="40398" x="2471738" y="4697413"/>
          <p14:tracePt t="40406" x="2455863" y="4697413"/>
          <p14:tracePt t="40414" x="2439988" y="4697413"/>
          <p14:tracePt t="40422" x="2432050" y="4697413"/>
          <p14:tracePt t="40430" x="2424113" y="4697413"/>
          <p14:tracePt t="40438" x="2408238" y="4697413"/>
          <p14:tracePt t="40446" x="2400300" y="4697413"/>
          <p14:tracePt t="40454" x="2392363" y="4697413"/>
          <p14:tracePt t="40462" x="2374900" y="4697413"/>
          <p14:tracePt t="40470" x="2366963" y="4697413"/>
          <p14:tracePt t="40478" x="2359025" y="4697413"/>
          <p14:tracePt t="40486" x="2351088" y="4697413"/>
          <p14:tracePt t="40494" x="2335213" y="4697413"/>
          <p14:tracePt t="40502" x="2327275" y="4697413"/>
          <p14:tracePt t="40510" x="2319338" y="4697413"/>
          <p14:tracePt t="40518" x="2303463" y="4697413"/>
          <p14:tracePt t="40526" x="2287588" y="4697413"/>
          <p14:tracePt t="40534" x="2271713" y="4697413"/>
          <p14:tracePt t="40542" x="2263775" y="4697413"/>
          <p14:tracePt t="40550" x="2255838" y="4697413"/>
          <p14:tracePt t="40558" x="2239963" y="4697413"/>
          <p14:tracePt t="40566" x="2224088" y="4697413"/>
          <p14:tracePt t="40582" x="2208213" y="4697413"/>
          <p14:tracePt t="40590" x="2200275" y="4697413"/>
          <p14:tracePt t="40606" x="2184400" y="4697413"/>
          <p14:tracePt t="40622" x="2168525" y="4697413"/>
          <p14:tracePt t="40638" x="2160588" y="4697413"/>
          <p14:tracePt t="40670" x="2152650" y="4697413"/>
          <p14:tracePt t="40822" x="2160588" y="4697413"/>
          <p14:tracePt t="40846" x="2168525" y="4697413"/>
          <p14:tracePt t="40854" x="2176463" y="4705350"/>
          <p14:tracePt t="40870" x="2184400" y="4705350"/>
          <p14:tracePt t="40878" x="2192338" y="4705350"/>
          <p14:tracePt t="40886" x="2200275" y="4705350"/>
          <p14:tracePt t="40902" x="2208213" y="4705350"/>
          <p14:tracePt t="40910" x="2216150" y="4705350"/>
          <p14:tracePt t="40918" x="2224088" y="4705350"/>
          <p14:tracePt t="40934" x="2239963" y="4705350"/>
          <p14:tracePt t="40950" x="2247900" y="4705350"/>
          <p14:tracePt t="40974" x="2255838" y="4705350"/>
          <p14:tracePt t="40998" x="2263775" y="4705350"/>
          <p14:tracePt t="41014" x="2271713" y="4705350"/>
          <p14:tracePt t="41030" x="2279650" y="4705350"/>
          <p14:tracePt t="41038" x="2295525" y="4705350"/>
          <p14:tracePt t="41055" x="2303463" y="4705350"/>
          <p14:tracePt t="41062" x="2319338" y="4705350"/>
          <p14:tracePt t="41070" x="2327275" y="4705350"/>
          <p14:tracePt t="41078" x="2335213" y="4705350"/>
          <p14:tracePt t="41086" x="2351088" y="4705350"/>
          <p14:tracePt t="41094" x="2374900" y="4705350"/>
          <p14:tracePt t="41102" x="2392363" y="4705350"/>
          <p14:tracePt t="41110" x="2416175" y="4705350"/>
          <p14:tracePt t="41118" x="2432050" y="4705350"/>
          <p14:tracePt t="41126" x="2447925" y="4713288"/>
          <p14:tracePt t="41134" x="2471738" y="4713288"/>
          <p14:tracePt t="41142" x="2495550" y="4721225"/>
          <p14:tracePt t="41150" x="2511425" y="4721225"/>
          <p14:tracePt t="41158" x="2535238" y="4729163"/>
          <p14:tracePt t="41166" x="2566988" y="4729163"/>
          <p14:tracePt t="41174" x="2606675" y="4737100"/>
          <p14:tracePt t="41182" x="2622550" y="4737100"/>
          <p14:tracePt t="41190" x="2654300" y="4737100"/>
          <p14:tracePt t="41198" x="2678113" y="4737100"/>
          <p14:tracePt t="41206" x="2701925" y="4737100"/>
          <p14:tracePt t="41214" x="2717800" y="4737100"/>
          <p14:tracePt t="41221" x="2751138" y="4745038"/>
          <p14:tracePt t="41230" x="2774950" y="4745038"/>
          <p14:tracePt t="41238" x="2798763" y="4752975"/>
          <p14:tracePt t="41246" x="2822575" y="4752975"/>
          <p14:tracePt t="41255" x="2846388" y="4760913"/>
          <p14:tracePt t="41262" x="2878138" y="4760913"/>
          <p14:tracePt t="41270" x="2901950" y="4768850"/>
          <p14:tracePt t="41278" x="2925763" y="4776788"/>
          <p14:tracePt t="41286" x="2949575" y="4784725"/>
          <p14:tracePt t="41294" x="2973388" y="4792663"/>
          <p14:tracePt t="41302" x="2997200" y="4792663"/>
          <p14:tracePt t="41310" x="3021013" y="4800600"/>
          <p14:tracePt t="41318" x="3044825" y="4808538"/>
          <p14:tracePt t="41326" x="3068638" y="4808538"/>
          <p14:tracePt t="41334" x="3084513" y="4816475"/>
          <p14:tracePt t="41342" x="3109913" y="4816475"/>
          <p14:tracePt t="41350" x="3133725" y="4816475"/>
          <p14:tracePt t="41358" x="3157538" y="4816475"/>
          <p14:tracePt t="41366" x="3173413" y="4816475"/>
          <p14:tracePt t="41374" x="3189288" y="4816475"/>
          <p14:tracePt t="41382" x="3205163" y="4816475"/>
          <p14:tracePt t="41390" x="3221038" y="4816475"/>
          <p14:tracePt t="41398" x="3228975" y="4816475"/>
          <p14:tracePt t="41406" x="3252788" y="4816475"/>
          <p14:tracePt t="41414" x="3268663" y="4816475"/>
          <p14:tracePt t="41422" x="3276600" y="4816475"/>
          <p14:tracePt t="41430" x="3292475" y="4824413"/>
          <p14:tracePt t="41438" x="3300413" y="4824413"/>
          <p14:tracePt t="41446" x="3324225" y="4824413"/>
          <p14:tracePt t="41454" x="3340100" y="4824413"/>
          <p14:tracePt t="41462" x="3348038" y="4824413"/>
          <p14:tracePt t="41470" x="3363913" y="4832350"/>
          <p14:tracePt t="41478" x="3379788" y="4832350"/>
          <p14:tracePt t="41487" x="3395663" y="4832350"/>
          <p14:tracePt t="41494" x="3411538" y="4832350"/>
          <p14:tracePt t="41503" x="3419475" y="4832350"/>
          <p14:tracePt t="41510" x="3435350" y="4832350"/>
          <p14:tracePt t="41519" x="3451225" y="4840288"/>
          <p14:tracePt t="41526" x="3459163" y="4840288"/>
          <p14:tracePt t="41534" x="3476625" y="4848225"/>
          <p14:tracePt t="41542" x="3484563" y="4848225"/>
          <p14:tracePt t="41550" x="3500438" y="4848225"/>
          <p14:tracePt t="41558" x="3508375" y="4856163"/>
          <p14:tracePt t="41566" x="3516313" y="4856163"/>
          <p14:tracePt t="41590" x="3532188" y="4856163"/>
          <p14:tracePt t="41598" x="3540125" y="4856163"/>
          <p14:tracePt t="41614" x="3548063" y="4856163"/>
          <p14:tracePt t="41630" x="3556000" y="4856163"/>
          <p14:tracePt t="41638" x="3563938" y="4856163"/>
          <p14:tracePt t="41678" x="3571875" y="4856163"/>
          <p14:tracePt t="41806" x="3579813" y="4856163"/>
          <p14:tracePt t="41847" x="3587750" y="4856163"/>
          <p14:tracePt t="41926" x="3595688" y="4856163"/>
          <p14:tracePt t="41942" x="3603625" y="4856163"/>
          <p14:tracePt t="41974" x="3611563" y="4856163"/>
          <p14:tracePt t="42022" x="3619500" y="4856163"/>
          <p14:tracePt t="42054" x="3627438" y="4856163"/>
          <p14:tracePt t="42078" x="3635375" y="4856163"/>
          <p14:tracePt t="42302" x="3643313" y="4856163"/>
          <p14:tracePt t="42318" x="3651250" y="4856163"/>
          <p14:tracePt t="42343" x="3659188" y="4856163"/>
          <p14:tracePt t="42366" x="3667125" y="4856163"/>
          <p14:tracePt t="42391" x="3675063" y="4856163"/>
          <p14:tracePt t="42430" x="3683000" y="4856163"/>
          <p14:tracePt t="42438" x="3690938" y="4856163"/>
          <p14:tracePt t="42462" x="3698875" y="4856163"/>
          <p14:tracePt t="42478" x="3706813" y="4856163"/>
          <p14:tracePt t="42502" x="3714750" y="4856163"/>
          <p14:tracePt t="42542" x="3722688" y="4856163"/>
          <p14:tracePt t="42566" x="3730625" y="4856163"/>
          <p14:tracePt t="42622" x="3738563" y="4856163"/>
          <p14:tracePt t="42654" x="3746500" y="4856163"/>
          <p14:tracePt t="42662" x="3746500" y="4848225"/>
          <p14:tracePt t="42670" x="3754438" y="4848225"/>
          <p14:tracePt t="42678" x="3762375" y="4848225"/>
          <p14:tracePt t="42686" x="3770313" y="4848225"/>
          <p14:tracePt t="42702" x="3786188" y="4848225"/>
          <p14:tracePt t="42710" x="3794125" y="4848225"/>
          <p14:tracePt t="42726" x="3810000" y="4848225"/>
          <p14:tracePt t="42734" x="3817938" y="4848225"/>
          <p14:tracePt t="42742" x="3825875" y="4848225"/>
          <p14:tracePt t="42750" x="3843338" y="4848225"/>
          <p14:tracePt t="42758" x="3851275" y="4848225"/>
          <p14:tracePt t="42766" x="3867150" y="4848225"/>
          <p14:tracePt t="42774" x="3883025" y="4848225"/>
          <p14:tracePt t="42782" x="3898900" y="4848225"/>
          <p14:tracePt t="42790" x="3906838" y="4848225"/>
          <p14:tracePt t="42799" x="3930650" y="4848225"/>
          <p14:tracePt t="42806" x="3946525" y="4848225"/>
          <p14:tracePt t="42815" x="3962400" y="4848225"/>
          <p14:tracePt t="42822" x="3978275" y="4848225"/>
          <p14:tracePt t="42830" x="3986213" y="4848225"/>
          <p14:tracePt t="42838" x="3994150" y="4848225"/>
          <p14:tracePt t="42854" x="4002088" y="4848225"/>
          <p14:tracePt t="42886" x="4010025" y="4848225"/>
          <p14:tracePt t="42950" x="4017963" y="4848225"/>
          <p14:tracePt t="42966" x="4025900" y="4848225"/>
          <p14:tracePt t="42982" x="4033838" y="4848225"/>
          <p14:tracePt t="42990" x="4041775" y="4848225"/>
          <p14:tracePt t="42998" x="4049713" y="4848225"/>
          <p14:tracePt t="43006" x="4057650" y="4848225"/>
          <p14:tracePt t="43014" x="4065588" y="4848225"/>
          <p14:tracePt t="43022" x="4073525" y="4848225"/>
          <p14:tracePt t="43030" x="4089400" y="4848225"/>
          <p14:tracePt t="43038" x="4097338" y="4848225"/>
          <p14:tracePt t="43046" x="4105275" y="4848225"/>
          <p14:tracePt t="43054" x="4121150" y="4848225"/>
          <p14:tracePt t="43062" x="4137025" y="4848225"/>
          <p14:tracePt t="43070" x="4152900" y="4848225"/>
          <p14:tracePt t="43078" x="4160838" y="4848225"/>
          <p14:tracePt t="43086" x="4168775" y="4848225"/>
          <p14:tracePt t="43094" x="4192588" y="4848225"/>
          <p14:tracePt t="43102" x="4200525" y="4856163"/>
          <p14:tracePt t="43110" x="4210050" y="4856163"/>
          <p14:tracePt t="43118" x="4225925" y="4864100"/>
          <p14:tracePt t="43126" x="4249738" y="4872038"/>
          <p14:tracePt t="43134" x="4265613" y="4872038"/>
          <p14:tracePt t="43142" x="4281488" y="4872038"/>
          <p14:tracePt t="43150" x="4289425" y="4872038"/>
          <p14:tracePt t="43158" x="4305300" y="4872038"/>
          <p14:tracePt t="43166" x="4321175" y="4879975"/>
          <p14:tracePt t="43174" x="4329113" y="4879975"/>
          <p14:tracePt t="43182" x="4337050" y="4879975"/>
          <p14:tracePt t="43190" x="4352925" y="4879975"/>
          <p14:tracePt t="43198" x="4360863" y="4879975"/>
          <p14:tracePt t="43206" x="4368800" y="4879975"/>
          <p14:tracePt t="43214" x="4376738" y="4879975"/>
          <p14:tracePt t="43230" x="4384675" y="4879975"/>
          <p14:tracePt t="43238" x="4392613" y="4879975"/>
          <p14:tracePt t="43262" x="4400550" y="4879975"/>
          <p14:tracePt t="43278" x="4408488" y="4879975"/>
          <p14:tracePt t="43294" x="4416425" y="4879975"/>
          <p14:tracePt t="43302" x="4424363" y="4879975"/>
          <p14:tracePt t="43310" x="4424363" y="4872038"/>
          <p14:tracePt t="43318" x="4432300" y="4872038"/>
          <p14:tracePt t="43334" x="4448175" y="4872038"/>
          <p14:tracePt t="43350" x="4456113" y="4872038"/>
          <p14:tracePt t="43358" x="4464050" y="4872038"/>
          <p14:tracePt t="43366" x="4471988" y="4864100"/>
          <p14:tracePt t="43382" x="4479925" y="4864100"/>
          <p14:tracePt t="43398" x="4495800" y="4864100"/>
          <p14:tracePt t="43414" x="4503738" y="4864100"/>
          <p14:tracePt t="43422" x="4519613" y="4864100"/>
          <p14:tracePt t="43438" x="4527550" y="4864100"/>
          <p14:tracePt t="43446" x="4543425" y="4864100"/>
          <p14:tracePt t="43454" x="4543425" y="4856163"/>
          <p14:tracePt t="43462" x="4551363" y="4856163"/>
          <p14:tracePt t="43470" x="4567238" y="4856163"/>
          <p14:tracePt t="43478" x="4576763" y="4856163"/>
          <p14:tracePt t="43486" x="4584700" y="4856163"/>
          <p14:tracePt t="43494" x="4592638" y="4856163"/>
          <p14:tracePt t="43502" x="4600575" y="4856163"/>
          <p14:tracePt t="43510" x="4608513" y="4856163"/>
          <p14:tracePt t="43518" x="4624388" y="4856163"/>
          <p14:tracePt t="43526" x="4632325" y="4856163"/>
          <p14:tracePt t="43534" x="4640263" y="4856163"/>
          <p14:tracePt t="43542" x="4656138" y="4856163"/>
          <p14:tracePt t="43550" x="4672013" y="4856163"/>
          <p14:tracePt t="43566" x="4687888" y="4856163"/>
          <p14:tracePt t="43574" x="4695825" y="4856163"/>
          <p14:tracePt t="43582" x="4695825" y="4848225"/>
          <p14:tracePt t="43590" x="4711700" y="4848225"/>
          <p14:tracePt t="43598" x="4719638" y="4848225"/>
          <p14:tracePt t="43614" x="4727575" y="4848225"/>
          <p14:tracePt t="43622" x="4735513" y="4848225"/>
          <p14:tracePt t="43638" x="4743450" y="4848225"/>
          <p14:tracePt t="43654" x="4759325" y="4848225"/>
          <p14:tracePt t="43702" x="4759325" y="4840288"/>
          <p14:tracePt t="43710" x="4767263" y="4840288"/>
          <p14:tracePt t="43718" x="4775200" y="4840288"/>
          <p14:tracePt t="43726" x="4783138" y="4840288"/>
          <p14:tracePt t="43742" x="4791075" y="4840288"/>
          <p14:tracePt t="43758" x="4799013" y="4840288"/>
          <p14:tracePt t="43766" x="4806950" y="4840288"/>
          <p14:tracePt t="43782" x="4814888" y="4832350"/>
          <p14:tracePt t="43814" x="4822825" y="4832350"/>
          <p14:tracePt t="44030" x="4830763" y="4832350"/>
          <p14:tracePt t="44070" x="4838700" y="4832350"/>
          <p14:tracePt t="44086" x="4846638" y="4832350"/>
          <p14:tracePt t="44102" x="4846638" y="4824413"/>
          <p14:tracePt t="44110" x="4854575" y="4824413"/>
          <p14:tracePt t="44126" x="4862513" y="4824413"/>
          <p14:tracePt t="44175" x="4870450" y="4824413"/>
          <p14:tracePt t="44206" x="4878388" y="4824413"/>
          <p14:tracePt t="44239" x="4886325" y="4824413"/>
          <p14:tracePt t="44270" x="4894263" y="4824413"/>
          <p14:tracePt t="44278" x="4894263" y="4816475"/>
          <p14:tracePt t="44606" x="4878388" y="4816475"/>
          <p14:tracePt t="44614" x="4870450" y="4816475"/>
          <p14:tracePt t="44622" x="4862513" y="4816475"/>
          <p14:tracePt t="44630" x="4846638" y="4824413"/>
          <p14:tracePt t="44638" x="4822825" y="4832350"/>
          <p14:tracePt t="44646" x="4799013" y="4848225"/>
          <p14:tracePt t="44654" x="4783138" y="4848225"/>
          <p14:tracePt t="44662" x="4767263" y="4856163"/>
          <p14:tracePt t="44671" x="4743450" y="4872038"/>
          <p14:tracePt t="44678" x="4703763" y="4887913"/>
          <p14:tracePt t="44686" x="4679950" y="4903788"/>
          <p14:tracePt t="44695" x="4640263" y="4927600"/>
          <p14:tracePt t="44702" x="4616450" y="4935538"/>
          <p14:tracePt t="44710" x="4576763" y="4951413"/>
          <p14:tracePt t="44718" x="4527550" y="4976813"/>
          <p14:tracePt t="44726" x="4487863" y="4992688"/>
          <p14:tracePt t="44734" x="4432300" y="5008563"/>
          <p14:tracePt t="44742" x="4384675" y="5016500"/>
          <p14:tracePt t="44750" x="4321175" y="5032375"/>
          <p14:tracePt t="44758" x="4249738" y="5048250"/>
          <p14:tracePt t="44766" x="4210050" y="5064125"/>
          <p14:tracePt t="44774" x="4160838" y="5080000"/>
          <p14:tracePt t="44782" x="4113213" y="5095875"/>
          <p14:tracePt t="44790" x="4057650" y="5103813"/>
          <p14:tracePt t="44798" x="4025900" y="5111750"/>
          <p14:tracePt t="44806" x="3978275" y="5127625"/>
          <p14:tracePt t="44814" x="3946525" y="5135563"/>
          <p14:tracePt t="44822" x="3898900" y="5135563"/>
          <p14:tracePt t="44830" x="3859213" y="5135563"/>
          <p14:tracePt t="44838" x="3825875" y="5135563"/>
          <p14:tracePt t="44846" x="3770313" y="5143500"/>
          <p14:tracePt t="44854" x="3714750" y="5143500"/>
          <p14:tracePt t="44862" x="3659188" y="5151438"/>
          <p14:tracePt t="44871" x="3595688" y="5151438"/>
          <p14:tracePt t="44878" x="3540125" y="5151438"/>
          <p14:tracePt t="44888" x="3476625" y="5151438"/>
          <p14:tracePt t="44894" x="3411538" y="5151438"/>
          <p14:tracePt t="44902" x="3371850" y="5151438"/>
          <p14:tracePt t="44910" x="3332163" y="5151438"/>
          <p14:tracePt t="44918" x="3284538" y="5151438"/>
          <p14:tracePt t="44926" x="3244850" y="5151438"/>
          <p14:tracePt t="44934" x="3205163" y="5151438"/>
          <p14:tracePt t="44942" x="3181350" y="5151438"/>
          <p14:tracePt t="44950" x="3157538" y="5151438"/>
          <p14:tracePt t="44958" x="3141663" y="5151438"/>
          <p14:tracePt t="44966" x="3133725" y="5151438"/>
          <p14:tracePt t="44973" x="3125788" y="5151438"/>
          <p14:tracePt t="44982" x="3117850" y="5151438"/>
          <p14:tracePt t="45062" x="3125788" y="5151438"/>
          <p14:tracePt t="45070" x="3133725" y="5151438"/>
          <p14:tracePt t="45094" x="3141663" y="5151438"/>
          <p14:tracePt t="45126" x="3149600" y="5143500"/>
          <p14:tracePt t="45150" x="3149600" y="5135563"/>
          <p14:tracePt t="45166" x="3157538" y="5135563"/>
          <p14:tracePt t="45174" x="3165475" y="5135563"/>
          <p14:tracePt t="45206" x="3173413" y="5135563"/>
          <p14:tracePt t="45230" x="3181350" y="5135563"/>
          <p14:tracePt t="45238" x="3189288" y="5135563"/>
          <p14:tracePt t="45247" x="3197225" y="5127625"/>
          <p14:tracePt t="45262" x="3205163" y="5127625"/>
          <p14:tracePt t="45270" x="3221038" y="5127625"/>
          <p14:tracePt t="45286" x="3236913" y="5119688"/>
          <p14:tracePt t="45302" x="3244850" y="5119688"/>
          <p14:tracePt t="45310" x="3252788" y="5119688"/>
          <p14:tracePt t="45318" x="3252788" y="5111750"/>
          <p14:tracePt t="45326" x="3260725" y="5111750"/>
          <p14:tracePt t="45334" x="3268663" y="5111750"/>
          <p14:tracePt t="45350" x="3276600" y="5111750"/>
          <p14:tracePt t="45446" x="3284538" y="5111750"/>
          <p14:tracePt t="45510" x="3292475" y="5111750"/>
          <p14:tracePt t="45534" x="3300413" y="5111750"/>
          <p14:tracePt t="45566" x="3308350" y="5111750"/>
          <p14:tracePt t="45582" x="3316288" y="5111750"/>
          <p14:tracePt t="45590" x="3324225" y="5111750"/>
          <p14:tracePt t="45598" x="3332163" y="5111750"/>
          <p14:tracePt t="45606" x="3340100" y="5111750"/>
          <p14:tracePt t="45614" x="3348038" y="5111750"/>
          <p14:tracePt t="45622" x="3355975" y="5111750"/>
          <p14:tracePt t="45630" x="3363913" y="5111750"/>
          <p14:tracePt t="45638" x="3371850" y="5111750"/>
          <p14:tracePt t="45654" x="3379788" y="5111750"/>
          <p14:tracePt t="45678" x="3387725" y="5111750"/>
          <p14:tracePt t="45702" x="3395663" y="5111750"/>
          <p14:tracePt t="45710" x="3403600" y="5111750"/>
          <p14:tracePt t="45726" x="3411538" y="5111750"/>
          <p14:tracePt t="45742" x="3419475" y="5111750"/>
          <p14:tracePt t="45750" x="3427413" y="5111750"/>
          <p14:tracePt t="45758" x="3435350" y="5103813"/>
          <p14:tracePt t="45766" x="3443288" y="5103813"/>
          <p14:tracePt t="45774" x="3451225" y="5103813"/>
          <p14:tracePt t="45790" x="3459163" y="5103813"/>
          <p14:tracePt t="45798" x="3467100" y="5103813"/>
          <p14:tracePt t="45814" x="3484563" y="5103813"/>
          <p14:tracePt t="45822" x="3492500" y="5103813"/>
          <p14:tracePt t="45830" x="3508375" y="5103813"/>
          <p14:tracePt t="45838" x="3524250" y="5095875"/>
          <p14:tracePt t="45846" x="3540125" y="5095875"/>
          <p14:tracePt t="45854" x="3563938" y="5095875"/>
          <p14:tracePt t="45862" x="3579813" y="5095875"/>
          <p14:tracePt t="45871" x="3603625" y="5095875"/>
          <p14:tracePt t="45888" x="3635375" y="5087938"/>
          <p14:tracePt t="45894" x="3659188" y="5087938"/>
          <p14:tracePt t="45902" x="3675063" y="5087938"/>
          <p14:tracePt t="45910" x="3690938" y="5087938"/>
          <p14:tracePt t="45918" x="3706813" y="5087938"/>
          <p14:tracePt t="45926" x="3730625" y="5087938"/>
          <p14:tracePt t="45934" x="3746500" y="5087938"/>
          <p14:tracePt t="45951" x="3754438" y="5087938"/>
          <p14:tracePt t="45966" x="3762375" y="5087938"/>
          <p14:tracePt t="46902" x="3770313" y="5087938"/>
          <p14:tracePt t="47182" x="3778250" y="5087938"/>
          <p14:tracePt t="47206" x="3786188" y="5087938"/>
          <p14:tracePt t="47327" x="3794125" y="5087938"/>
          <p14:tracePt t="47782" x="3802063" y="5087938"/>
          <p14:tracePt t="47814" x="3810000" y="5087938"/>
          <p14:tracePt t="47822" x="3817938" y="5087938"/>
          <p14:tracePt t="47838" x="3825875" y="5087938"/>
          <p14:tracePt t="47846" x="3833813" y="5095875"/>
          <p14:tracePt t="47854" x="3851275" y="5095875"/>
          <p14:tracePt t="47862" x="3875088" y="5103813"/>
          <p14:tracePt t="47870" x="3890963" y="5111750"/>
          <p14:tracePt t="47888" x="3954463" y="5111750"/>
          <p14:tracePt t="47894" x="4002088" y="5111750"/>
          <p14:tracePt t="47902" x="4041775" y="5111750"/>
          <p14:tracePt t="47910" x="4089400" y="5111750"/>
          <p14:tracePt t="47918" x="4137025" y="5111750"/>
          <p14:tracePt t="47926" x="4192588" y="5111750"/>
          <p14:tracePt t="47934" x="4257675" y="5127625"/>
          <p14:tracePt t="47942" x="4321175" y="5127625"/>
          <p14:tracePt t="47950" x="4400550" y="5135563"/>
          <p14:tracePt t="47958" x="4456113" y="5143500"/>
          <p14:tracePt t="47966" x="4535488" y="5143500"/>
          <p14:tracePt t="47974" x="4600575" y="5143500"/>
          <p14:tracePt t="47982" x="4664075" y="5151438"/>
          <p14:tracePt t="47990" x="4743450" y="5151438"/>
          <p14:tracePt t="47998" x="4791075" y="5151438"/>
          <p14:tracePt t="48006" x="4846638" y="5143500"/>
          <p14:tracePt t="48014" x="4886325" y="5111750"/>
          <p14:tracePt t="48022" x="4926013" y="5072063"/>
          <p14:tracePt t="48030" x="4959350" y="5024438"/>
          <p14:tracePt t="48037" x="4967288" y="4967288"/>
          <p14:tracePt t="48046" x="4983163" y="4903788"/>
          <p14:tracePt t="48054" x="4983163" y="4832350"/>
          <p14:tracePt t="48062" x="4959350" y="4768850"/>
          <p14:tracePt t="48071" x="4943475" y="4713288"/>
          <p14:tracePt t="48078" x="4933950" y="4697413"/>
          <p14:tracePt t="48422" x="4933950" y="4705350"/>
          <p14:tracePt t="48430" x="4943475" y="4745038"/>
          <p14:tracePt t="48438" x="4951413" y="4760913"/>
          <p14:tracePt t="48446" x="4951413" y="4776788"/>
          <p14:tracePt t="48453" x="4959350" y="4776788"/>
          <p14:tracePt t="48542" x="4959350" y="4800600"/>
          <p14:tracePt t="48550" x="4959350" y="4808538"/>
          <p14:tracePt t="48558" x="4959350" y="4824413"/>
          <p14:tracePt t="48566" x="4959350" y="4832350"/>
          <p14:tracePt t="48574" x="4959350" y="4840288"/>
          <p14:tracePt t="48582" x="4959350" y="4848225"/>
          <p14:tracePt t="48606" x="4967288" y="4848225"/>
          <p14:tracePt t="48614" x="4975225" y="4848225"/>
          <p14:tracePt t="48646" x="4983163" y="4848225"/>
          <p14:tracePt t="48654" x="4983163" y="4856163"/>
          <p14:tracePt t="48686" x="4991100" y="4856163"/>
          <p14:tracePt t="48734" x="4999038" y="4856163"/>
          <p14:tracePt t="48750" x="5006975" y="4856163"/>
          <p14:tracePt t="48774" x="5014913" y="4856163"/>
          <p14:tracePt t="48806" x="5022850" y="4856163"/>
          <p14:tracePt t="48830" x="5030788" y="4856163"/>
          <p14:tracePt t="48838" x="5038725" y="4856163"/>
          <p14:tracePt t="48862" x="5046663" y="4856163"/>
          <p14:tracePt t="48878" x="5054600" y="4856163"/>
          <p14:tracePt t="48886" x="5062538" y="4856163"/>
          <p14:tracePt t="48894" x="5070475" y="4856163"/>
          <p14:tracePt t="48902" x="5078413" y="4856163"/>
          <p14:tracePt t="48910" x="5086350" y="4856163"/>
          <p14:tracePt t="48918" x="5094288" y="4856163"/>
          <p14:tracePt t="48927" x="5102225" y="4856163"/>
          <p14:tracePt t="48942" x="5110163" y="4856163"/>
          <p14:tracePt t="48950" x="5118100" y="4856163"/>
          <p14:tracePt t="48966" x="5126038" y="4856163"/>
          <p14:tracePt t="48982" x="5133975" y="4856163"/>
          <p14:tracePt t="49006" x="5141913" y="4856163"/>
          <p14:tracePt t="49038" x="5149850" y="4856163"/>
          <p14:tracePt t="49062" x="5157788" y="4856163"/>
          <p14:tracePt t="49086" x="5165725" y="4856163"/>
          <p14:tracePt t="49110" x="5173663" y="4856163"/>
          <p14:tracePt t="49126" x="5181600" y="4856163"/>
          <p14:tracePt t="49134" x="5181600" y="4848225"/>
          <p14:tracePt t="49150" x="5189538" y="4848225"/>
          <p14:tracePt t="49174" x="5197475" y="4848225"/>
          <p14:tracePt t="49198" x="5205413" y="4848225"/>
          <p14:tracePt t="49222" x="5213350" y="4848225"/>
          <p14:tracePt t="49254" x="5221288" y="4848225"/>
          <p14:tracePt t="49278" x="5229225" y="4848225"/>
          <p14:tracePt t="49318" x="5237163" y="4848225"/>
          <p14:tracePt t="49326" x="5237163" y="4840288"/>
          <p14:tracePt t="49350" x="5245100" y="4840288"/>
          <p14:tracePt t="49382" x="5253038" y="4840288"/>
          <p14:tracePt t="49406" x="5260975" y="4840288"/>
          <p14:tracePt t="49430" x="5268913" y="4840288"/>
          <p14:tracePt t="49446" x="5276850" y="4840288"/>
          <p14:tracePt t="49478" x="5284788" y="4840288"/>
          <p14:tracePt t="49502" x="5292725" y="4840288"/>
          <p14:tracePt t="49518" x="5300663" y="4840288"/>
          <p14:tracePt t="49526" x="5310188" y="4840288"/>
          <p14:tracePt t="49550" x="5318125" y="4840288"/>
          <p14:tracePt t="49686" x="5326063" y="4840288"/>
          <p14:tracePt t="49886" x="5326063" y="4832350"/>
          <p14:tracePt t="49894" x="5310188" y="4800600"/>
          <p14:tracePt t="49902" x="5292725" y="4760913"/>
          <p14:tracePt t="49910" x="5268913" y="4737100"/>
          <p14:tracePt t="49918" x="5229225" y="4697413"/>
          <p14:tracePt t="49926" x="5205413" y="4649788"/>
          <p14:tracePt t="49934" x="5165725" y="4608513"/>
          <p14:tracePt t="49942" x="5126038" y="4560888"/>
          <p14:tracePt t="49950" x="5078413" y="4497388"/>
          <p14:tracePt t="49958" x="5030788" y="4449763"/>
          <p14:tracePt t="49966" x="4951413" y="4386263"/>
          <p14:tracePt t="49974" x="4870450" y="4322763"/>
          <p14:tracePt t="49982" x="4791075" y="4265613"/>
          <p14:tracePt t="49990" x="4719638" y="4210050"/>
          <p14:tracePt t="49998" x="4656138" y="4162425"/>
          <p14:tracePt t="50006" x="4600575" y="4098925"/>
          <p14:tracePt t="50014" x="4543425" y="4051300"/>
          <p14:tracePt t="50022" x="4487863" y="4003675"/>
          <p14:tracePt t="50031" x="4432300" y="3948113"/>
          <p14:tracePt t="50037" x="4352925" y="3898900"/>
          <p14:tracePt t="50046" x="4297363" y="3843338"/>
          <p14:tracePt t="50054" x="4217988" y="3787775"/>
          <p14:tracePt t="50062" x="4121150" y="3708400"/>
          <p14:tracePt t="50071" x="4025900" y="3621088"/>
          <p14:tracePt t="50078" x="3946525" y="3556000"/>
          <p14:tracePt t="50086" x="3867150" y="3516313"/>
          <p14:tracePt t="50094" x="3794125" y="3484563"/>
          <p14:tracePt t="50102" x="3730625" y="3452813"/>
          <p14:tracePt t="50110" x="3675063" y="3405188"/>
          <p14:tracePt t="50118" x="3603625" y="3381375"/>
          <p14:tracePt t="50126" x="3540125" y="3349625"/>
          <p14:tracePt t="50134" x="3476625" y="3325813"/>
          <p14:tracePt t="50142" x="3411538" y="3302000"/>
          <p14:tracePt t="50150" x="3355975" y="3278188"/>
          <p14:tracePt t="50158" x="3300413" y="3252788"/>
          <p14:tracePt t="50166" x="3244850" y="3236913"/>
          <p14:tracePt t="50174" x="3165475" y="3213100"/>
          <p14:tracePt t="50182" x="3100388" y="3205163"/>
          <p14:tracePt t="50190" x="3021013" y="3189288"/>
          <p14:tracePt t="50198" x="2941638" y="3165475"/>
          <p14:tracePt t="50206" x="2862263" y="3149600"/>
          <p14:tracePt t="50214" x="2782888" y="3125788"/>
          <p14:tracePt t="50222" x="2709863" y="3109913"/>
          <p14:tracePt t="50230" x="2638425" y="3086100"/>
          <p14:tracePt t="50238" x="2566988" y="3070225"/>
          <p14:tracePt t="50246" x="2503488" y="3062288"/>
          <p14:tracePt t="50254" x="2439988" y="3054350"/>
          <p14:tracePt t="50262" x="2366963" y="3038475"/>
          <p14:tracePt t="50270" x="2311400" y="3030538"/>
          <p14:tracePt t="50278" x="2263775" y="3022600"/>
          <p14:tracePt t="50286" x="2208213" y="3014663"/>
          <p14:tracePt t="50294" x="2152650" y="3006725"/>
          <p14:tracePt t="50302" x="2105025" y="2998788"/>
          <p14:tracePt t="50310" x="2065338" y="2990850"/>
          <p14:tracePt t="50318" x="2017713" y="2990850"/>
          <p14:tracePt t="50326" x="1968500" y="2982913"/>
          <p14:tracePt t="50334" x="1936750" y="2982913"/>
          <p14:tracePt t="50342" x="1897063" y="2982913"/>
          <p14:tracePt t="50350" x="1857375" y="2974975"/>
          <p14:tracePt t="50358" x="1825625" y="2974975"/>
          <p14:tracePt t="50366" x="1801813" y="2974975"/>
          <p14:tracePt t="50374" x="1785938" y="2967038"/>
          <p14:tracePt t="50382" x="1770063" y="2967038"/>
          <p14:tracePt t="50390" x="1762125" y="2967038"/>
          <p14:tracePt t="50398" x="1746250" y="2967038"/>
          <p14:tracePt t="50406" x="1746250" y="2959100"/>
          <p14:tracePt t="50414" x="1730375" y="2959100"/>
          <p14:tracePt t="50422" x="1722438" y="2959100"/>
          <p14:tracePt t="50430" x="1714500" y="2959100"/>
          <p14:tracePt t="50446" x="1690688" y="2959100"/>
          <p14:tracePt t="50454" x="1674813" y="2959100"/>
          <p14:tracePt t="50462" x="1666875" y="2959100"/>
          <p14:tracePt t="50471" x="1651000" y="2959100"/>
          <p14:tracePt t="50478" x="1617663" y="2951163"/>
          <p14:tracePt t="50486" x="1609725" y="2943225"/>
          <p14:tracePt t="50494" x="1585913" y="2943225"/>
          <p14:tracePt t="50502" x="1570038" y="2943225"/>
          <p14:tracePt t="50510" x="1562100" y="2935288"/>
          <p14:tracePt t="50518" x="1546225" y="2927350"/>
          <p14:tracePt t="50526" x="1530350" y="2919413"/>
          <p14:tracePt t="50534" x="1498600" y="2919413"/>
          <p14:tracePt t="50542" x="1482725" y="2919413"/>
          <p14:tracePt t="50550" x="1474788" y="2909888"/>
          <p14:tracePt t="50558" x="1450975" y="2901950"/>
          <p14:tracePt t="50566" x="1443038" y="2894013"/>
          <p14:tracePt t="50574" x="1419225" y="2894013"/>
          <p14:tracePt t="50582" x="1411288" y="2886075"/>
          <p14:tracePt t="50590" x="1387475" y="2886075"/>
          <p14:tracePt t="50598" x="1371600" y="2878138"/>
          <p14:tracePt t="50606" x="1355725" y="2878138"/>
          <p14:tracePt t="50614" x="1339850" y="2878138"/>
          <p14:tracePt t="50622" x="1331913" y="2878138"/>
          <p14:tracePt t="50630" x="1316038" y="2878138"/>
          <p14:tracePt t="50638" x="1300163" y="2878138"/>
          <p14:tracePt t="50646" x="1292225" y="2878138"/>
          <p14:tracePt t="50654" x="1284288" y="2878138"/>
          <p14:tracePt t="50662" x="1266825" y="2878138"/>
          <p14:tracePt t="50670" x="1250950" y="2878138"/>
          <p14:tracePt t="50678" x="1235075" y="2878138"/>
          <p14:tracePt t="50686" x="1227138" y="2878138"/>
          <p14:tracePt t="50694" x="1219200" y="2878138"/>
          <p14:tracePt t="50702" x="1203325" y="2878138"/>
          <p14:tracePt t="50710" x="1187450" y="2878138"/>
          <p14:tracePt t="50726" x="1171575" y="2878138"/>
          <p14:tracePt t="50734" x="1155700" y="2878138"/>
          <p14:tracePt t="50742" x="1147763" y="2878138"/>
          <p14:tracePt t="50750" x="1131888" y="2878138"/>
          <p14:tracePt t="50758" x="1123950" y="2878138"/>
          <p14:tracePt t="50766" x="1108075" y="2870200"/>
          <p14:tracePt t="50774" x="1084263" y="2870200"/>
          <p14:tracePt t="50782" x="1060450" y="2870200"/>
          <p14:tracePt t="50790" x="1036638" y="2870200"/>
          <p14:tracePt t="50798" x="1004888" y="2862263"/>
          <p14:tracePt t="50806" x="981075" y="2854325"/>
          <p14:tracePt t="50814" x="949325" y="2854325"/>
          <p14:tracePt t="50822" x="917575" y="2846388"/>
          <p14:tracePt t="50830" x="892175" y="2846388"/>
          <p14:tracePt t="50838" x="868363" y="2846388"/>
          <p14:tracePt t="50846" x="844550" y="2846388"/>
          <p14:tracePt t="50854" x="828675" y="2838450"/>
          <p14:tracePt t="50862" x="812800" y="2838450"/>
          <p14:tracePt t="50871" x="796925" y="2838450"/>
          <p14:tracePt t="50878" x="788988" y="2830513"/>
          <p14:tracePt t="50886" x="773113" y="2830513"/>
          <p14:tracePt t="50904" x="757238" y="2830513"/>
          <p14:tracePt t="50910" x="749300" y="2830513"/>
          <p14:tracePt t="50918" x="749300" y="2822575"/>
          <p14:tracePt t="51142" x="757238" y="2822575"/>
          <p14:tracePt t="51150" x="765175" y="2814638"/>
          <p14:tracePt t="51158" x="773113" y="2814638"/>
          <p14:tracePt t="51166" x="781050" y="2814638"/>
          <p14:tracePt t="51174" x="788988" y="2814638"/>
          <p14:tracePt t="51182" x="796925" y="2814638"/>
          <p14:tracePt t="51190" x="796925" y="2806700"/>
          <p14:tracePt t="51198" x="812800" y="2806700"/>
          <p14:tracePt t="51206" x="820738" y="2806700"/>
          <p14:tracePt t="51214" x="828675" y="2806700"/>
          <p14:tracePt t="51222" x="844550" y="2806700"/>
          <p14:tracePt t="51230" x="852488" y="2806700"/>
          <p14:tracePt t="51238" x="860425" y="2806700"/>
          <p14:tracePt t="51246" x="868363" y="2798763"/>
          <p14:tracePt t="51254" x="884238" y="2798763"/>
          <p14:tracePt t="51262" x="892175" y="2798763"/>
          <p14:tracePt t="51271" x="900113" y="2790825"/>
          <p14:tracePt t="51278" x="917575" y="2790825"/>
          <p14:tracePt t="51286" x="925513" y="2790825"/>
          <p14:tracePt t="51294" x="933450" y="2790825"/>
          <p14:tracePt t="51302" x="941388" y="2790825"/>
          <p14:tracePt t="51310" x="949325" y="2790825"/>
          <p14:tracePt t="51318" x="957263" y="2790825"/>
          <p14:tracePt t="51326" x="965200" y="2790825"/>
          <p14:tracePt t="51342" x="973138" y="2790825"/>
          <p14:tracePt t="51358" x="981075" y="2790825"/>
          <p14:tracePt t="51374" x="989013" y="2782888"/>
          <p14:tracePt t="51390" x="996950" y="2774950"/>
          <p14:tracePt t="51398" x="1004888" y="2774950"/>
          <p14:tracePt t="51406" x="1012825" y="2774950"/>
          <p14:tracePt t="51422" x="1020763" y="2774950"/>
          <p14:tracePt t="51430" x="1028700" y="2774950"/>
          <p14:tracePt t="51446" x="1036638" y="2774950"/>
          <p14:tracePt t="51462" x="1052513" y="2774950"/>
          <p14:tracePt t="51478" x="1060450" y="2774950"/>
          <p14:tracePt t="51486" x="1060450" y="2767013"/>
          <p14:tracePt t="51494" x="1068388" y="2767013"/>
          <p14:tracePt t="51502" x="1084263" y="2767013"/>
          <p14:tracePt t="51518" x="1092200" y="2767013"/>
          <p14:tracePt t="51534" x="1100138" y="2767013"/>
          <p14:tracePt t="51542" x="1108075" y="2767013"/>
          <p14:tracePt t="51558" x="1116013" y="2767013"/>
          <p14:tracePt t="51574" x="1123950" y="2759075"/>
          <p14:tracePt t="51590" x="1131888" y="2759075"/>
          <p14:tracePt t="51766" x="1139825" y="2759075"/>
          <p14:tracePt t="51830" x="1147763" y="2759075"/>
          <p14:tracePt t="51846" x="1155700" y="2759075"/>
          <p14:tracePt t="51862" x="1163638" y="2759075"/>
          <p14:tracePt t="51870" x="1171575" y="2759075"/>
          <p14:tracePt t="51886" x="1187450" y="2759075"/>
          <p14:tracePt t="51894" x="1203325" y="2759075"/>
          <p14:tracePt t="51902" x="1235075" y="2759075"/>
          <p14:tracePt t="51910" x="1266825" y="2767013"/>
          <p14:tracePt t="51918" x="1308100" y="2782888"/>
          <p14:tracePt t="51926" x="1363663" y="2798763"/>
          <p14:tracePt t="51934" x="1403350" y="2806700"/>
          <p14:tracePt t="51942" x="1474788" y="2814638"/>
          <p14:tracePt t="51950" x="1538288" y="2822575"/>
          <p14:tracePt t="51958" x="1601788" y="2830513"/>
          <p14:tracePt t="51966" x="1666875" y="2838450"/>
          <p14:tracePt t="51974" x="1730375" y="2846388"/>
          <p14:tracePt t="51982" x="1793875" y="2854325"/>
          <p14:tracePt t="51990" x="1865313" y="2862263"/>
          <p14:tracePt t="51998" x="1912938" y="2862263"/>
          <p14:tracePt t="52006" x="1960563" y="2870200"/>
          <p14:tracePt t="52014" x="2000250" y="2870200"/>
          <p14:tracePt t="52022" x="2049463" y="2878138"/>
          <p14:tracePt t="52030" x="2081213" y="2878138"/>
          <p14:tracePt t="52038" x="2105025" y="2878138"/>
          <p14:tracePt t="52046" x="2128838" y="2878138"/>
          <p14:tracePt t="52054" x="2152650" y="2878138"/>
          <p14:tracePt t="52062" x="2168525" y="2878138"/>
          <p14:tracePt t="52070" x="2176463" y="2878138"/>
          <p14:tracePt t="52078" x="2192338" y="2878138"/>
          <p14:tracePt t="52102" x="2200275" y="2878138"/>
          <p14:tracePt t="52134" x="2208213" y="2878138"/>
          <p14:tracePt t="52158" x="2216150" y="2878138"/>
          <p14:tracePt t="52190" x="2224088" y="2878138"/>
          <p14:tracePt t="52206" x="2232025" y="2878138"/>
          <p14:tracePt t="52214" x="2247900" y="2878138"/>
          <p14:tracePt t="52222" x="2255838" y="2878138"/>
          <p14:tracePt t="52230" x="2263775" y="2878138"/>
          <p14:tracePt t="52238" x="2287588" y="2878138"/>
          <p14:tracePt t="52246" x="2295525" y="2878138"/>
          <p14:tracePt t="52254" x="2311400" y="2878138"/>
          <p14:tracePt t="52262" x="2327275" y="2878138"/>
          <p14:tracePt t="52270" x="2343150" y="2878138"/>
          <p14:tracePt t="52278" x="2359025" y="2878138"/>
          <p14:tracePt t="52286" x="2374900" y="2878138"/>
          <p14:tracePt t="52294" x="2392363" y="2878138"/>
          <p14:tracePt t="52302" x="2416175" y="2878138"/>
          <p14:tracePt t="52310" x="2432050" y="2878138"/>
          <p14:tracePt t="52318" x="2455863" y="2878138"/>
          <p14:tracePt t="52326" x="2479675" y="2878138"/>
          <p14:tracePt t="52334" x="2503488" y="2878138"/>
          <p14:tracePt t="52342" x="2535238" y="2878138"/>
          <p14:tracePt t="52350" x="2559050" y="2878138"/>
          <p14:tracePt t="52358" x="2582863" y="2878138"/>
          <p14:tracePt t="52366" x="2614613" y="2878138"/>
          <p14:tracePt t="52374" x="2638425" y="2878138"/>
          <p14:tracePt t="52382" x="2662238" y="2878138"/>
          <p14:tracePt t="52390" x="2686050" y="2878138"/>
          <p14:tracePt t="52398" x="2709863" y="2878138"/>
          <p14:tracePt t="52406" x="2725738" y="2878138"/>
          <p14:tracePt t="52413" x="2751138" y="2878138"/>
          <p14:tracePt t="52422" x="2767013" y="2878138"/>
          <p14:tracePt t="52430" x="2782888" y="2878138"/>
          <p14:tracePt t="52438" x="2806700" y="2878138"/>
          <p14:tracePt t="52446" x="2822575" y="2878138"/>
          <p14:tracePt t="52453" x="2838450" y="2878138"/>
          <p14:tracePt t="52462" x="2862263" y="2878138"/>
          <p14:tracePt t="52471" x="2878138" y="2878138"/>
          <p14:tracePt t="52478" x="2894013" y="2878138"/>
          <p14:tracePt t="52486" x="2909888" y="2878138"/>
          <p14:tracePt t="52494" x="2925763" y="2878138"/>
          <p14:tracePt t="52502" x="2941638" y="2878138"/>
          <p14:tracePt t="52510" x="2957513" y="2878138"/>
          <p14:tracePt t="52518" x="2965450" y="2878138"/>
          <p14:tracePt t="52526" x="2989263" y="2878138"/>
          <p14:tracePt t="52535" x="2997200" y="2878138"/>
          <p14:tracePt t="52542" x="3013075" y="2878138"/>
          <p14:tracePt t="52549" x="3028950" y="2878138"/>
          <p14:tracePt t="52558" x="3044825" y="2878138"/>
          <p14:tracePt t="52565" x="3060700" y="2878138"/>
          <p14:tracePt t="52574" x="3076575" y="2878138"/>
          <p14:tracePt t="52582" x="3092450" y="2878138"/>
          <p14:tracePt t="52590" x="3109913" y="2878138"/>
          <p14:tracePt t="52598" x="3125788" y="2878138"/>
          <p14:tracePt t="52606" x="3149600" y="2878138"/>
          <p14:tracePt t="52614" x="3165475" y="2878138"/>
          <p14:tracePt t="52621" x="3189288" y="2878138"/>
          <p14:tracePt t="52630" x="3213100" y="2878138"/>
          <p14:tracePt t="52638" x="3228975" y="2878138"/>
          <p14:tracePt t="52646" x="3252788" y="2878138"/>
          <p14:tracePt t="52653" x="3284538" y="2878138"/>
          <p14:tracePt t="52662" x="3308350" y="2878138"/>
          <p14:tracePt t="52670" x="3332163" y="2878138"/>
          <p14:tracePt t="52678" x="3355975" y="2878138"/>
          <p14:tracePt t="52686" x="3379788" y="2878138"/>
          <p14:tracePt t="52694" x="3403600" y="2878138"/>
          <p14:tracePt t="52701" x="3419475" y="2878138"/>
          <p14:tracePt t="52710" x="3443288" y="2878138"/>
          <p14:tracePt t="52718" x="3459163" y="2878138"/>
          <p14:tracePt t="52726" x="3476625" y="2878138"/>
          <p14:tracePt t="52734" x="3508375" y="2878138"/>
          <p14:tracePt t="52742" x="3540125" y="2878138"/>
          <p14:tracePt t="52750" x="3563938" y="2878138"/>
          <p14:tracePt t="52758" x="3595688" y="2878138"/>
          <p14:tracePt t="52766" x="3627438" y="2878138"/>
          <p14:tracePt t="52774" x="3659188" y="2878138"/>
          <p14:tracePt t="52782" x="3730625" y="2878138"/>
          <p14:tracePt t="52790" x="3762375" y="2878138"/>
          <p14:tracePt t="52798" x="3802063" y="2878138"/>
          <p14:tracePt t="52806" x="3825875" y="2878138"/>
          <p14:tracePt t="52814" x="3859213" y="2878138"/>
          <p14:tracePt t="52822" x="3883025" y="2878138"/>
          <p14:tracePt t="52830" x="3906838" y="2878138"/>
          <p14:tracePt t="52838" x="3930650" y="2886075"/>
          <p14:tracePt t="52846" x="3954463" y="2886075"/>
          <p14:tracePt t="52854" x="3970338" y="2886075"/>
          <p14:tracePt t="52862" x="3994150" y="2886075"/>
          <p14:tracePt t="52871" x="4010025" y="2886075"/>
          <p14:tracePt t="52888" x="4049713" y="2886075"/>
          <p14:tracePt t="52894" x="4057650" y="2886075"/>
          <p14:tracePt t="52902" x="4073525" y="2886075"/>
          <p14:tracePt t="52910" x="4089400" y="2886075"/>
          <p14:tracePt t="52918" x="4105275" y="2886075"/>
          <p14:tracePt t="52926" x="4121150" y="2886075"/>
          <p14:tracePt t="52934" x="4129088" y="2886075"/>
          <p14:tracePt t="52942" x="4137025" y="2886075"/>
          <p14:tracePt t="52950" x="4144963" y="2886075"/>
          <p14:tracePt t="52966" x="4160838" y="2886075"/>
          <p14:tracePt t="52982" x="4168775" y="2886075"/>
          <p14:tracePt t="52998" x="4176713" y="2886075"/>
          <p14:tracePt t="53022" x="4184650" y="2894013"/>
          <p14:tracePt t="53310" x="4192588" y="2894013"/>
          <p14:tracePt t="53326" x="4200525" y="2894013"/>
          <p14:tracePt t="53334" x="4210050" y="2894013"/>
          <p14:tracePt t="53342" x="4217988" y="2894013"/>
          <p14:tracePt t="53358" x="4233863" y="2894013"/>
          <p14:tracePt t="53374" x="4241800" y="2894013"/>
          <p14:tracePt t="53398" x="4249738" y="2894013"/>
          <p14:tracePt t="53798" x="4257675" y="2894013"/>
          <p14:tracePt t="53806" x="4265613" y="2894013"/>
          <p14:tracePt t="53815" x="4273550" y="2894013"/>
          <p14:tracePt t="53822" x="4281488" y="2894013"/>
          <p14:tracePt t="53830" x="4289425" y="2894013"/>
          <p14:tracePt t="53838" x="4297363" y="2894013"/>
          <p14:tracePt t="53846" x="4313238" y="2894013"/>
          <p14:tracePt t="53854" x="4321175" y="2894013"/>
          <p14:tracePt t="53862" x="4329113" y="2894013"/>
          <p14:tracePt t="53870" x="4352925" y="2894013"/>
          <p14:tracePt t="53878" x="4360863" y="2894013"/>
          <p14:tracePt t="53886" x="4384675" y="2901950"/>
          <p14:tracePt t="53904" x="4424363" y="2909888"/>
          <p14:tracePt t="53910" x="4456113" y="2919413"/>
          <p14:tracePt t="53918" x="4479925" y="2927350"/>
          <p14:tracePt t="53926" x="4511675" y="2927350"/>
          <p14:tracePt t="53934" x="4543425" y="2935288"/>
          <p14:tracePt t="53942" x="4567238" y="2935288"/>
          <p14:tracePt t="53950" x="4608513" y="2943225"/>
          <p14:tracePt t="53958" x="4656138" y="2943225"/>
          <p14:tracePt t="53966" x="4687888" y="2951163"/>
          <p14:tracePt t="53974" x="4743450" y="2951163"/>
          <p14:tracePt t="53982" x="4783138" y="2959100"/>
          <p14:tracePt t="53990" x="4822825" y="2959100"/>
          <p14:tracePt t="53998" x="4870450" y="2967038"/>
          <p14:tracePt t="54006" x="4910138" y="2974975"/>
          <p14:tracePt t="54014" x="4943475" y="2974975"/>
          <p14:tracePt t="54022" x="4975225" y="2982913"/>
          <p14:tracePt t="54029" x="4999038" y="2982913"/>
          <p14:tracePt t="54038" x="5014913" y="2982913"/>
          <p14:tracePt t="54046" x="5038725" y="2982913"/>
          <p14:tracePt t="54054" x="5046663" y="2990850"/>
          <p14:tracePt t="54071" x="5054600" y="2990850"/>
          <p14:tracePt t="54086" x="5062538" y="2990850"/>
          <p14:tracePt t="54334" x="5062538" y="2998788"/>
          <p14:tracePt t="54542" x="5070475" y="2998788"/>
          <p14:tracePt t="54566" x="5070475" y="2990850"/>
          <p14:tracePt t="55174" x="5078413" y="2990850"/>
          <p14:tracePt t="55182" x="5094288" y="2990850"/>
          <p14:tracePt t="55198" x="5102225" y="2990850"/>
          <p14:tracePt t="55206" x="5110163" y="2990850"/>
          <p14:tracePt t="55214" x="5110163" y="2998788"/>
          <p14:tracePt t="55222" x="5118100" y="2998788"/>
          <p14:tracePt t="55238" x="5126038" y="2998788"/>
          <p14:tracePt t="55246" x="5126038" y="3006725"/>
          <p14:tracePt t="55254" x="5133975" y="3006725"/>
          <p14:tracePt t="55262" x="5141913" y="3006725"/>
          <p14:tracePt t="56286" x="5141913" y="3014663"/>
          <p14:tracePt t="56486" x="5149850" y="3014663"/>
          <p14:tracePt t="56518" x="5157788" y="3022600"/>
          <p14:tracePt t="56534" x="5181600" y="3022600"/>
          <p14:tracePt t="56542" x="5189538" y="3030538"/>
          <p14:tracePt t="56550" x="5213350" y="3030538"/>
          <p14:tracePt t="56558" x="5245100" y="3038475"/>
          <p14:tracePt t="56566" x="5260975" y="3046413"/>
          <p14:tracePt t="56574" x="5292725" y="3046413"/>
          <p14:tracePt t="56582" x="5341938" y="3062288"/>
          <p14:tracePt t="56590" x="5397500" y="3070225"/>
          <p14:tracePt t="56598" x="5461000" y="3070225"/>
          <p14:tracePt t="56606" x="5508625" y="3078163"/>
          <p14:tracePt t="56614" x="5580063" y="3086100"/>
          <p14:tracePt t="56622" x="5651500" y="3086100"/>
          <p14:tracePt t="56630" x="5724525" y="3094038"/>
          <p14:tracePt t="56638" x="5811838" y="3101975"/>
          <p14:tracePt t="56646" x="5891213" y="3125788"/>
          <p14:tracePt t="56654" x="5962650" y="3125788"/>
          <p14:tracePt t="56662" x="6026150" y="3141663"/>
          <p14:tracePt t="56670" x="6091238" y="3141663"/>
          <p14:tracePt t="56678" x="6146800" y="3141663"/>
          <p14:tracePt t="56686" x="6186488" y="3141663"/>
          <p14:tracePt t="56694" x="6226175" y="3141663"/>
          <p14:tracePt t="56702" x="6249988" y="3141663"/>
          <p14:tracePt t="56710" x="6273800" y="3141663"/>
          <p14:tracePt t="56718" x="6289675" y="3141663"/>
          <p14:tracePt t="56726" x="6297613" y="3141663"/>
          <p14:tracePt t="56734" x="6305550" y="3141663"/>
          <p14:tracePt t="56742" x="6313488" y="3141663"/>
          <p14:tracePt t="56846" x="6321425" y="3141663"/>
          <p14:tracePt t="56862" x="6337300" y="3149600"/>
          <p14:tracePt t="56871" x="6353175" y="3149600"/>
          <p14:tracePt t="56878" x="6384925" y="3157538"/>
          <p14:tracePt t="56886" x="6402388" y="3165475"/>
          <p14:tracePt t="56894" x="6418263" y="3181350"/>
          <p14:tracePt t="56902" x="6442075" y="3181350"/>
          <p14:tracePt t="56910" x="6481763" y="3205163"/>
          <p14:tracePt t="56918" x="6529388" y="3221038"/>
          <p14:tracePt t="56926" x="6569075" y="3244850"/>
          <p14:tracePt t="56934" x="6608763" y="3252788"/>
          <p14:tracePt t="56942" x="6648450" y="3270250"/>
          <p14:tracePt t="56950" x="6680200" y="3278188"/>
          <p14:tracePt t="56958" x="6719888" y="3286125"/>
          <p14:tracePt t="56966" x="6743700" y="3286125"/>
          <p14:tracePt t="56974" x="6769100" y="3286125"/>
          <p14:tracePt t="56982" x="6777038" y="3294063"/>
          <p14:tracePt t="56990" x="6792913" y="3294063"/>
          <p14:tracePt t="56998" x="6808788" y="3294063"/>
          <p14:tracePt t="57006" x="6816725" y="3294063"/>
          <p14:tracePt t="57014" x="6824663" y="3294063"/>
          <p14:tracePt t="57022" x="6832600" y="3294063"/>
          <p14:tracePt t="57278" x="6824663" y="3294063"/>
          <p14:tracePt t="57286" x="6824663" y="3286125"/>
          <p14:tracePt t="57302" x="6816725" y="3286125"/>
          <p14:tracePt t="57326" x="6816725" y="3278188"/>
          <p14:tracePt t="57366" x="6816725" y="3270250"/>
          <p14:tracePt t="57382" x="6824663" y="3270250"/>
          <p14:tracePt t="57542" x="6832600" y="3270250"/>
          <p14:tracePt t="57550" x="6840538" y="3270250"/>
          <p14:tracePt t="57558" x="6848475" y="3270250"/>
          <p14:tracePt t="57566" x="6856413" y="3270250"/>
          <p14:tracePt t="57574" x="6864350" y="3270250"/>
          <p14:tracePt t="57590" x="6880225" y="3278188"/>
          <p14:tracePt t="57598" x="6888163" y="3278188"/>
          <p14:tracePt t="57606" x="6896100" y="3286125"/>
          <p14:tracePt t="57614" x="6904038" y="3286125"/>
          <p14:tracePt t="57622" x="6911975" y="3294063"/>
          <p14:tracePt t="57630" x="6919913" y="3294063"/>
          <p14:tracePt t="57646" x="6927850" y="3294063"/>
          <p14:tracePt t="57662" x="6943725" y="3294063"/>
          <p14:tracePt t="57670" x="6951663" y="3294063"/>
          <p14:tracePt t="57678" x="6959600" y="3294063"/>
          <p14:tracePt t="57686" x="6983413" y="3302000"/>
          <p14:tracePt t="57694" x="6999288" y="3302000"/>
          <p14:tracePt t="57702" x="7038975" y="3309938"/>
          <p14:tracePt t="57710" x="7078663" y="3309938"/>
          <p14:tracePt t="57718" x="7126288" y="3317875"/>
          <p14:tracePt t="57726" x="7183438" y="3333750"/>
          <p14:tracePt t="57734" x="7239000" y="3357563"/>
          <p14:tracePt t="57742" x="7302500" y="3373438"/>
          <p14:tracePt t="57750" x="7381875" y="3397250"/>
          <p14:tracePt t="57758" x="7453313" y="3436938"/>
          <p14:tracePt t="57766" x="7542213" y="3460750"/>
          <p14:tracePt t="57774" x="7621588" y="3476625"/>
          <p14:tracePt t="57782" x="7708900" y="3500438"/>
          <p14:tracePt t="57790" x="7788275" y="3524250"/>
          <p14:tracePt t="57798" x="7869238" y="3556000"/>
          <p14:tracePt t="57806" x="7948613" y="3579813"/>
          <p14:tracePt t="57814" x="8035925" y="3595688"/>
          <p14:tracePt t="57822" x="8115300" y="3621088"/>
          <p14:tracePt t="57830" x="8178800" y="3652838"/>
          <p14:tracePt t="57838" x="8235950" y="3652838"/>
          <p14:tracePt t="57846" x="8299450" y="3676650"/>
          <p14:tracePt t="57854" x="8355013" y="3692525"/>
          <p14:tracePt t="57862" x="8402638" y="3700463"/>
          <p14:tracePt t="57870" x="8434388" y="3716338"/>
          <p14:tracePt t="57878" x="8482013" y="3732213"/>
          <p14:tracePt t="57886" x="8513763" y="3748088"/>
          <p14:tracePt t="57903" x="8569325" y="3763963"/>
          <p14:tracePt t="57910" x="8593138" y="3771900"/>
          <p14:tracePt t="57918" x="8618538" y="3779838"/>
          <p14:tracePt t="57926" x="8642350" y="3787775"/>
          <p14:tracePt t="57934" x="8658225" y="3795713"/>
          <p14:tracePt t="57942" x="8682038" y="3803650"/>
          <p14:tracePt t="57950" x="8705850" y="3811588"/>
          <p14:tracePt t="57958" x="8737600" y="3819525"/>
          <p14:tracePt t="57966" x="8753475" y="3819525"/>
          <p14:tracePt t="57974" x="8777288" y="3827463"/>
          <p14:tracePt t="57982" x="8793163" y="3835400"/>
          <p14:tracePt t="57990" x="8809038" y="3835400"/>
          <p14:tracePt t="57998" x="8832850" y="3835400"/>
          <p14:tracePt t="58006" x="8848725" y="3843338"/>
          <p14:tracePt t="58014" x="8864600" y="3843338"/>
          <p14:tracePt t="58022" x="8888413" y="3851275"/>
          <p14:tracePt t="58030" x="8912225" y="3851275"/>
          <p14:tracePt t="58038" x="8936038" y="3851275"/>
          <p14:tracePt t="58046" x="8977313" y="3859213"/>
          <p14:tracePt t="58053" x="9009063" y="3867150"/>
          <p14:tracePt t="58062" x="9064625" y="3875088"/>
          <p14:tracePt t="58070" x="9120188" y="38830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11245-645D-49F9-97D5-7C5EC45F2A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66" y="962026"/>
            <a:ext cx="7417519" cy="10795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ICOM = Input + Control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Output +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Machanism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525F69FB-D13E-4D13-9D74-BFBB33F25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6F6A0-25DD-4183-AE73-11EAEFAB7F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1" name="그림 1">
            <a:extLst>
              <a:ext uri="{FF2B5EF4-FFF2-40B4-BE49-F238E27FC236}">
                <a16:creationId xmlns:a16="http://schemas.microsoft.com/office/drawing/2014/main" id="{11517D9E-17B6-4E0A-996B-6C2B0489F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4" y="2060575"/>
            <a:ext cx="8298294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51E5E-2156-4C2A-BCFB-C527691DE190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  <p:sp>
        <p:nvSpPr>
          <p:cNvPr id="7" name="설명선 1 1">
            <a:extLst>
              <a:ext uri="{FF2B5EF4-FFF2-40B4-BE49-F238E27FC236}">
                <a16:creationId xmlns:a16="http://schemas.microsoft.com/office/drawing/2014/main" id="{59560070-4D4F-40DE-8F71-9B60191CD2C8}"/>
              </a:ext>
            </a:extLst>
          </p:cNvPr>
          <p:cNvSpPr/>
          <p:nvPr/>
        </p:nvSpPr>
        <p:spPr>
          <a:xfrm>
            <a:off x="7901543" y="3338512"/>
            <a:ext cx="576263" cy="180975"/>
          </a:xfrm>
          <a:prstGeom prst="borderCallout1">
            <a:avLst>
              <a:gd name="adj1" fmla="val 45206"/>
              <a:gd name="adj2" fmla="val -66"/>
              <a:gd name="adj3" fmla="val 292397"/>
              <a:gd name="adj4" fmla="val -106125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Activity</a:t>
            </a:r>
            <a:endParaRPr lang="ko-KR" altLang="en-US" sz="1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43"/>
    </mc:Choice>
    <mc:Fallback xmlns="">
      <p:transition spd="slow" advTm="108343"/>
    </mc:Fallback>
  </mc:AlternateContent>
  <p:extLst>
    <p:ext uri="{3A86A75C-4F4B-4683-9AE1-C65F6400EC91}">
      <p14:laserTraceLst xmlns:p14="http://schemas.microsoft.com/office/powerpoint/2010/main">
        <p14:tracePtLst>
          <p14:tracePt t="1689" x="9001125" y="3413125"/>
          <p14:tracePt t="1696" x="8928100" y="3413125"/>
          <p14:tracePt t="1704" x="8848725" y="3413125"/>
          <p14:tracePt t="1712" x="8785225" y="3413125"/>
          <p14:tracePt t="1721" x="8713788" y="3405188"/>
          <p14:tracePt t="1729" x="8642350" y="3397250"/>
          <p14:tracePt t="1737" x="8561388" y="3397250"/>
          <p14:tracePt t="1744" x="8474075" y="3389313"/>
          <p14:tracePt t="1752" x="8378825" y="3381375"/>
          <p14:tracePt t="1761" x="8299450" y="3365500"/>
          <p14:tracePt t="1768" x="8186738" y="3357563"/>
          <p14:tracePt t="1777" x="8091488" y="3341688"/>
          <p14:tracePt t="1784" x="7988300" y="3333750"/>
          <p14:tracePt t="1793" x="7900988" y="3325813"/>
          <p14:tracePt t="1801" x="7804150" y="3317875"/>
          <p14:tracePt t="1808" x="7732713" y="3309938"/>
          <p14:tracePt t="1816" x="7645400" y="3309938"/>
          <p14:tracePt t="1825" x="7581900" y="3302000"/>
          <p14:tracePt t="1832" x="7502525" y="3294063"/>
          <p14:tracePt t="1841" x="7437438" y="3286125"/>
          <p14:tracePt t="1848" x="7373938" y="3286125"/>
          <p14:tracePt t="1857" x="7302500" y="3270250"/>
          <p14:tracePt t="1864" x="7223125" y="3262313"/>
          <p14:tracePt t="1873" x="7159625" y="3236913"/>
          <p14:tracePt t="1880" x="7086600" y="3236913"/>
          <p14:tracePt t="1888" x="7015163" y="3228975"/>
          <p14:tracePt t="1896" x="6951663" y="3221038"/>
          <p14:tracePt t="1905" x="6888163" y="3221038"/>
          <p14:tracePt t="1912" x="6832600" y="3213100"/>
          <p14:tracePt t="1920" x="6784975" y="3213100"/>
          <p14:tracePt t="1928" x="6735763" y="3213100"/>
          <p14:tracePt t="1937" x="6696075" y="3213100"/>
          <p14:tracePt t="1944" x="6664325" y="3213100"/>
          <p14:tracePt t="1953" x="6616700" y="3213100"/>
          <p14:tracePt t="1961" x="6584950" y="3213100"/>
          <p14:tracePt t="1968" x="6561138" y="3213100"/>
          <p14:tracePt t="1976" x="6529388" y="3205163"/>
          <p14:tracePt t="1985" x="6505575" y="3205163"/>
          <p14:tracePt t="1992" x="6489700" y="3205163"/>
          <p14:tracePt t="2000" x="6465888" y="3205163"/>
          <p14:tracePt t="2008" x="6442075" y="3197225"/>
          <p14:tracePt t="2016" x="6426200" y="3197225"/>
          <p14:tracePt t="2024" x="6410325" y="3197225"/>
          <p14:tracePt t="2040" x="6402388" y="3197225"/>
          <p14:tracePt t="2232" x="6392863" y="3197225"/>
          <p14:tracePt t="2248" x="6384925" y="3197225"/>
          <p14:tracePt t="2265" x="6376988" y="3197225"/>
          <p14:tracePt t="2280" x="6369050" y="3197225"/>
          <p14:tracePt t="2288" x="6361113" y="3197225"/>
          <p14:tracePt t="2296" x="6353175" y="3197225"/>
          <p14:tracePt t="2304" x="6337300" y="3197225"/>
          <p14:tracePt t="2312" x="6313488" y="3189288"/>
          <p14:tracePt t="2320" x="6305550" y="3189288"/>
          <p14:tracePt t="2328" x="6273800" y="3181350"/>
          <p14:tracePt t="2337" x="6249988" y="3173413"/>
          <p14:tracePt t="2344" x="6210300" y="3165475"/>
          <p14:tracePt t="2352" x="6170613" y="3157538"/>
          <p14:tracePt t="2361" x="6115050" y="3141663"/>
          <p14:tracePt t="2368" x="6059488" y="3125788"/>
          <p14:tracePt t="2377" x="5994400" y="3117850"/>
          <p14:tracePt t="2385" x="5922963" y="3094038"/>
          <p14:tracePt t="2393" x="5851525" y="3078163"/>
          <p14:tracePt t="2400" x="5772150" y="3046413"/>
          <p14:tracePt t="2408" x="5684838" y="3030538"/>
          <p14:tracePt t="2416" x="5595938" y="3006725"/>
          <p14:tracePt t="2424" x="5500688" y="2990850"/>
          <p14:tracePt t="2432" x="5413375" y="2974975"/>
          <p14:tracePt t="2440" x="5326063" y="2943225"/>
          <p14:tracePt t="2449" x="5229225" y="2919413"/>
          <p14:tracePt t="2456" x="5133975" y="2894013"/>
          <p14:tracePt t="2464" x="5038725" y="2870200"/>
          <p14:tracePt t="2472" x="4910138" y="2838450"/>
          <p14:tracePt t="2480" x="4751388" y="2782888"/>
          <p14:tracePt t="2488" x="4616450" y="2727325"/>
          <p14:tracePt t="2496" x="4432300" y="2655888"/>
          <p14:tracePt t="2505" x="4233863" y="2566988"/>
          <p14:tracePt t="2512" x="4049713" y="2479675"/>
          <p14:tracePt t="2520" x="3859213" y="2392363"/>
          <p14:tracePt t="2528" x="3714750" y="2312988"/>
          <p14:tracePt t="2537" x="3563938" y="2224088"/>
          <p14:tracePt t="2545" x="3467100" y="2176463"/>
          <p14:tracePt t="2552" x="3379788" y="2128838"/>
          <p14:tracePt t="2561" x="3292475" y="2073275"/>
          <p14:tracePt t="2568" x="3228975" y="2009775"/>
          <p14:tracePt t="2577" x="3157538" y="1946275"/>
          <p14:tracePt t="2584" x="3149600" y="1946275"/>
          <p14:tracePt t="2945" x="3205163" y="1946275"/>
          <p14:tracePt t="2952" x="3379788" y="1985963"/>
          <p14:tracePt t="2960" x="3548063" y="2025650"/>
          <p14:tracePt t="2968" x="3651250" y="2033588"/>
          <p14:tracePt t="2978" x="3762375" y="2049463"/>
          <p14:tracePt t="2985" x="3833813" y="2049463"/>
          <p14:tracePt t="2993" x="3883025" y="2049463"/>
          <p14:tracePt t="3000" x="3906838" y="2041525"/>
          <p14:tracePt t="3008" x="3938588" y="2033588"/>
          <p14:tracePt t="3017" x="3978275" y="2009775"/>
          <p14:tracePt t="3024" x="4002088" y="1993900"/>
          <p14:tracePt t="3032" x="4033838" y="1978025"/>
          <p14:tracePt t="3040" x="4065588" y="1962150"/>
          <p14:tracePt t="3048" x="4081463" y="1954213"/>
          <p14:tracePt t="3056" x="4097338" y="1946275"/>
          <p14:tracePt t="3064" x="4105275" y="1946275"/>
          <p14:tracePt t="3096" x="4105275" y="1930400"/>
          <p14:tracePt t="3105" x="4113213" y="1906588"/>
          <p14:tracePt t="3112" x="4113213" y="1881188"/>
          <p14:tracePt t="3120" x="4105275" y="1857375"/>
          <p14:tracePt t="3128" x="4105275" y="1841500"/>
          <p14:tracePt t="3136" x="4105275" y="1833563"/>
          <p14:tracePt t="3144" x="4105275" y="1817688"/>
          <p14:tracePt t="3152" x="4105275" y="1801813"/>
          <p14:tracePt t="3161" x="4105275" y="1793875"/>
          <p14:tracePt t="3169" x="4105275" y="1785938"/>
          <p14:tracePt t="3177" x="4113213" y="1770063"/>
          <p14:tracePt t="3194" x="4113213" y="1754188"/>
          <p14:tracePt t="3200" x="4121150" y="1738313"/>
          <p14:tracePt t="3208" x="4121150" y="1730375"/>
          <p14:tracePt t="3216" x="4121150" y="1722438"/>
          <p14:tracePt t="3224" x="4121150" y="1714500"/>
          <p14:tracePt t="3248" x="4121150" y="1706563"/>
          <p14:tracePt t="3257" x="4121150" y="1698625"/>
          <p14:tracePt t="3281" x="4121150" y="1690688"/>
          <p14:tracePt t="3288" x="4113213" y="1690688"/>
          <p14:tracePt t="3296" x="4113213" y="1682750"/>
          <p14:tracePt t="3312" x="4105275" y="1674813"/>
          <p14:tracePt t="3320" x="4105275" y="1666875"/>
          <p14:tracePt t="3337" x="4105275" y="1658938"/>
          <p14:tracePt t="3345" x="4089400" y="1658938"/>
          <p14:tracePt t="3352" x="4089400" y="1651000"/>
          <p14:tracePt t="3377" x="4089400" y="1635125"/>
          <p14:tracePt t="3393" x="4081463" y="1635125"/>
          <p14:tracePt t="3401" x="4081463" y="1627188"/>
          <p14:tracePt t="3464" x="4081463" y="1619250"/>
          <p14:tracePt t="3617" x="4065588" y="1619250"/>
          <p14:tracePt t="3881" x="4057650" y="1619250"/>
          <p14:tracePt t="3937" x="4049713" y="1619250"/>
          <p14:tracePt t="4161" x="4041775" y="1619250"/>
          <p14:tracePt t="4225" x="4025900" y="1619250"/>
          <p14:tracePt t="4769" x="4033838" y="1619250"/>
          <p14:tracePt t="5440" x="4041775" y="1619250"/>
          <p14:tracePt t="5649" x="4049713" y="1619250"/>
          <p14:tracePt t="5680" x="4057650" y="1619250"/>
          <p14:tracePt t="5712" x="4065588" y="1619250"/>
          <p14:tracePt t="5720" x="4073525" y="1619250"/>
          <p14:tracePt t="5744" x="4073525" y="1611313"/>
          <p14:tracePt t="5752" x="4081463" y="1611313"/>
          <p14:tracePt t="5777" x="4089400" y="1611313"/>
          <p14:tracePt t="5801" x="4097338" y="1611313"/>
          <p14:tracePt t="5808" x="4105275" y="1611313"/>
          <p14:tracePt t="5833" x="4113213" y="1611313"/>
          <p14:tracePt t="5841" x="4113213" y="1603375"/>
          <p14:tracePt t="5857" x="4121150" y="1603375"/>
          <p14:tracePt t="5889" x="4129088" y="1603375"/>
          <p14:tracePt t="5921" x="4129088" y="1595438"/>
          <p14:tracePt t="6049" x="4137025" y="1595438"/>
          <p14:tracePt t="6121" x="4144963" y="1595438"/>
          <p14:tracePt t="6128" x="4144963" y="1587500"/>
          <p14:tracePt t="7569" x="4144963" y="1595438"/>
          <p14:tracePt t="7609" x="4144963" y="1603375"/>
          <p14:tracePt t="7632" x="4144963" y="1611313"/>
          <p14:tracePt t="7648" x="4144963" y="1619250"/>
          <p14:tracePt t="7657" x="4144963" y="1627188"/>
          <p14:tracePt t="7664" x="4137025" y="1635125"/>
          <p14:tracePt t="7672" x="4137025" y="1643063"/>
          <p14:tracePt t="7680" x="4137025" y="1651000"/>
          <p14:tracePt t="7688" x="4129088" y="1651000"/>
          <p14:tracePt t="7696" x="4129088" y="1666875"/>
          <p14:tracePt t="7704" x="4129088" y="1674813"/>
          <p14:tracePt t="7712" x="4129088" y="1682750"/>
          <p14:tracePt t="7720" x="4121150" y="1682750"/>
          <p14:tracePt t="7728" x="4121150" y="1690688"/>
          <p14:tracePt t="7737" x="4113213" y="1706563"/>
          <p14:tracePt t="7752" x="4113213" y="1722438"/>
          <p14:tracePt t="7761" x="4105275" y="1730375"/>
          <p14:tracePt t="7768" x="4097338" y="1738313"/>
          <p14:tracePt t="7777" x="4097338" y="1754188"/>
          <p14:tracePt t="7784" x="4081463" y="1770063"/>
          <p14:tracePt t="7792" x="4073525" y="1785938"/>
          <p14:tracePt t="7801" x="4057650" y="1801813"/>
          <p14:tracePt t="7808" x="4041775" y="1825625"/>
          <p14:tracePt t="7816" x="4025900" y="1833563"/>
          <p14:tracePt t="7824" x="3994150" y="1857375"/>
          <p14:tracePt t="7832" x="3978275" y="1865313"/>
          <p14:tracePt t="7841" x="3962400" y="1881188"/>
          <p14:tracePt t="7848" x="3946525" y="1898650"/>
          <p14:tracePt t="7857" x="3898900" y="1914525"/>
          <p14:tracePt t="7864" x="3859213" y="1938338"/>
          <p14:tracePt t="7872" x="3810000" y="1954213"/>
          <p14:tracePt t="7880" x="3770313" y="1970088"/>
          <p14:tracePt t="7888" x="3722688" y="1970088"/>
          <p14:tracePt t="7896" x="3667125" y="1970088"/>
          <p14:tracePt t="7904" x="3619500" y="1985963"/>
          <p14:tracePt t="7912" x="3579813" y="1985963"/>
          <p14:tracePt t="7920" x="3524250" y="1985963"/>
          <p14:tracePt t="7928" x="3467100" y="1993900"/>
          <p14:tracePt t="7936" x="3419475" y="1993900"/>
          <p14:tracePt t="7944" x="3363913" y="1993900"/>
          <p14:tracePt t="7952" x="3324225" y="1993900"/>
          <p14:tracePt t="7960" x="3268663" y="1993900"/>
          <p14:tracePt t="7968" x="3221038" y="1993900"/>
          <p14:tracePt t="7977" x="3173413" y="1993900"/>
          <p14:tracePt t="7984" x="3125788" y="1993900"/>
          <p14:tracePt t="7992" x="3092450" y="1993900"/>
          <p14:tracePt t="8000" x="3036888" y="1993900"/>
          <p14:tracePt t="8008" x="2997200" y="1993900"/>
          <p14:tracePt t="8017" x="2949575" y="1985963"/>
          <p14:tracePt t="8024" x="2901950" y="1985963"/>
          <p14:tracePt t="8032" x="2862263" y="1985963"/>
          <p14:tracePt t="8041" x="2806700" y="1978025"/>
          <p14:tracePt t="8048" x="2774950" y="1978025"/>
          <p14:tracePt t="8057" x="2733675" y="1978025"/>
          <p14:tracePt t="8064" x="2693988" y="1970088"/>
          <p14:tracePt t="8073" x="2654300" y="1970088"/>
          <p14:tracePt t="8080" x="2630488" y="1970088"/>
          <p14:tracePt t="8088" x="2598738" y="1970088"/>
          <p14:tracePt t="8096" x="2582863" y="1970088"/>
          <p14:tracePt t="8104" x="2566988" y="1970088"/>
          <p14:tracePt t="8112" x="2551113" y="1970088"/>
          <p14:tracePt t="8120" x="2543175" y="1970088"/>
          <p14:tracePt t="8289" x="2535238" y="1970088"/>
          <p14:tracePt t="8296" x="2535238" y="1978025"/>
          <p14:tracePt t="8304" x="2535238" y="1985963"/>
          <p14:tracePt t="8321" x="2535238" y="2001838"/>
          <p14:tracePt t="8328" x="2535238" y="2009775"/>
          <p14:tracePt t="8336" x="2535238" y="2017713"/>
          <p14:tracePt t="8344" x="2543175" y="2033588"/>
          <p14:tracePt t="8360" x="2551113" y="2041525"/>
          <p14:tracePt t="8369" x="2559050" y="2057400"/>
          <p14:tracePt t="8377" x="2566988" y="2065338"/>
          <p14:tracePt t="8384" x="2582863" y="2081213"/>
          <p14:tracePt t="8392" x="2606675" y="2081213"/>
          <p14:tracePt t="8400" x="2622550" y="2097088"/>
          <p14:tracePt t="8408" x="2646363" y="2112963"/>
          <p14:tracePt t="8416" x="2670175" y="2112963"/>
          <p14:tracePt t="8424" x="2709863" y="2120900"/>
          <p14:tracePt t="8433" x="2741613" y="2136775"/>
          <p14:tracePt t="8440" x="2782888" y="2152650"/>
          <p14:tracePt t="8448" x="2814638" y="2152650"/>
          <p14:tracePt t="8456" x="2846388" y="2160588"/>
          <p14:tracePt t="8464" x="2894013" y="2168525"/>
          <p14:tracePt t="8472" x="2941638" y="2176463"/>
          <p14:tracePt t="8480" x="2981325" y="2176463"/>
          <p14:tracePt t="8488" x="3021013" y="2176463"/>
          <p14:tracePt t="8496" x="3068638" y="2176463"/>
          <p14:tracePt t="8504" x="3100388" y="2176463"/>
          <p14:tracePt t="8512" x="3157538" y="2176463"/>
          <p14:tracePt t="8520" x="3189288" y="2176463"/>
          <p14:tracePt t="8528" x="3228975" y="2176463"/>
          <p14:tracePt t="8536" x="3276600" y="2176463"/>
          <p14:tracePt t="8544" x="3324225" y="2176463"/>
          <p14:tracePt t="8552" x="3355975" y="2168525"/>
          <p14:tracePt t="8560" x="3403600" y="2160588"/>
          <p14:tracePt t="8569" x="3435350" y="2144713"/>
          <p14:tracePt t="8577" x="3476625" y="2128838"/>
          <p14:tracePt t="8584" x="3500438" y="2120900"/>
          <p14:tracePt t="8593" x="3524250" y="2112963"/>
          <p14:tracePt t="8600" x="3548063" y="2089150"/>
          <p14:tracePt t="8608" x="3579813" y="2073275"/>
          <p14:tracePt t="8616" x="3603625" y="2057400"/>
          <p14:tracePt t="8624" x="3627438" y="2041525"/>
          <p14:tracePt t="8633" x="3643313" y="2009775"/>
          <p14:tracePt t="8640" x="3675063" y="1993900"/>
          <p14:tracePt t="8648" x="3690938" y="1970088"/>
          <p14:tracePt t="8656" x="3706813" y="1954213"/>
          <p14:tracePt t="8664" x="3722688" y="1938338"/>
          <p14:tracePt t="8672" x="3730625" y="1906588"/>
          <p14:tracePt t="8680" x="3746500" y="1890713"/>
          <p14:tracePt t="8688" x="3754438" y="1873250"/>
          <p14:tracePt t="8696" x="3762375" y="1857375"/>
          <p14:tracePt t="8704" x="3770313" y="1841500"/>
          <p14:tracePt t="8712" x="3778250" y="1817688"/>
          <p14:tracePt t="8720" x="3778250" y="1793875"/>
          <p14:tracePt t="8728" x="3786188" y="1778000"/>
          <p14:tracePt t="8736" x="3794125" y="1770063"/>
          <p14:tracePt t="8744" x="3794125" y="1746250"/>
          <p14:tracePt t="8752" x="3794125" y="1730375"/>
          <p14:tracePt t="8761" x="3794125" y="1706563"/>
          <p14:tracePt t="8768" x="3794125" y="1682750"/>
          <p14:tracePt t="8777" x="3794125" y="1666875"/>
          <p14:tracePt t="8784" x="3794125" y="1658938"/>
          <p14:tracePt t="8792" x="3786188" y="1651000"/>
          <p14:tracePt t="8800" x="3786188" y="1635125"/>
          <p14:tracePt t="8816" x="3770313" y="1627188"/>
          <p14:tracePt t="8825" x="3762375" y="1627188"/>
          <p14:tracePt t="8833" x="3754438" y="1619250"/>
          <p14:tracePt t="8841" x="3746500" y="1619250"/>
          <p14:tracePt t="8848" x="3738563" y="1619250"/>
          <p14:tracePt t="8857" x="3730625" y="1619250"/>
          <p14:tracePt t="8864" x="3722688" y="1619250"/>
          <p14:tracePt t="8880" x="3714750" y="1619250"/>
          <p14:tracePt t="8888" x="3706813" y="1619250"/>
          <p14:tracePt t="8904" x="3698875" y="1627188"/>
          <p14:tracePt t="8921" x="3690938" y="1635125"/>
          <p14:tracePt t="8937" x="3690938" y="1651000"/>
          <p14:tracePt t="8944" x="3690938" y="1666875"/>
          <p14:tracePt t="8952" x="3683000" y="1690688"/>
          <p14:tracePt t="8960" x="3683000" y="1698625"/>
          <p14:tracePt t="8968" x="3683000" y="1722438"/>
          <p14:tracePt t="8977" x="3683000" y="1746250"/>
          <p14:tracePt t="8984" x="3683000" y="1754188"/>
          <p14:tracePt t="8992" x="3683000" y="1778000"/>
          <p14:tracePt t="9000" x="3690938" y="1793875"/>
          <p14:tracePt t="9008" x="3706813" y="1817688"/>
          <p14:tracePt t="9016" x="3714750" y="1841500"/>
          <p14:tracePt t="9024" x="3722688" y="1857375"/>
          <p14:tracePt t="9033" x="3738563" y="1873250"/>
          <p14:tracePt t="9040" x="3762375" y="1898650"/>
          <p14:tracePt t="9048" x="3770313" y="1906588"/>
          <p14:tracePt t="9056" x="3794125" y="1922463"/>
          <p14:tracePt t="9064" x="3810000" y="1930400"/>
          <p14:tracePt t="9073" x="3843338" y="1946275"/>
          <p14:tracePt t="9080" x="3867150" y="1954213"/>
          <p14:tracePt t="9088" x="3890963" y="1970088"/>
          <p14:tracePt t="9096" x="3906838" y="1985963"/>
          <p14:tracePt t="9105" x="3938588" y="1985963"/>
          <p14:tracePt t="9112" x="3954463" y="1993900"/>
          <p14:tracePt t="9120" x="3962400" y="2001838"/>
          <p14:tracePt t="9128" x="3978275" y="2001838"/>
          <p14:tracePt t="9137" x="4002088" y="2001838"/>
          <p14:tracePt t="9144" x="4017963" y="2001838"/>
          <p14:tracePt t="9152" x="4025900" y="2001838"/>
          <p14:tracePt t="9160" x="4041775" y="2001838"/>
          <p14:tracePt t="9169" x="4065588" y="2001838"/>
          <p14:tracePt t="9177" x="4081463" y="2001838"/>
          <p14:tracePt t="9185" x="4105275" y="2001838"/>
          <p14:tracePt t="9192" x="4121150" y="2001838"/>
          <p14:tracePt t="9201" x="4144963" y="1993900"/>
          <p14:tracePt t="9217" x="4168775" y="1985963"/>
          <p14:tracePt t="9224" x="4192588" y="1985963"/>
          <p14:tracePt t="9233" x="4210050" y="1978025"/>
          <p14:tracePt t="9240" x="4225925" y="1970088"/>
          <p14:tracePt t="9248" x="4241800" y="1970088"/>
          <p14:tracePt t="9257" x="4257675" y="1970088"/>
          <p14:tracePt t="9264" x="4281488" y="1962150"/>
          <p14:tracePt t="9273" x="4297363" y="1954213"/>
          <p14:tracePt t="9280" x="4313238" y="1946275"/>
          <p14:tracePt t="9288" x="4337050" y="1938338"/>
          <p14:tracePt t="9296" x="4360863" y="1930400"/>
          <p14:tracePt t="9305" x="4392613" y="1914525"/>
          <p14:tracePt t="9312" x="4424363" y="1906588"/>
          <p14:tracePt t="9320" x="4440238" y="1906588"/>
          <p14:tracePt t="9328" x="4464050" y="1890713"/>
          <p14:tracePt t="9336" x="4503738" y="1881188"/>
          <p14:tracePt t="9344" x="4527550" y="1873250"/>
          <p14:tracePt t="9352" x="4551363" y="1857375"/>
          <p14:tracePt t="9361" x="4576763" y="1849438"/>
          <p14:tracePt t="9369" x="4600575" y="1841500"/>
          <p14:tracePt t="9377" x="4608513" y="1841500"/>
          <p14:tracePt t="9384" x="4616450" y="1841500"/>
          <p14:tracePt t="9392" x="4616450" y="1833563"/>
          <p14:tracePt t="9400" x="4624388" y="1833563"/>
          <p14:tracePt t="9505" x="4632325" y="1833563"/>
          <p14:tracePt t="9512" x="4632325" y="1841500"/>
          <p14:tracePt t="9520" x="4640263" y="1849438"/>
          <p14:tracePt t="9528" x="4648200" y="1865313"/>
          <p14:tracePt t="9536" x="4656138" y="1881188"/>
          <p14:tracePt t="9544" x="4664075" y="1898650"/>
          <p14:tracePt t="9552" x="4672013" y="1914525"/>
          <p14:tracePt t="9561" x="4679950" y="1938338"/>
          <p14:tracePt t="9568" x="4703763" y="1954213"/>
          <p14:tracePt t="9577" x="4711700" y="1962150"/>
          <p14:tracePt t="9585" x="4727575" y="1978025"/>
          <p14:tracePt t="9592" x="4735513" y="1985963"/>
          <p14:tracePt t="9600" x="4751388" y="2001838"/>
          <p14:tracePt t="9608" x="4759325" y="2001838"/>
          <p14:tracePt t="9617" x="4767263" y="2017713"/>
          <p14:tracePt t="9624" x="4783138" y="2017713"/>
          <p14:tracePt t="9632" x="4783138" y="2025650"/>
          <p14:tracePt t="9640" x="4799013" y="2025650"/>
          <p14:tracePt t="9657" x="4806950" y="2025650"/>
          <p14:tracePt t="9664" x="4806950" y="2033588"/>
          <p14:tracePt t="9785" x="4814888" y="2033588"/>
          <p14:tracePt t="9809" x="4830763" y="2033588"/>
          <p14:tracePt t="9825" x="4838700" y="2033588"/>
          <p14:tracePt t="9833" x="4846638" y="2033588"/>
          <p14:tracePt t="9841" x="4854575" y="2033588"/>
          <p14:tracePt t="9848" x="4870450" y="2033588"/>
          <p14:tracePt t="9857" x="4894263" y="2033588"/>
          <p14:tracePt t="9864" x="4926013" y="2033588"/>
          <p14:tracePt t="9872" x="4967288" y="2033588"/>
          <p14:tracePt t="9880" x="4999038" y="2033588"/>
          <p14:tracePt t="9888" x="5054600" y="2033588"/>
          <p14:tracePt t="9896" x="5102225" y="2041525"/>
          <p14:tracePt t="9904" x="5173663" y="2041525"/>
          <p14:tracePt t="9912" x="5237163" y="2041525"/>
          <p14:tracePt t="9920" x="5284788" y="2049463"/>
          <p14:tracePt t="9928" x="5365750" y="2049463"/>
          <p14:tracePt t="9937" x="5429250" y="2057400"/>
          <p14:tracePt t="9944" x="5500688" y="2057400"/>
          <p14:tracePt t="9952" x="5564188" y="2057400"/>
          <p14:tracePt t="9960" x="5619750" y="2057400"/>
          <p14:tracePt t="9968" x="5676900" y="2065338"/>
          <p14:tracePt t="9977" x="5732463" y="2065338"/>
          <p14:tracePt t="9985" x="5772150" y="2065338"/>
          <p14:tracePt t="9992" x="5811838" y="2065338"/>
          <p14:tracePt t="10000" x="5835650" y="2065338"/>
          <p14:tracePt t="10008" x="5859463" y="2065338"/>
          <p14:tracePt t="10017" x="5883275" y="2065338"/>
          <p14:tracePt t="10024" x="5907088" y="2065338"/>
          <p14:tracePt t="10040" x="5915025" y="2065338"/>
          <p14:tracePt t="10048" x="5922963" y="2065338"/>
          <p14:tracePt t="10064" x="5930900" y="2065338"/>
          <p14:tracePt t="10177" x="5938838" y="2057400"/>
          <p14:tracePt t="10201" x="5946775" y="2049463"/>
          <p14:tracePt t="10217" x="5954713" y="2049463"/>
          <p14:tracePt t="10248" x="5962650" y="2049463"/>
          <p14:tracePt t="10264" x="5970588" y="2049463"/>
          <p14:tracePt t="10280" x="5978525" y="2049463"/>
          <p14:tracePt t="10296" x="5986463" y="2049463"/>
          <p14:tracePt t="10304" x="5994400" y="2041525"/>
          <p14:tracePt t="10312" x="6010275" y="2041525"/>
          <p14:tracePt t="10320" x="6018213" y="2041525"/>
          <p14:tracePt t="10328" x="6034088" y="2041525"/>
          <p14:tracePt t="10336" x="6075363" y="2041525"/>
          <p14:tracePt t="10344" x="6107113" y="2041525"/>
          <p14:tracePt t="10360" x="6138863" y="2041525"/>
          <p14:tracePt t="10368" x="6202363" y="2041525"/>
          <p14:tracePt t="10377" x="6257925" y="2041525"/>
          <p14:tracePt t="10385" x="6321425" y="2041525"/>
          <p14:tracePt t="10392" x="6402388" y="2049463"/>
          <p14:tracePt t="10400" x="6473825" y="2049463"/>
          <p14:tracePt t="10408" x="6545263" y="2049463"/>
          <p14:tracePt t="10417" x="6624638" y="2049463"/>
          <p14:tracePt t="10424" x="6704013" y="2049463"/>
          <p14:tracePt t="10432" x="6784975" y="2049463"/>
          <p14:tracePt t="10440" x="6864350" y="2049463"/>
          <p14:tracePt t="10448" x="6951663" y="2049463"/>
          <p14:tracePt t="10456" x="7023100" y="2049463"/>
          <p14:tracePt t="10465" x="7110413" y="2049463"/>
          <p14:tracePt t="10472" x="7175500" y="2049463"/>
          <p14:tracePt t="10481" x="7239000" y="2049463"/>
          <p14:tracePt t="10488" x="7302500" y="2049463"/>
          <p14:tracePt t="10496" x="7342188" y="2049463"/>
          <p14:tracePt t="10505" x="7389813" y="2057400"/>
          <p14:tracePt t="10512" x="7413625" y="2057400"/>
          <p14:tracePt t="10520" x="7437438" y="2057400"/>
          <p14:tracePt t="10528" x="7445375" y="2057400"/>
          <p14:tracePt t="10537" x="7453313" y="2057400"/>
          <p14:tracePt t="10865" x="7445375" y="2057400"/>
          <p14:tracePt t="11025" x="7445375" y="2065338"/>
          <p14:tracePt t="11057" x="7437438" y="2065338"/>
          <p14:tracePt t="11849" x="7429500" y="2065338"/>
          <p14:tracePt t="11921" x="7421563" y="2065338"/>
          <p14:tracePt t="12001" x="7413625" y="2065338"/>
          <p14:tracePt t="12016" x="7397750" y="2065338"/>
          <p14:tracePt t="12032" x="7389813" y="2065338"/>
          <p14:tracePt t="12040" x="7381875" y="2065338"/>
          <p14:tracePt t="12048" x="7366000" y="2065338"/>
          <p14:tracePt t="12064" x="7350125" y="2057400"/>
          <p14:tracePt t="12072" x="7342188" y="2057400"/>
          <p14:tracePt t="12081" x="7334250" y="2057400"/>
          <p14:tracePt t="12088" x="7318375" y="2057400"/>
          <p14:tracePt t="12096" x="7302500" y="2057400"/>
          <p14:tracePt t="12104" x="7286625" y="2057400"/>
          <p14:tracePt t="12112" x="7262813" y="2057400"/>
          <p14:tracePt t="12120" x="7223125" y="2057400"/>
          <p14:tracePt t="12128" x="7175500" y="2065338"/>
          <p14:tracePt t="12136" x="7143750" y="2081213"/>
          <p14:tracePt t="12144" x="7070725" y="2089150"/>
          <p14:tracePt t="12152" x="7007225" y="2105025"/>
          <p14:tracePt t="12160" x="6943725" y="2112963"/>
          <p14:tracePt t="12168" x="6864350" y="2120900"/>
          <p14:tracePt t="12177" x="6792913" y="2136775"/>
          <p14:tracePt t="12184" x="6704013" y="2152650"/>
          <p14:tracePt t="12192" x="6616700" y="2176463"/>
          <p14:tracePt t="12200" x="6521450" y="2184400"/>
          <p14:tracePt t="12209" x="6426200" y="2192338"/>
          <p14:tracePt t="12217" x="6321425" y="2192338"/>
          <p14:tracePt t="12224" x="6218238" y="2200275"/>
          <p14:tracePt t="12232" x="6107113" y="2200275"/>
          <p14:tracePt t="12240" x="6010275" y="2192338"/>
          <p14:tracePt t="12248" x="5891213" y="2168525"/>
          <p14:tracePt t="12256" x="5795963" y="2152650"/>
          <p14:tracePt t="12264" x="5692775" y="2136775"/>
          <p14:tracePt t="12272" x="5580063" y="2120900"/>
          <p14:tracePt t="12280" x="5484813" y="2105025"/>
          <p14:tracePt t="12288" x="5381625" y="2105025"/>
          <p14:tracePt t="12297" x="5326063" y="2073275"/>
          <p14:tracePt t="12304" x="5245100" y="2057400"/>
          <p14:tracePt t="12312" x="5173663" y="2049463"/>
          <p14:tracePt t="12321" x="5118100" y="2049463"/>
          <p14:tracePt t="12328" x="5062538" y="2049463"/>
          <p14:tracePt t="12337" x="5030788" y="2065338"/>
          <p14:tracePt t="12344" x="4999038" y="2081213"/>
          <p14:tracePt t="12353" x="4983163" y="2081213"/>
          <p14:tracePt t="12360" x="4959350" y="2097088"/>
          <p14:tracePt t="12369" x="4926013" y="2105025"/>
          <p14:tracePt t="12377" x="4902200" y="2112963"/>
          <p14:tracePt t="12384" x="4894263" y="2144713"/>
          <p14:tracePt t="12392" x="4878388" y="2152650"/>
          <p14:tracePt t="12400" x="4878388" y="2176463"/>
          <p14:tracePt t="12408" x="4878388" y="2200275"/>
          <p14:tracePt t="12417" x="4878388" y="2233613"/>
          <p14:tracePt t="12424" x="4910138" y="2257425"/>
          <p14:tracePt t="12433" x="4959350" y="2281238"/>
          <p14:tracePt t="12440" x="4999038" y="2297113"/>
          <p14:tracePt t="12448" x="5046663" y="2320925"/>
          <p14:tracePt t="12456" x="5102225" y="2328863"/>
          <p14:tracePt t="12464" x="5181600" y="2328863"/>
          <p14:tracePt t="12473" x="5253038" y="2336800"/>
          <p14:tracePt t="12480" x="5253038" y="2328863"/>
          <p14:tracePt t="12488" x="5310188" y="2312988"/>
          <p14:tracePt t="12496" x="5381625" y="2289175"/>
          <p14:tracePt t="12505" x="5429250" y="2265363"/>
          <p14:tracePt t="12512" x="5461000" y="2241550"/>
          <p14:tracePt t="12520" x="5508625" y="2216150"/>
          <p14:tracePt t="12528" x="5548313" y="2192338"/>
          <p14:tracePt t="12537" x="5595938" y="2176463"/>
          <p14:tracePt t="12545" x="5619750" y="2160588"/>
          <p14:tracePt t="12553" x="5667375" y="2144713"/>
          <p14:tracePt t="12560" x="5700713" y="2128838"/>
          <p14:tracePt t="12569" x="5732463" y="2112963"/>
          <p14:tracePt t="12577" x="5748338" y="2105025"/>
          <p14:tracePt t="12585" x="5772150" y="2089150"/>
          <p14:tracePt t="12592" x="5788025" y="2073275"/>
          <p14:tracePt t="12600" x="5811838" y="2065338"/>
          <p14:tracePt t="12608" x="5827713" y="2049463"/>
          <p14:tracePt t="12617" x="5843588" y="2049463"/>
          <p14:tracePt t="12624" x="5859463" y="2041525"/>
          <p14:tracePt t="12633" x="5875338" y="2033588"/>
          <p14:tracePt t="12640" x="5891213" y="2033588"/>
          <p14:tracePt t="12648" x="5899150" y="2017713"/>
          <p14:tracePt t="12657" x="5915025" y="2017713"/>
          <p14:tracePt t="12664" x="5938838" y="2009775"/>
          <p14:tracePt t="12672" x="5946775" y="2009775"/>
          <p14:tracePt t="12680" x="5954713" y="1993900"/>
          <p14:tracePt t="12688" x="5978525" y="1993900"/>
          <p14:tracePt t="12696" x="5978525" y="1985963"/>
          <p14:tracePt t="12705" x="5994400" y="1978025"/>
          <p14:tracePt t="12712" x="6010275" y="1970088"/>
          <p14:tracePt t="12721" x="6026150" y="1962150"/>
          <p14:tracePt t="12728" x="6034088" y="1954213"/>
          <p14:tracePt t="12736" x="6051550" y="1938338"/>
          <p14:tracePt t="12745" x="6075363" y="1938338"/>
          <p14:tracePt t="12752" x="6083300" y="1930400"/>
          <p14:tracePt t="12760" x="6091238" y="1930400"/>
          <p14:tracePt t="12768" x="6107113" y="1914525"/>
          <p14:tracePt t="12784" x="6115050" y="1914525"/>
          <p14:tracePt t="12896" x="6122988" y="1914525"/>
          <p14:tracePt t="12904" x="6130925" y="1914525"/>
          <p14:tracePt t="12912" x="6130925" y="1906588"/>
          <p14:tracePt t="12920" x="6138863" y="1906588"/>
          <p14:tracePt t="12928" x="6146800" y="1906588"/>
          <p14:tracePt t="12936" x="6154738" y="1906588"/>
          <p14:tracePt t="12944" x="6170613" y="1898650"/>
          <p14:tracePt t="12952" x="6186488" y="1890713"/>
          <p14:tracePt t="12960" x="6194425" y="1890713"/>
          <p14:tracePt t="12968" x="6202363" y="1890713"/>
          <p14:tracePt t="12977" x="6218238" y="1890713"/>
          <p14:tracePt t="12984" x="6234113" y="1890713"/>
          <p14:tracePt t="13000" x="6249988" y="1890713"/>
          <p14:tracePt t="13008" x="6265863" y="1881188"/>
          <p14:tracePt t="13016" x="6273800" y="1873250"/>
          <p14:tracePt t="13024" x="6281738" y="1873250"/>
          <p14:tracePt t="13032" x="6297613" y="1873250"/>
          <p14:tracePt t="13040" x="6305550" y="1873250"/>
          <p14:tracePt t="13056" x="6313488" y="1873250"/>
          <p14:tracePt t="13064" x="6321425" y="1873250"/>
          <p14:tracePt t="13217" x="6313488" y="1873250"/>
          <p14:tracePt t="13265" x="6305550" y="1873250"/>
          <p14:tracePt t="13280" x="6305550" y="1865313"/>
          <p14:tracePt t="13288" x="6297613" y="1865313"/>
          <p14:tracePt t="13304" x="6289675" y="1865313"/>
          <p14:tracePt t="13312" x="6289675" y="1857375"/>
          <p14:tracePt t="13320" x="6281738" y="1849438"/>
          <p14:tracePt t="13337" x="6273800" y="1841500"/>
          <p14:tracePt t="13344" x="6265863" y="1841500"/>
          <p14:tracePt t="13352" x="6265863" y="1825625"/>
          <p14:tracePt t="13361" x="6257925" y="1825625"/>
          <p14:tracePt t="13368" x="6249988" y="1817688"/>
          <p14:tracePt t="13377" x="6242050" y="1817688"/>
          <p14:tracePt t="13385" x="6234113" y="1809750"/>
          <p14:tracePt t="13392" x="6226175" y="1801813"/>
          <p14:tracePt t="13400" x="6210300" y="1793875"/>
          <p14:tracePt t="13408" x="6202363" y="1785938"/>
          <p14:tracePt t="13417" x="6194425" y="1785938"/>
          <p14:tracePt t="13424" x="6186488" y="1770063"/>
          <p14:tracePt t="13432" x="6170613" y="1762125"/>
          <p14:tracePt t="13440" x="6154738" y="1754188"/>
          <p14:tracePt t="13448" x="6138863" y="1746250"/>
          <p14:tracePt t="13456" x="6122988" y="1738313"/>
          <p14:tracePt t="13464" x="6107113" y="1714500"/>
          <p14:tracePt t="13472" x="6083300" y="1706563"/>
          <p14:tracePt t="13480" x="6067425" y="1698625"/>
          <p14:tracePt t="13488" x="6051550" y="1690688"/>
          <p14:tracePt t="13496" x="6034088" y="1674813"/>
          <p14:tracePt t="13505" x="6018213" y="1666875"/>
          <p14:tracePt t="13512" x="6002338" y="1651000"/>
          <p14:tracePt t="13520" x="5986463" y="1651000"/>
          <p14:tracePt t="13528" x="5970588" y="1635125"/>
          <p14:tracePt t="13536" x="5946775" y="1627188"/>
          <p14:tracePt t="13544" x="5938838" y="1627188"/>
          <p14:tracePt t="13552" x="5922963" y="1619250"/>
          <p14:tracePt t="13560" x="5915025" y="1619250"/>
          <p14:tracePt t="13568" x="5891213" y="1611313"/>
          <p14:tracePt t="13577" x="5875338" y="1603375"/>
          <p14:tracePt t="13584" x="5859463" y="1603375"/>
          <p14:tracePt t="13592" x="5843588" y="1595438"/>
          <p14:tracePt t="13600" x="5827713" y="1587500"/>
          <p14:tracePt t="13608" x="5803900" y="1587500"/>
          <p14:tracePt t="13616" x="5780088" y="1579563"/>
          <p14:tracePt t="13624" x="5764213" y="1571625"/>
          <p14:tracePt t="13632" x="5740400" y="1563688"/>
          <p14:tracePt t="13640" x="5724525" y="1563688"/>
          <p14:tracePt t="13648" x="5708650" y="1563688"/>
          <p14:tracePt t="13656" x="5684838" y="1555750"/>
          <p14:tracePt t="13664" x="5667375" y="1555750"/>
          <p14:tracePt t="13672" x="5651500" y="1547813"/>
          <p14:tracePt t="13680" x="5635625" y="1538288"/>
          <p14:tracePt t="13688" x="5611813" y="1538288"/>
          <p14:tracePt t="13696" x="5595938" y="1538288"/>
          <p14:tracePt t="13704" x="5572125" y="1538288"/>
          <p14:tracePt t="13712" x="5540375" y="1530350"/>
          <p14:tracePt t="13720" x="5500688" y="1522413"/>
          <p14:tracePt t="13728" x="5468938" y="1514475"/>
          <p14:tracePt t="13736" x="5437188" y="1506538"/>
          <p14:tracePt t="13745" x="5389563" y="1490663"/>
          <p14:tracePt t="13752" x="5341938" y="1482725"/>
          <p14:tracePt t="13760" x="5310188" y="1482725"/>
          <p14:tracePt t="13768" x="5260975" y="1466850"/>
          <p14:tracePt t="13777" x="5229225" y="1466850"/>
          <p14:tracePt t="13784" x="5197475" y="1466850"/>
          <p14:tracePt t="13792" x="5173663" y="1458913"/>
          <p14:tracePt t="13800" x="5133975" y="1450975"/>
          <p14:tracePt t="13808" x="5118100" y="1450975"/>
          <p14:tracePt t="13816" x="5094288" y="1443038"/>
          <p14:tracePt t="13824" x="5070475" y="1435100"/>
          <p14:tracePt t="13832" x="5054600" y="1435100"/>
          <p14:tracePt t="13840" x="5030788" y="1435100"/>
          <p14:tracePt t="13848" x="4999038" y="1435100"/>
          <p14:tracePt t="13856" x="4975225" y="1435100"/>
          <p14:tracePt t="13864" x="4951413" y="1427163"/>
          <p14:tracePt t="13872" x="4926013" y="1427163"/>
          <p14:tracePt t="13880" x="4902200" y="1419225"/>
          <p14:tracePt t="13888" x="4878388" y="1419225"/>
          <p14:tracePt t="13896" x="4862513" y="1419225"/>
          <p14:tracePt t="13911" x="4838700" y="1419225"/>
          <p14:tracePt t="13912" x="4822825" y="1419225"/>
          <p14:tracePt t="13920" x="4799013" y="1419225"/>
          <p14:tracePt t="13928" x="4791075" y="1419225"/>
          <p14:tracePt t="13936" x="4783138" y="1419225"/>
          <p14:tracePt t="13944" x="4767263" y="1419225"/>
          <p14:tracePt t="13953" x="4751388" y="1419225"/>
          <p14:tracePt t="13969" x="4743450" y="1419225"/>
          <p14:tracePt t="13977" x="4735513" y="1419225"/>
          <p14:tracePt t="13984" x="4727575" y="1419225"/>
          <p14:tracePt t="13993" x="4719638" y="1427163"/>
          <p14:tracePt t="14000" x="4711700" y="1427163"/>
          <p14:tracePt t="14009" x="4703763" y="1435100"/>
          <p14:tracePt t="14016" x="4695825" y="1435100"/>
          <p14:tracePt t="14024" x="4679950" y="1435100"/>
          <p14:tracePt t="14032" x="4672013" y="1450975"/>
          <p14:tracePt t="14040" x="4664075" y="1450975"/>
          <p14:tracePt t="14048" x="4656138" y="1450975"/>
          <p14:tracePt t="14056" x="4640263" y="1466850"/>
          <p14:tracePt t="14064" x="4624388" y="1466850"/>
          <p14:tracePt t="14072" x="4616450" y="1474788"/>
          <p14:tracePt t="14080" x="4600575" y="1482725"/>
          <p14:tracePt t="14088" x="4576763" y="1490663"/>
          <p14:tracePt t="14096" x="4567238" y="1498600"/>
          <p14:tracePt t="14104" x="4559300" y="1506538"/>
          <p14:tracePt t="14112" x="4551363" y="1506538"/>
          <p14:tracePt t="14120" x="4543425" y="1514475"/>
          <p14:tracePt t="14128" x="4527550" y="1522413"/>
          <p14:tracePt t="14136" x="4519613" y="1530350"/>
          <p14:tracePt t="14144" x="4511675" y="1538288"/>
          <p14:tracePt t="14152" x="4503738" y="1547813"/>
          <p14:tracePt t="14161" x="4495800" y="1555750"/>
          <p14:tracePt t="14168" x="4487863" y="1563688"/>
          <p14:tracePt t="14177" x="4479925" y="1571625"/>
          <p14:tracePt t="14184" x="4471988" y="1579563"/>
          <p14:tracePt t="14200" x="4464050" y="1595438"/>
          <p14:tracePt t="14209" x="4456113" y="1595438"/>
          <p14:tracePt t="14216" x="4456113" y="1611313"/>
          <p14:tracePt t="14224" x="4448175" y="1611313"/>
          <p14:tracePt t="14232" x="4440238" y="1619250"/>
          <p14:tracePt t="14240" x="4440238" y="1627188"/>
          <p14:tracePt t="14248" x="4432300" y="1635125"/>
          <p14:tracePt t="14256" x="4432300" y="1643063"/>
          <p14:tracePt t="14264" x="4432300" y="1658938"/>
          <p14:tracePt t="14272" x="4432300" y="1666875"/>
          <p14:tracePt t="14280" x="4424363" y="1674813"/>
          <p14:tracePt t="14288" x="4424363" y="1682750"/>
          <p14:tracePt t="14296" x="4424363" y="1690688"/>
          <p14:tracePt t="14304" x="4416425" y="1706563"/>
          <p14:tracePt t="14312" x="4416425" y="1722438"/>
          <p14:tracePt t="14328" x="4416425" y="1738313"/>
          <p14:tracePt t="14336" x="4416425" y="1746250"/>
          <p14:tracePt t="14353" x="4416425" y="1762125"/>
          <p14:tracePt t="14360" x="4416425" y="1770063"/>
          <p14:tracePt t="14377" x="4416425" y="1778000"/>
          <p14:tracePt t="14385" x="4416425" y="1785938"/>
          <p14:tracePt t="14392" x="4416425" y="1793875"/>
          <p14:tracePt t="14400" x="4416425" y="1801813"/>
          <p14:tracePt t="14408" x="4416425" y="1809750"/>
          <p14:tracePt t="14417" x="4416425" y="1817688"/>
          <p14:tracePt t="14432" x="4416425" y="1833563"/>
          <p14:tracePt t="14448" x="4416425" y="1841500"/>
          <p14:tracePt t="14457" x="4416425" y="1849438"/>
          <p14:tracePt t="14464" x="4416425" y="1857375"/>
          <p14:tracePt t="14921" x="4424363" y="1857375"/>
          <p14:tracePt t="14928" x="4424363" y="1865313"/>
          <p14:tracePt t="14936" x="4432300" y="1865313"/>
          <p14:tracePt t="14969" x="4440238" y="1865313"/>
          <p14:tracePt t="14985" x="4448175" y="1865313"/>
          <p14:tracePt t="14992" x="4448175" y="1873250"/>
          <p14:tracePt t="15009" x="4456113" y="1873250"/>
          <p14:tracePt t="15016" x="4464050" y="1873250"/>
          <p14:tracePt t="15032" x="4471988" y="1873250"/>
          <p14:tracePt t="15040" x="4495800" y="1881188"/>
          <p14:tracePt t="15048" x="4503738" y="1881188"/>
          <p14:tracePt t="15057" x="4535488" y="1881188"/>
          <p14:tracePt t="15064" x="4567238" y="1881188"/>
          <p14:tracePt t="15072" x="4600575" y="1881188"/>
          <p14:tracePt t="15080" x="4632325" y="1881188"/>
          <p14:tracePt t="15088" x="4656138" y="1881188"/>
          <p14:tracePt t="15096" x="4687888" y="1881188"/>
          <p14:tracePt t="15105" x="4735513" y="1890713"/>
          <p14:tracePt t="15112" x="4767263" y="1898650"/>
          <p14:tracePt t="15120" x="4791075" y="1898650"/>
          <p14:tracePt t="15128" x="4822825" y="1898650"/>
          <p14:tracePt t="15136" x="4862513" y="1906588"/>
          <p14:tracePt t="15144" x="4878388" y="1906588"/>
          <p14:tracePt t="15152" x="4902200" y="1906588"/>
          <p14:tracePt t="15160" x="4918075" y="1914525"/>
          <p14:tracePt t="15168" x="4933950" y="1914525"/>
          <p14:tracePt t="15177" x="4951413" y="1922463"/>
          <p14:tracePt t="15184" x="4967288" y="1922463"/>
          <p14:tracePt t="15192" x="4975225" y="1922463"/>
          <p14:tracePt t="15200" x="4983163" y="1922463"/>
          <p14:tracePt t="15211" x="4999038" y="1922463"/>
          <p14:tracePt t="15232" x="5006975" y="1922463"/>
          <p14:tracePt t="15385" x="5014913" y="1922463"/>
          <p14:tracePt t="15392" x="5022850" y="1930400"/>
          <p14:tracePt t="15401" x="5054600" y="1938338"/>
          <p14:tracePt t="15408" x="5086350" y="1946275"/>
          <p14:tracePt t="15416" x="5133975" y="1962150"/>
          <p14:tracePt t="15424" x="5197475" y="1978025"/>
          <p14:tracePt t="15433" x="5268913" y="1993900"/>
          <p14:tracePt t="15440" x="5381625" y="2009775"/>
          <p14:tracePt t="15449" x="5484813" y="2025650"/>
          <p14:tracePt t="15456" x="5595938" y="2041525"/>
          <p14:tracePt t="15464" x="5724525" y="2049463"/>
          <p14:tracePt t="15472" x="5859463" y="2057400"/>
          <p14:tracePt t="15480" x="5978525" y="2057400"/>
          <p14:tracePt t="15488" x="6099175" y="2073275"/>
          <p14:tracePt t="15496" x="6210300" y="2073275"/>
          <p14:tracePt t="15504" x="6337300" y="2073275"/>
          <p14:tracePt t="15512" x="6457950" y="2073275"/>
          <p14:tracePt t="15521" x="6584950" y="2065338"/>
          <p14:tracePt t="15528" x="6704013" y="2065338"/>
          <p14:tracePt t="15536" x="6808788" y="2057400"/>
          <p14:tracePt t="15544" x="6904038" y="2057400"/>
          <p14:tracePt t="15552" x="6991350" y="2057400"/>
          <p14:tracePt t="15561" x="7062788" y="2057400"/>
          <p14:tracePt t="15568" x="7118350" y="2057400"/>
          <p14:tracePt t="15577" x="7151688" y="2057400"/>
          <p14:tracePt t="15584" x="7175500" y="2057400"/>
          <p14:tracePt t="15592" x="7191375" y="2057400"/>
          <p14:tracePt t="15600" x="7199313" y="2057400"/>
          <p14:tracePt t="15793" x="7207250" y="2057400"/>
          <p14:tracePt t="15849" x="7215188" y="2057400"/>
          <p14:tracePt t="16377" x="7223125" y="2057400"/>
          <p14:tracePt t="16384" x="7231063" y="2057400"/>
          <p14:tracePt t="16417" x="7239000" y="2057400"/>
          <p14:tracePt t="16432" x="7246938" y="2057400"/>
          <p14:tracePt t="16657" x="7231063" y="2057400"/>
          <p14:tracePt t="16665" x="7223125" y="2057400"/>
          <p14:tracePt t="16672" x="7215188" y="2065338"/>
          <p14:tracePt t="16680" x="7199313" y="2065338"/>
          <p14:tracePt t="16688" x="7191375" y="2073275"/>
          <p14:tracePt t="16696" x="7183438" y="2073275"/>
          <p14:tracePt t="16720" x="7167563" y="2081213"/>
          <p14:tracePt t="16728" x="7159625" y="2097088"/>
          <p14:tracePt t="16736" x="7135813" y="2097088"/>
          <p14:tracePt t="16744" x="7094538" y="2120900"/>
          <p14:tracePt t="16752" x="7062788" y="2144713"/>
          <p14:tracePt t="16761" x="6991350" y="2176463"/>
          <p14:tracePt t="16769" x="6904038" y="2224088"/>
          <p14:tracePt t="16777" x="6792913" y="2273300"/>
          <p14:tracePt t="16784" x="6696075" y="2305050"/>
          <p14:tracePt t="16792" x="6584950" y="2344738"/>
          <p14:tracePt t="16800" x="6473825" y="2352675"/>
          <p14:tracePt t="16809" x="6376988" y="2360613"/>
          <p14:tracePt t="16816" x="6281738" y="2368550"/>
          <p14:tracePt t="16824" x="6186488" y="2368550"/>
          <p14:tracePt t="16832" x="6122988" y="2368550"/>
          <p14:tracePt t="16840" x="6051550" y="2368550"/>
          <p14:tracePt t="16848" x="5962650" y="2368550"/>
          <p14:tracePt t="16856" x="5899150" y="2368550"/>
          <p14:tracePt t="16864" x="5827713" y="2368550"/>
          <p14:tracePt t="16872" x="5756275" y="2368550"/>
          <p14:tracePt t="16880" x="5667375" y="2368550"/>
          <p14:tracePt t="16888" x="5572125" y="2368550"/>
          <p14:tracePt t="16896" x="5476875" y="2384425"/>
          <p14:tracePt t="16904" x="5373688" y="2392363"/>
          <p14:tracePt t="16912" x="5260975" y="2400300"/>
          <p14:tracePt t="16920" x="5165725" y="2416175"/>
          <p14:tracePt t="16928" x="5078413" y="2424113"/>
          <p14:tracePt t="16937" x="5014913" y="2439988"/>
          <p14:tracePt t="16944" x="4959350" y="2463800"/>
          <p14:tracePt t="16952" x="4918075" y="2479675"/>
          <p14:tracePt t="16960" x="4886325" y="2487613"/>
          <p14:tracePt t="16985" x="4878388" y="2487613"/>
          <p14:tracePt t="16993" x="4846638" y="2503488"/>
          <p14:tracePt t="17000" x="4814888" y="2511425"/>
          <p14:tracePt t="17008" x="4783138" y="2511425"/>
          <p14:tracePt t="17017" x="4751388" y="2511425"/>
          <p14:tracePt t="17024" x="4703763" y="2519363"/>
          <p14:tracePt t="17033" x="4672013" y="2519363"/>
          <p14:tracePt t="17040" x="4640263" y="2527300"/>
          <p14:tracePt t="17048" x="4592638" y="2527300"/>
          <p14:tracePt t="17056" x="4551363" y="2527300"/>
          <p14:tracePt t="17064" x="4495800" y="2527300"/>
          <p14:tracePt t="17072" x="4456113" y="2527300"/>
          <p14:tracePt t="17080" x="4416425" y="2519363"/>
          <p14:tracePt t="17088" x="4392613" y="2511425"/>
          <p14:tracePt t="17096" x="4360863" y="2511425"/>
          <p14:tracePt t="17105" x="4329113" y="2503488"/>
          <p14:tracePt t="17112" x="4297363" y="2503488"/>
          <p14:tracePt t="17120" x="4273550" y="2503488"/>
          <p14:tracePt t="17128" x="4241800" y="2503488"/>
          <p14:tracePt t="17136" x="4200525" y="2511425"/>
          <p14:tracePt t="17144" x="4137025" y="2511425"/>
          <p14:tracePt t="17152" x="4073525" y="2519363"/>
          <p14:tracePt t="17161" x="4002088" y="2519363"/>
          <p14:tracePt t="17168" x="3946525" y="2535238"/>
          <p14:tracePt t="17177" x="3883025" y="2559050"/>
          <p14:tracePt t="17184" x="3851275" y="2576513"/>
          <p14:tracePt t="17192" x="3802063" y="2584450"/>
          <p14:tracePt t="17200" x="3770313" y="2600325"/>
          <p14:tracePt t="17210" x="3738563" y="2608263"/>
          <p14:tracePt t="17216" x="3706813" y="2624138"/>
          <p14:tracePt t="17224" x="3675063" y="2647950"/>
          <p14:tracePt t="17232" x="3667125" y="2647950"/>
          <p14:tracePt t="17240" x="3667125" y="2655888"/>
          <p14:tracePt t="17248" x="3667125" y="2663825"/>
          <p14:tracePt t="17256" x="3667125" y="2671763"/>
          <p14:tracePt t="17264" x="3667125" y="2687638"/>
          <p14:tracePt t="17273" x="3667125" y="2703513"/>
          <p14:tracePt t="17280" x="3659188" y="2719388"/>
          <p14:tracePt t="17288" x="3659188" y="2735263"/>
          <p14:tracePt t="17296" x="3659188" y="2751138"/>
          <p14:tracePt t="17304" x="3675063" y="2782888"/>
          <p14:tracePt t="17312" x="3698875" y="2814638"/>
          <p14:tracePt t="17321" x="3722688" y="2846388"/>
          <p14:tracePt t="17328" x="3762375" y="2878138"/>
          <p14:tracePt t="17336" x="3810000" y="2919413"/>
          <p14:tracePt t="17344" x="3859213" y="2943225"/>
          <p14:tracePt t="17352" x="3883025" y="2951163"/>
          <p14:tracePt t="17361" x="3914775" y="2951163"/>
          <p14:tracePt t="17368" x="3938588" y="2943225"/>
          <p14:tracePt t="17377" x="3954463" y="2927350"/>
          <p14:tracePt t="17384" x="3970338" y="2886075"/>
          <p14:tracePt t="17392" x="3978275" y="2854325"/>
          <p14:tracePt t="17400" x="3978275" y="2814638"/>
          <p14:tracePt t="17408" x="3978275" y="2767013"/>
          <p14:tracePt t="17416" x="3978275" y="2759075"/>
          <p14:tracePt t="17720" x="3970338" y="2790825"/>
          <p14:tracePt t="17728" x="3946525" y="2806700"/>
          <p14:tracePt t="17736" x="3946525" y="2814638"/>
          <p14:tracePt t="17744" x="3946525" y="2830513"/>
          <p14:tracePt t="17752" x="3938588" y="2846388"/>
          <p14:tracePt t="17760" x="3938588" y="2854325"/>
          <p14:tracePt t="17784" x="3930650" y="2854325"/>
          <p14:tracePt t="17793" x="3930650" y="2862263"/>
          <p14:tracePt t="17857" x="3938588" y="2862263"/>
          <p14:tracePt t="17865" x="3938588" y="2870200"/>
          <p14:tracePt t="17873" x="3946525" y="2870200"/>
          <p14:tracePt t="17912" x="3946525" y="2878138"/>
          <p14:tracePt t="17920" x="3930650" y="2886075"/>
          <p14:tracePt t="17928" x="3898900" y="2909888"/>
          <p14:tracePt t="17936" x="3859213" y="2935288"/>
          <p14:tracePt t="17944" x="3802063" y="2959100"/>
          <p14:tracePt t="17953" x="3738563" y="2982913"/>
          <p14:tracePt t="17960" x="3690938" y="3006725"/>
          <p14:tracePt t="17968" x="3675063" y="3014663"/>
          <p14:tracePt t="17977" x="3675063" y="3022600"/>
          <p14:tracePt t="17984" x="3675063" y="3030538"/>
          <p14:tracePt t="17992" x="3675063" y="3038475"/>
          <p14:tracePt t="18000" x="3675063" y="3070225"/>
          <p14:tracePt t="18008" x="3675063" y="3086100"/>
          <p14:tracePt t="18016" x="3675063" y="3094038"/>
          <p14:tracePt t="18024" x="3675063" y="3109913"/>
          <p14:tracePt t="18032" x="3675063" y="3125788"/>
          <p14:tracePt t="18040" x="3651250" y="3157538"/>
          <p14:tracePt t="18048" x="3627438" y="3181350"/>
          <p14:tracePt t="18056" x="3595688" y="3244850"/>
          <p14:tracePt t="18064" x="3563938" y="3294063"/>
          <p14:tracePt t="18072" x="3516313" y="3365500"/>
          <p14:tracePt t="18080" x="3476625" y="3429000"/>
          <p14:tracePt t="18088" x="3451225" y="3492500"/>
          <p14:tracePt t="18096" x="3435350" y="3556000"/>
          <p14:tracePt t="18104" x="3435350" y="3613150"/>
          <p14:tracePt t="18112" x="3540125" y="3652838"/>
          <p14:tracePt t="18120" x="3738563" y="3740150"/>
          <p14:tracePt t="18128" x="4033838" y="3883025"/>
          <p14:tracePt t="18136" x="4344988" y="4035425"/>
          <p14:tracePt t="18145" x="4624388" y="4178300"/>
          <p14:tracePt t="18152" x="4862513" y="4273550"/>
          <p14:tracePt t="18160" x="5062538" y="4338638"/>
          <p14:tracePt t="18168" x="5197475" y="4394200"/>
          <p14:tracePt t="18177" x="5300663" y="4418013"/>
          <p14:tracePt t="18184" x="5373688" y="4425950"/>
          <p14:tracePt t="18192" x="5476875" y="4433888"/>
          <p14:tracePt t="18200" x="5588000" y="4433888"/>
          <p14:tracePt t="18208" x="5684838" y="4433888"/>
          <p14:tracePt t="18216" x="5795963" y="4433888"/>
          <p14:tracePt t="18224" x="5915025" y="4425950"/>
          <p14:tracePt t="18232" x="6026150" y="4394200"/>
          <p14:tracePt t="18240" x="6146800" y="4378325"/>
          <p14:tracePt t="18248" x="6297613" y="4322763"/>
          <p14:tracePt t="18256" x="6392863" y="4298950"/>
          <p14:tracePt t="18264" x="6513513" y="4249738"/>
          <p14:tracePt t="18272" x="6608763" y="4210050"/>
          <p14:tracePt t="18280" x="6704013" y="4170363"/>
          <p14:tracePt t="18288" x="6792913" y="4130675"/>
          <p14:tracePt t="18296" x="6864350" y="4090988"/>
          <p14:tracePt t="18304" x="6919913" y="4067175"/>
          <p14:tracePt t="18312" x="6967538" y="4035425"/>
          <p14:tracePt t="18320" x="7007225" y="4011613"/>
          <p14:tracePt t="18328" x="7031038" y="3987800"/>
          <p14:tracePt t="18336" x="7054850" y="3971925"/>
          <p14:tracePt t="18344" x="7062788" y="3963988"/>
          <p14:tracePt t="18352" x="7078663" y="3948113"/>
          <p14:tracePt t="18360" x="7094538" y="3938588"/>
          <p14:tracePt t="18368" x="7102475" y="3922713"/>
          <p14:tracePt t="18377" x="7118350" y="3922713"/>
          <p14:tracePt t="18384" x="7126288" y="3914775"/>
          <p14:tracePt t="18392" x="7135813" y="3906838"/>
          <p14:tracePt t="18401" x="7151688" y="3898900"/>
          <p14:tracePt t="18408" x="7159625" y="3890963"/>
          <p14:tracePt t="18416" x="7167563" y="3883025"/>
          <p14:tracePt t="18424" x="7175500" y="3875088"/>
          <p14:tracePt t="18489" x="7191375" y="3875088"/>
          <p14:tracePt t="18504" x="7207250" y="3875088"/>
          <p14:tracePt t="18512" x="7239000" y="3890963"/>
          <p14:tracePt t="18520" x="7286625" y="3914775"/>
          <p14:tracePt t="18528" x="7342188" y="3930650"/>
          <p14:tracePt t="18536" x="7381875" y="3956050"/>
          <p14:tracePt t="18544" x="7437438" y="3979863"/>
          <p14:tracePt t="18552" x="7477125" y="3995738"/>
          <p14:tracePt t="18560" x="7510463" y="4019550"/>
          <p14:tracePt t="18568" x="7550150" y="4035425"/>
          <p14:tracePt t="18577" x="7597775" y="4067175"/>
          <p14:tracePt t="18584" x="7629525" y="4090988"/>
          <p14:tracePt t="18592" x="7661275" y="4122738"/>
          <p14:tracePt t="18600" x="7700963" y="4154488"/>
          <p14:tracePt t="18608" x="7724775" y="4202113"/>
          <p14:tracePt t="18616" x="7756525" y="4249738"/>
          <p14:tracePt t="18624" x="7780338" y="4291013"/>
          <p14:tracePt t="18632" x="7812088" y="4338638"/>
          <p14:tracePt t="18640" x="7843838" y="4386263"/>
          <p14:tracePt t="18648" x="7869238" y="4449763"/>
          <p14:tracePt t="18656" x="7900988" y="4497388"/>
          <p14:tracePt t="18664" x="7916863" y="4537075"/>
          <p14:tracePt t="18672" x="7940675" y="4584700"/>
          <p14:tracePt t="18680" x="7964488" y="4633913"/>
          <p14:tracePt t="18688" x="7980363" y="4681538"/>
          <p14:tracePt t="18696" x="7996238" y="4729163"/>
          <p14:tracePt t="18704" x="8004175" y="4752975"/>
          <p14:tracePt t="18712" x="8004175" y="4784725"/>
          <p14:tracePt t="18720" x="8004175" y="4816475"/>
          <p14:tracePt t="18729" x="8004175" y="4848225"/>
          <p14:tracePt t="18736" x="8004175" y="4887913"/>
          <p14:tracePt t="18745" x="8004175" y="4911725"/>
          <p14:tracePt t="18752" x="8004175" y="4935538"/>
          <p14:tracePt t="18760" x="7996238" y="4959350"/>
          <p14:tracePt t="18768" x="7972425" y="4992688"/>
          <p14:tracePt t="18777" x="7964488" y="5016500"/>
          <p14:tracePt t="18784" x="7956550" y="5040313"/>
          <p14:tracePt t="18792" x="7940675" y="5056188"/>
          <p14:tracePt t="18800" x="7916863" y="5087938"/>
          <p14:tracePt t="18808" x="7900988" y="5103813"/>
          <p14:tracePt t="18816" x="7877175" y="5127625"/>
          <p14:tracePt t="18824" x="7843838" y="5151438"/>
          <p14:tracePt t="18832" x="7804150" y="5167313"/>
          <p14:tracePt t="18840" x="7764463" y="5199063"/>
          <p14:tracePt t="18848" x="7732713" y="5222875"/>
          <p14:tracePt t="18856" x="7661275" y="5246688"/>
          <p14:tracePt t="18864" x="7605713" y="5270500"/>
          <p14:tracePt t="18872" x="7558088" y="5286375"/>
          <p14:tracePt t="18880" x="7493000" y="5310188"/>
          <p14:tracePt t="18888" x="7437438" y="5327650"/>
          <p14:tracePt t="18896" x="7366000" y="5351463"/>
          <p14:tracePt t="18904" x="7326313" y="5367338"/>
          <p14:tracePt t="18912" x="7246938" y="5367338"/>
          <p14:tracePt t="18920" x="7183438" y="5375275"/>
          <p14:tracePt t="18928" x="7118350" y="5375275"/>
          <p14:tracePt t="18936" x="7054850" y="5375275"/>
          <p14:tracePt t="18944" x="6991350" y="5375275"/>
          <p14:tracePt t="18952" x="6919913" y="5375275"/>
          <p14:tracePt t="18960" x="6840538" y="5375275"/>
          <p14:tracePt t="18968" x="6777038" y="5367338"/>
          <p14:tracePt t="18977" x="6711950" y="5359400"/>
          <p14:tracePt t="18985" x="6648450" y="5351463"/>
          <p14:tracePt t="18992" x="6592888" y="5343525"/>
          <p14:tracePt t="19001" x="6537325" y="5335588"/>
          <p14:tracePt t="19009" x="6481763" y="5327650"/>
          <p14:tracePt t="19016" x="6434138" y="5310188"/>
          <p14:tracePt t="19024" x="6402388" y="5302250"/>
          <p14:tracePt t="19032" x="6369050" y="5294313"/>
          <p14:tracePt t="19041" x="6337300" y="5286375"/>
          <p14:tracePt t="19048" x="6321425" y="5278438"/>
          <p14:tracePt t="19056" x="6305550" y="5262563"/>
          <p14:tracePt t="19064" x="6289675" y="5254625"/>
          <p14:tracePt t="19072" x="6273800" y="5246688"/>
          <p14:tracePt t="19080" x="6265863" y="5246688"/>
          <p14:tracePt t="19088" x="6257925" y="5230813"/>
          <p14:tracePt t="19096" x="6249988" y="5230813"/>
          <p14:tracePt t="19104" x="6242050" y="5222875"/>
          <p14:tracePt t="19112" x="6242050" y="5214938"/>
          <p14:tracePt t="19120" x="6234113" y="5199063"/>
          <p14:tracePt t="19128" x="6226175" y="5191125"/>
          <p14:tracePt t="19136" x="6218238" y="5175250"/>
          <p14:tracePt t="19144" x="6202363" y="5159375"/>
          <p14:tracePt t="19152" x="6202363" y="5127625"/>
          <p14:tracePt t="19160" x="6178550" y="5103813"/>
          <p14:tracePt t="19168" x="6170613" y="5087938"/>
          <p14:tracePt t="19176" x="6162675" y="5072063"/>
          <p14:tracePt t="19184" x="6146800" y="5056188"/>
          <p14:tracePt t="19192" x="6146800" y="5048250"/>
          <p14:tracePt t="19211" x="6138863" y="5032375"/>
          <p14:tracePt t="19224" x="6138863" y="5024438"/>
          <p14:tracePt t="19248" x="6138863" y="5016500"/>
          <p14:tracePt t="19264" x="6122988" y="5016500"/>
          <p14:tracePt t="19272" x="6099175" y="5008563"/>
          <p14:tracePt t="19280" x="6059488" y="4992688"/>
          <p14:tracePt t="19288" x="6018213" y="4967288"/>
          <p14:tracePt t="19296" x="5962650" y="4951413"/>
          <p14:tracePt t="19304" x="5915025" y="4927600"/>
          <p14:tracePt t="19312" x="5851525" y="4895850"/>
          <p14:tracePt t="19320" x="5795963" y="4872038"/>
          <p14:tracePt t="19328" x="5724525" y="4848225"/>
          <p14:tracePt t="19336" x="5651500" y="4808538"/>
          <p14:tracePt t="19344" x="5564188" y="4776788"/>
          <p14:tracePt t="19352" x="5453063" y="4737100"/>
          <p14:tracePt t="19361" x="5292725" y="4681538"/>
          <p14:tracePt t="19368" x="5133975" y="4616450"/>
          <p14:tracePt t="19376" x="4959350" y="4568825"/>
          <p14:tracePt t="19385" x="4759325" y="4481513"/>
          <p14:tracePt t="19392" x="4559300" y="4418013"/>
          <p14:tracePt t="19400" x="4360863" y="4354513"/>
          <p14:tracePt t="19408" x="4137025" y="4281488"/>
          <p14:tracePt t="19416" x="3962400" y="4217988"/>
          <p14:tracePt t="19424" x="3738563" y="4138613"/>
          <p14:tracePt t="19432" x="3579813" y="4059238"/>
          <p14:tracePt t="19440" x="3395663" y="3987800"/>
          <p14:tracePt t="19448" x="3205163" y="3883025"/>
          <p14:tracePt t="19456" x="3068638" y="3819525"/>
          <p14:tracePt t="19464" x="2941638" y="3756025"/>
          <p14:tracePt t="19472" x="2846388" y="3716338"/>
          <p14:tracePt t="19480" x="2767013" y="3660775"/>
          <p14:tracePt t="19488" x="2693988" y="3621088"/>
          <p14:tracePt t="19496" x="2638425" y="3587750"/>
          <p14:tracePt t="19504" x="2598738" y="3563938"/>
          <p14:tracePt t="19512" x="2566988" y="3540125"/>
          <p14:tracePt t="19520" x="2535238" y="3508375"/>
          <p14:tracePt t="19528" x="2519363" y="3492500"/>
          <p14:tracePt t="19536" x="2503488" y="3476625"/>
          <p14:tracePt t="19544" x="2487613" y="3460750"/>
          <p14:tracePt t="19552" x="2479675" y="3452813"/>
          <p14:tracePt t="19560" x="2471738" y="3444875"/>
          <p14:tracePt t="19568" x="2463800" y="3429000"/>
          <p14:tracePt t="19584" x="2455863" y="3413125"/>
          <p14:tracePt t="19600" x="2455863" y="3405188"/>
          <p14:tracePt t="19608" x="2447925" y="3397250"/>
          <p14:tracePt t="19616" x="2439988" y="3389313"/>
          <p14:tracePt t="19632" x="2432050" y="3381375"/>
          <p14:tracePt t="19640" x="2424113" y="3373438"/>
          <p14:tracePt t="19648" x="2416175" y="3365500"/>
          <p14:tracePt t="19712" x="2408238" y="3357563"/>
          <p14:tracePt t="19728" x="2400300" y="3349625"/>
          <p14:tracePt t="19736" x="2392363" y="3341688"/>
          <p14:tracePt t="19744" x="2366963" y="3341688"/>
          <p14:tracePt t="19752" x="2351088" y="3333750"/>
          <p14:tracePt t="19760" x="2327275" y="3317875"/>
          <p14:tracePt t="19768" x="2311400" y="3309938"/>
          <p14:tracePt t="19777" x="2295525" y="3302000"/>
          <p14:tracePt t="19784" x="2271713" y="3294063"/>
          <p14:tracePt t="19792" x="2255838" y="3294063"/>
          <p14:tracePt t="19800" x="2247900" y="3286125"/>
          <p14:tracePt t="19808" x="2232025" y="3278188"/>
          <p14:tracePt t="19816" x="2208213" y="3270250"/>
          <p14:tracePt t="19824" x="2192338" y="3270250"/>
          <p14:tracePt t="19832" x="2176463" y="3270250"/>
          <p14:tracePt t="19840" x="2160588" y="3270250"/>
          <p14:tracePt t="19848" x="2136775" y="3262313"/>
          <p14:tracePt t="19856" x="2105025" y="3262313"/>
          <p14:tracePt t="19864" x="2065338" y="3252788"/>
          <p14:tracePt t="19872" x="2041525" y="3244850"/>
          <p14:tracePt t="19880" x="2008188" y="3236913"/>
          <p14:tracePt t="19888" x="1984375" y="3228975"/>
          <p14:tracePt t="19896" x="1960563" y="3221038"/>
          <p14:tracePt t="19904" x="1936750" y="3213100"/>
          <p14:tracePt t="19912" x="1928813" y="3213100"/>
          <p14:tracePt t="19943" x="1928813" y="3205163"/>
          <p14:tracePt t="20144" x="1920875" y="3205163"/>
          <p14:tracePt t="20152" x="1912938" y="3189288"/>
          <p14:tracePt t="20160" x="1881188" y="3165475"/>
          <p14:tracePt t="20168" x="1865313" y="3125788"/>
          <p14:tracePt t="20176" x="1809750" y="3078163"/>
          <p14:tracePt t="20184" x="1770063" y="3022600"/>
          <p14:tracePt t="20192" x="1722438" y="2951163"/>
          <p14:tracePt t="20200" x="1658938" y="2894013"/>
          <p14:tracePt t="20208" x="1617663" y="2830513"/>
          <p14:tracePt t="20216" x="1554163" y="2767013"/>
          <p14:tracePt t="20224" x="1498600" y="2703513"/>
          <p14:tracePt t="20232" x="1435100" y="2655888"/>
          <p14:tracePt t="20240" x="1379538" y="2600325"/>
          <p14:tracePt t="20248" x="1316038" y="2559050"/>
          <p14:tracePt t="20256" x="1258888" y="2527300"/>
          <p14:tracePt t="20264" x="1211263" y="2511425"/>
          <p14:tracePt t="20272" x="1187450" y="2471738"/>
          <p14:tracePt t="20280" x="1147763" y="2463800"/>
          <p14:tracePt t="20288" x="1123950" y="2455863"/>
          <p14:tracePt t="20296" x="1100138" y="2455863"/>
          <p14:tracePt t="20304" x="1076325" y="2455863"/>
          <p14:tracePt t="20312" x="1060450" y="2455863"/>
          <p14:tracePt t="20320" x="1044575" y="2455863"/>
          <p14:tracePt t="20328" x="1020763" y="2455863"/>
          <p14:tracePt t="20336" x="1004888" y="2455863"/>
          <p14:tracePt t="20352" x="989013" y="2463800"/>
          <p14:tracePt t="20368" x="981075" y="2463800"/>
          <p14:tracePt t="20384" x="973138" y="2463800"/>
          <p14:tracePt t="20392" x="973138" y="2471738"/>
          <p14:tracePt t="20400" x="965200" y="2471738"/>
          <p14:tracePt t="20417" x="965200" y="2479675"/>
          <p14:tracePt t="20424" x="973138" y="2479675"/>
          <p14:tracePt t="20432" x="981075" y="2487613"/>
          <p14:tracePt t="20440" x="989013" y="2487613"/>
          <p14:tracePt t="20448" x="996950" y="2503488"/>
          <p14:tracePt t="20456" x="1004888" y="2503488"/>
          <p14:tracePt t="20464" x="1012825" y="2503488"/>
          <p14:tracePt t="20504" x="1012825" y="2511425"/>
          <p14:tracePt t="20512" x="1012825" y="2519363"/>
          <p14:tracePt t="20520" x="1012825" y="2527300"/>
          <p14:tracePt t="20536" x="1004888" y="2535238"/>
          <p14:tracePt t="20560" x="1004888" y="2543175"/>
          <p14:tracePt t="20648" x="1012825" y="2543175"/>
          <p14:tracePt t="20744" x="1020763" y="2543175"/>
          <p14:tracePt t="20752" x="1020763" y="2551113"/>
          <p14:tracePt t="20760" x="1028700" y="2551113"/>
          <p14:tracePt t="20784" x="1036638" y="2551113"/>
          <p14:tracePt t="20808" x="1044575" y="2551113"/>
          <p14:tracePt t="20816" x="1052513" y="2559050"/>
          <p14:tracePt t="20824" x="1060450" y="2559050"/>
          <p14:tracePt t="20832" x="1068388" y="2559050"/>
          <p14:tracePt t="20848" x="1084263" y="2566988"/>
          <p14:tracePt t="20856" x="1100138" y="2566988"/>
          <p14:tracePt t="20864" x="1116013" y="2576513"/>
          <p14:tracePt t="20872" x="1131888" y="2576513"/>
          <p14:tracePt t="20880" x="1147763" y="2576513"/>
          <p14:tracePt t="20888" x="1163638" y="2576513"/>
          <p14:tracePt t="20896" x="1187450" y="2576513"/>
          <p14:tracePt t="20904" x="1195388" y="2576513"/>
          <p14:tracePt t="20912" x="1219200" y="2576513"/>
          <p14:tracePt t="20920" x="1235075" y="2576513"/>
          <p14:tracePt t="20928" x="1250950" y="2576513"/>
          <p14:tracePt t="20937" x="1266825" y="2576513"/>
          <p14:tracePt t="20944" x="1274763" y="2576513"/>
          <p14:tracePt t="20952" x="1292225" y="2576513"/>
          <p14:tracePt t="20960" x="1316038" y="2576513"/>
          <p14:tracePt t="20968" x="1323975" y="2576513"/>
          <p14:tracePt t="20976" x="1339850" y="2576513"/>
          <p14:tracePt t="20984" x="1355725" y="2576513"/>
          <p14:tracePt t="20992" x="1371600" y="2576513"/>
          <p14:tracePt t="21000" x="1395413" y="2576513"/>
          <p14:tracePt t="21008" x="1411288" y="2576513"/>
          <p14:tracePt t="21016" x="1435100" y="2584450"/>
          <p14:tracePt t="21024" x="1458913" y="2584450"/>
          <p14:tracePt t="21032" x="1482725" y="2584450"/>
          <p14:tracePt t="21040" x="1506538" y="2584450"/>
          <p14:tracePt t="21048" x="1530350" y="2584450"/>
          <p14:tracePt t="21056" x="1554163" y="2584450"/>
          <p14:tracePt t="21064" x="1577975" y="2584450"/>
          <p14:tracePt t="21072" x="1601788" y="2584450"/>
          <p14:tracePt t="21080" x="1617663" y="2584450"/>
          <p14:tracePt t="21088" x="1641475" y="2584450"/>
          <p14:tracePt t="21096" x="1658938" y="2584450"/>
          <p14:tracePt t="21104" x="1674813" y="2584450"/>
          <p14:tracePt t="21112" x="1682750" y="2584450"/>
          <p14:tracePt t="21120" x="1698625" y="2584450"/>
          <p14:tracePt t="21128" x="1714500" y="2584450"/>
          <p14:tracePt t="21136" x="1722438" y="2584450"/>
          <p14:tracePt t="21144" x="1730375" y="2584450"/>
          <p14:tracePt t="21152" x="1746250" y="2584450"/>
          <p14:tracePt t="21160" x="1754188" y="2592388"/>
          <p14:tracePt t="21177" x="1770063" y="2592388"/>
          <p14:tracePt t="21192" x="1778000" y="2592388"/>
          <p14:tracePt t="21200" x="1801813" y="2592388"/>
          <p14:tracePt t="21210" x="1817688" y="2592388"/>
          <p14:tracePt t="21216" x="1833563" y="2592388"/>
          <p14:tracePt t="21224" x="1849438" y="2592388"/>
          <p14:tracePt t="21232" x="1865313" y="2600325"/>
          <p14:tracePt t="21240" x="1881188" y="2600325"/>
          <p14:tracePt t="21248" x="1897063" y="2600325"/>
          <p14:tracePt t="21257" x="1920875" y="2600325"/>
          <p14:tracePt t="21265" x="1944688" y="2600325"/>
          <p14:tracePt t="21272" x="1976438" y="2600325"/>
          <p14:tracePt t="21280" x="2000250" y="2600325"/>
          <p14:tracePt t="21288" x="2041525" y="2608263"/>
          <p14:tracePt t="21297" x="2073275" y="2608263"/>
          <p14:tracePt t="21304" x="2089150" y="2608263"/>
          <p14:tracePt t="21312" x="2120900" y="2608263"/>
          <p14:tracePt t="21320" x="2136775" y="2616200"/>
          <p14:tracePt t="21328" x="2160588" y="2616200"/>
          <p14:tracePt t="21336" x="2192338" y="2624138"/>
          <p14:tracePt t="21344" x="2208213" y="2632075"/>
          <p14:tracePt t="21352" x="2232025" y="2632075"/>
          <p14:tracePt t="21360" x="2255838" y="2632075"/>
          <p14:tracePt t="21368" x="2279650" y="2632075"/>
          <p14:tracePt t="21376" x="2295525" y="2640013"/>
          <p14:tracePt t="21384" x="2319338" y="2640013"/>
          <p14:tracePt t="21393" x="2335213" y="2640013"/>
          <p14:tracePt t="21400" x="2359025" y="2640013"/>
          <p14:tracePt t="21408" x="2374900" y="2647950"/>
          <p14:tracePt t="21416" x="2400300" y="2655888"/>
          <p14:tracePt t="21424" x="2424113" y="2655888"/>
          <p14:tracePt t="21432" x="2447925" y="2655888"/>
          <p14:tracePt t="21440" x="2471738" y="2655888"/>
          <p14:tracePt t="21449" x="2495550" y="2655888"/>
          <p14:tracePt t="21456" x="2511425" y="2655888"/>
          <p14:tracePt t="21464" x="2535238" y="2655888"/>
          <p14:tracePt t="21472" x="2559050" y="2655888"/>
          <p14:tracePt t="21480" x="2574925" y="2663825"/>
          <p14:tracePt t="21488" x="2598738" y="2663825"/>
          <p14:tracePt t="21496" x="2614613" y="2663825"/>
          <p14:tracePt t="21504" x="2622550" y="2663825"/>
          <p14:tracePt t="21512" x="2638425" y="2671763"/>
          <p14:tracePt t="21520" x="2654300" y="2671763"/>
          <p14:tracePt t="21528" x="2662238" y="2671763"/>
          <p14:tracePt t="21544" x="2678113" y="2671763"/>
          <p14:tracePt t="21560" x="2686050" y="2671763"/>
          <p14:tracePt t="21576" x="2693988" y="2671763"/>
          <p14:tracePt t="21600" x="2701925" y="2671763"/>
          <p14:tracePt t="21608" x="2709863" y="2671763"/>
          <p14:tracePt t="21640" x="2717800" y="2671763"/>
          <p14:tracePt t="21656" x="2725738" y="2679700"/>
          <p14:tracePt t="21672" x="2733675" y="2679700"/>
          <p14:tracePt t="21688" x="2741613" y="2679700"/>
          <p14:tracePt t="22073" x="2741613" y="2687638"/>
          <p14:tracePt t="22088" x="2733675" y="2687638"/>
          <p14:tracePt t="22096" x="2733675" y="2695575"/>
          <p14:tracePt t="22112" x="2725738" y="2695575"/>
          <p14:tracePt t="22120" x="2717800" y="2703513"/>
          <p14:tracePt t="22128" x="2709863" y="2711450"/>
          <p14:tracePt t="22136" x="2709863" y="2727325"/>
          <p14:tracePt t="22144" x="2701925" y="2735263"/>
          <p14:tracePt t="22152" x="2693988" y="2743200"/>
          <p14:tracePt t="22160" x="2678113" y="2767013"/>
          <p14:tracePt t="22168" x="2670175" y="2774950"/>
          <p14:tracePt t="22177" x="2654300" y="2790825"/>
          <p14:tracePt t="22184" x="2638425" y="2814638"/>
          <p14:tracePt t="22193" x="2622550" y="2830513"/>
          <p14:tracePt t="22200" x="2606675" y="2846388"/>
          <p14:tracePt t="22208" x="2590800" y="2862263"/>
          <p14:tracePt t="22216" x="2566988" y="2886075"/>
          <p14:tracePt t="22224" x="2559050" y="2894013"/>
          <p14:tracePt t="22232" x="2543175" y="2919413"/>
          <p14:tracePt t="22240" x="2527300" y="2927350"/>
          <p14:tracePt t="22248" x="2519363" y="2935288"/>
          <p14:tracePt t="22256" x="2511425" y="2951163"/>
          <p14:tracePt t="22264" x="2503488" y="2959100"/>
          <p14:tracePt t="22272" x="2495550" y="2974975"/>
          <p14:tracePt t="22280" x="2487613" y="2982913"/>
          <p14:tracePt t="22288" x="2479675" y="2990850"/>
          <p14:tracePt t="22296" x="2471738" y="2998788"/>
          <p14:tracePt t="22304" x="2463800" y="3014663"/>
          <p14:tracePt t="22312" x="2447925" y="3030538"/>
          <p14:tracePt t="22320" x="2439988" y="3038475"/>
          <p14:tracePt t="22328" x="2432050" y="3046413"/>
          <p14:tracePt t="22336" x="2408238" y="3070225"/>
          <p14:tracePt t="22344" x="2400300" y="3078163"/>
          <p14:tracePt t="22352" x="2384425" y="3094038"/>
          <p14:tracePt t="22360" x="2374900" y="3101975"/>
          <p14:tracePt t="22368" x="2366963" y="3109913"/>
          <p14:tracePt t="22376" x="2351088" y="3125788"/>
          <p14:tracePt t="22384" x="2343150" y="3133725"/>
          <p14:tracePt t="22393" x="2335213" y="3141663"/>
          <p14:tracePt t="22400" x="2327275" y="3149600"/>
          <p14:tracePt t="22408" x="2319338" y="3157538"/>
          <p14:tracePt t="22416" x="2319338" y="3165475"/>
          <p14:tracePt t="22424" x="2303463" y="3181350"/>
          <p14:tracePt t="22433" x="2295525" y="3181350"/>
          <p14:tracePt t="22440" x="2279650" y="3197225"/>
          <p14:tracePt t="22448" x="2271713" y="3205163"/>
          <p14:tracePt t="22456" x="2263775" y="3213100"/>
          <p14:tracePt t="22464" x="2255838" y="3213100"/>
          <p14:tracePt t="22472" x="2247900" y="3228975"/>
          <p14:tracePt t="22480" x="2232025" y="3236913"/>
          <p14:tracePt t="22488" x="2224088" y="3244850"/>
          <p14:tracePt t="22496" x="2208213" y="3252788"/>
          <p14:tracePt t="22504" x="2200275" y="3262313"/>
          <p14:tracePt t="22512" x="2192338" y="3270250"/>
          <p14:tracePt t="22520" x="2184400" y="3286125"/>
          <p14:tracePt t="22528" x="2168525" y="3294063"/>
          <p14:tracePt t="22536" x="2152650" y="3302000"/>
          <p14:tracePt t="22544" x="2152650" y="3309938"/>
          <p14:tracePt t="22552" x="2136775" y="3317875"/>
          <p14:tracePt t="22560" x="2128838" y="3325813"/>
          <p14:tracePt t="22568" x="2120900" y="3333750"/>
          <p14:tracePt t="22577" x="2105025" y="3341688"/>
          <p14:tracePt t="22584" x="2097088" y="3341688"/>
          <p14:tracePt t="22593" x="2081213" y="3349625"/>
          <p14:tracePt t="22600" x="2081213" y="3365500"/>
          <p14:tracePt t="22608" x="2065338" y="3373438"/>
          <p14:tracePt t="22616" x="2065338" y="3381375"/>
          <p14:tracePt t="22632" x="2057400" y="3389313"/>
          <p14:tracePt t="22640" x="2049463" y="3397250"/>
          <p14:tracePt t="22648" x="2049463" y="3405188"/>
          <p14:tracePt t="22656" x="2041525" y="3421063"/>
          <p14:tracePt t="22672" x="2041525" y="3429000"/>
          <p14:tracePt t="22680" x="2041525" y="3444875"/>
          <p14:tracePt t="22696" x="2041525" y="3452813"/>
          <p14:tracePt t="22704" x="2041525" y="3460750"/>
          <p14:tracePt t="22712" x="2041525" y="3468688"/>
          <p14:tracePt t="22728" x="2041525" y="3476625"/>
          <p14:tracePt t="22744" x="2041525" y="3484563"/>
          <p14:tracePt t="22752" x="2041525" y="3492500"/>
          <p14:tracePt t="22760" x="2041525" y="3500438"/>
          <p14:tracePt t="22768" x="2041525" y="3508375"/>
          <p14:tracePt t="22777" x="2041525" y="3516313"/>
          <p14:tracePt t="22784" x="2041525" y="3524250"/>
          <p14:tracePt t="22793" x="2049463" y="3540125"/>
          <p14:tracePt t="22800" x="2049463" y="3548063"/>
          <p14:tracePt t="22808" x="2049463" y="3556000"/>
          <p14:tracePt t="22816" x="2049463" y="3571875"/>
          <p14:tracePt t="22824" x="2049463" y="3579813"/>
          <p14:tracePt t="22832" x="2049463" y="3587750"/>
          <p14:tracePt t="22840" x="2049463" y="3605213"/>
          <p14:tracePt t="22848" x="2049463" y="3613150"/>
          <p14:tracePt t="22864" x="2049463" y="3621088"/>
          <p14:tracePt t="22872" x="2057400" y="3629025"/>
          <p14:tracePt t="22888" x="2057400" y="3636963"/>
          <p14:tracePt t="22904" x="2057400" y="3644900"/>
          <p14:tracePt t="22920" x="2057400" y="3652838"/>
          <p14:tracePt t="22928" x="2057400" y="3660775"/>
          <p14:tracePt t="22944" x="2057400" y="3668713"/>
          <p14:tracePt t="22960" x="2057400" y="3676650"/>
          <p14:tracePt t="22969" x="2049463" y="3684588"/>
          <p14:tracePt t="22977" x="2041525" y="3684588"/>
          <p14:tracePt t="22994" x="2033588" y="3684588"/>
          <p14:tracePt t="23000" x="2033588" y="3660775"/>
          <p14:tracePt t="23008" x="2017713" y="3629025"/>
          <p14:tracePt t="23016" x="2017713" y="3595688"/>
          <p14:tracePt t="23024" x="2017713" y="3548063"/>
          <p14:tracePt t="23032" x="2008188" y="3524250"/>
          <p14:tracePt t="23040" x="1992313" y="3484563"/>
          <p14:tracePt t="23048" x="1976438" y="3444875"/>
          <p14:tracePt t="23056" x="1968500" y="3397250"/>
          <p14:tracePt t="23064" x="1944688" y="3365500"/>
          <p14:tracePt t="23192" x="1952625" y="3365500"/>
          <p14:tracePt t="23200" x="1960563" y="3389313"/>
          <p14:tracePt t="23217" x="1960563" y="3405188"/>
          <p14:tracePt t="23224" x="1952625" y="3421063"/>
          <p14:tracePt t="23232" x="1944688" y="3429000"/>
          <p14:tracePt t="23240" x="1944688" y="3436938"/>
          <p14:tracePt t="23248" x="1944688" y="3452813"/>
          <p14:tracePt t="23256" x="1936750" y="3460750"/>
          <p14:tracePt t="23264" x="1928813" y="3460750"/>
          <p14:tracePt t="23272" x="1920875" y="3468688"/>
          <p14:tracePt t="23280" x="1905000" y="3468688"/>
          <p14:tracePt t="23288" x="1881188" y="3484563"/>
          <p14:tracePt t="23296" x="1841500" y="3492500"/>
          <p14:tracePt t="23304" x="1817688" y="3492500"/>
          <p14:tracePt t="23312" x="1785938" y="3492500"/>
          <p14:tracePt t="23320" x="1762125" y="3492500"/>
          <p14:tracePt t="23328" x="1738313" y="3492500"/>
          <p14:tracePt t="23336" x="1714500" y="3492500"/>
          <p14:tracePt t="23344" x="1690688" y="3492500"/>
          <p14:tracePt t="23352" x="1674813" y="3492500"/>
          <p14:tracePt t="23360" x="1666875" y="3492500"/>
          <p14:tracePt t="23368" x="1658938" y="3492500"/>
          <p14:tracePt t="23464" x="1651000" y="3492500"/>
          <p14:tracePt t="23488" x="1641475" y="3492500"/>
          <p14:tracePt t="23504" x="1633538" y="3492500"/>
          <p14:tracePt t="23512" x="1625600" y="3492500"/>
          <p14:tracePt t="23528" x="1617663" y="3492500"/>
          <p14:tracePt t="23544" x="1609725" y="3492500"/>
          <p14:tracePt t="23705" x="1601788" y="3484563"/>
          <p14:tracePt t="23720" x="1601788" y="3476625"/>
          <p14:tracePt t="23728" x="1593850" y="3468688"/>
          <p14:tracePt t="23737" x="1593850" y="3460750"/>
          <p14:tracePt t="23744" x="1593850" y="3452813"/>
          <p14:tracePt t="23752" x="1593850" y="3444875"/>
          <p14:tracePt t="23760" x="1585913" y="3436938"/>
          <p14:tracePt t="23768" x="1577975" y="3429000"/>
          <p14:tracePt t="23777" x="1577975" y="3421063"/>
          <p14:tracePt t="23784" x="1577975" y="3413125"/>
          <p14:tracePt t="23793" x="1577975" y="3405188"/>
          <p14:tracePt t="23800" x="1570038" y="3397250"/>
          <p14:tracePt t="23824" x="1570038" y="3389313"/>
          <p14:tracePt t="23832" x="1570038" y="3381375"/>
          <p14:tracePt t="23856" x="1570038" y="3373438"/>
          <p14:tracePt t="23880" x="1570038" y="3365500"/>
          <p14:tracePt t="23888" x="1570038" y="3357563"/>
          <p14:tracePt t="23936" x="1570038" y="3349625"/>
          <p14:tracePt t="23993" x="1577975" y="3349625"/>
          <p14:tracePt t="24000" x="1577975" y="3341688"/>
          <p14:tracePt t="24008" x="1585913" y="3341688"/>
          <p14:tracePt t="24016" x="1593850" y="3341688"/>
          <p14:tracePt t="24025" x="1601788" y="3341688"/>
          <p14:tracePt t="24048" x="1609725" y="3341688"/>
          <p14:tracePt t="24057" x="1617663" y="3341688"/>
          <p14:tracePt t="24064" x="1625600" y="3341688"/>
          <p14:tracePt t="24080" x="1641475" y="3341688"/>
          <p14:tracePt t="24096" x="1651000" y="3341688"/>
          <p14:tracePt t="24104" x="1666875" y="3341688"/>
          <p14:tracePt t="24112" x="1674813" y="3341688"/>
          <p14:tracePt t="24120" x="1682750" y="3349625"/>
          <p14:tracePt t="24128" x="1706563" y="3349625"/>
          <p14:tracePt t="24136" x="1730375" y="3365500"/>
          <p14:tracePt t="24144" x="1746250" y="3373438"/>
          <p14:tracePt t="24152" x="1762125" y="3389313"/>
          <p14:tracePt t="24160" x="1778000" y="3397250"/>
          <p14:tracePt t="24168" x="1793875" y="3405188"/>
          <p14:tracePt t="24176" x="1809750" y="3421063"/>
          <p14:tracePt t="24184" x="1817688" y="3421063"/>
          <p14:tracePt t="24193" x="1833563" y="3436938"/>
          <p14:tracePt t="24200" x="1849438" y="3444875"/>
          <p14:tracePt t="24208" x="1865313" y="3460750"/>
          <p14:tracePt t="24217" x="1881188" y="3468688"/>
          <p14:tracePt t="24224" x="1897063" y="3476625"/>
          <p14:tracePt t="24232" x="1912938" y="3492500"/>
          <p14:tracePt t="24240" x="1936750" y="3508375"/>
          <p14:tracePt t="24248" x="1936750" y="3524250"/>
          <p14:tracePt t="24256" x="1952625" y="3532188"/>
          <p14:tracePt t="24264" x="1960563" y="3540125"/>
          <p14:tracePt t="24273" x="1968500" y="3548063"/>
          <p14:tracePt t="24280" x="1984375" y="3563938"/>
          <p14:tracePt t="24288" x="1992313" y="3571875"/>
          <p14:tracePt t="24296" x="2000250" y="3579813"/>
          <p14:tracePt t="24305" x="2008188" y="3587750"/>
          <p14:tracePt t="24312" x="2017713" y="3595688"/>
          <p14:tracePt t="24320" x="2025650" y="3605213"/>
          <p14:tracePt t="24328" x="2033588" y="3605213"/>
          <p14:tracePt t="24336" x="2041525" y="3613150"/>
          <p14:tracePt t="24352" x="2049463" y="3629025"/>
          <p14:tracePt t="24368" x="2057400" y="3636963"/>
          <p14:tracePt t="24376" x="2065338" y="3636963"/>
          <p14:tracePt t="24384" x="2073275" y="3644900"/>
          <p14:tracePt t="24393" x="2073275" y="3652838"/>
          <p14:tracePt t="24400" x="2081213" y="3660775"/>
          <p14:tracePt t="24408" x="2089150" y="3676650"/>
          <p14:tracePt t="24416" x="2097088" y="3684588"/>
          <p14:tracePt t="24424" x="2105025" y="3700463"/>
          <p14:tracePt t="24432" x="2112963" y="3708400"/>
          <p14:tracePt t="24440" x="2120900" y="3716338"/>
          <p14:tracePt t="24448" x="2128838" y="3724275"/>
          <p14:tracePt t="24456" x="2136775" y="3732213"/>
          <p14:tracePt t="24464" x="2152650" y="3740150"/>
          <p14:tracePt t="24472" x="2160588" y="3748088"/>
          <p14:tracePt t="24480" x="2176463" y="3748088"/>
          <p14:tracePt t="24488" x="2176463" y="3756025"/>
          <p14:tracePt t="24496" x="2184400" y="3756025"/>
          <p14:tracePt t="24504" x="2184400" y="3763963"/>
          <p14:tracePt t="24512" x="2192338" y="3763963"/>
          <p14:tracePt t="24544" x="2200275" y="3763963"/>
          <p14:tracePt t="24552" x="2208213" y="3763963"/>
          <p14:tracePt t="24593" x="2216150" y="3763963"/>
          <p14:tracePt t="24624" x="2224088" y="3763963"/>
          <p14:tracePt t="24632" x="2224088" y="3771900"/>
          <p14:tracePt t="24640" x="2232025" y="3771900"/>
          <p14:tracePt t="24648" x="2239963" y="3771900"/>
          <p14:tracePt t="24664" x="2247900" y="3771900"/>
          <p14:tracePt t="24680" x="2247900" y="3779838"/>
          <p14:tracePt t="24688" x="2255838" y="3779838"/>
          <p14:tracePt t="24976" x="2247900" y="3779838"/>
          <p14:tracePt t="25040" x="2239963" y="3779838"/>
          <p14:tracePt t="25048" x="2239963" y="3787775"/>
          <p14:tracePt t="25112" x="2232025" y="3787775"/>
          <p14:tracePt t="25128" x="2232025" y="3795713"/>
          <p14:tracePt t="25160" x="2224088" y="3795713"/>
          <p14:tracePt t="25200" x="2216150" y="3795713"/>
          <p14:tracePt t="25224" x="2208213" y="3795713"/>
          <p14:tracePt t="25240" x="2192338" y="3795713"/>
          <p14:tracePt t="25256" x="2176463" y="3795713"/>
          <p14:tracePt t="25264" x="2168525" y="3795713"/>
          <p14:tracePt t="25272" x="2160588" y="3795713"/>
          <p14:tracePt t="25280" x="2144713" y="3795713"/>
          <p14:tracePt t="25288" x="2136775" y="3795713"/>
          <p14:tracePt t="25296" x="2128838" y="3795713"/>
          <p14:tracePt t="25304" x="2112963" y="3795713"/>
          <p14:tracePt t="25312" x="2097088" y="3795713"/>
          <p14:tracePt t="25320" x="2081213" y="3787775"/>
          <p14:tracePt t="25328" x="2065338" y="3787775"/>
          <p14:tracePt t="25336" x="2041525" y="3771900"/>
          <p14:tracePt t="25344" x="2017713" y="3771900"/>
          <p14:tracePt t="25352" x="1992313" y="3763963"/>
          <p14:tracePt t="25360" x="1960563" y="3748088"/>
          <p14:tracePt t="25368" x="1928813" y="3732213"/>
          <p14:tracePt t="25376" x="1905000" y="3732213"/>
          <p14:tracePt t="25384" x="1865313" y="3716338"/>
          <p14:tracePt t="25393" x="1841500" y="3700463"/>
          <p14:tracePt t="25400" x="1801813" y="3684588"/>
          <p14:tracePt t="25408" x="1778000" y="3684588"/>
          <p14:tracePt t="25416" x="1746250" y="3668713"/>
          <p14:tracePt t="25424" x="1714500" y="3652838"/>
          <p14:tracePt t="25432" x="1698625" y="3644900"/>
          <p14:tracePt t="25440" x="1674813" y="3636963"/>
          <p14:tracePt t="25448" x="1658938" y="3621088"/>
          <p14:tracePt t="25456" x="1641475" y="3613150"/>
          <p14:tracePt t="25465" x="1617663" y="3605213"/>
          <p14:tracePt t="25472" x="1601788" y="3595688"/>
          <p14:tracePt t="25480" x="1593850" y="3595688"/>
          <p14:tracePt t="25488" x="1585913" y="3587750"/>
          <p14:tracePt t="25496" x="1577975" y="3587750"/>
          <p14:tracePt t="25504" x="1577975" y="3579813"/>
          <p14:tracePt t="25521" x="1570038" y="3571875"/>
          <p14:tracePt t="25528" x="1562100" y="3571875"/>
          <p14:tracePt t="25536" x="1562100" y="3563938"/>
          <p14:tracePt t="25552" x="1562100" y="3556000"/>
          <p14:tracePt t="25568" x="1562100" y="3548063"/>
          <p14:tracePt t="25576" x="1554163" y="3540125"/>
          <p14:tracePt t="25584" x="1554163" y="3532188"/>
          <p14:tracePt t="25593" x="1546225" y="3524250"/>
          <p14:tracePt t="25600" x="1538288" y="3516313"/>
          <p14:tracePt t="25616" x="1538288" y="3508375"/>
          <p14:tracePt t="25640" x="1538288" y="3500438"/>
          <p14:tracePt t="25672" x="1530350" y="3500438"/>
          <p14:tracePt t="25689" x="1530350" y="3492500"/>
          <p14:tracePt t="25744" x="1530350" y="3484563"/>
          <p14:tracePt t="25760" x="1538288" y="3484563"/>
          <p14:tracePt t="25768" x="1546225" y="3484563"/>
          <p14:tracePt t="25784" x="1554163" y="3476625"/>
          <p14:tracePt t="25816" x="1562100" y="3476625"/>
          <p14:tracePt t="25848" x="1570038" y="3468688"/>
          <p14:tracePt t="25904" x="1577975" y="3468688"/>
          <p14:tracePt t="25920" x="1585913" y="3468688"/>
          <p14:tracePt t="25928" x="1593850" y="3468688"/>
          <p14:tracePt t="25936" x="1601788" y="3468688"/>
          <p14:tracePt t="25944" x="1617663" y="3468688"/>
          <p14:tracePt t="25952" x="1625600" y="3476625"/>
          <p14:tracePt t="25960" x="1633538" y="3484563"/>
          <p14:tracePt t="25968" x="1641475" y="3484563"/>
          <p14:tracePt t="25976" x="1651000" y="3492500"/>
          <p14:tracePt t="25984" x="1658938" y="3500438"/>
          <p14:tracePt t="25993" x="1666875" y="3508375"/>
          <p14:tracePt t="26000" x="1682750" y="3516313"/>
          <p14:tracePt t="26008" x="1690688" y="3524250"/>
          <p14:tracePt t="26016" x="1706563" y="3532188"/>
          <p14:tracePt t="26024" x="1730375" y="3548063"/>
          <p14:tracePt t="26032" x="1746250" y="3571875"/>
          <p14:tracePt t="26040" x="1785938" y="3595688"/>
          <p14:tracePt t="26048" x="1817688" y="3621088"/>
          <p14:tracePt t="26056" x="1857375" y="3644900"/>
          <p14:tracePt t="26064" x="1905000" y="3668713"/>
          <p14:tracePt t="26072" x="1944688" y="3684588"/>
          <p14:tracePt t="26080" x="1976438" y="3692525"/>
          <p14:tracePt t="26088" x="1992313" y="3716338"/>
          <p14:tracePt t="26096" x="2033588" y="3724275"/>
          <p14:tracePt t="26104" x="2057400" y="3732213"/>
          <p14:tracePt t="26112" x="2073275" y="3748088"/>
          <p14:tracePt t="26120" x="2089150" y="3756025"/>
          <p14:tracePt t="26128" x="2105025" y="3763963"/>
          <p14:tracePt t="26136" x="2120900" y="3771900"/>
          <p14:tracePt t="26144" x="2128838" y="3771900"/>
          <p14:tracePt t="26152" x="2128838" y="3779838"/>
          <p14:tracePt t="26160" x="2136775" y="3779838"/>
          <p14:tracePt t="26264" x="2144713" y="3779838"/>
          <p14:tracePt t="26272" x="2152650" y="3779838"/>
          <p14:tracePt t="26288" x="2160588" y="3779838"/>
          <p14:tracePt t="26296" x="2168525" y="3779838"/>
          <p14:tracePt t="26304" x="2176463" y="3787775"/>
          <p14:tracePt t="26312" x="2184400" y="3787775"/>
          <p14:tracePt t="26320" x="2200275" y="3795713"/>
          <p14:tracePt t="26336" x="2216150" y="3795713"/>
          <p14:tracePt t="26344" x="2224088" y="3803650"/>
          <p14:tracePt t="26360" x="2224088" y="3811588"/>
          <p14:tracePt t="26368" x="2232025" y="3811588"/>
          <p14:tracePt t="26760" x="2232025" y="3819525"/>
          <p14:tracePt t="26792" x="2232025" y="3827463"/>
          <p14:tracePt t="26808" x="2232025" y="3835400"/>
          <p14:tracePt t="26816" x="2239963" y="3835400"/>
          <p14:tracePt t="26824" x="2239963" y="3843338"/>
          <p14:tracePt t="26832" x="2239963" y="3851275"/>
          <p14:tracePt t="26848" x="2239963" y="3859213"/>
          <p14:tracePt t="26864" x="2247900" y="3859213"/>
          <p14:tracePt t="26872" x="2247900" y="3867150"/>
          <p14:tracePt t="26880" x="2247900" y="3875088"/>
          <p14:tracePt t="26904" x="2239963" y="3883025"/>
          <p14:tracePt t="26912" x="2232025" y="3883025"/>
          <p14:tracePt t="26920" x="2232025" y="3890963"/>
          <p14:tracePt t="26936" x="2216150" y="3898900"/>
          <p14:tracePt t="26944" x="2208213" y="3898900"/>
          <p14:tracePt t="26952" x="2200275" y="3906838"/>
          <p14:tracePt t="26960" x="2192338" y="3914775"/>
          <p14:tracePt t="26968" x="2184400" y="3922713"/>
          <p14:tracePt t="26984" x="2176463" y="3938588"/>
          <p14:tracePt t="26993" x="2168525" y="3938588"/>
          <p14:tracePt t="27000" x="2160588" y="3948113"/>
          <p14:tracePt t="27008" x="2144713" y="3956050"/>
          <p14:tracePt t="27016" x="2128838" y="3971925"/>
          <p14:tracePt t="27024" x="2120900" y="3971925"/>
          <p14:tracePt t="27032" x="2105025" y="3987800"/>
          <p14:tracePt t="27040" x="2089150" y="3987800"/>
          <p14:tracePt t="27048" x="2081213" y="4003675"/>
          <p14:tracePt t="27056" x="2065338" y="4011613"/>
          <p14:tracePt t="27064" x="2057400" y="4019550"/>
          <p14:tracePt t="27072" x="2049463" y="4027488"/>
          <p14:tracePt t="27080" x="2033588" y="4027488"/>
          <p14:tracePt t="27088" x="2025650" y="4035425"/>
          <p14:tracePt t="27096" x="2008188" y="4051300"/>
          <p14:tracePt t="27104" x="1992313" y="4051300"/>
          <p14:tracePt t="27112" x="1984375" y="4059238"/>
          <p14:tracePt t="27120" x="1968500" y="4067175"/>
          <p14:tracePt t="27128" x="1952625" y="4075113"/>
          <p14:tracePt t="27136" x="1944688" y="4083050"/>
          <p14:tracePt t="27144" x="1928813" y="4083050"/>
          <p14:tracePt t="27152" x="1920875" y="4083050"/>
          <p14:tracePt t="27160" x="1905000" y="4090988"/>
          <p14:tracePt t="27168" x="1889125" y="4090988"/>
          <p14:tracePt t="27176" x="1873250" y="4090988"/>
          <p14:tracePt t="27184" x="1865313" y="4098925"/>
          <p14:tracePt t="27193" x="1849438" y="4098925"/>
          <p14:tracePt t="27209" x="1801813" y="4098925"/>
          <p14:tracePt t="27216" x="1785938" y="4098925"/>
          <p14:tracePt t="27224" x="1762125" y="4098925"/>
          <p14:tracePt t="27232" x="1738313" y="4098925"/>
          <p14:tracePt t="27240" x="1706563" y="4098925"/>
          <p14:tracePt t="27248" x="1682750" y="4098925"/>
          <p14:tracePt t="27256" x="1658938" y="4098925"/>
          <p14:tracePt t="27264" x="1641475" y="4098925"/>
          <p14:tracePt t="27272" x="1609725" y="4098925"/>
          <p14:tracePt t="27280" x="1585913" y="4098925"/>
          <p14:tracePt t="27288" x="1562100" y="4098925"/>
          <p14:tracePt t="27296" x="1546225" y="4098925"/>
          <p14:tracePt t="27304" x="1530350" y="4098925"/>
          <p14:tracePt t="27312" x="1514475" y="4098925"/>
          <p14:tracePt t="27320" x="1498600" y="4090988"/>
          <p14:tracePt t="27328" x="1482725" y="4090988"/>
          <p14:tracePt t="27344" x="1474788" y="4090988"/>
          <p14:tracePt t="27360" x="1474788" y="4083050"/>
          <p14:tracePt t="27608" x="1474788" y="4075113"/>
          <p14:tracePt t="27632" x="1482725" y="4075113"/>
          <p14:tracePt t="27648" x="1498600" y="4075113"/>
          <p14:tracePt t="27656" x="1506538" y="4075113"/>
          <p14:tracePt t="27664" x="1514475" y="4067175"/>
          <p14:tracePt t="27672" x="1522413" y="4067175"/>
          <p14:tracePt t="27680" x="1530350" y="4067175"/>
          <p14:tracePt t="27688" x="1538288" y="4067175"/>
          <p14:tracePt t="27696" x="1562100" y="4067175"/>
          <p14:tracePt t="27704" x="1577975" y="4067175"/>
          <p14:tracePt t="27712" x="1593850" y="4067175"/>
          <p14:tracePt t="27720" x="1617663" y="4067175"/>
          <p14:tracePt t="27728" x="1641475" y="4067175"/>
          <p14:tracePt t="27736" x="1666875" y="4067175"/>
          <p14:tracePt t="27744" x="1698625" y="4067175"/>
          <p14:tracePt t="27752" x="1730375" y="4075113"/>
          <p14:tracePt t="27760" x="1770063" y="4083050"/>
          <p14:tracePt t="27768" x="1809750" y="4090988"/>
          <p14:tracePt t="27776" x="1857375" y="4098925"/>
          <p14:tracePt t="27784" x="1920875" y="4114800"/>
          <p14:tracePt t="27793" x="1976438" y="4122738"/>
          <p14:tracePt t="27800" x="2025650" y="4122738"/>
          <p14:tracePt t="27808" x="2073275" y="4130675"/>
          <p14:tracePt t="27816" x="2128838" y="4146550"/>
          <p14:tracePt t="27824" x="2176463" y="4170363"/>
          <p14:tracePt t="27832" x="2232025" y="4170363"/>
          <p14:tracePt t="27840" x="2287588" y="4194175"/>
          <p14:tracePt t="27848" x="2343150" y="4217988"/>
          <p14:tracePt t="27856" x="2416175" y="4233863"/>
          <p14:tracePt t="27864" x="2455863" y="4241800"/>
          <p14:tracePt t="27872" x="2503488" y="4257675"/>
          <p14:tracePt t="27880" x="2551113" y="4273550"/>
          <p14:tracePt t="27888" x="2582863" y="4281488"/>
          <p14:tracePt t="27896" x="2622550" y="4298950"/>
          <p14:tracePt t="27904" x="2646363" y="4306888"/>
          <p14:tracePt t="27912" x="2678113" y="4314825"/>
          <p14:tracePt t="27920" x="2693988" y="4314825"/>
          <p14:tracePt t="27928" x="2717800" y="4322763"/>
          <p14:tracePt t="27936" x="2741613" y="4322763"/>
          <p14:tracePt t="27944" x="2751138" y="4330700"/>
          <p14:tracePt t="27961" x="2767013" y="4330700"/>
          <p14:tracePt t="28704" x="2759075" y="4338638"/>
          <p14:tracePt t="28720" x="2751138" y="4338638"/>
          <p14:tracePt t="28736" x="2751138" y="4346575"/>
          <p14:tracePt t="28760" x="2741613" y="4354513"/>
          <p14:tracePt t="28768" x="2733675" y="4354513"/>
          <p14:tracePt t="28776" x="2725738" y="4354513"/>
          <p14:tracePt t="28784" x="2717800" y="4354513"/>
          <p14:tracePt t="28793" x="2701925" y="4330700"/>
          <p14:tracePt t="28800" x="2670175" y="4281488"/>
          <p14:tracePt t="28809" x="2638425" y="4233863"/>
          <p14:tracePt t="28816" x="2606675" y="4178300"/>
          <p14:tracePt t="28825" x="2582863" y="4106863"/>
          <p14:tracePt t="28832" x="2543175" y="4043363"/>
          <p14:tracePt t="28841" x="2511425" y="3971925"/>
          <p14:tracePt t="28848" x="2487613" y="3898900"/>
          <p14:tracePt t="29105" x="2487613" y="3914775"/>
          <p14:tracePt t="29112" x="2479675" y="3948113"/>
          <p14:tracePt t="29120" x="2471738" y="3979863"/>
          <p14:tracePt t="29128" x="2455863" y="4011613"/>
          <p14:tracePt t="29136" x="2447925" y="4035425"/>
          <p14:tracePt t="29144" x="2432050" y="4043363"/>
          <p14:tracePt t="29153" x="2416175" y="4051300"/>
          <p14:tracePt t="29160" x="2392363" y="4051300"/>
          <p14:tracePt t="29168" x="2384425" y="4051300"/>
          <p14:tracePt t="29176" x="2366963" y="4035425"/>
          <p14:tracePt t="29185" x="2351088" y="4035425"/>
          <p14:tracePt t="29193" x="2335213" y="4019550"/>
          <p14:tracePt t="29200" x="2327275" y="4011613"/>
          <p14:tracePt t="29208" x="2311400" y="4011613"/>
          <p14:tracePt t="29216" x="2303463" y="4011613"/>
          <p14:tracePt t="29232" x="2295525" y="4011613"/>
          <p14:tracePt t="29248" x="2287588" y="4019550"/>
          <p14:tracePt t="29256" x="2287588" y="4035425"/>
          <p14:tracePt t="29264" x="2279650" y="4059238"/>
          <p14:tracePt t="29272" x="2255838" y="4083050"/>
          <p14:tracePt t="29280" x="2247900" y="4106863"/>
          <p14:tracePt t="29288" x="2239963" y="4122738"/>
          <p14:tracePt t="29296" x="2232025" y="4138613"/>
          <p14:tracePt t="29304" x="2224088" y="4162425"/>
          <p14:tracePt t="29312" x="2216150" y="4178300"/>
          <p14:tracePt t="29320" x="2208213" y="4202113"/>
          <p14:tracePt t="29328" x="2200275" y="4225925"/>
          <p14:tracePt t="29336" x="2192338" y="4233863"/>
          <p14:tracePt t="29344" x="2176463" y="4257675"/>
          <p14:tracePt t="29352" x="2168525" y="4281488"/>
          <p14:tracePt t="29360" x="2152650" y="4306888"/>
          <p14:tracePt t="29368" x="2152650" y="4322763"/>
          <p14:tracePt t="29376" x="2136775" y="4346575"/>
          <p14:tracePt t="29385" x="2120900" y="4362450"/>
          <p14:tracePt t="29393" x="2112963" y="4394200"/>
          <p14:tracePt t="29400" x="2097088" y="4410075"/>
          <p14:tracePt t="29408" x="2089150" y="4425950"/>
          <p14:tracePt t="29417" x="2081213" y="4449763"/>
          <p14:tracePt t="29424" x="2073275" y="4465638"/>
          <p14:tracePt t="29433" x="2057400" y="4481513"/>
          <p14:tracePt t="29440" x="2057400" y="4489450"/>
          <p14:tracePt t="29448" x="2041525" y="4505325"/>
          <p14:tracePt t="29456" x="2033588" y="4521200"/>
          <p14:tracePt t="29472" x="2017713" y="4537075"/>
          <p14:tracePt t="29480" x="2017713" y="4552950"/>
          <p14:tracePt t="29488" x="2008188" y="4552950"/>
          <p14:tracePt t="29496" x="2000250" y="4568825"/>
          <p14:tracePt t="29504" x="1992313" y="4576763"/>
          <p14:tracePt t="29512" x="1992313" y="4592638"/>
          <p14:tracePt t="29520" x="1976438" y="4600575"/>
          <p14:tracePt t="29528" x="1968500" y="4608513"/>
          <p14:tracePt t="29536" x="1952625" y="4624388"/>
          <p14:tracePt t="29544" x="1952625" y="4633913"/>
          <p14:tracePt t="29552" x="1936750" y="4641850"/>
          <p14:tracePt t="29560" x="1928813" y="4649788"/>
          <p14:tracePt t="29568" x="1920875" y="4657725"/>
          <p14:tracePt t="29584" x="1905000" y="4657725"/>
          <p14:tracePt t="29593" x="1897063" y="4673600"/>
          <p14:tracePt t="29600" x="1889125" y="4673600"/>
          <p14:tracePt t="29608" x="1881188" y="4673600"/>
          <p14:tracePt t="29616" x="1873250" y="4681538"/>
          <p14:tracePt t="29624" x="1865313" y="4689475"/>
          <p14:tracePt t="29632" x="1849438" y="4689475"/>
          <p14:tracePt t="29640" x="1841500" y="4689475"/>
          <p14:tracePt t="29648" x="1825625" y="4705350"/>
          <p14:tracePt t="29656" x="1809750" y="4713288"/>
          <p14:tracePt t="29664" x="1801813" y="4713288"/>
          <p14:tracePt t="29672" x="1793875" y="4713288"/>
          <p14:tracePt t="29680" x="1778000" y="4713288"/>
          <p14:tracePt t="29688" x="1770063" y="4721225"/>
          <p14:tracePt t="29696" x="1762125" y="4721225"/>
          <p14:tracePt t="29704" x="1746250" y="4721225"/>
          <p14:tracePt t="29712" x="1738313" y="4721225"/>
          <p14:tracePt t="29720" x="1730375" y="4721225"/>
          <p14:tracePt t="29728" x="1714500" y="4721225"/>
          <p14:tracePt t="29736" x="1706563" y="4721225"/>
          <p14:tracePt t="29744" x="1698625" y="4721225"/>
          <p14:tracePt t="29752" x="1690688" y="4721225"/>
          <p14:tracePt t="29760" x="1682750" y="4721225"/>
          <p14:tracePt t="29776" x="1674813" y="4721225"/>
          <p14:tracePt t="29793" x="1666875" y="4721225"/>
          <p14:tracePt t="29856" x="1658938" y="4713288"/>
          <p14:tracePt t="29872" x="1651000" y="4713288"/>
          <p14:tracePt t="29897" x="1641475" y="4705350"/>
          <p14:tracePt t="29904" x="1633538" y="4697413"/>
          <p14:tracePt t="29920" x="1625600" y="4697413"/>
          <p14:tracePt t="29928" x="1625600" y="4689475"/>
          <p14:tracePt t="29936" x="1617663" y="4689475"/>
          <p14:tracePt t="29952" x="1609725" y="4681538"/>
          <p14:tracePt t="29960" x="1601788" y="4681538"/>
          <p14:tracePt t="29976" x="1601788" y="4673600"/>
          <p14:tracePt t="30064" x="1593850" y="4673600"/>
          <p14:tracePt t="30089" x="1593850" y="4665663"/>
          <p14:tracePt t="30104" x="1593850" y="4657725"/>
          <p14:tracePt t="30120" x="1593850" y="4649788"/>
          <p14:tracePt t="30200" x="1585913" y="4641850"/>
          <p14:tracePt t="30208" x="1585913" y="4633913"/>
          <p14:tracePt t="30224" x="1585913" y="4624388"/>
          <p14:tracePt t="30369" x="1585913" y="4616450"/>
          <p14:tracePt t="30400" x="1593850" y="4616450"/>
          <p14:tracePt t="30432" x="1601788" y="4616450"/>
          <p14:tracePt t="30464" x="1601788" y="4608513"/>
          <p14:tracePt t="30472" x="1609725" y="4608513"/>
          <p14:tracePt t="30496" x="1617663" y="4608513"/>
          <p14:tracePt t="30520" x="1625600" y="4608513"/>
          <p14:tracePt t="30544" x="1633538" y="4600575"/>
          <p14:tracePt t="30560" x="1641475" y="4600575"/>
          <p14:tracePt t="30576" x="1651000" y="4600575"/>
          <p14:tracePt t="30600" x="1658938" y="4600575"/>
          <p14:tracePt t="30608" x="1666875" y="4600575"/>
          <p14:tracePt t="30624" x="1674813" y="4600575"/>
          <p14:tracePt t="30632" x="1690688" y="4600575"/>
          <p14:tracePt t="30649" x="1698625" y="4600575"/>
          <p14:tracePt t="30656" x="1722438" y="4600575"/>
          <p14:tracePt t="30664" x="1738313" y="4600575"/>
          <p14:tracePt t="30672" x="1754188" y="4600575"/>
          <p14:tracePt t="30680" x="1762125" y="4600575"/>
          <p14:tracePt t="30688" x="1785938" y="4600575"/>
          <p14:tracePt t="30696" x="1809750" y="4600575"/>
          <p14:tracePt t="30704" x="1833563" y="4600575"/>
          <p14:tracePt t="30712" x="1857375" y="4600575"/>
          <p14:tracePt t="30720" x="1889125" y="4600575"/>
          <p14:tracePt t="30728" x="1920875" y="4600575"/>
          <p14:tracePt t="30737" x="1944688" y="4600575"/>
          <p14:tracePt t="30745" x="1976438" y="4600575"/>
          <p14:tracePt t="30752" x="2000250" y="4600575"/>
          <p14:tracePt t="30760" x="2025650" y="4600575"/>
          <p14:tracePt t="30768" x="2057400" y="4600575"/>
          <p14:tracePt t="30776" x="2073275" y="4600575"/>
          <p14:tracePt t="30784" x="2089150" y="4600575"/>
          <p14:tracePt t="30793" x="2105025" y="4600575"/>
          <p14:tracePt t="30800" x="2112963" y="4600575"/>
          <p14:tracePt t="30808" x="2120900" y="4600575"/>
          <p14:tracePt t="30816" x="2128838" y="4600575"/>
          <p14:tracePt t="30840" x="2136775" y="4600575"/>
          <p14:tracePt t="31688" x="2136775" y="4608513"/>
          <p14:tracePt t="31728" x="2128838" y="4608513"/>
          <p14:tracePt t="31752" x="2120900" y="4608513"/>
          <p14:tracePt t="31768" x="2120900" y="4616450"/>
          <p14:tracePt t="31800" x="2112963" y="4616450"/>
          <p14:tracePt t="31809" x="2105025" y="4616450"/>
          <p14:tracePt t="31824" x="2097088" y="4616450"/>
          <p14:tracePt t="31832" x="2097088" y="4624388"/>
          <p14:tracePt t="31840" x="2097088" y="4633913"/>
          <p14:tracePt t="31848" x="2089150" y="4633913"/>
          <p14:tracePt t="31856" x="2089150" y="4641850"/>
          <p14:tracePt t="31864" x="2081213" y="4641850"/>
          <p14:tracePt t="31872" x="2073275" y="4641850"/>
          <p14:tracePt t="31880" x="2073275" y="4649788"/>
          <p14:tracePt t="31888" x="2065338" y="4649788"/>
          <p14:tracePt t="31896" x="2065338" y="4657725"/>
          <p14:tracePt t="31904" x="2057400" y="4665663"/>
          <p14:tracePt t="31920" x="2049463" y="4673600"/>
          <p14:tracePt t="31928" x="2041525" y="4673600"/>
          <p14:tracePt t="31936" x="2041525" y="4681538"/>
          <p14:tracePt t="31944" x="2033588" y="4681538"/>
          <p14:tracePt t="31952" x="2033588" y="4689475"/>
          <p14:tracePt t="31960" x="2017713" y="4697413"/>
          <p14:tracePt t="31968" x="2017713" y="4705350"/>
          <p14:tracePt t="31976" x="2008188" y="4713288"/>
          <p14:tracePt t="31993" x="1992313" y="4721225"/>
          <p14:tracePt t="32001" x="1992313" y="4729163"/>
          <p14:tracePt t="32008" x="1984375" y="4737100"/>
          <p14:tracePt t="32016" x="1976438" y="4745038"/>
          <p14:tracePt t="32024" x="1968500" y="4745038"/>
          <p14:tracePt t="32032" x="1968500" y="4752975"/>
          <p14:tracePt t="32040" x="1960563" y="4760913"/>
          <p14:tracePt t="32056" x="1960563" y="4768850"/>
          <p14:tracePt t="32064" x="1952625" y="4768850"/>
          <p14:tracePt t="32072" x="1944688" y="4784725"/>
          <p14:tracePt t="32088" x="1936750" y="4792663"/>
          <p14:tracePt t="32096" x="1936750" y="4800600"/>
          <p14:tracePt t="32112" x="1928813" y="4808538"/>
          <p14:tracePt t="32120" x="1912938" y="4816475"/>
          <p14:tracePt t="32128" x="1912938" y="4832350"/>
          <p14:tracePt t="32136" x="1912938" y="4840288"/>
          <p14:tracePt t="32144" x="1905000" y="4848225"/>
          <p14:tracePt t="32152" x="1905000" y="4856163"/>
          <p14:tracePt t="32160" x="1897063" y="4864100"/>
          <p14:tracePt t="32168" x="1889125" y="4872038"/>
          <p14:tracePt t="32176" x="1889125" y="4879975"/>
          <p14:tracePt t="32184" x="1873250" y="4887913"/>
          <p14:tracePt t="32193" x="1873250" y="4895850"/>
          <p14:tracePt t="32201" x="1873250" y="4903788"/>
          <p14:tracePt t="32208" x="1865313" y="4911725"/>
          <p14:tracePt t="32217" x="1857375" y="4927600"/>
          <p14:tracePt t="32224" x="1849438" y="4927600"/>
          <p14:tracePt t="32232" x="1849438" y="4935538"/>
          <p14:tracePt t="32240" x="1841500" y="4943475"/>
          <p14:tracePt t="32256" x="1841500" y="4951413"/>
          <p14:tracePt t="32272" x="1825625" y="4959350"/>
          <p14:tracePt t="32296" x="1825625" y="4967288"/>
          <p14:tracePt t="32320" x="1817688" y="4976813"/>
          <p14:tracePt t="32328" x="1817688" y="4984750"/>
          <p14:tracePt t="32368" x="1809750" y="4992688"/>
          <p14:tracePt t="32392" x="1801813" y="5000625"/>
          <p14:tracePt t="32408" x="1801813" y="5008563"/>
          <p14:tracePt t="32416" x="1793875" y="5016500"/>
          <p14:tracePt t="32440" x="1785938" y="5024438"/>
          <p14:tracePt t="32464" x="1785938" y="5032375"/>
          <p14:tracePt t="32472" x="1778000" y="5032375"/>
          <p14:tracePt t="32480" x="1778000" y="5040313"/>
          <p14:tracePt t="32488" x="1770063" y="5048250"/>
          <p14:tracePt t="32504" x="1770063" y="5056188"/>
          <p14:tracePt t="32520" x="1770063" y="5072063"/>
          <p14:tracePt t="32528" x="1762125" y="5072063"/>
          <p14:tracePt t="32536" x="1762125" y="5080000"/>
          <p14:tracePt t="32553" x="1762125" y="5087938"/>
          <p14:tracePt t="32568" x="1754188" y="5087938"/>
          <p14:tracePt t="32640" x="1746250" y="5087938"/>
          <p14:tracePt t="32672" x="1738313" y="5087938"/>
          <p14:tracePt t="32680" x="1738313" y="5095875"/>
          <p14:tracePt t="32704" x="1730375" y="5095875"/>
          <p14:tracePt t="32746" x="1730375" y="5103813"/>
          <p14:tracePt t="32792" x="1714500" y="5103813"/>
          <p14:tracePt t="32800" x="1706563" y="5103813"/>
          <p14:tracePt t="32808" x="1698625" y="5111750"/>
          <p14:tracePt t="32816" x="1690688" y="5119688"/>
          <p14:tracePt t="32824" x="1682750" y="5119688"/>
          <p14:tracePt t="32832" x="1674813" y="5119688"/>
          <p14:tracePt t="32840" x="1658938" y="5135563"/>
          <p14:tracePt t="32849" x="1641475" y="5143500"/>
          <p14:tracePt t="32856" x="1633538" y="5151438"/>
          <p14:tracePt t="32864" x="1617663" y="5159375"/>
          <p14:tracePt t="32872" x="1609725" y="5167313"/>
          <p14:tracePt t="32880" x="1593850" y="5175250"/>
          <p14:tracePt t="32888" x="1577975" y="5183188"/>
          <p14:tracePt t="32896" x="1562100" y="5183188"/>
          <p14:tracePt t="32904" x="1554163" y="5199063"/>
          <p14:tracePt t="32912" x="1538288" y="5199063"/>
          <p14:tracePt t="32920" x="1530350" y="5207000"/>
          <p14:tracePt t="32928" x="1522413" y="5214938"/>
          <p14:tracePt t="32936" x="1514475" y="5214938"/>
          <p14:tracePt t="32944" x="1514475" y="5222875"/>
          <p14:tracePt t="32952" x="1506538" y="5222875"/>
          <p14:tracePt t="32960" x="1498600" y="5230813"/>
          <p14:tracePt t="32968" x="1490663" y="5238750"/>
          <p14:tracePt t="33001" x="1482725" y="5238750"/>
          <p14:tracePt t="33248" x="1482725" y="5246688"/>
          <p14:tracePt t="33585" x="1482725" y="5254625"/>
          <p14:tracePt t="33920" x="1474788" y="5254625"/>
          <p14:tracePt t="33936" x="1466850" y="5254625"/>
          <p14:tracePt t="34064" x="1474788" y="5254625"/>
          <p14:tracePt t="34080" x="1482725" y="5238750"/>
          <p14:tracePt t="34096" x="1498600" y="5238750"/>
          <p14:tracePt t="34104" x="1498600" y="5230813"/>
          <p14:tracePt t="34112" x="1506538" y="5222875"/>
          <p14:tracePt t="34120" x="1522413" y="5222875"/>
          <p14:tracePt t="34128" x="1530350" y="5222875"/>
          <p14:tracePt t="34136" x="1538288" y="5214938"/>
          <p14:tracePt t="34144" x="1546225" y="5214938"/>
          <p14:tracePt t="34152" x="1562100" y="5214938"/>
          <p14:tracePt t="34160" x="1577975" y="5207000"/>
          <p14:tracePt t="34168" x="1601788" y="5199063"/>
          <p14:tracePt t="34176" x="1617663" y="5191125"/>
          <p14:tracePt t="34184" x="1633538" y="5191125"/>
          <p14:tracePt t="34193" x="1641475" y="5191125"/>
          <p14:tracePt t="34200" x="1651000" y="5191125"/>
          <p14:tracePt t="34208" x="1666875" y="5191125"/>
          <p14:tracePt t="34224" x="1674813" y="5191125"/>
          <p14:tracePt t="34232" x="1674813" y="5183188"/>
          <p14:tracePt t="34240" x="1682750" y="5183188"/>
          <p14:tracePt t="34248" x="1690688" y="5183188"/>
          <p14:tracePt t="34264" x="1698625" y="5183188"/>
          <p14:tracePt t="34280" x="1714500" y="5175250"/>
          <p14:tracePt t="34288" x="1730375" y="5175250"/>
          <p14:tracePt t="34296" x="1746250" y="5175250"/>
          <p14:tracePt t="34305" x="1762125" y="5175250"/>
          <p14:tracePt t="34312" x="1770063" y="5167313"/>
          <p14:tracePt t="34321" x="1785938" y="5159375"/>
          <p14:tracePt t="34328" x="1793875" y="5159375"/>
          <p14:tracePt t="34337" x="1801813" y="5159375"/>
          <p14:tracePt t="34344" x="1817688" y="5151438"/>
          <p14:tracePt t="34352" x="1825625" y="5151438"/>
          <p14:tracePt t="34360" x="1833563" y="5143500"/>
          <p14:tracePt t="34368" x="1849438" y="5135563"/>
          <p14:tracePt t="34376" x="1865313" y="5135563"/>
          <p14:tracePt t="34384" x="1873250" y="5127625"/>
          <p14:tracePt t="34393" x="1881188" y="5127625"/>
          <p14:tracePt t="34400" x="1897063" y="5119688"/>
          <p14:tracePt t="34408" x="1897063" y="5111750"/>
          <p14:tracePt t="34416" x="1905000" y="5111750"/>
          <p14:tracePt t="34432" x="1912938" y="5111750"/>
          <p14:tracePt t="34489" x="1912938" y="5103813"/>
          <p14:tracePt t="34617" x="1920875" y="5103813"/>
          <p14:tracePt t="34640" x="1928813" y="5103813"/>
          <p14:tracePt t="34656" x="1936750" y="5103813"/>
          <p14:tracePt t="34665" x="1944688" y="5103813"/>
          <p14:tracePt t="34672" x="1952625" y="5103813"/>
          <p14:tracePt t="34688" x="1960563" y="5095875"/>
          <p14:tracePt t="34696" x="1968500" y="5095875"/>
          <p14:tracePt t="34704" x="1984375" y="5095875"/>
          <p14:tracePt t="34720" x="1992313" y="5095875"/>
          <p14:tracePt t="34728" x="2008188" y="5087938"/>
          <p14:tracePt t="34744" x="2017713" y="5087938"/>
          <p14:tracePt t="34752" x="2025650" y="5087938"/>
          <p14:tracePt t="34760" x="2033588" y="5087938"/>
          <p14:tracePt t="34768" x="2041525" y="5087938"/>
          <p14:tracePt t="34776" x="2049463" y="5087938"/>
          <p14:tracePt t="34848" x="2057400" y="5087938"/>
          <p14:tracePt t="34856" x="2057400" y="5080000"/>
          <p14:tracePt t="34872" x="2057400" y="5072063"/>
          <p14:tracePt t="34968" x="2057400" y="5064125"/>
          <p14:tracePt t="34976" x="2065338" y="5056188"/>
          <p14:tracePt t="34993" x="2073275" y="5048250"/>
          <p14:tracePt t="35000" x="2081213" y="5048250"/>
          <p14:tracePt t="35009" x="2081213" y="5040313"/>
          <p14:tracePt t="35016" x="2097088" y="5032375"/>
          <p14:tracePt t="35024" x="2097088" y="5024438"/>
          <p14:tracePt t="35032" x="2112963" y="5024438"/>
          <p14:tracePt t="35040" x="2120900" y="5016500"/>
          <p14:tracePt t="35048" x="2128838" y="5016500"/>
          <p14:tracePt t="35056" x="2144713" y="5008563"/>
          <p14:tracePt t="35064" x="2168525" y="5000625"/>
          <p14:tracePt t="35072" x="2184400" y="4992688"/>
          <p14:tracePt t="35080" x="2200275" y="4976813"/>
          <p14:tracePt t="35088" x="2224088" y="4976813"/>
          <p14:tracePt t="35096" x="2239963" y="4967288"/>
          <p14:tracePt t="35104" x="2247900" y="4959350"/>
          <p14:tracePt t="35112" x="2263775" y="4951413"/>
          <p14:tracePt t="35120" x="2271713" y="4943475"/>
          <p14:tracePt t="35136" x="2271713" y="4935538"/>
          <p14:tracePt t="35144" x="2271713" y="4927600"/>
          <p14:tracePt t="35152" x="2279650" y="4927600"/>
          <p14:tracePt t="35160" x="2287588" y="4919663"/>
          <p14:tracePt t="35184" x="2287588" y="4911725"/>
          <p14:tracePt t="35209" x="2287588" y="4903788"/>
          <p14:tracePt t="35233" x="2287588" y="4895850"/>
          <p14:tracePt t="35248" x="2287588" y="4887913"/>
          <p14:tracePt t="35272" x="2287588" y="4879975"/>
          <p14:tracePt t="35449" x="2287588" y="4872038"/>
          <p14:tracePt t="35464" x="2295525" y="4864100"/>
          <p14:tracePt t="35472" x="2295525" y="4856163"/>
          <p14:tracePt t="35480" x="2295525" y="4840288"/>
          <p14:tracePt t="35488" x="2303463" y="4832350"/>
          <p14:tracePt t="35496" x="2319338" y="4816475"/>
          <p14:tracePt t="35504" x="2319338" y="4800600"/>
          <p14:tracePt t="35512" x="2327275" y="4784725"/>
          <p14:tracePt t="35520" x="2335213" y="4776788"/>
          <p14:tracePt t="35528" x="2335213" y="4760913"/>
          <p14:tracePt t="35536" x="2335213" y="4752975"/>
          <p14:tracePt t="35544" x="2343150" y="4745038"/>
          <p14:tracePt t="35552" x="2351088" y="4729163"/>
          <p14:tracePt t="35568" x="2351088" y="4721225"/>
          <p14:tracePt t="35576" x="2351088" y="4705350"/>
          <p14:tracePt t="35585" x="2359025" y="4705350"/>
          <p14:tracePt t="35593" x="2366963" y="4697413"/>
          <p14:tracePt t="35600" x="2366963" y="4681538"/>
          <p14:tracePt t="35617" x="2374900" y="4665663"/>
          <p14:tracePt t="35624" x="2384425" y="4657725"/>
          <p14:tracePt t="35632" x="2384425" y="4641850"/>
          <p14:tracePt t="35640" x="2392363" y="4624388"/>
          <p14:tracePt t="35649" x="2400300" y="4608513"/>
          <p14:tracePt t="35656" x="2400300" y="4592638"/>
          <p14:tracePt t="35664" x="2400300" y="4576763"/>
          <p14:tracePt t="35672" x="2408238" y="4568825"/>
          <p14:tracePt t="35680" x="2416175" y="4552950"/>
          <p14:tracePt t="35689" x="2416175" y="4545013"/>
          <p14:tracePt t="35696" x="2416175" y="4537075"/>
          <p14:tracePt t="35712" x="2424113" y="4529138"/>
          <p14:tracePt t="35728" x="2424113" y="4521200"/>
          <p14:tracePt t="35736" x="2432050" y="4521200"/>
          <p14:tracePt t="35744" x="2439988" y="4505325"/>
          <p14:tracePt t="35752" x="2439988" y="4497388"/>
          <p14:tracePt t="35760" x="2447925" y="4489450"/>
          <p14:tracePt t="35768" x="2463800" y="4465638"/>
          <p14:tracePt t="35776" x="2471738" y="4449763"/>
          <p14:tracePt t="35784" x="2479675" y="4441825"/>
          <p14:tracePt t="35792" x="2487613" y="4425950"/>
          <p14:tracePt t="35800" x="2503488" y="4410075"/>
          <p14:tracePt t="35808" x="2511425" y="4394200"/>
          <p14:tracePt t="35816" x="2519363" y="4386263"/>
          <p14:tracePt t="35824" x="2543175" y="4378325"/>
          <p14:tracePt t="35832" x="2551113" y="4362450"/>
          <p14:tracePt t="35840" x="2566988" y="4354513"/>
          <p14:tracePt t="35848" x="2582863" y="4330700"/>
          <p14:tracePt t="35856" x="2598738" y="4322763"/>
          <p14:tracePt t="35864" x="2622550" y="4306888"/>
          <p14:tracePt t="35872" x="2646363" y="4298950"/>
          <p14:tracePt t="35880" x="2662238" y="4281488"/>
          <p14:tracePt t="35888" x="2686050" y="4273550"/>
          <p14:tracePt t="35896" x="2701925" y="4257675"/>
          <p14:tracePt t="35904" x="2725738" y="4249738"/>
          <p14:tracePt t="35912" x="2751138" y="4233863"/>
          <p14:tracePt t="35920" x="2759075" y="4225925"/>
          <p14:tracePt t="35928" x="2774950" y="4210050"/>
          <p14:tracePt t="35936" x="2798763" y="4202113"/>
          <p14:tracePt t="35944" x="2814638" y="4186238"/>
          <p14:tracePt t="35952" x="2830513" y="4186238"/>
          <p14:tracePt t="35960" x="2838450" y="4170363"/>
          <p14:tracePt t="35968" x="2854325" y="4162425"/>
          <p14:tracePt t="35976" x="2862263" y="4154488"/>
          <p14:tracePt t="35984" x="2870200" y="4146550"/>
          <p14:tracePt t="35993" x="2878138" y="4138613"/>
          <p14:tracePt t="36000" x="2894013" y="4130675"/>
          <p14:tracePt t="36008" x="2901950" y="4122738"/>
          <p14:tracePt t="36016" x="2909888" y="4114800"/>
          <p14:tracePt t="36024" x="2925763" y="4114800"/>
          <p14:tracePt t="36032" x="2933700" y="4106863"/>
          <p14:tracePt t="36040" x="2941638" y="4106863"/>
          <p14:tracePt t="36048" x="2957513" y="4106863"/>
          <p14:tracePt t="36064" x="2965450" y="4098925"/>
          <p14:tracePt t="36072" x="2973388" y="4098925"/>
          <p14:tracePt t="36088" x="2981325" y="4098925"/>
          <p14:tracePt t="36096" x="2989263" y="4098925"/>
          <p14:tracePt t="36104" x="2997200" y="4098925"/>
          <p14:tracePt t="36120" x="3005138" y="4098925"/>
          <p14:tracePt t="36128" x="3021013" y="4090988"/>
          <p14:tracePt t="36136" x="3028950" y="4090988"/>
          <p14:tracePt t="36145" x="3036888" y="4090988"/>
          <p14:tracePt t="36153" x="3052763" y="4090988"/>
          <p14:tracePt t="36160" x="3068638" y="4090988"/>
          <p14:tracePt t="36168" x="3076575" y="4090988"/>
          <p14:tracePt t="36176" x="3084513" y="4090988"/>
          <p14:tracePt t="36184" x="3100388" y="4090988"/>
          <p14:tracePt t="36193" x="3117850" y="4083050"/>
          <p14:tracePt t="36209" x="3125788" y="4083050"/>
          <p14:tracePt t="36216" x="3141663" y="4083050"/>
          <p14:tracePt t="36224" x="3149600" y="4083050"/>
          <p14:tracePt t="36232" x="3157538" y="4083050"/>
          <p14:tracePt t="36240" x="3165475" y="4083050"/>
          <p14:tracePt t="36248" x="3173413" y="4083050"/>
          <p14:tracePt t="36256" x="3181350" y="4083050"/>
          <p14:tracePt t="36264" x="3189288" y="4083050"/>
          <p14:tracePt t="36280" x="3197225" y="4075113"/>
          <p14:tracePt t="36289" x="3205163" y="4067175"/>
          <p14:tracePt t="36312" x="3213100" y="4067175"/>
          <p14:tracePt t="36368" x="3213100" y="4059238"/>
          <p14:tracePt t="36384" x="3221038" y="4059238"/>
          <p14:tracePt t="36416" x="3221038" y="4051300"/>
          <p14:tracePt t="36424" x="3228975" y="4051300"/>
          <p14:tracePt t="36456" x="3236913" y="4043363"/>
          <p14:tracePt t="36681" x="3236913" y="4035425"/>
          <p14:tracePt t="36712" x="3228975" y="4035425"/>
          <p14:tracePt t="36760" x="3221038" y="4035425"/>
          <p14:tracePt t="36776" x="3213100" y="4027488"/>
          <p14:tracePt t="36800" x="3205163" y="4027488"/>
          <p14:tracePt t="36808" x="3197225" y="4027488"/>
          <p14:tracePt t="36824" x="3189288" y="4019550"/>
          <p14:tracePt t="36840" x="3173413" y="4019550"/>
          <p14:tracePt t="36856" x="3165475" y="4011613"/>
          <p14:tracePt t="36864" x="3157538" y="4011613"/>
          <p14:tracePt t="36880" x="3149600" y="4011613"/>
          <p14:tracePt t="36888" x="3133725" y="4003675"/>
          <p14:tracePt t="36909" x="3117850" y="3995738"/>
          <p14:tracePt t="36912" x="3109913" y="3995738"/>
          <p14:tracePt t="36920" x="3100388" y="3995738"/>
          <p14:tracePt t="36928" x="3092450" y="3979863"/>
          <p14:tracePt t="36937" x="3084513" y="3979863"/>
          <p14:tracePt t="36944" x="3076575" y="3979863"/>
          <p14:tracePt t="36952" x="3068638" y="3979863"/>
          <p14:tracePt t="36960" x="3060700" y="3971925"/>
          <p14:tracePt t="36968" x="3052763" y="3971925"/>
          <p14:tracePt t="36984" x="3044825" y="3963988"/>
          <p14:tracePt t="36992" x="3036888" y="3963988"/>
          <p14:tracePt t="37000" x="3036888" y="3956050"/>
          <p14:tracePt t="37009" x="3028950" y="3956050"/>
          <p14:tracePt t="37016" x="3021013" y="3956050"/>
          <p14:tracePt t="37024" x="3013075" y="3956050"/>
          <p14:tracePt t="37032" x="3005138" y="3948113"/>
          <p14:tracePt t="37040" x="2997200" y="3948113"/>
          <p14:tracePt t="37048" x="2989263" y="3948113"/>
          <p14:tracePt t="37056" x="2981325" y="3948113"/>
          <p14:tracePt t="37064" x="2981325" y="3938588"/>
          <p14:tracePt t="37072" x="2973388" y="3938588"/>
          <p14:tracePt t="37088" x="2965450" y="3938588"/>
          <p14:tracePt t="37096" x="2965450" y="3930650"/>
          <p14:tracePt t="37104" x="2957513" y="3930650"/>
          <p14:tracePt t="37120" x="2949575" y="3930650"/>
          <p14:tracePt t="37128" x="2941638" y="3922713"/>
          <p14:tracePt t="37136" x="2933700" y="3922713"/>
          <p14:tracePt t="37144" x="2917825" y="3922713"/>
          <p14:tracePt t="37152" x="2909888" y="3922713"/>
          <p14:tracePt t="37160" x="2909888" y="3914775"/>
          <p14:tracePt t="37168" x="2894013" y="3914775"/>
          <p14:tracePt t="37184" x="2886075" y="3914775"/>
          <p14:tracePt t="37208" x="2878138" y="3914775"/>
          <p14:tracePt t="37280" x="2870200" y="3914775"/>
          <p14:tracePt t="37288" x="2862263" y="3914775"/>
          <p14:tracePt t="37304" x="2854325" y="3914775"/>
          <p14:tracePt t="37320" x="2838450" y="3914775"/>
          <p14:tracePt t="37336" x="2830513" y="3914775"/>
          <p14:tracePt t="37352" x="2822575" y="3914775"/>
          <p14:tracePt t="37368" x="2814638" y="3914775"/>
          <p14:tracePt t="37376" x="2806700" y="3914775"/>
          <p14:tracePt t="37400" x="2798763" y="3914775"/>
          <p14:tracePt t="37656" x="2798763" y="3922713"/>
          <p14:tracePt t="37696" x="2798763" y="3930650"/>
          <p14:tracePt t="37704" x="2798763" y="3938588"/>
          <p14:tracePt t="37752" x="2798763" y="3948113"/>
          <p14:tracePt t="37768" x="2806700" y="3948113"/>
          <p14:tracePt t="38017" x="2806700" y="3956050"/>
          <p14:tracePt t="38224" x="2806700" y="3963988"/>
          <p14:tracePt t="38256" x="2814638" y="3963988"/>
          <p14:tracePt t="38264" x="2814638" y="3971925"/>
          <p14:tracePt t="38288" x="2814638" y="3979863"/>
          <p14:tracePt t="38296" x="2814638" y="3987800"/>
          <p14:tracePt t="38304" x="2814638" y="3995738"/>
          <p14:tracePt t="38312" x="2814638" y="4003675"/>
          <p14:tracePt t="38320" x="2814638" y="4019550"/>
          <p14:tracePt t="38328" x="2814638" y="4027488"/>
          <p14:tracePt t="38336" x="2814638" y="4035425"/>
          <p14:tracePt t="38344" x="2814638" y="4043363"/>
          <p14:tracePt t="38352" x="2814638" y="4059238"/>
          <p14:tracePt t="38360" x="2814638" y="4067175"/>
          <p14:tracePt t="38368" x="2814638" y="4083050"/>
          <p14:tracePt t="38376" x="2814638" y="4090988"/>
          <p14:tracePt t="38384" x="2814638" y="4106863"/>
          <p14:tracePt t="38392" x="2814638" y="4122738"/>
          <p14:tracePt t="38400" x="2814638" y="4130675"/>
          <p14:tracePt t="38408" x="2814638" y="4146550"/>
          <p14:tracePt t="38416" x="2814638" y="4162425"/>
          <p14:tracePt t="38424" x="2814638" y="4178300"/>
          <p14:tracePt t="38432" x="2814638" y="4194175"/>
          <p14:tracePt t="38440" x="2814638" y="4210050"/>
          <p14:tracePt t="38448" x="2814638" y="4217988"/>
          <p14:tracePt t="38456" x="2814638" y="4233863"/>
          <p14:tracePt t="38464" x="2814638" y="4249738"/>
          <p14:tracePt t="38472" x="2814638" y="4265613"/>
          <p14:tracePt t="38480" x="2814638" y="4273550"/>
          <p14:tracePt t="38488" x="2814638" y="4291013"/>
          <p14:tracePt t="38496" x="2814638" y="4306888"/>
          <p14:tracePt t="38504" x="2814638" y="4314825"/>
          <p14:tracePt t="38512" x="2814638" y="4322763"/>
          <p14:tracePt t="38520" x="2814638" y="4330700"/>
          <p14:tracePt t="38528" x="2814638" y="4338638"/>
          <p14:tracePt t="38536" x="2814638" y="4346575"/>
          <p14:tracePt t="38552" x="2814638" y="4354513"/>
          <p14:tracePt t="38560" x="2814638" y="4362450"/>
          <p14:tracePt t="38568" x="2814638" y="4370388"/>
          <p14:tracePt t="38584" x="2814638" y="4378325"/>
          <p14:tracePt t="38592" x="2814638" y="4386263"/>
          <p14:tracePt t="38600" x="2814638" y="4394200"/>
          <p14:tracePt t="38609" x="2814638" y="4402138"/>
          <p14:tracePt t="38616" x="2814638" y="4410075"/>
          <p14:tracePt t="38624" x="2814638" y="4418013"/>
          <p14:tracePt t="38632" x="2814638" y="4425950"/>
          <p14:tracePt t="38640" x="2814638" y="4433888"/>
          <p14:tracePt t="38648" x="2806700" y="4449763"/>
          <p14:tracePt t="38656" x="2806700" y="4465638"/>
          <p14:tracePt t="38672" x="2806700" y="4473575"/>
          <p14:tracePt t="38680" x="2806700" y="4481513"/>
          <p14:tracePt t="38688" x="2806700" y="4489450"/>
          <p14:tracePt t="38704" x="2798763" y="4497388"/>
          <p14:tracePt t="38712" x="2790825" y="4497388"/>
          <p14:tracePt t="38720" x="2790825" y="4505325"/>
          <p14:tracePt t="38728" x="2790825" y="4513263"/>
          <p14:tracePt t="38736" x="2790825" y="4521200"/>
          <p14:tracePt t="38752" x="2790825" y="4529138"/>
          <p14:tracePt t="38768" x="2790825" y="4545013"/>
          <p14:tracePt t="38776" x="2790825" y="4552950"/>
          <p14:tracePt t="38793" x="2790825" y="4568825"/>
          <p14:tracePt t="38800" x="2790825" y="4576763"/>
          <p14:tracePt t="38816" x="2790825" y="4584700"/>
          <p14:tracePt t="38825" x="2790825" y="4592638"/>
          <p14:tracePt t="38832" x="2790825" y="4600575"/>
          <p14:tracePt t="38848" x="2790825" y="4608513"/>
          <p14:tracePt t="38856" x="2790825" y="4616450"/>
          <p14:tracePt t="38873" x="2790825" y="4624388"/>
          <p14:tracePt t="38892" x="2790825" y="4633913"/>
          <p14:tracePt t="38936" x="2790825" y="4641850"/>
          <p14:tracePt t="38968" x="2790825" y="4649788"/>
          <p14:tracePt t="39008" x="2790825" y="4657725"/>
          <p14:tracePt t="39064" x="2798763" y="4665663"/>
          <p14:tracePt t="39697" x="2806700" y="4665663"/>
          <p14:tracePt t="39728" x="2814638" y="4665663"/>
          <p14:tracePt t="39784" x="2822575" y="4665663"/>
          <p14:tracePt t="39816" x="2830513" y="4665663"/>
          <p14:tracePt t="39832" x="2838450" y="4673600"/>
          <p14:tracePt t="39864" x="2846388" y="4673600"/>
          <p14:tracePt t="39880" x="2854325" y="4681538"/>
          <p14:tracePt t="39904" x="2862263" y="4681538"/>
          <p14:tracePt t="39912" x="2870200" y="4681538"/>
          <p14:tracePt t="39936" x="2878138" y="4681538"/>
          <p14:tracePt t="39960" x="2886075" y="4681538"/>
          <p14:tracePt t="39984" x="2894013" y="4681538"/>
          <p14:tracePt t="39992" x="2901950" y="4681538"/>
          <p14:tracePt t="40016" x="2909888" y="4681538"/>
          <p14:tracePt t="40032" x="2917825" y="4681538"/>
          <p14:tracePt t="40040" x="2925763" y="4681538"/>
          <p14:tracePt t="40056" x="2933700" y="4681538"/>
          <p14:tracePt t="40064" x="2941638" y="4681538"/>
          <p14:tracePt t="40073" x="2949575" y="4681538"/>
          <p14:tracePt t="40080" x="2957513" y="4673600"/>
          <p14:tracePt t="40088" x="2965450" y="4673600"/>
          <p14:tracePt t="40096" x="2973388" y="4673600"/>
          <p14:tracePt t="40105" x="2981325" y="4665663"/>
          <p14:tracePt t="40112" x="2989263" y="4665663"/>
          <p14:tracePt t="40120" x="2997200" y="4665663"/>
          <p14:tracePt t="40128" x="3013075" y="4657725"/>
          <p14:tracePt t="40144" x="3021013" y="4657725"/>
          <p14:tracePt t="40152" x="3036888" y="4657725"/>
          <p14:tracePt t="40168" x="3052763" y="4657725"/>
          <p14:tracePt t="40192" x="3068638" y="4657725"/>
          <p14:tracePt t="40200" x="3076575" y="4657725"/>
          <p14:tracePt t="40216" x="3084513" y="4657725"/>
          <p14:tracePt t="40224" x="3092450" y="4649788"/>
          <p14:tracePt t="40232" x="3100388" y="4649788"/>
          <p14:tracePt t="40240" x="3109913" y="4649788"/>
          <p14:tracePt t="40256" x="3125788" y="4649788"/>
          <p14:tracePt t="40264" x="3125788" y="4641850"/>
          <p14:tracePt t="40272" x="3133725" y="4641850"/>
          <p14:tracePt t="40280" x="3149600" y="4633913"/>
          <p14:tracePt t="40296" x="3165475" y="4633913"/>
          <p14:tracePt t="40305" x="3173413" y="4624388"/>
          <p14:tracePt t="40321" x="3189288" y="4624388"/>
          <p14:tracePt t="40328" x="3205163" y="4608513"/>
          <p14:tracePt t="40344" x="3221038" y="4600575"/>
          <p14:tracePt t="40353" x="3236913" y="4592638"/>
          <p14:tracePt t="40360" x="3244850" y="4584700"/>
          <p14:tracePt t="40369" x="3260725" y="4576763"/>
          <p14:tracePt t="40376" x="3276600" y="4568825"/>
          <p14:tracePt t="40385" x="3284538" y="4560888"/>
          <p14:tracePt t="40392" x="3300413" y="4552950"/>
          <p14:tracePt t="40400" x="3316288" y="4545013"/>
          <p14:tracePt t="40409" x="3324225" y="4529138"/>
          <p14:tracePt t="40416" x="3340100" y="4521200"/>
          <p14:tracePt t="40424" x="3355975" y="4505325"/>
          <p14:tracePt t="40432" x="3363913" y="4497388"/>
          <p14:tracePt t="40440" x="3379788" y="4489450"/>
          <p14:tracePt t="40448" x="3379788" y="4465638"/>
          <p14:tracePt t="40456" x="3395663" y="4449763"/>
          <p14:tracePt t="40464" x="3403600" y="4441825"/>
          <p14:tracePt t="40472" x="3411538" y="4418013"/>
          <p14:tracePt t="40480" x="3419475" y="4410075"/>
          <p14:tracePt t="40488" x="3435350" y="4394200"/>
          <p14:tracePt t="40496" x="3435350" y="4378325"/>
          <p14:tracePt t="40504" x="3443288" y="4362450"/>
          <p14:tracePt t="40512" x="3443288" y="4346575"/>
          <p14:tracePt t="40520" x="3451225" y="4330700"/>
          <p14:tracePt t="40528" x="3451225" y="4314825"/>
          <p14:tracePt t="40536" x="3451225" y="4291013"/>
          <p14:tracePt t="40544" x="3451225" y="4265613"/>
          <p14:tracePt t="40552" x="3451225" y="4249738"/>
          <p14:tracePt t="40560" x="3451225" y="4225925"/>
          <p14:tracePt t="40568" x="3443288" y="4202113"/>
          <p14:tracePt t="40576" x="3435350" y="4170363"/>
          <p14:tracePt t="40584" x="3435350" y="4154488"/>
          <p14:tracePt t="40593" x="3427413" y="4130675"/>
          <p14:tracePt t="40600" x="3411538" y="4122738"/>
          <p14:tracePt t="40609" x="3411538" y="4106863"/>
          <p14:tracePt t="40616" x="3395663" y="4083050"/>
          <p14:tracePt t="40624" x="3387725" y="4067175"/>
          <p14:tracePt t="40632" x="3379788" y="4051300"/>
          <p14:tracePt t="40640" x="3363913" y="4035425"/>
          <p14:tracePt t="40649" x="3348038" y="4011613"/>
          <p14:tracePt t="40656" x="3324225" y="4003675"/>
          <p14:tracePt t="40664" x="3300413" y="3971925"/>
          <p14:tracePt t="40672" x="3292475" y="3963988"/>
          <p14:tracePt t="40681" x="3268663" y="3938588"/>
          <p14:tracePt t="40688" x="3252788" y="3930650"/>
          <p14:tracePt t="40696" x="3236913" y="3914775"/>
          <p14:tracePt t="40704" x="3221038" y="3898900"/>
          <p14:tracePt t="40712" x="3197225" y="3890963"/>
          <p14:tracePt t="40720" x="3181350" y="3875088"/>
          <p14:tracePt t="40728" x="3165475" y="3867150"/>
          <p14:tracePt t="40736" x="3149600" y="3851275"/>
          <p14:tracePt t="40744" x="3125788" y="3843338"/>
          <p14:tracePt t="40752" x="3100388" y="3843338"/>
          <p14:tracePt t="40760" x="3076575" y="3827463"/>
          <p14:tracePt t="40768" x="3044825" y="3819525"/>
          <p14:tracePt t="40776" x="3021013" y="3811588"/>
          <p14:tracePt t="40784" x="2997200" y="3811588"/>
          <p14:tracePt t="40791" x="2973388" y="3803650"/>
          <p14:tracePt t="40800" x="2949575" y="3795713"/>
          <p14:tracePt t="40809" x="2933700" y="3787775"/>
          <p14:tracePt t="40816" x="2909888" y="3787775"/>
          <p14:tracePt t="40824" x="2886075" y="3787775"/>
          <p14:tracePt t="40832" x="2862263" y="3779838"/>
          <p14:tracePt t="40840" x="2846388" y="3771900"/>
          <p14:tracePt t="40848" x="2830513" y="3771900"/>
          <p14:tracePt t="40856" x="2814638" y="3763963"/>
          <p14:tracePt t="40864" x="2806700" y="3763963"/>
          <p14:tracePt t="40872" x="2790825" y="3763963"/>
          <p14:tracePt t="40880" x="2782888" y="3763963"/>
          <p14:tracePt t="40888" x="2774950" y="3763963"/>
          <p14:tracePt t="40904" x="2767013" y="3756025"/>
          <p14:tracePt t="40920" x="2751138" y="3756025"/>
          <p14:tracePt t="40928" x="2741613" y="3756025"/>
          <p14:tracePt t="40952" x="2733675" y="3756025"/>
          <p14:tracePt t="40993" x="2725738" y="3756025"/>
          <p14:tracePt t="41032" x="2717800" y="3756025"/>
          <p14:tracePt t="41048" x="2709863" y="3756025"/>
          <p14:tracePt t="41056" x="2693988" y="3756025"/>
          <p14:tracePt t="41072" x="2678113" y="3756025"/>
          <p14:tracePt t="41080" x="2670175" y="3756025"/>
          <p14:tracePt t="41096" x="2662238" y="3756025"/>
          <p14:tracePt t="41104" x="2654300" y="3756025"/>
          <p14:tracePt t="41112" x="2646363" y="3756025"/>
          <p14:tracePt t="41144" x="2630488" y="3756025"/>
          <p14:tracePt t="41168" x="2622550" y="3756025"/>
          <p14:tracePt t="41184" x="2614613" y="3756025"/>
          <p14:tracePt t="41200" x="2598738" y="3756025"/>
          <p14:tracePt t="41209" x="2590800" y="3756025"/>
          <p14:tracePt t="41216" x="2582863" y="3756025"/>
          <p14:tracePt t="41224" x="2574925" y="3756025"/>
          <p14:tracePt t="41232" x="2566988" y="3756025"/>
          <p14:tracePt t="41240" x="2559050" y="3756025"/>
          <p14:tracePt t="41256" x="2559050" y="3763963"/>
          <p14:tracePt t="41288" x="2551113" y="3763963"/>
          <p14:tracePt t="41338" x="2535238" y="3771900"/>
          <p14:tracePt t="41344" x="2535238" y="3787775"/>
          <p14:tracePt t="41352" x="2527300" y="3803650"/>
          <p14:tracePt t="41360" x="2519363" y="3811588"/>
          <p14:tracePt t="41368" x="2503488" y="3827463"/>
          <p14:tracePt t="41376" x="2495550" y="3851275"/>
          <p14:tracePt t="41384" x="2487613" y="3867150"/>
          <p14:tracePt t="41392" x="2471738" y="3883025"/>
          <p14:tracePt t="41400" x="2463800" y="3890963"/>
          <p14:tracePt t="41409" x="2455863" y="3906838"/>
          <p14:tracePt t="41416" x="2439988" y="3914775"/>
          <p14:tracePt t="41424" x="2432050" y="3930650"/>
          <p14:tracePt t="41432" x="2424113" y="3948113"/>
          <p14:tracePt t="41448" x="2416175" y="3963988"/>
          <p14:tracePt t="41456" x="2416175" y="3971925"/>
          <p14:tracePt t="41464" x="2400300" y="3987800"/>
          <p14:tracePt t="41472" x="2400300" y="4003675"/>
          <p14:tracePt t="41480" x="2392363" y="4027488"/>
          <p14:tracePt t="41488" x="2384425" y="4051300"/>
          <p14:tracePt t="41496" x="2374900" y="4075113"/>
          <p14:tracePt t="41504" x="2366963" y="4098925"/>
          <p14:tracePt t="41512" x="2359025" y="4122738"/>
          <p14:tracePt t="41520" x="2359025" y="4146550"/>
          <p14:tracePt t="41528" x="2351088" y="4170363"/>
          <p14:tracePt t="41536" x="2343150" y="4194175"/>
          <p14:tracePt t="41544" x="2335213" y="4210050"/>
          <p14:tracePt t="41552" x="2335213" y="4217988"/>
          <p14:tracePt t="41560" x="2335213" y="4233863"/>
          <p14:tracePt t="41568" x="2335213" y="4249738"/>
          <p14:tracePt t="41576" x="2335213" y="4265613"/>
          <p14:tracePt t="41584" x="2327275" y="4291013"/>
          <p14:tracePt t="41593" x="2327275" y="4306888"/>
          <p14:tracePt t="41600" x="2319338" y="4314825"/>
          <p14:tracePt t="41609" x="2319338" y="4330700"/>
          <p14:tracePt t="41617" x="2319338" y="4346575"/>
          <p14:tracePt t="41624" x="2319338" y="4370388"/>
          <p14:tracePt t="41633" x="2319338" y="4386263"/>
          <p14:tracePt t="41640" x="2319338" y="4402138"/>
          <p14:tracePt t="41648" x="2319338" y="4418013"/>
          <p14:tracePt t="41656" x="2319338" y="4425950"/>
          <p14:tracePt t="41664" x="2327275" y="4441825"/>
          <p14:tracePt t="41672" x="2327275" y="4449763"/>
          <p14:tracePt t="41680" x="2327275" y="4465638"/>
          <p14:tracePt t="41688" x="2327275" y="4473575"/>
          <p14:tracePt t="41696" x="2327275" y="4481513"/>
          <p14:tracePt t="41704" x="2335213" y="4497388"/>
          <p14:tracePt t="41712" x="2335213" y="4505325"/>
          <p14:tracePt t="41720" x="2343150" y="4529138"/>
          <p14:tracePt t="41728" x="2351088" y="4537075"/>
          <p14:tracePt t="41736" x="2351088" y="4545013"/>
          <p14:tracePt t="41744" x="2359025" y="4560888"/>
          <p14:tracePt t="41752" x="2366963" y="4568825"/>
          <p14:tracePt t="41760" x="2366963" y="4576763"/>
          <p14:tracePt t="41768" x="2384425" y="4592638"/>
          <p14:tracePt t="41776" x="2392363" y="4600575"/>
          <p14:tracePt t="41784" x="2400300" y="4616450"/>
          <p14:tracePt t="41792" x="2408238" y="4616450"/>
          <p14:tracePt t="41800" x="2416175" y="4633913"/>
          <p14:tracePt t="41809" x="2432050" y="4649788"/>
          <p14:tracePt t="41816" x="2447925" y="4657725"/>
          <p14:tracePt t="41824" x="2463800" y="4681538"/>
          <p14:tracePt t="41832" x="2479675" y="4681538"/>
          <p14:tracePt t="41840" x="2495550" y="4697413"/>
          <p14:tracePt t="41848" x="2511425" y="4705350"/>
          <p14:tracePt t="41856" x="2527300" y="4721225"/>
          <p14:tracePt t="41864" x="2543175" y="4729163"/>
          <p14:tracePt t="41876" x="2559050" y="4729163"/>
          <p14:tracePt t="41880" x="2574925" y="4737100"/>
          <p14:tracePt t="41888" x="2590800" y="4745038"/>
          <p14:tracePt t="41896" x="2598738" y="4745038"/>
          <p14:tracePt t="41904" x="2622550" y="4752975"/>
          <p14:tracePt t="41912" x="2630488" y="4752975"/>
          <p14:tracePt t="41920" x="2646363" y="4760913"/>
          <p14:tracePt t="41928" x="2654300" y="4760913"/>
          <p14:tracePt t="41936" x="2670175" y="4760913"/>
          <p14:tracePt t="41944" x="2686050" y="4760913"/>
          <p14:tracePt t="41952" x="2701925" y="4760913"/>
          <p14:tracePt t="41960" x="2725738" y="4760913"/>
          <p14:tracePt t="41968" x="2733675" y="4760913"/>
          <p14:tracePt t="41976" x="2751138" y="4768850"/>
          <p14:tracePt t="41984" x="2774950" y="4768850"/>
          <p14:tracePt t="41992" x="2782888" y="4768850"/>
          <p14:tracePt t="42000" x="2790825" y="4776788"/>
          <p14:tracePt t="42009" x="2806700" y="4776788"/>
          <p14:tracePt t="42016" x="2822575" y="4784725"/>
          <p14:tracePt t="42032" x="2830513" y="4784725"/>
          <p14:tracePt t="42040" x="2838450" y="4784725"/>
          <p14:tracePt t="42048" x="2846388" y="4784725"/>
          <p14:tracePt t="42064" x="2854325" y="4784725"/>
          <p14:tracePt t="42080" x="2862263" y="4784725"/>
          <p14:tracePt t="42096" x="2870200" y="4784725"/>
          <p14:tracePt t="42104" x="2878138" y="4784725"/>
          <p14:tracePt t="42120" x="2886075" y="4784725"/>
          <p14:tracePt t="42153" x="2894013" y="4784725"/>
          <p14:tracePt t="42217" x="2901950" y="4784725"/>
          <p14:tracePt t="42224" x="2901950" y="4776788"/>
          <p14:tracePt t="42256" x="2909888" y="4776788"/>
          <p14:tracePt t="42272" x="2909888" y="4768850"/>
          <p14:tracePt t="42401" x="2909888" y="4760913"/>
          <p14:tracePt t="42424" x="2917825" y="4752975"/>
          <p14:tracePt t="42432" x="2917825" y="4745038"/>
          <p14:tracePt t="42440" x="2925763" y="4737100"/>
          <p14:tracePt t="42448" x="2933700" y="4721225"/>
          <p14:tracePt t="42456" x="2933700" y="4713288"/>
          <p14:tracePt t="42464" x="2949575" y="4697413"/>
          <p14:tracePt t="42472" x="2957513" y="4681538"/>
          <p14:tracePt t="42480" x="2973388" y="4665663"/>
          <p14:tracePt t="42488" x="2981325" y="4641850"/>
          <p14:tracePt t="42496" x="2997200" y="4600575"/>
          <p14:tracePt t="42504" x="3013075" y="4560888"/>
          <p14:tracePt t="42512" x="3028950" y="4521200"/>
          <p14:tracePt t="42520" x="3052763" y="4473575"/>
          <p14:tracePt t="42528" x="3068638" y="4425950"/>
          <p14:tracePt t="42536" x="3092450" y="4370388"/>
          <p14:tracePt t="42544" x="3117850" y="4306888"/>
          <p14:tracePt t="42552" x="3141663" y="4249738"/>
          <p14:tracePt t="42560" x="3165475" y="4194175"/>
          <p14:tracePt t="42568" x="3181350" y="4138613"/>
          <p14:tracePt t="42576" x="3197225" y="4083050"/>
          <p14:tracePt t="42584" x="3213100" y="4035425"/>
          <p14:tracePt t="42592" x="3221038" y="3987800"/>
          <p14:tracePt t="42600" x="3236913" y="3930650"/>
          <p14:tracePt t="42609" x="3252788" y="3867150"/>
          <p14:tracePt t="42616" x="3252788" y="3811588"/>
          <p14:tracePt t="42624" x="3252788" y="3756025"/>
          <p14:tracePt t="42632" x="3260725" y="3716338"/>
          <p14:tracePt t="42640" x="3260725" y="3660775"/>
          <p14:tracePt t="42648" x="3260725" y="3621088"/>
          <p14:tracePt t="42656" x="3268663" y="3548063"/>
          <p14:tracePt t="42665" x="3268663" y="3508375"/>
          <p14:tracePt t="42672" x="3268663" y="3476625"/>
          <p14:tracePt t="42680" x="3268663" y="3444875"/>
          <p14:tracePt t="42688" x="3268663" y="3405188"/>
          <p14:tracePt t="42696" x="3268663" y="3381375"/>
          <p14:tracePt t="42704" x="3268663" y="3357563"/>
          <p14:tracePt t="42712" x="3268663" y="3341688"/>
          <p14:tracePt t="42720" x="3268663" y="3317875"/>
          <p14:tracePt t="42728" x="3268663" y="3294063"/>
          <p14:tracePt t="42736" x="3268663" y="3278188"/>
          <p14:tracePt t="42744" x="3268663" y="3262313"/>
          <p14:tracePt t="42752" x="3268663" y="3244850"/>
          <p14:tracePt t="42760" x="3268663" y="3228975"/>
          <p14:tracePt t="42768" x="3268663" y="3213100"/>
          <p14:tracePt t="42776" x="3268663" y="3197225"/>
          <p14:tracePt t="42784" x="3268663" y="3173413"/>
          <p14:tracePt t="42792" x="3268663" y="3165475"/>
          <p14:tracePt t="42800" x="3268663" y="3149600"/>
          <p14:tracePt t="42809" x="3268663" y="3141663"/>
          <p14:tracePt t="42816" x="3268663" y="3125788"/>
          <p14:tracePt t="42832" x="3268663" y="3117850"/>
          <p14:tracePt t="42840" x="3268663" y="3101975"/>
          <p14:tracePt t="42856" x="3268663" y="3094038"/>
          <p14:tracePt t="42872" x="3268663" y="3078163"/>
          <p14:tracePt t="42888" x="3268663" y="3070225"/>
          <p14:tracePt t="42904" x="3268663" y="3062288"/>
          <p14:tracePt t="42920" x="3268663" y="3054350"/>
          <p14:tracePt t="42928" x="3268663" y="3046413"/>
          <p14:tracePt t="42944" x="3268663" y="3038475"/>
          <p14:tracePt t="42968" x="3268663" y="3030538"/>
          <p14:tracePt t="43056" x="3268663" y="3022600"/>
          <p14:tracePt t="43096" x="3260725" y="3014663"/>
          <p14:tracePt t="43144" x="3252788" y="3014663"/>
          <p14:tracePt t="43176" x="3244850" y="3014663"/>
          <p14:tracePt t="43185" x="3244850" y="3006725"/>
          <p14:tracePt t="43209" x="3236913" y="3006725"/>
          <p14:tracePt t="43216" x="3228975" y="3006725"/>
          <p14:tracePt t="43256" x="3221038" y="3006725"/>
          <p14:tracePt t="43264" x="3213100" y="2998788"/>
          <p14:tracePt t="43304" x="3205163" y="2998788"/>
          <p14:tracePt t="43368" x="3197225" y="2998788"/>
          <p14:tracePt t="43433" x="3189288" y="2998788"/>
          <p14:tracePt t="43456" x="3181350" y="2998788"/>
          <p14:tracePt t="43472" x="3181350" y="3006725"/>
          <p14:tracePt t="43488" x="3181350" y="3014663"/>
          <p14:tracePt t="43496" x="3181350" y="3022600"/>
          <p14:tracePt t="43504" x="3181350" y="3030538"/>
          <p14:tracePt t="43512" x="3173413" y="3046413"/>
          <p14:tracePt t="43520" x="3173413" y="3054350"/>
          <p14:tracePt t="43528" x="3173413" y="3062288"/>
          <p14:tracePt t="43536" x="3173413" y="3078163"/>
          <p14:tracePt t="43544" x="3173413" y="3086100"/>
          <p14:tracePt t="43552" x="3173413" y="3094038"/>
          <p14:tracePt t="43560" x="3173413" y="3101975"/>
          <p14:tracePt t="43576" x="3173413" y="3109913"/>
          <p14:tracePt t="43592" x="3181350" y="3117850"/>
          <p14:tracePt t="43624" x="3189288" y="3117850"/>
          <p14:tracePt t="43672" x="3197225" y="3117850"/>
          <p14:tracePt t="43688" x="3205163" y="3117850"/>
          <p14:tracePt t="43697" x="3205163" y="3125788"/>
          <p14:tracePt t="43704" x="3213100" y="3125788"/>
          <p14:tracePt t="43712" x="3221038" y="3125788"/>
          <p14:tracePt t="43720" x="3228975" y="3125788"/>
          <p14:tracePt t="43728" x="3236913" y="3125788"/>
          <p14:tracePt t="43736" x="3244850" y="3125788"/>
          <p14:tracePt t="43744" x="3252788" y="3125788"/>
          <p14:tracePt t="43752" x="3260725" y="3125788"/>
          <p14:tracePt t="43760" x="3268663" y="3125788"/>
          <p14:tracePt t="43768" x="3276600" y="3125788"/>
          <p14:tracePt t="43776" x="3284538" y="3125788"/>
          <p14:tracePt t="43784" x="3292475" y="3125788"/>
          <p14:tracePt t="43800" x="3300413" y="3125788"/>
          <p14:tracePt t="43816" x="3308350" y="3125788"/>
          <p14:tracePt t="43832" x="3316288" y="3125788"/>
          <p14:tracePt t="43872" x="3324225" y="3125788"/>
          <p14:tracePt t="44033" x="3324225" y="3117850"/>
          <p14:tracePt t="44048" x="3324225" y="3109913"/>
          <p14:tracePt t="44064" x="3324225" y="3101975"/>
          <p14:tracePt t="44072" x="3316288" y="3086100"/>
          <p14:tracePt t="44080" x="3316288" y="3078163"/>
          <p14:tracePt t="44088" x="3316288" y="3070225"/>
          <p14:tracePt t="44096" x="3316288" y="3062288"/>
          <p14:tracePt t="44104" x="3316288" y="3054350"/>
          <p14:tracePt t="44112" x="3316288" y="3046413"/>
          <p14:tracePt t="44120" x="3316288" y="3038475"/>
          <p14:tracePt t="44128" x="3316288" y="3030538"/>
          <p14:tracePt t="44136" x="3316288" y="3022600"/>
          <p14:tracePt t="44152" x="3324225" y="3014663"/>
          <p14:tracePt t="44160" x="3324225" y="3006725"/>
          <p14:tracePt t="44168" x="3332163" y="3006725"/>
          <p14:tracePt t="44176" x="3332163" y="2998788"/>
          <p14:tracePt t="44192" x="3340100" y="2990850"/>
          <p14:tracePt t="44200" x="3348038" y="2982913"/>
          <p14:tracePt t="44217" x="3348038" y="2974975"/>
          <p14:tracePt t="44232" x="3355975" y="2967038"/>
          <p14:tracePt t="44256" x="3355975" y="2959100"/>
          <p14:tracePt t="44264" x="3355975" y="2951163"/>
          <p14:tracePt t="44280" x="3355975" y="2943225"/>
          <p14:tracePt t="44296" x="3355975" y="2935288"/>
          <p14:tracePt t="44304" x="3363913" y="2935288"/>
          <p14:tracePt t="44320" x="3363913" y="2927350"/>
          <p14:tracePt t="44328" x="3363913" y="2919413"/>
          <p14:tracePt t="44336" x="3355975" y="2919413"/>
          <p14:tracePt t="44344" x="3348038" y="2919413"/>
          <p14:tracePt t="44352" x="3332163" y="2909888"/>
          <p14:tracePt t="44360" x="3308350" y="2901950"/>
          <p14:tracePt t="44368" x="3292475" y="2894013"/>
          <p14:tracePt t="44376" x="3276600" y="2886075"/>
          <p14:tracePt t="44384" x="3260725" y="2878138"/>
          <p14:tracePt t="44391" x="3236913" y="2870200"/>
          <p14:tracePt t="44400" x="3221038" y="2862263"/>
          <p14:tracePt t="44409" x="3197225" y="2854325"/>
          <p14:tracePt t="44416" x="3181350" y="2854325"/>
          <p14:tracePt t="44424" x="3157538" y="2838450"/>
          <p14:tracePt t="44432" x="3141663" y="2830513"/>
          <p14:tracePt t="44440" x="3117850" y="2822575"/>
          <p14:tracePt t="44448" x="3100388" y="2822575"/>
          <p14:tracePt t="44456" x="3092450" y="2822575"/>
          <p14:tracePt t="44464" x="3076575" y="2822575"/>
          <p14:tracePt t="44472" x="3060700" y="2822575"/>
          <p14:tracePt t="44480" x="3044825" y="2822575"/>
          <p14:tracePt t="44488" x="3028950" y="2814638"/>
          <p14:tracePt t="44496" x="3013075" y="2814638"/>
          <p14:tracePt t="44504" x="2997200" y="2814638"/>
          <p14:tracePt t="44512" x="2989263" y="2814638"/>
          <p14:tracePt t="44520" x="2965450" y="2814638"/>
          <p14:tracePt t="44528" x="2949575" y="2814638"/>
          <p14:tracePt t="44536" x="2933700" y="2814638"/>
          <p14:tracePt t="44544" x="2917825" y="2814638"/>
          <p14:tracePt t="44552" x="2909888" y="2814638"/>
          <p14:tracePt t="44560" x="2894013" y="2814638"/>
          <p14:tracePt t="44568" x="2886075" y="2814638"/>
          <p14:tracePt t="44584" x="2878138" y="2814638"/>
          <p14:tracePt t="44592" x="2870200" y="2814638"/>
          <p14:tracePt t="44632" x="2862263" y="2814638"/>
          <p14:tracePt t="44640" x="2854325" y="2814638"/>
          <p14:tracePt t="44656" x="2846388" y="2822575"/>
          <p14:tracePt t="44664" x="2838450" y="2830513"/>
          <p14:tracePt t="44672" x="2830513" y="2838450"/>
          <p14:tracePt t="44680" x="2814638" y="2846388"/>
          <p14:tracePt t="44688" x="2806700" y="2854325"/>
          <p14:tracePt t="44696" x="2790825" y="2870200"/>
          <p14:tracePt t="44704" x="2767013" y="2870200"/>
          <p14:tracePt t="44712" x="2759075" y="2886075"/>
          <p14:tracePt t="44720" x="2751138" y="2886075"/>
          <p14:tracePt t="44728" x="2725738" y="2901950"/>
          <p14:tracePt t="44736" x="2709863" y="2909888"/>
          <p14:tracePt t="44744" x="2701925" y="2927350"/>
          <p14:tracePt t="44752" x="2701925" y="2935288"/>
          <p14:tracePt t="44760" x="2686050" y="2951163"/>
          <p14:tracePt t="44768" x="2686050" y="2959100"/>
          <p14:tracePt t="44776" x="2678113" y="2967038"/>
          <p14:tracePt t="44784" x="2670175" y="2982913"/>
          <p14:tracePt t="44792" x="2670175" y="2990850"/>
          <p14:tracePt t="44800" x="2670175" y="2998788"/>
          <p14:tracePt t="44809" x="2670175" y="3006725"/>
          <p14:tracePt t="44824" x="2670175" y="3014663"/>
          <p14:tracePt t="44832" x="2670175" y="3022600"/>
          <p14:tracePt t="44848" x="2670175" y="3030538"/>
          <p14:tracePt t="44872" x="2678113" y="3030538"/>
          <p14:tracePt t="44880" x="2686050" y="3038475"/>
          <p14:tracePt t="44888" x="2693988" y="3038475"/>
          <p14:tracePt t="44896" x="2701925" y="3038475"/>
          <p14:tracePt t="44904" x="2717800" y="3046413"/>
          <p14:tracePt t="44912" x="2733675" y="3046413"/>
          <p14:tracePt t="44920" x="2741613" y="3046413"/>
          <p14:tracePt t="44928" x="2759075" y="3046413"/>
          <p14:tracePt t="44936" x="2774950" y="3046413"/>
          <p14:tracePt t="44944" x="2790825" y="3046413"/>
          <p14:tracePt t="44952" x="2806700" y="3046413"/>
          <p14:tracePt t="44960" x="2814638" y="3046413"/>
          <p14:tracePt t="44968" x="2830513" y="3046413"/>
          <p14:tracePt t="44976" x="2838450" y="3046413"/>
          <p14:tracePt t="44984" x="2862263" y="3046413"/>
          <p14:tracePt t="44993" x="2878138" y="3046413"/>
          <p14:tracePt t="45000" x="2894013" y="3046413"/>
          <p14:tracePt t="45009" x="2917825" y="3046413"/>
          <p14:tracePt t="45016" x="2941638" y="3046413"/>
          <p14:tracePt t="45025" x="2957513" y="3046413"/>
          <p14:tracePt t="45032" x="2981325" y="3046413"/>
          <p14:tracePt t="45041" x="3005138" y="3046413"/>
          <p14:tracePt t="45048" x="3028950" y="3046413"/>
          <p14:tracePt t="45057" x="3052763" y="3046413"/>
          <p14:tracePt t="45064" x="3076575" y="3054350"/>
          <p14:tracePt t="45072" x="3100388" y="3054350"/>
          <p14:tracePt t="45080" x="3117850" y="3054350"/>
          <p14:tracePt t="45089" x="3141663" y="3054350"/>
          <p14:tracePt t="45096" x="3165475" y="3054350"/>
          <p14:tracePt t="45104" x="3181350" y="3054350"/>
          <p14:tracePt t="45112" x="3197225" y="3054350"/>
          <p14:tracePt t="45120" x="3213100" y="3054350"/>
          <p14:tracePt t="45128" x="3236913" y="3054350"/>
          <p14:tracePt t="45136" x="3244850" y="3054350"/>
          <p14:tracePt t="45144" x="3260725" y="3062288"/>
          <p14:tracePt t="45152" x="3268663" y="3062288"/>
          <p14:tracePt t="45160" x="3284538" y="3062288"/>
          <p14:tracePt t="45176" x="3292475" y="3062288"/>
          <p14:tracePt t="45184" x="3300413" y="3062288"/>
          <p14:tracePt t="45192" x="3308350" y="3062288"/>
          <p14:tracePt t="45209" x="3316288" y="3070225"/>
          <p14:tracePt t="45224" x="3324225" y="3070225"/>
          <p14:tracePt t="45232" x="3332163" y="3070225"/>
          <p14:tracePt t="45280" x="3340100" y="3070225"/>
          <p14:tracePt t="45304" x="3348038" y="3070225"/>
          <p14:tracePt t="45312" x="3348038" y="3078163"/>
          <p14:tracePt t="45320" x="3363913" y="3086100"/>
          <p14:tracePt t="45336" x="3371850" y="3094038"/>
          <p14:tracePt t="45344" x="3387725" y="3101975"/>
          <p14:tracePt t="45352" x="3395663" y="3101975"/>
          <p14:tracePt t="45360" x="3403600" y="3101975"/>
          <p14:tracePt t="45368" x="3411538" y="3109913"/>
          <p14:tracePt t="45376" x="3419475" y="3109913"/>
          <p14:tracePt t="45385" x="3435350" y="3117850"/>
          <p14:tracePt t="45391" x="3443288" y="3125788"/>
          <p14:tracePt t="45400" x="3451225" y="3125788"/>
          <p14:tracePt t="45409" x="3459163" y="3125788"/>
          <p14:tracePt t="45416" x="3459163" y="3133725"/>
          <p14:tracePt t="45448" x="3467100" y="3133725"/>
          <p14:tracePt t="45680" x="3451225" y="3133725"/>
          <p14:tracePt t="45696" x="3435350" y="3133725"/>
          <p14:tracePt t="45712" x="3419475" y="3133725"/>
          <p14:tracePt t="45728" x="3403600" y="3133725"/>
          <p14:tracePt t="45736" x="3395663" y="3133725"/>
          <p14:tracePt t="45744" x="3379788" y="3125788"/>
          <p14:tracePt t="45752" x="3363913" y="3117850"/>
          <p14:tracePt t="45760" x="3340100" y="3109913"/>
          <p14:tracePt t="45768" x="3332163" y="3109913"/>
          <p14:tracePt t="45776" x="3308350" y="3101975"/>
          <p14:tracePt t="45784" x="3300413" y="3094038"/>
          <p14:tracePt t="45793" x="3292475" y="3094038"/>
          <p14:tracePt t="45800" x="3284538" y="3086100"/>
          <p14:tracePt t="45809" x="3276600" y="3086100"/>
          <p14:tracePt t="45816" x="3268663" y="3086100"/>
          <p14:tracePt t="45888" x="3260725" y="3086100"/>
          <p14:tracePt t="45904" x="3260725" y="3094038"/>
          <p14:tracePt t="45912" x="3260725" y="3101975"/>
          <p14:tracePt t="45920" x="3244850" y="3117850"/>
          <p14:tracePt t="45928" x="3236913" y="3141663"/>
          <p14:tracePt t="45936" x="3221038" y="3157538"/>
          <p14:tracePt t="45944" x="3213100" y="3173413"/>
          <p14:tracePt t="45952" x="3197225" y="3197225"/>
          <p14:tracePt t="45960" x="3181350" y="3236913"/>
          <p14:tracePt t="45968" x="3165475" y="3270250"/>
          <p14:tracePt t="45976" x="3157538" y="3309938"/>
          <p14:tracePt t="45984" x="3141663" y="3341688"/>
          <p14:tracePt t="45992" x="3125788" y="3381375"/>
          <p14:tracePt t="46000" x="3125788" y="3421063"/>
          <p14:tracePt t="46009" x="3109913" y="3460750"/>
          <p14:tracePt t="46016" x="3100388" y="3508375"/>
          <p14:tracePt t="46024" x="3092450" y="3548063"/>
          <p14:tracePt t="46032" x="3076575" y="3595688"/>
          <p14:tracePt t="46040" x="3076575" y="3629025"/>
          <p14:tracePt t="46048" x="3068638" y="3676650"/>
          <p14:tracePt t="46056" x="3052763" y="3708400"/>
          <p14:tracePt t="46064" x="3044825" y="3756025"/>
          <p14:tracePt t="46072" x="3036888" y="3779838"/>
          <p14:tracePt t="46080" x="3028950" y="3811588"/>
          <p14:tracePt t="46089" x="3021013" y="3851275"/>
          <p14:tracePt t="46096" x="3013075" y="3883025"/>
          <p14:tracePt t="46104" x="3013075" y="3914775"/>
          <p14:tracePt t="46112" x="2997200" y="3948113"/>
          <p14:tracePt t="46121" x="2997200" y="3979863"/>
          <p14:tracePt t="46128" x="2997200" y="4003675"/>
          <p14:tracePt t="46137" x="2989263" y="4019550"/>
          <p14:tracePt t="46144" x="2989263" y="4035425"/>
          <p14:tracePt t="46153" x="2989263" y="4043363"/>
          <p14:tracePt t="46160" x="2989263" y="4059238"/>
          <p14:tracePt t="46176" x="2989263" y="4075113"/>
          <p14:tracePt t="46184" x="2989263" y="4090988"/>
          <p14:tracePt t="46200" x="2989263" y="4106863"/>
          <p14:tracePt t="46209" x="2989263" y="4122738"/>
          <p14:tracePt t="46216" x="2981325" y="4138613"/>
          <p14:tracePt t="46224" x="2981325" y="4154488"/>
          <p14:tracePt t="46232" x="2981325" y="4170363"/>
          <p14:tracePt t="46240" x="2965450" y="4186238"/>
          <p14:tracePt t="46248" x="2965450" y="4202113"/>
          <p14:tracePt t="46256" x="2965450" y="4217988"/>
          <p14:tracePt t="46264" x="2957513" y="4233863"/>
          <p14:tracePt t="46272" x="2949575" y="4249738"/>
          <p14:tracePt t="46280" x="2949575" y="4257675"/>
          <p14:tracePt t="46288" x="2941638" y="4273550"/>
          <p14:tracePt t="46296" x="2933700" y="4291013"/>
          <p14:tracePt t="46304" x="2933700" y="4298950"/>
          <p14:tracePt t="46312" x="2917825" y="4322763"/>
          <p14:tracePt t="46320" x="2917825" y="4330700"/>
          <p14:tracePt t="46328" x="2917825" y="4346575"/>
          <p14:tracePt t="46336" x="2917825" y="4354513"/>
          <p14:tracePt t="46344" x="2909888" y="4370388"/>
          <p14:tracePt t="46352" x="2901950" y="4386263"/>
          <p14:tracePt t="46360" x="2901950" y="4394200"/>
          <p14:tracePt t="46368" x="2901950" y="4410075"/>
          <p14:tracePt t="46376" x="2894013" y="4425950"/>
          <p14:tracePt t="46384" x="2886075" y="4433888"/>
          <p14:tracePt t="46392" x="2886075" y="4441825"/>
          <p14:tracePt t="46400" x="2878138" y="4465638"/>
          <p14:tracePt t="46409" x="2878138" y="4473575"/>
          <p14:tracePt t="46416" x="2870200" y="4489450"/>
          <p14:tracePt t="46424" x="2870200" y="4505325"/>
          <p14:tracePt t="46432" x="2870200" y="4521200"/>
          <p14:tracePt t="46440" x="2870200" y="4537075"/>
          <p14:tracePt t="46448" x="2870200" y="4552950"/>
          <p14:tracePt t="46456" x="2870200" y="4568825"/>
          <p14:tracePt t="46464" x="2870200" y="4576763"/>
          <p14:tracePt t="46472" x="2870200" y="4592638"/>
          <p14:tracePt t="46480" x="2870200" y="4608513"/>
          <p14:tracePt t="46488" x="2870200" y="4616450"/>
          <p14:tracePt t="46496" x="2870200" y="4624388"/>
          <p14:tracePt t="46504" x="2870200" y="4633913"/>
          <p14:tracePt t="46512" x="2870200" y="4649788"/>
          <p14:tracePt t="46520" x="2870200" y="4657725"/>
          <p14:tracePt t="46528" x="2870200" y="4665663"/>
          <p14:tracePt t="46536" x="2870200" y="4673600"/>
          <p14:tracePt t="46544" x="2870200" y="4681538"/>
          <p14:tracePt t="46552" x="2870200" y="4689475"/>
          <p14:tracePt t="46576" x="2870200" y="4697413"/>
          <p14:tracePt t="46600" x="2878138" y="4697413"/>
          <p14:tracePt t="46616" x="2878138" y="4705350"/>
          <p14:tracePt t="46632" x="2878138" y="4713288"/>
          <p14:tracePt t="46648" x="2886075" y="4721225"/>
          <p14:tracePt t="46656" x="2894013" y="4729163"/>
          <p14:tracePt t="46664" x="2894013" y="4737100"/>
          <p14:tracePt t="46680" x="2901950" y="4745038"/>
          <p14:tracePt t="46696" x="2909888" y="4760913"/>
          <p14:tracePt t="46704" x="2917825" y="4760913"/>
          <p14:tracePt t="46712" x="2917825" y="4768850"/>
          <p14:tracePt t="46720" x="2917825" y="4776788"/>
          <p14:tracePt t="46728" x="2917825" y="4784725"/>
          <p14:tracePt t="46736" x="2917825" y="4792663"/>
          <p14:tracePt t="46744" x="2933700" y="4800600"/>
          <p14:tracePt t="46752" x="2933700" y="4824413"/>
          <p14:tracePt t="46760" x="2941638" y="4848225"/>
          <p14:tracePt t="46768" x="2965450" y="4903788"/>
          <p14:tracePt t="46776" x="2981325" y="4959350"/>
          <p14:tracePt t="46784" x="2997200" y="5008563"/>
          <p14:tracePt t="46792" x="3013075" y="5080000"/>
          <p14:tracePt t="46800" x="3028950" y="5119688"/>
          <p14:tracePt t="46809" x="3044825" y="5167313"/>
          <p14:tracePt t="46816" x="3060700" y="5207000"/>
          <p14:tracePt t="46824" x="3068638" y="5246688"/>
          <p14:tracePt t="46832" x="3076575" y="5286375"/>
          <p14:tracePt t="46840" x="3076575" y="5310188"/>
          <p14:tracePt t="46848" x="3084513" y="5335588"/>
          <p14:tracePt t="46856" x="3092450" y="5359400"/>
          <p14:tracePt t="46864" x="3092450" y="5383213"/>
          <p14:tracePt t="46873" x="3100388" y="5399088"/>
          <p14:tracePt t="46880" x="3109913" y="5414963"/>
          <p14:tracePt t="46888" x="3125788" y="5430838"/>
          <p14:tracePt t="46896" x="3133725" y="5454650"/>
          <p14:tracePt t="46904" x="3141663" y="5470525"/>
          <p14:tracePt t="46912" x="3149600" y="5486400"/>
          <p14:tracePt t="46920" x="3157538" y="5494338"/>
          <p14:tracePt t="46928" x="3165475" y="5510213"/>
          <p14:tracePt t="46936" x="3173413" y="5526088"/>
          <p14:tracePt t="46944" x="3173413" y="5534025"/>
          <p14:tracePt t="46952" x="3173413" y="5541963"/>
          <p14:tracePt t="46968" x="3173413" y="5549900"/>
          <p14:tracePt t="46976" x="3181350" y="5549900"/>
          <p14:tracePt t="46992" x="3181350" y="5557838"/>
          <p14:tracePt t="47032" x="3181350" y="5565775"/>
          <p14:tracePt t="47040" x="3181350" y="5573713"/>
          <p14:tracePt t="47048" x="3181350" y="5581650"/>
          <p14:tracePt t="47056" x="3189288" y="5597525"/>
          <p14:tracePt t="47064" x="3197225" y="5613400"/>
          <p14:tracePt t="47072" x="3205163" y="5629275"/>
          <p14:tracePt t="47080" x="3205163" y="5645150"/>
          <p14:tracePt t="47088" x="3221038" y="5662613"/>
          <p14:tracePt t="47096" x="3221038" y="5678488"/>
          <p14:tracePt t="47104" x="3228975" y="5686425"/>
          <p14:tracePt t="47112" x="3236913" y="5694363"/>
          <p14:tracePt t="47120" x="3244850" y="5702300"/>
          <p14:tracePt t="47128" x="3244850" y="5710238"/>
          <p14:tracePt t="47144" x="3252788" y="5710238"/>
          <p14:tracePt t="47160" x="3252788" y="5718175"/>
          <p14:tracePt t="47201" x="3252788" y="5726113"/>
          <p14:tracePt t="47224" x="3252788" y="5734050"/>
          <p14:tracePt t="47256" x="3252788" y="5741988"/>
          <p14:tracePt t="47520" x="3244850" y="5749925"/>
          <p14:tracePt t="47528" x="3236913" y="5749925"/>
          <p14:tracePt t="47536" x="3236913" y="5757863"/>
          <p14:tracePt t="47552" x="3228975" y="5757863"/>
          <p14:tracePt t="47568" x="3221038" y="5757863"/>
          <p14:tracePt t="47576" x="3221038" y="5765800"/>
          <p14:tracePt t="47584" x="3213100" y="5765800"/>
          <p14:tracePt t="47592" x="3205163" y="5773738"/>
          <p14:tracePt t="47600" x="3197225" y="5773738"/>
          <p14:tracePt t="47609" x="3189288" y="5781675"/>
          <p14:tracePt t="47616" x="3173413" y="5789613"/>
          <p14:tracePt t="47624" x="3157538" y="5797550"/>
          <p14:tracePt t="47632" x="3141663" y="5805488"/>
          <p14:tracePt t="47640" x="3125788" y="5813425"/>
          <p14:tracePt t="47648" x="3109913" y="5821363"/>
          <p14:tracePt t="47656" x="3092450" y="5821363"/>
          <p14:tracePt t="47664" x="3068638" y="5821363"/>
          <p14:tracePt t="47672" x="3052763" y="5821363"/>
          <p14:tracePt t="47680" x="3044825" y="5821363"/>
          <p14:tracePt t="47688" x="3028950" y="5821363"/>
          <p14:tracePt t="47696" x="3021013" y="5821363"/>
          <p14:tracePt t="47704" x="3005138" y="5821363"/>
          <p14:tracePt t="47712" x="2981325" y="5821363"/>
          <p14:tracePt t="47720" x="2973388" y="5821363"/>
          <p14:tracePt t="47728" x="2957513" y="5821363"/>
          <p14:tracePt t="47736" x="2933700" y="5821363"/>
          <p14:tracePt t="47744" x="2909888" y="5821363"/>
          <p14:tracePt t="47752" x="2894013" y="5813425"/>
          <p14:tracePt t="47760" x="2878138" y="5813425"/>
          <p14:tracePt t="47768" x="2854325" y="5813425"/>
          <p14:tracePt t="47776" x="2838450" y="5813425"/>
          <p14:tracePt t="47784" x="2830513" y="5813425"/>
          <p14:tracePt t="47792" x="2822575" y="5805488"/>
          <p14:tracePt t="47800" x="2814638" y="5805488"/>
          <p14:tracePt t="47816" x="2806700" y="5805488"/>
          <p14:tracePt t="47848" x="2798763" y="5805488"/>
          <p14:tracePt t="47912" x="2798763" y="5797550"/>
          <p14:tracePt t="47944" x="2790825" y="5797550"/>
          <p14:tracePt t="47952" x="2790825" y="5789613"/>
          <p14:tracePt t="47968" x="2790825" y="5781675"/>
          <p14:tracePt t="47976" x="2790825" y="5773738"/>
          <p14:tracePt t="48000" x="2798763" y="5765800"/>
          <p14:tracePt t="48009" x="2806700" y="5765800"/>
          <p14:tracePt t="48016" x="2814638" y="5765800"/>
          <p14:tracePt t="48024" x="2830513" y="5757863"/>
          <p14:tracePt t="48032" x="2846388" y="5757863"/>
          <p14:tracePt t="48040" x="2870200" y="5749925"/>
          <p14:tracePt t="48048" x="2886075" y="5749925"/>
          <p14:tracePt t="48056" x="2909888" y="5749925"/>
          <p14:tracePt t="48064" x="2933700" y="5749925"/>
          <p14:tracePt t="48072" x="2957513" y="5749925"/>
          <p14:tracePt t="48080" x="2981325" y="5757863"/>
          <p14:tracePt t="48088" x="2997200" y="5757863"/>
          <p14:tracePt t="48096" x="3021013" y="5757863"/>
          <p14:tracePt t="48104" x="3044825" y="5757863"/>
          <p14:tracePt t="48112" x="3060700" y="5765800"/>
          <p14:tracePt t="48120" x="3084513" y="5765800"/>
          <p14:tracePt t="48128" x="3100388" y="5765800"/>
          <p14:tracePt t="48136" x="3109913" y="5765800"/>
          <p14:tracePt t="48144" x="3117850" y="5765800"/>
          <p14:tracePt t="48152" x="3133725" y="5765800"/>
          <p14:tracePt t="48160" x="3141663" y="5765800"/>
          <p14:tracePt t="48184" x="3149600" y="5765800"/>
          <p14:tracePt t="48360" x="3157538" y="5757863"/>
          <p14:tracePt t="48384" x="3165475" y="5757863"/>
          <p14:tracePt t="48400" x="3165475" y="5749925"/>
          <p14:tracePt t="48416" x="3173413" y="5741988"/>
          <p14:tracePt t="48432" x="3181350" y="5734050"/>
          <p14:tracePt t="48448" x="3189288" y="5734050"/>
          <p14:tracePt t="48456" x="3189288" y="5726113"/>
          <p14:tracePt t="48464" x="3197225" y="5726113"/>
          <p14:tracePt t="48488" x="3197225" y="5718175"/>
          <p14:tracePt t="48504" x="3205163" y="5718175"/>
          <p14:tracePt t="48761" x="3213100" y="5718175"/>
          <p14:tracePt t="48776" x="3221038" y="5718175"/>
          <p14:tracePt t="48792" x="3228975" y="5710238"/>
          <p14:tracePt t="48808" x="3236913" y="5710238"/>
          <p14:tracePt t="48816" x="3244850" y="5702300"/>
          <p14:tracePt t="48832" x="3252788" y="5702300"/>
          <p14:tracePt t="48880" x="3260725" y="5702300"/>
          <p14:tracePt t="48920" x="3260725" y="5694363"/>
          <p14:tracePt t="48968" x="3260725" y="5686425"/>
          <p14:tracePt t="49216" x="3252788" y="5686425"/>
          <p14:tracePt t="49224" x="3252788" y="5694363"/>
          <p14:tracePt t="49232" x="3244850" y="5694363"/>
          <p14:tracePt t="49248" x="3236913" y="5702300"/>
          <p14:tracePt t="49264" x="3236913" y="5710238"/>
          <p14:tracePt t="49280" x="3228975" y="5718175"/>
          <p14:tracePt t="49296" x="3221038" y="5726113"/>
          <p14:tracePt t="49312" x="3213100" y="5734050"/>
          <p14:tracePt t="49328" x="3205163" y="5734050"/>
          <p14:tracePt t="49344" x="3197225" y="5741988"/>
          <p14:tracePt t="49360" x="3189288" y="5741988"/>
          <p14:tracePt t="49376" x="3173413" y="5741988"/>
          <p14:tracePt t="49392" x="3165475" y="5741988"/>
          <p14:tracePt t="49400" x="3157538" y="5741988"/>
          <p14:tracePt t="49408" x="3149600" y="5741988"/>
          <p14:tracePt t="49424" x="3141663" y="5741988"/>
          <p14:tracePt t="49432" x="3133725" y="5741988"/>
          <p14:tracePt t="49440" x="3125788" y="5741988"/>
          <p14:tracePt t="49456" x="3117850" y="5734050"/>
          <p14:tracePt t="49472" x="3109913" y="5726113"/>
          <p14:tracePt t="49488" x="3100388" y="5726113"/>
          <p14:tracePt t="49544" x="3100388" y="5718175"/>
          <p14:tracePt t="49576" x="3100388" y="5710238"/>
          <p14:tracePt t="49593" x="3100388" y="5702300"/>
          <p14:tracePt t="49608" x="3100388" y="5694363"/>
          <p14:tracePt t="49624" x="3100388" y="5686425"/>
          <p14:tracePt t="49632" x="3100388" y="5670550"/>
          <p14:tracePt t="49640" x="3100388" y="5645150"/>
          <p14:tracePt t="49648" x="3100388" y="5621338"/>
          <p14:tracePt t="49656" x="3100388" y="5597525"/>
          <p14:tracePt t="49664" x="3100388" y="5581650"/>
          <p14:tracePt t="49672" x="3100388" y="5557838"/>
          <p14:tracePt t="49680" x="3100388" y="5549900"/>
          <p14:tracePt t="49688" x="3100388" y="5534025"/>
          <p14:tracePt t="49696" x="3100388" y="5518150"/>
          <p14:tracePt t="49704" x="3100388" y="5494338"/>
          <p14:tracePt t="49712" x="3100388" y="5486400"/>
          <p14:tracePt t="49720" x="3109913" y="5478463"/>
          <p14:tracePt t="49728" x="3109913" y="5462588"/>
          <p14:tracePt t="49736" x="3109913" y="5454650"/>
          <p14:tracePt t="49744" x="3109913" y="5446713"/>
          <p14:tracePt t="49760" x="3109913" y="5438775"/>
          <p14:tracePt t="49776" x="3109913" y="5430838"/>
          <p14:tracePt t="49784" x="3109913" y="5422900"/>
          <p14:tracePt t="49792" x="3109913" y="5414963"/>
          <p14:tracePt t="49800" x="3109913" y="5407025"/>
          <p14:tracePt t="49809" x="3109913" y="5399088"/>
          <p14:tracePt t="49816" x="3109913" y="5391150"/>
          <p14:tracePt t="49824" x="3117850" y="5383213"/>
          <p14:tracePt t="49832" x="3125788" y="5375275"/>
          <p14:tracePt t="49840" x="3125788" y="5351463"/>
          <p14:tracePt t="49848" x="3133725" y="5343525"/>
          <p14:tracePt t="49856" x="3141663" y="5335588"/>
          <p14:tracePt t="49864" x="3141663" y="5319713"/>
          <p14:tracePt t="49872" x="3141663" y="5310188"/>
          <p14:tracePt t="49880" x="3149600" y="5302250"/>
          <p14:tracePt t="49888" x="3157538" y="5286375"/>
          <p14:tracePt t="49896" x="3157538" y="5278438"/>
          <p14:tracePt t="49904" x="3157538" y="5262563"/>
          <p14:tracePt t="49912" x="3165475" y="5254625"/>
          <p14:tracePt t="49920" x="3165475" y="5238750"/>
          <p14:tracePt t="49928" x="3173413" y="5222875"/>
          <p14:tracePt t="49942" x="3173413" y="5214938"/>
          <p14:tracePt t="49944" x="3173413" y="5207000"/>
          <p14:tracePt t="49952" x="3181350" y="5191125"/>
          <p14:tracePt t="49968" x="3189288" y="5175250"/>
          <p14:tracePt t="49984" x="3197225" y="5167313"/>
          <p14:tracePt t="50000" x="3205163" y="5159375"/>
          <p14:tracePt t="50009" x="3213100" y="5159375"/>
          <p14:tracePt t="50016" x="3213100" y="5151438"/>
          <p14:tracePt t="50024" x="3221038" y="5143500"/>
          <p14:tracePt t="50040" x="3228975" y="5135563"/>
          <p14:tracePt t="50056" x="3228975" y="5127625"/>
          <p14:tracePt t="50064" x="3236913" y="5127625"/>
          <p14:tracePt t="50072" x="3244850" y="5119688"/>
          <p14:tracePt t="50080" x="3244850" y="5111750"/>
          <p14:tracePt t="50088" x="3252788" y="5103813"/>
          <p14:tracePt t="50096" x="3260725" y="5095875"/>
          <p14:tracePt t="50104" x="3260725" y="5087938"/>
          <p14:tracePt t="50112" x="3268663" y="5080000"/>
          <p14:tracePt t="50120" x="3268663" y="5072063"/>
          <p14:tracePt t="50128" x="3276600" y="5056188"/>
          <p14:tracePt t="50136" x="3284538" y="5056188"/>
          <p14:tracePt t="50144" x="3292475" y="5048250"/>
          <p14:tracePt t="50152" x="3300413" y="5024438"/>
          <p14:tracePt t="50160" x="3300413" y="5016500"/>
          <p14:tracePt t="50168" x="3308350" y="5000625"/>
          <p14:tracePt t="50176" x="3316288" y="4984750"/>
          <p14:tracePt t="50184" x="3316288" y="4959350"/>
          <p14:tracePt t="50192" x="3324225" y="4943475"/>
          <p14:tracePt t="50200" x="3332163" y="4927600"/>
          <p14:tracePt t="50209" x="3340100" y="4903788"/>
          <p14:tracePt t="50216" x="3340100" y="4879975"/>
          <p14:tracePt t="50224" x="3355975" y="4840288"/>
          <p14:tracePt t="50232" x="3363913" y="4808538"/>
          <p14:tracePt t="50240" x="3379788" y="4768850"/>
          <p14:tracePt t="50248" x="3387725" y="4737100"/>
          <p14:tracePt t="50256" x="3403600" y="4689475"/>
          <p14:tracePt t="50264" x="3411538" y="4657725"/>
          <p14:tracePt t="50272" x="3411538" y="4633913"/>
          <p14:tracePt t="50280" x="3419475" y="4584700"/>
          <p14:tracePt t="50288" x="3419475" y="4552950"/>
          <p14:tracePt t="50296" x="3419475" y="4505325"/>
          <p14:tracePt t="50305" x="3427413" y="4481513"/>
          <p14:tracePt t="50312" x="3435350" y="4433888"/>
          <p14:tracePt t="50320" x="3443288" y="4402138"/>
          <p14:tracePt t="50328" x="3443288" y="4370388"/>
          <p14:tracePt t="50336" x="3443288" y="4338638"/>
          <p14:tracePt t="50344" x="3443288" y="4306888"/>
          <p14:tracePt t="50352" x="3443288" y="4281488"/>
          <p14:tracePt t="50360" x="3443288" y="4257675"/>
          <p14:tracePt t="50368" x="3443288" y="4233863"/>
          <p14:tracePt t="50376" x="3443288" y="4217988"/>
          <p14:tracePt t="50384" x="3443288" y="4194175"/>
          <p14:tracePt t="50392" x="3435350" y="4178300"/>
          <p14:tracePt t="50400" x="3435350" y="4162425"/>
          <p14:tracePt t="50409" x="3427413" y="4146550"/>
          <p14:tracePt t="50416" x="3419475" y="4130675"/>
          <p14:tracePt t="50424" x="3403600" y="4114800"/>
          <p14:tracePt t="50432" x="3395663" y="4098925"/>
          <p14:tracePt t="50440" x="3387725" y="4075113"/>
          <p14:tracePt t="50448" x="3371850" y="4059238"/>
          <p14:tracePt t="50456" x="3363913" y="4035425"/>
          <p14:tracePt t="50464" x="3348038" y="4027488"/>
          <p14:tracePt t="50472" x="3332163" y="4003675"/>
          <p14:tracePt t="50480" x="3324225" y="3995738"/>
          <p14:tracePt t="50488" x="3292475" y="3979863"/>
          <p14:tracePt t="50497" x="3276600" y="3963988"/>
          <p14:tracePt t="50504" x="3244850" y="3948113"/>
          <p14:tracePt t="50512" x="3213100" y="3938588"/>
          <p14:tracePt t="50520" x="3181350" y="3922713"/>
          <p14:tracePt t="50528" x="3157538" y="3906838"/>
          <p14:tracePt t="50536" x="3133725" y="3890963"/>
          <p14:tracePt t="50544" x="3117850" y="3883025"/>
          <p14:tracePt t="50552" x="3100388" y="3875088"/>
          <p14:tracePt t="50560" x="3084513" y="3867150"/>
          <p14:tracePt t="50568" x="3076575" y="3867150"/>
          <p14:tracePt t="50576" x="3060700" y="3859213"/>
          <p14:tracePt t="50584" x="3044825" y="3859213"/>
          <p14:tracePt t="50592" x="3028950" y="3851275"/>
          <p14:tracePt t="50600" x="3013075" y="3843338"/>
          <p14:tracePt t="50608" x="2997200" y="3835400"/>
          <p14:tracePt t="50616" x="2989263" y="3835400"/>
          <p14:tracePt t="50624" x="2965450" y="3835400"/>
          <p14:tracePt t="50632" x="2949575" y="3827463"/>
          <p14:tracePt t="50640" x="2933700" y="3819525"/>
          <p14:tracePt t="50648" x="2917825" y="3811588"/>
          <p14:tracePt t="50656" x="2901950" y="3811588"/>
          <p14:tracePt t="50664" x="2886075" y="3811588"/>
          <p14:tracePt t="50672" x="2878138" y="3803650"/>
          <p14:tracePt t="50680" x="2870200" y="3803650"/>
          <p14:tracePt t="50688" x="2862263" y="3803650"/>
          <p14:tracePt t="50704" x="2854325" y="3795713"/>
          <p14:tracePt t="50712" x="2846388" y="3795713"/>
          <p14:tracePt t="50728" x="2822575" y="3795713"/>
          <p14:tracePt t="50736" x="2814638" y="3795713"/>
          <p14:tracePt t="50744" x="2798763" y="3787775"/>
          <p14:tracePt t="50752" x="2790825" y="3787775"/>
          <p14:tracePt t="50760" x="2782888" y="3787775"/>
          <p14:tracePt t="50768" x="2767013" y="3787775"/>
          <p14:tracePt t="50776" x="2759075" y="3787775"/>
          <p14:tracePt t="50784" x="2751138" y="3787775"/>
          <p14:tracePt t="50791" x="2741613" y="3787775"/>
          <p14:tracePt t="50809" x="2733675" y="3787775"/>
          <p14:tracePt t="50816" x="2725738" y="3787775"/>
          <p14:tracePt t="50832" x="2717800" y="3787775"/>
          <p14:tracePt t="50848" x="2709863" y="3787775"/>
          <p14:tracePt t="50856" x="2701925" y="3795713"/>
          <p14:tracePt t="50864" x="2693988" y="3795713"/>
          <p14:tracePt t="50872" x="2686050" y="3803650"/>
          <p14:tracePt t="50888" x="2670175" y="3811588"/>
          <p14:tracePt t="50896" x="2662238" y="3811588"/>
          <p14:tracePt t="50904" x="2654300" y="3819525"/>
          <p14:tracePt t="50912" x="2646363" y="3827463"/>
          <p14:tracePt t="50920" x="2638425" y="3835400"/>
          <p14:tracePt t="50928" x="2630488" y="3843338"/>
          <p14:tracePt t="50936" x="2622550" y="3859213"/>
          <p14:tracePt t="50944" x="2614613" y="3867150"/>
          <p14:tracePt t="50952" x="2598738" y="3890963"/>
          <p14:tracePt t="50960" x="2590800" y="3906838"/>
          <p14:tracePt t="50968" x="2574925" y="3922713"/>
          <p14:tracePt t="50976" x="2566988" y="3938588"/>
          <p14:tracePt t="50984" x="2559050" y="3956050"/>
          <p14:tracePt t="50992" x="2551113" y="3971925"/>
          <p14:tracePt t="51001" x="2543175" y="3987800"/>
          <p14:tracePt t="51008" x="2535238" y="4003675"/>
          <p14:tracePt t="51016" x="2527300" y="4027488"/>
          <p14:tracePt t="51024" x="2519363" y="4051300"/>
          <p14:tracePt t="51032" x="2511425" y="4067175"/>
          <p14:tracePt t="51040" x="2503488" y="4098925"/>
          <p14:tracePt t="51048" x="2503488" y="4114800"/>
          <p14:tracePt t="51056" x="2495550" y="4138613"/>
          <p14:tracePt t="51064" x="2495550" y="4162425"/>
          <p14:tracePt t="51072" x="2487613" y="4186238"/>
          <p14:tracePt t="51080" x="2479675" y="4210050"/>
          <p14:tracePt t="51088" x="2479675" y="4249738"/>
          <p14:tracePt t="51096" x="2479675" y="4273550"/>
          <p14:tracePt t="51104" x="2479675" y="4291013"/>
          <p14:tracePt t="51112" x="2479675" y="4314825"/>
          <p14:tracePt t="51120" x="2479675" y="4346575"/>
          <p14:tracePt t="51128" x="2479675" y="4370388"/>
          <p14:tracePt t="51136" x="2479675" y="4394200"/>
          <p14:tracePt t="51144" x="2487613" y="4418013"/>
          <p14:tracePt t="51152" x="2495550" y="4441825"/>
          <p14:tracePt t="51160" x="2503488" y="4465638"/>
          <p14:tracePt t="51168" x="2503488" y="4481513"/>
          <p14:tracePt t="51176" x="2519363" y="4505325"/>
          <p14:tracePt t="51184" x="2527300" y="4529138"/>
          <p14:tracePt t="51192" x="2535238" y="4560888"/>
          <p14:tracePt t="51200" x="2551113" y="4576763"/>
          <p14:tracePt t="51209" x="2559050" y="4600575"/>
          <p14:tracePt t="51216" x="2566988" y="4624388"/>
          <p14:tracePt t="51224" x="2590800" y="4665663"/>
          <p14:tracePt t="51232" x="2598738" y="4681538"/>
          <p14:tracePt t="51240" x="2614613" y="4697413"/>
          <p14:tracePt t="51248" x="2630488" y="4729163"/>
          <p14:tracePt t="51256" x="2654300" y="4752975"/>
          <p14:tracePt t="51264" x="2686050" y="4776788"/>
          <p14:tracePt t="51272" x="2709863" y="4792663"/>
          <p14:tracePt t="51280" x="2733675" y="4808538"/>
          <p14:tracePt t="51288" x="2767013" y="4824413"/>
          <p14:tracePt t="51296" x="2790825" y="4832350"/>
          <p14:tracePt t="51304" x="2806700" y="4856163"/>
          <p14:tracePt t="51312" x="2822575" y="4864100"/>
          <p14:tracePt t="51320" x="2846388" y="4879975"/>
          <p14:tracePt t="51328" x="2854325" y="4879975"/>
          <p14:tracePt t="51337" x="2870200" y="4895850"/>
          <p14:tracePt t="51344" x="2886075" y="4903788"/>
          <p14:tracePt t="51352" x="2901950" y="4903788"/>
          <p14:tracePt t="51360" x="2909888" y="4911725"/>
          <p14:tracePt t="51368" x="2925763" y="4911725"/>
          <p14:tracePt t="51376" x="2949575" y="4919663"/>
          <p14:tracePt t="51384" x="2957513" y="4919663"/>
          <p14:tracePt t="51392" x="2965450" y="4927600"/>
          <p14:tracePt t="51400" x="2973388" y="4927600"/>
          <p14:tracePt t="51408" x="2981325" y="4935538"/>
          <p14:tracePt t="51416" x="2989263" y="4935538"/>
          <p14:tracePt t="51424" x="2997200" y="4935538"/>
          <p14:tracePt t="51432" x="3005138" y="4935538"/>
          <p14:tracePt t="51448" x="3013075" y="4935538"/>
          <p14:tracePt t="51456" x="3021013" y="4935538"/>
          <p14:tracePt t="51472" x="3036888" y="4935538"/>
          <p14:tracePt t="51480" x="3044825" y="4935538"/>
          <p14:tracePt t="51488" x="3052763" y="4927600"/>
          <p14:tracePt t="51496" x="3068638" y="4927600"/>
          <p14:tracePt t="51504" x="3084513" y="4919663"/>
          <p14:tracePt t="51512" x="3100388" y="4911725"/>
          <p14:tracePt t="51520" x="3117850" y="4903788"/>
          <p14:tracePt t="51528" x="3141663" y="4895850"/>
          <p14:tracePt t="51536" x="3157538" y="4887913"/>
          <p14:tracePt t="51544" x="3173413" y="4879975"/>
          <p14:tracePt t="51552" x="3181350" y="4872038"/>
          <p14:tracePt t="51560" x="3205163" y="4864100"/>
          <p14:tracePt t="51568" x="3221038" y="4864100"/>
          <p14:tracePt t="51584" x="3236913" y="4856163"/>
          <p14:tracePt t="51600" x="3244850" y="4848225"/>
          <p14:tracePt t="51625" x="3252788" y="4848225"/>
          <p14:tracePt t="51648" x="3260725" y="4840288"/>
          <p14:tracePt t="51656" x="3268663" y="4840288"/>
          <p14:tracePt t="51672" x="3276600" y="4832350"/>
          <p14:tracePt t="51680" x="3284538" y="4832350"/>
          <p14:tracePt t="51688" x="3292475" y="4824413"/>
          <p14:tracePt t="51696" x="3308350" y="4816475"/>
          <p14:tracePt t="51704" x="3316288" y="4808538"/>
          <p14:tracePt t="51712" x="3324225" y="4808538"/>
          <p14:tracePt t="51720" x="3332163" y="4800600"/>
          <p14:tracePt t="51728" x="3340100" y="4800600"/>
          <p14:tracePt t="51736" x="3355975" y="4792663"/>
          <p14:tracePt t="51744" x="3355975" y="4784725"/>
          <p14:tracePt t="51752" x="3363913" y="4784725"/>
          <p14:tracePt t="51768" x="3371850" y="4784725"/>
          <p14:tracePt t="51776" x="3371850" y="4776788"/>
          <p14:tracePt t="51784" x="3379788" y="4776788"/>
          <p14:tracePt t="51792" x="3379788" y="4768850"/>
          <p14:tracePt t="51800" x="3387725" y="4760913"/>
          <p14:tracePt t="51809" x="3395663" y="4760913"/>
          <p14:tracePt t="51816" x="3403600" y="4752975"/>
          <p14:tracePt t="51824" x="3411538" y="4752975"/>
          <p14:tracePt t="51832" x="3419475" y="4737100"/>
          <p14:tracePt t="51841" x="3427413" y="4737100"/>
          <p14:tracePt t="51848" x="3435350" y="4737100"/>
          <p14:tracePt t="51856" x="3435350" y="4729163"/>
          <p14:tracePt t="51872" x="3435350" y="4721225"/>
          <p14:tracePt t="51880" x="3443288" y="4721225"/>
          <p14:tracePt t="51920" x="3451225" y="4721225"/>
          <p14:tracePt t="51936" x="3451225" y="4713288"/>
          <p14:tracePt t="51952" x="3459163" y="4713288"/>
          <p14:tracePt t="51968" x="3467100" y="4713288"/>
          <p14:tracePt t="51976" x="3467100" y="4705350"/>
          <p14:tracePt t="51992" x="3476625" y="4705350"/>
          <p14:tracePt t="52009" x="3492500" y="4697413"/>
          <p14:tracePt t="52016" x="3492500" y="4689475"/>
          <p14:tracePt t="52024" x="3500438" y="4689475"/>
          <p14:tracePt t="52032" x="3508375" y="4689475"/>
          <p14:tracePt t="52040" x="3516313" y="4689475"/>
          <p14:tracePt t="52048" x="3524250" y="4681538"/>
          <p14:tracePt t="52056" x="3532188" y="4681538"/>
          <p14:tracePt t="52064" x="3540125" y="4681538"/>
          <p14:tracePt t="52080" x="3548063" y="4673600"/>
          <p14:tracePt t="52088" x="3563938" y="4665663"/>
          <p14:tracePt t="52104" x="3571875" y="4665663"/>
          <p14:tracePt t="52112" x="3579813" y="4665663"/>
          <p14:tracePt t="52120" x="3595688" y="4665663"/>
          <p14:tracePt t="52128" x="3603625" y="4657725"/>
          <p14:tracePt t="52136" x="3611563" y="4649788"/>
          <p14:tracePt t="52144" x="3635375" y="4649788"/>
          <p14:tracePt t="52153" x="3643313" y="4649788"/>
          <p14:tracePt t="52160" x="3651250" y="4641850"/>
          <p14:tracePt t="52169" x="3667125" y="4641850"/>
          <p14:tracePt t="52176" x="3690938" y="4633913"/>
          <p14:tracePt t="52184" x="3698875" y="4633913"/>
          <p14:tracePt t="52192" x="3714750" y="4624388"/>
          <p14:tracePt t="52209" x="3746500" y="4608513"/>
          <p14:tracePt t="52216" x="3762375" y="4608513"/>
          <p14:tracePt t="52224" x="3778250" y="4600575"/>
          <p14:tracePt t="52232" x="3794125" y="4592638"/>
          <p14:tracePt t="52240" x="3810000" y="4592638"/>
          <p14:tracePt t="52248" x="3825875" y="4584700"/>
          <p14:tracePt t="52256" x="3843338" y="4584700"/>
          <p14:tracePt t="52264" x="3859213" y="4576763"/>
          <p14:tracePt t="52272" x="3875088" y="4576763"/>
          <p14:tracePt t="52280" x="3890963" y="4568825"/>
          <p14:tracePt t="52288" x="3906838" y="4568825"/>
          <p14:tracePt t="52296" x="3922713" y="4560888"/>
          <p14:tracePt t="52304" x="3938588" y="4560888"/>
          <p14:tracePt t="52312" x="3954463" y="4552950"/>
          <p14:tracePt t="52320" x="3970338" y="4552950"/>
          <p14:tracePt t="52328" x="3994150" y="4545013"/>
          <p14:tracePt t="52336" x="4017963" y="4545013"/>
          <p14:tracePt t="52344" x="4041775" y="4537075"/>
          <p14:tracePt t="52352" x="4065588" y="4537075"/>
          <p14:tracePt t="52360" x="4089400" y="4537075"/>
          <p14:tracePt t="52369" x="4105275" y="4537075"/>
          <p14:tracePt t="52376" x="4129088" y="4529138"/>
          <p14:tracePt t="52384" x="4144963" y="4529138"/>
          <p14:tracePt t="52392" x="4160838" y="4529138"/>
          <p14:tracePt t="52400" x="4176713" y="4529138"/>
          <p14:tracePt t="52408" x="4192588" y="4529138"/>
          <p14:tracePt t="52416" x="4210050" y="4529138"/>
          <p14:tracePt t="52424" x="4217988" y="4529138"/>
          <p14:tracePt t="52432" x="4233863" y="4529138"/>
          <p14:tracePt t="52440" x="4257675" y="4529138"/>
          <p14:tracePt t="52448" x="4273550" y="4529138"/>
          <p14:tracePt t="52456" x="4289425" y="4529138"/>
          <p14:tracePt t="52464" x="4305300" y="4529138"/>
          <p14:tracePt t="52472" x="4313238" y="4529138"/>
          <p14:tracePt t="52480" x="4329113" y="4529138"/>
          <p14:tracePt t="52488" x="4344988" y="4529138"/>
          <p14:tracePt t="52496" x="4360863" y="4529138"/>
          <p14:tracePt t="52504" x="4368800" y="4529138"/>
          <p14:tracePt t="52512" x="4384675" y="4529138"/>
          <p14:tracePt t="52520" x="4392613" y="4529138"/>
          <p14:tracePt t="52528" x="4400550" y="4529138"/>
          <p14:tracePt t="52536" x="4408488" y="4529138"/>
          <p14:tracePt t="52544" x="4416425" y="4529138"/>
          <p14:tracePt t="52560" x="4432300" y="4529138"/>
          <p14:tracePt t="52576" x="4440238" y="4529138"/>
          <p14:tracePt t="52584" x="4448175" y="4529138"/>
          <p14:tracePt t="52592" x="4456113" y="4529138"/>
          <p14:tracePt t="52600" x="4471988" y="4529138"/>
          <p14:tracePt t="52616" x="4479925" y="4529138"/>
          <p14:tracePt t="52624" x="4487863" y="4529138"/>
          <p14:tracePt t="52640" x="4495800" y="4529138"/>
          <p14:tracePt t="52648" x="4503738" y="4529138"/>
          <p14:tracePt t="52656" x="4511675" y="4529138"/>
          <p14:tracePt t="52664" x="4519613" y="4529138"/>
          <p14:tracePt t="52672" x="4527550" y="4529138"/>
          <p14:tracePt t="52680" x="4543425" y="4537075"/>
          <p14:tracePt t="52688" x="4559300" y="4537075"/>
          <p14:tracePt t="52696" x="4584700" y="4545013"/>
          <p14:tracePt t="52704" x="4600575" y="4545013"/>
          <p14:tracePt t="52712" x="4624388" y="4552950"/>
          <p14:tracePt t="52720" x="4648200" y="4552950"/>
          <p14:tracePt t="52728" x="4664075" y="4560888"/>
          <p14:tracePt t="52736" x="4679950" y="4560888"/>
          <p14:tracePt t="52744" x="4703763" y="4568825"/>
          <p14:tracePt t="52752" x="4719638" y="4568825"/>
          <p14:tracePt t="52760" x="4735513" y="4568825"/>
          <p14:tracePt t="52768" x="4743450" y="4568825"/>
          <p14:tracePt t="52776" x="4759325" y="4568825"/>
          <p14:tracePt t="52784" x="4767263" y="4576763"/>
          <p14:tracePt t="52800" x="4775200" y="4584700"/>
          <p14:tracePt t="52809" x="4783138" y="4584700"/>
          <p14:tracePt t="52825" x="4791075" y="4584700"/>
          <p14:tracePt t="52832" x="4791075" y="4592638"/>
          <p14:tracePt t="52841" x="4799013" y="4592638"/>
          <p14:tracePt t="52856" x="4806950" y="4600575"/>
          <p14:tracePt t="52864" x="4814888" y="4608513"/>
          <p14:tracePt t="52873" x="4822825" y="4616450"/>
          <p14:tracePt t="52889" x="4830763" y="4624388"/>
          <p14:tracePt t="52896" x="4838700" y="4633913"/>
          <p14:tracePt t="52912" x="4854575" y="4641850"/>
          <p14:tracePt t="52920" x="4854575" y="4649788"/>
          <p14:tracePt t="52928" x="4862513" y="4657725"/>
          <p14:tracePt t="52936" x="4862513" y="4673600"/>
          <p14:tracePt t="52944" x="4878388" y="4673600"/>
          <p14:tracePt t="52952" x="4878388" y="4689475"/>
          <p14:tracePt t="52960" x="4886325" y="4697413"/>
          <p14:tracePt t="52968" x="4886325" y="4705350"/>
          <p14:tracePt t="52976" x="4894263" y="4721225"/>
          <p14:tracePt t="52992" x="4902200" y="4737100"/>
          <p14:tracePt t="53009" x="4910138" y="4745038"/>
          <p14:tracePt t="53016" x="4910138" y="4752975"/>
          <p14:tracePt t="53032" x="4910138" y="4760913"/>
          <p14:tracePt t="53040" x="4910138" y="4768850"/>
          <p14:tracePt t="53064" x="4910138" y="4776788"/>
          <p14:tracePt t="53088" x="4902200" y="4792663"/>
          <p14:tracePt t="53104" x="4894263" y="4792663"/>
          <p14:tracePt t="53112" x="4886325" y="4800600"/>
          <p14:tracePt t="53121" x="4870450" y="4800600"/>
          <p14:tracePt t="53128" x="4862513" y="4808538"/>
          <p14:tracePt t="53137" x="4854575" y="4808538"/>
          <p14:tracePt t="53144" x="4846638" y="4816475"/>
          <p14:tracePt t="53152" x="4838700" y="4816475"/>
          <p14:tracePt t="53160" x="4830763" y="4816475"/>
          <p14:tracePt t="53168" x="4822825" y="4824413"/>
          <p14:tracePt t="53176" x="4806950" y="4824413"/>
          <p14:tracePt t="53192" x="4791075" y="4824413"/>
          <p14:tracePt t="53200" x="4783138" y="4824413"/>
          <p14:tracePt t="53208" x="4767263" y="4832350"/>
          <p14:tracePt t="53216" x="4759325" y="4832350"/>
          <p14:tracePt t="53224" x="4751388" y="4832350"/>
          <p14:tracePt t="53232" x="4735513" y="4832350"/>
          <p14:tracePt t="53240" x="4719638" y="4832350"/>
          <p14:tracePt t="53248" x="4711700" y="4832350"/>
          <p14:tracePt t="53256" x="4703763" y="4832350"/>
          <p14:tracePt t="53264" x="4687888" y="4832350"/>
          <p14:tracePt t="53272" x="4672013" y="4832350"/>
          <p14:tracePt t="53280" x="4656138" y="4832350"/>
          <p14:tracePt t="53288" x="4648200" y="4832350"/>
          <p14:tracePt t="53296" x="4640263" y="4832350"/>
          <p14:tracePt t="53304" x="4632325" y="4832350"/>
          <p14:tracePt t="53312" x="4624388" y="4832350"/>
          <p14:tracePt t="53320" x="4616450" y="4832350"/>
          <p14:tracePt t="53328" x="4600575" y="4832350"/>
          <p14:tracePt t="53344" x="4592638" y="4832350"/>
          <p14:tracePt t="53352" x="4576763" y="4832350"/>
          <p14:tracePt t="53360" x="4567238" y="4832350"/>
          <p14:tracePt t="53368" x="4559300" y="4832350"/>
          <p14:tracePt t="53376" x="4543425" y="4824413"/>
          <p14:tracePt t="53384" x="4535488" y="4824413"/>
          <p14:tracePt t="53392" x="4527550" y="4816475"/>
          <p14:tracePt t="53400" x="4511675" y="4816475"/>
          <p14:tracePt t="53409" x="4503738" y="4816475"/>
          <p14:tracePt t="53416" x="4495800" y="4808538"/>
          <p14:tracePt t="53424" x="4479925" y="4800600"/>
          <p14:tracePt t="53433" x="4471988" y="4800600"/>
          <p14:tracePt t="53440" x="4464050" y="4800600"/>
          <p14:tracePt t="53448" x="4448175" y="4800600"/>
          <p14:tracePt t="53456" x="4440238" y="4792663"/>
          <p14:tracePt t="53464" x="4432300" y="4784725"/>
          <p14:tracePt t="53472" x="4424363" y="4784725"/>
          <p14:tracePt t="53480" x="4416425" y="4776788"/>
          <p14:tracePt t="53488" x="4400550" y="4768850"/>
          <p14:tracePt t="53504" x="4392613" y="4760913"/>
          <p14:tracePt t="53512" x="4376738" y="4752975"/>
          <p14:tracePt t="53520" x="4368800" y="4745038"/>
          <p14:tracePt t="53528" x="4352925" y="4737100"/>
          <p14:tracePt t="53536" x="4344988" y="4729163"/>
          <p14:tracePt t="53544" x="4337050" y="4721225"/>
          <p14:tracePt t="53552" x="4321175" y="4721225"/>
          <p14:tracePt t="53560" x="4313238" y="4705350"/>
          <p14:tracePt t="53568" x="4305300" y="4705350"/>
          <p14:tracePt t="53576" x="4297363" y="4697413"/>
          <p14:tracePt t="53584" x="4289425" y="4689475"/>
          <p14:tracePt t="53592" x="4281488" y="4689475"/>
          <p14:tracePt t="53600" x="4273550" y="4681538"/>
          <p14:tracePt t="53609" x="4273550" y="4673600"/>
          <p14:tracePt t="53616" x="4265613" y="4673600"/>
          <p14:tracePt t="53624" x="4265613" y="4665663"/>
          <p14:tracePt t="53632" x="4265613" y="4657725"/>
          <p14:tracePt t="53640" x="4257675" y="4657725"/>
          <p14:tracePt t="53648" x="4249738" y="4649788"/>
          <p14:tracePt t="53656" x="4241800" y="4633913"/>
          <p14:tracePt t="53664" x="4233863" y="4624388"/>
          <p14:tracePt t="53672" x="4233863" y="4616450"/>
          <p14:tracePt t="53680" x="4225925" y="4592638"/>
          <p14:tracePt t="53688" x="4210050" y="4576763"/>
          <p14:tracePt t="53696" x="4210050" y="4560888"/>
          <p14:tracePt t="53704" x="4200525" y="4545013"/>
          <p14:tracePt t="53712" x="4192588" y="4529138"/>
          <p14:tracePt t="53720" x="4184650" y="4505325"/>
          <p14:tracePt t="53728" x="4184650" y="4489450"/>
          <p14:tracePt t="53736" x="4176713" y="4473575"/>
          <p14:tracePt t="53744" x="4168775" y="4457700"/>
          <p14:tracePt t="53752" x="4168775" y="4441825"/>
          <p14:tracePt t="53760" x="4168775" y="4425950"/>
          <p14:tracePt t="53768" x="4168775" y="4418013"/>
          <p14:tracePt t="53776" x="4168775" y="4402138"/>
          <p14:tracePt t="53784" x="4168775" y="4394200"/>
          <p14:tracePt t="53792" x="4168775" y="4378325"/>
          <p14:tracePt t="53800" x="4168775" y="4362450"/>
          <p14:tracePt t="53809" x="4168775" y="4354513"/>
          <p14:tracePt t="53816" x="4168775" y="4330700"/>
          <p14:tracePt t="53824" x="4168775" y="4322763"/>
          <p14:tracePt t="53832" x="4168775" y="4306888"/>
          <p14:tracePt t="53841" x="4168775" y="4281488"/>
          <p14:tracePt t="53848" x="4168775" y="4273550"/>
          <p14:tracePt t="53856" x="4168775" y="4265613"/>
          <p14:tracePt t="53864" x="4168775" y="4249738"/>
          <p14:tracePt t="53872" x="4176713" y="4233863"/>
          <p14:tracePt t="53880" x="4176713" y="4225925"/>
          <p14:tracePt t="53888" x="4184650" y="4217988"/>
          <p14:tracePt t="53896" x="4192588" y="4202113"/>
          <p14:tracePt t="53904" x="4192588" y="4194175"/>
          <p14:tracePt t="53912" x="4200525" y="4178300"/>
          <p14:tracePt t="53920" x="4217988" y="4162425"/>
          <p14:tracePt t="53928" x="4217988" y="4154488"/>
          <p14:tracePt t="53936" x="4233863" y="4138613"/>
          <p14:tracePt t="53944" x="4249738" y="4130675"/>
          <p14:tracePt t="53952" x="4257675" y="4114800"/>
          <p14:tracePt t="53960" x="4273550" y="4106863"/>
          <p14:tracePt t="53968" x="4281488" y="4098925"/>
          <p14:tracePt t="53976" x="4297363" y="4090988"/>
          <p14:tracePt t="53984" x="4305300" y="4083050"/>
          <p14:tracePt t="53992" x="4313238" y="4083050"/>
          <p14:tracePt t="54000" x="4329113" y="4067175"/>
          <p14:tracePt t="54009" x="4344988" y="4059238"/>
          <p14:tracePt t="54016" x="4352925" y="4059238"/>
          <p14:tracePt t="54025" x="4368800" y="4059238"/>
          <p14:tracePt t="54032" x="4376738" y="4051300"/>
          <p14:tracePt t="54040" x="4384675" y="4051300"/>
          <p14:tracePt t="54048" x="4400550" y="4043363"/>
          <p14:tracePt t="54056" x="4416425" y="4043363"/>
          <p14:tracePt t="54064" x="4424363" y="4035425"/>
          <p14:tracePt t="54073" x="4440238" y="4035425"/>
          <p14:tracePt t="54080" x="4448175" y="4027488"/>
          <p14:tracePt t="54088" x="4464050" y="4027488"/>
          <p14:tracePt t="54096" x="4471988" y="4027488"/>
          <p14:tracePt t="54104" x="4487863" y="4027488"/>
          <p14:tracePt t="54112" x="4495800" y="4019550"/>
          <p14:tracePt t="54121" x="4503738" y="4019550"/>
          <p14:tracePt t="54128" x="4511675" y="4011613"/>
          <p14:tracePt t="54137" x="4519613" y="4011613"/>
          <p14:tracePt t="54144" x="4527550" y="4011613"/>
          <p14:tracePt t="54160" x="4535488" y="4011613"/>
          <p14:tracePt t="54176" x="4551363" y="4011613"/>
          <p14:tracePt t="54184" x="4559300" y="4011613"/>
          <p14:tracePt t="54192" x="4567238" y="4011613"/>
          <p14:tracePt t="54209" x="4600575" y="4011613"/>
          <p14:tracePt t="54216" x="4616450" y="4019550"/>
          <p14:tracePt t="54224" x="4624388" y="4019550"/>
          <p14:tracePt t="54232" x="4640263" y="4027488"/>
          <p14:tracePt t="54240" x="4656138" y="4035425"/>
          <p14:tracePt t="54248" x="4664075" y="4035425"/>
          <p14:tracePt t="54256" x="4672013" y="4035425"/>
          <p14:tracePt t="54264" x="4687888" y="4043363"/>
          <p14:tracePt t="54272" x="4687888" y="4051300"/>
          <p14:tracePt t="54281" x="4703763" y="4051300"/>
          <p14:tracePt t="54288" x="4703763" y="4059238"/>
          <p14:tracePt t="54296" x="4719638" y="4067175"/>
          <p14:tracePt t="54304" x="4727575" y="4083050"/>
          <p14:tracePt t="54312" x="4735513" y="4083050"/>
          <p14:tracePt t="54320" x="4751388" y="4098925"/>
          <p14:tracePt t="54328" x="4759325" y="4114800"/>
          <p14:tracePt t="54336" x="4775200" y="4130675"/>
          <p14:tracePt t="54344" x="4783138" y="4146550"/>
          <p14:tracePt t="54352" x="4806950" y="4170363"/>
          <p14:tracePt t="54360" x="4814888" y="4178300"/>
          <p14:tracePt t="54368" x="4822825" y="4194175"/>
          <p14:tracePt t="54376" x="4838700" y="4202113"/>
          <p14:tracePt t="54384" x="4846638" y="4210050"/>
          <p14:tracePt t="54392" x="4854575" y="4225925"/>
          <p14:tracePt t="54400" x="4862513" y="4233863"/>
          <p14:tracePt t="54408" x="4870450" y="4249738"/>
          <p14:tracePt t="54417" x="4878388" y="4249738"/>
          <p14:tracePt t="54424" x="4878388" y="4257675"/>
          <p14:tracePt t="54440" x="4886325" y="4257675"/>
          <p14:tracePt t="54448" x="4886325" y="4265613"/>
          <p14:tracePt t="54464" x="4894263" y="4265613"/>
          <p14:tracePt t="54472" x="4894263" y="4273550"/>
          <p14:tracePt t="54480" x="4894263" y="4281488"/>
          <p14:tracePt t="54488" x="4894263" y="4291013"/>
          <p14:tracePt t="54496" x="4910138" y="4298950"/>
          <p14:tracePt t="54504" x="4910138" y="4306888"/>
          <p14:tracePt t="54520" x="4918075" y="4322763"/>
          <p14:tracePt t="54528" x="4926013" y="4330700"/>
          <p14:tracePt t="54536" x="4926013" y="4338638"/>
          <p14:tracePt t="54544" x="4933950" y="4346575"/>
          <p14:tracePt t="54552" x="4933950" y="4354513"/>
          <p14:tracePt t="54560" x="4943475" y="4362450"/>
          <p14:tracePt t="54576" x="4943475" y="4370388"/>
          <p14:tracePt t="54584" x="4951413" y="4378325"/>
          <p14:tracePt t="54592" x="4951413" y="4386263"/>
          <p14:tracePt t="54600" x="4951413" y="4394200"/>
          <p14:tracePt t="54616" x="4959350" y="4402138"/>
          <p14:tracePt t="54624" x="4959350" y="4410075"/>
          <p14:tracePt t="54632" x="4967288" y="4425950"/>
          <p14:tracePt t="54640" x="4967288" y="4433888"/>
          <p14:tracePt t="54648" x="4967288" y="4441825"/>
          <p14:tracePt t="54656" x="4967288" y="4449763"/>
          <p14:tracePt t="54664" x="4967288" y="4457700"/>
          <p14:tracePt t="54672" x="4975225" y="4465638"/>
          <p14:tracePt t="54680" x="4975225" y="4481513"/>
          <p14:tracePt t="54688" x="4975225" y="4489450"/>
          <p14:tracePt t="54704" x="4975225" y="4497388"/>
          <p14:tracePt t="54713" x="4975225" y="4505325"/>
          <p14:tracePt t="54720" x="4975225" y="4513263"/>
          <p14:tracePt t="54728" x="4975225" y="4537075"/>
          <p14:tracePt t="54736" x="4983163" y="4545013"/>
          <p14:tracePt t="54745" x="4983163" y="4552950"/>
          <p14:tracePt t="54752" x="4983163" y="4568825"/>
          <p14:tracePt t="54760" x="4983163" y="4584700"/>
          <p14:tracePt t="54768" x="4983163" y="4592638"/>
          <p14:tracePt t="54776" x="4983163" y="4600575"/>
          <p14:tracePt t="54784" x="4983163" y="4608513"/>
          <p14:tracePt t="54792" x="4983163" y="4616450"/>
          <p14:tracePt t="54800" x="4983163" y="4624388"/>
          <p14:tracePt t="54808" x="4983163" y="4633913"/>
          <p14:tracePt t="54824" x="4983163" y="4641850"/>
          <p14:tracePt t="54840" x="4983163" y="4649788"/>
          <p14:tracePt t="54985" x="4983163" y="4657725"/>
          <p14:tracePt t="58841" x="4975225" y="4657725"/>
          <p14:tracePt t="58848" x="4967288" y="4624388"/>
          <p14:tracePt t="58856" x="4926013" y="4552950"/>
          <p14:tracePt t="58864" x="4910138" y="4521200"/>
          <p14:tracePt t="58872" x="4870450" y="4465638"/>
          <p14:tracePt t="58880" x="4838700" y="4402138"/>
          <p14:tracePt t="58888" x="4806950" y="4330700"/>
          <p14:tracePt t="58896" x="4759325" y="4249738"/>
          <p14:tracePt t="58904" x="4719638" y="4178300"/>
          <p14:tracePt t="58912" x="4656138" y="4098925"/>
          <p14:tracePt t="58920" x="4608513" y="4019550"/>
          <p14:tracePt t="58928" x="4543425" y="3948113"/>
          <p14:tracePt t="58936" x="4479925" y="3883025"/>
          <p14:tracePt t="58944" x="4416425" y="3819525"/>
          <p14:tracePt t="58952" x="4344988" y="3756025"/>
          <p14:tracePt t="58960" x="4281488" y="3700463"/>
          <p14:tracePt t="58968" x="4200525" y="3629025"/>
          <p14:tracePt t="58976" x="4121150" y="3571875"/>
          <p14:tracePt t="58984" x="4033838" y="3508375"/>
          <p14:tracePt t="58992" x="3946525" y="3452813"/>
          <p14:tracePt t="59000" x="3859213" y="3389313"/>
          <p14:tracePt t="59009" x="3778250" y="3325813"/>
          <p14:tracePt t="59016" x="3698875" y="3262313"/>
          <p14:tracePt t="59025" x="3619500" y="3213100"/>
          <p14:tracePt t="59032" x="3548063" y="3149600"/>
          <p14:tracePt t="59040" x="3476625" y="3094038"/>
          <p14:tracePt t="59048" x="3395663" y="3046413"/>
          <p14:tracePt t="59056" x="3332163" y="3014663"/>
          <p14:tracePt t="59064" x="3276600" y="2967038"/>
          <p14:tracePt t="59072" x="3205163" y="2919413"/>
          <p14:tracePt t="59080" x="3133725" y="2862263"/>
          <p14:tracePt t="59088" x="3052763" y="2822575"/>
          <p14:tracePt t="59096" x="2997200" y="2782888"/>
          <p14:tracePt t="59104" x="2941638" y="2743200"/>
          <p14:tracePt t="59112" x="2870200" y="2703513"/>
          <p14:tracePt t="59120" x="2822575" y="2671763"/>
          <p14:tracePt t="59128" x="2774950" y="2640013"/>
          <p14:tracePt t="59136" x="2725738" y="2608263"/>
          <p14:tracePt t="59144" x="2693988" y="2584450"/>
          <p14:tracePt t="59152" x="2638425" y="2543175"/>
          <p14:tracePt t="59160" x="2598738" y="2527300"/>
          <p14:tracePt t="59168" x="2559050" y="2495550"/>
          <p14:tracePt t="59176" x="2511425" y="2471738"/>
          <p14:tracePt t="59184" x="2463800" y="2447925"/>
          <p14:tracePt t="59192" x="2424113" y="2424113"/>
          <p14:tracePt t="59209" x="2319338" y="2368550"/>
          <p14:tracePt t="59216" x="2271713" y="2344738"/>
          <p14:tracePt t="59225" x="2224088" y="2320925"/>
          <p14:tracePt t="59232" x="2176463" y="2305050"/>
          <p14:tracePt t="59240" x="2136775" y="2281238"/>
          <p14:tracePt t="59248" x="2089150" y="2257425"/>
          <p14:tracePt t="59256" x="2025650" y="2224088"/>
          <p14:tracePt t="59264" x="1960563" y="2208213"/>
          <p14:tracePt t="59273" x="1905000" y="2168525"/>
          <p14:tracePt t="59280" x="1857375" y="2144713"/>
          <p14:tracePt t="59288" x="1809750" y="2128838"/>
          <p14:tracePt t="59296" x="1754188" y="2097088"/>
          <p14:tracePt t="59304" x="1706563" y="2081213"/>
          <p14:tracePt t="59312" x="1658938" y="2057400"/>
          <p14:tracePt t="59320" x="1609725" y="2033588"/>
          <p14:tracePt t="59328" x="1562100" y="2017713"/>
          <p14:tracePt t="59336" x="1506538" y="1993900"/>
          <p14:tracePt t="59344" x="1458913" y="1970088"/>
          <p14:tracePt t="59352" x="1427163" y="1938338"/>
          <p14:tracePt t="59360" x="1379538" y="1914525"/>
          <p14:tracePt t="59368" x="1331913" y="1898650"/>
          <p14:tracePt t="59376" x="1284288" y="1873250"/>
          <p14:tracePt t="59384" x="1258888" y="1849438"/>
          <p14:tracePt t="59392" x="1219200" y="1841500"/>
          <p14:tracePt t="59400" x="1203325" y="1825625"/>
          <p14:tracePt t="59408" x="1179513" y="1817688"/>
          <p14:tracePt t="59416" x="1163638" y="1801813"/>
          <p14:tracePt t="59424" x="1147763" y="1793875"/>
          <p14:tracePt t="59432" x="1139825" y="1785938"/>
          <p14:tracePt t="59440" x="1131888" y="1778000"/>
          <p14:tracePt t="59456" x="1131888" y="1770063"/>
          <p14:tracePt t="59472" x="1131888" y="1762125"/>
          <p14:tracePt t="59488" x="1131888" y="1754188"/>
          <p14:tracePt t="59504" x="1131888" y="1746250"/>
          <p14:tracePt t="59536" x="1131888" y="1738313"/>
          <p14:tracePt t="59569" x="1131888" y="1730375"/>
          <p14:tracePt t="59600" x="1123950" y="1722438"/>
          <p14:tracePt t="59608" x="1123950" y="1714500"/>
          <p14:tracePt t="59616" x="1116013" y="1714500"/>
          <p14:tracePt t="59632" x="1108075" y="1706563"/>
          <p14:tracePt t="59640" x="1100138" y="1698625"/>
          <p14:tracePt t="59648" x="1100138" y="1690688"/>
          <p14:tracePt t="59656" x="1092200" y="1690688"/>
          <p14:tracePt t="59664" x="1076325" y="1682750"/>
          <p14:tracePt t="59680" x="1068388" y="1674813"/>
          <p14:tracePt t="59688" x="1068388" y="1666875"/>
          <p14:tracePt t="59696" x="1060450" y="1658938"/>
          <p14:tracePt t="59704" x="1052513" y="1658938"/>
          <p14:tracePt t="59712" x="1044575" y="1651000"/>
          <p14:tracePt t="59728" x="1036638" y="1643063"/>
          <p14:tracePt t="59736" x="1028700" y="1643063"/>
          <p14:tracePt t="59752" x="1028700" y="1635125"/>
          <p14:tracePt t="59768" x="1020763" y="1635125"/>
          <p14:tracePt t="59880" x="1020763" y="1627188"/>
          <p14:tracePt t="59896" x="1020763" y="1619250"/>
          <p14:tracePt t="59928" x="1020763" y="1611313"/>
          <p14:tracePt t="59952" x="1020763" y="1603375"/>
          <p14:tracePt t="59984" x="1020763" y="1595438"/>
          <p14:tracePt t="60016" x="1020763" y="1587500"/>
          <p14:tracePt t="60040" x="1028700" y="1587500"/>
          <p14:tracePt t="60056" x="1036638" y="1587500"/>
          <p14:tracePt t="60064" x="1044575" y="1579563"/>
          <p14:tracePt t="60072" x="1052513" y="1579563"/>
          <p14:tracePt t="60088" x="1060450" y="1579563"/>
          <p14:tracePt t="60096" x="1068388" y="1571625"/>
          <p14:tracePt t="60112" x="1076325" y="1571625"/>
          <p14:tracePt t="60128" x="1084263" y="1571625"/>
          <p14:tracePt t="60136" x="1092200" y="1563688"/>
          <p14:tracePt t="60152" x="1100138" y="1563688"/>
          <p14:tracePt t="60168" x="1108075" y="1555750"/>
          <p14:tracePt t="60192" x="1116013" y="1555750"/>
          <p14:tracePt t="60208" x="1123950" y="1555750"/>
          <p14:tracePt t="60225" x="1131888" y="1555750"/>
          <p14:tracePt t="60240" x="1139825" y="1555750"/>
          <p14:tracePt t="60264" x="1155700" y="1555750"/>
          <p14:tracePt t="60280" x="1155700" y="1547813"/>
          <p14:tracePt t="60288" x="1163638" y="1547813"/>
          <p14:tracePt t="60312" x="1171575" y="1547813"/>
          <p14:tracePt t="60336" x="1179513" y="1547813"/>
          <p14:tracePt t="60344" x="1187450" y="1547813"/>
          <p14:tracePt t="60360" x="1195388" y="1538288"/>
          <p14:tracePt t="60384" x="1203325" y="1538288"/>
          <p14:tracePt t="60400" x="1211263" y="1538288"/>
          <p14:tracePt t="60408" x="1219200" y="1538288"/>
          <p14:tracePt t="60425" x="1227138" y="1530350"/>
          <p14:tracePt t="60440" x="1235075" y="1530350"/>
          <p14:tracePt t="60448" x="1243013" y="1530350"/>
          <p14:tracePt t="60456" x="1250950" y="1530350"/>
          <p14:tracePt t="60464" x="1258888" y="1530350"/>
          <p14:tracePt t="60472" x="1274763" y="1530350"/>
          <p14:tracePt t="60480" x="1284288" y="1530350"/>
          <p14:tracePt t="60488" x="1300163" y="1530350"/>
          <p14:tracePt t="60496" x="1308100" y="1530350"/>
          <p14:tracePt t="60504" x="1316038" y="1530350"/>
          <p14:tracePt t="60512" x="1323975" y="1530350"/>
          <p14:tracePt t="60520" x="1331913" y="1530350"/>
          <p14:tracePt t="60528" x="1339850" y="1530350"/>
          <p14:tracePt t="60568" x="1347788" y="1530350"/>
          <p14:tracePt t="61280" x="1339850" y="1538288"/>
          <p14:tracePt t="61296" x="1331913" y="1538288"/>
          <p14:tracePt t="61928" x="1339850" y="1538288"/>
          <p14:tracePt t="61936" x="1347788" y="1530350"/>
          <p14:tracePt t="61944" x="1371600" y="1530350"/>
          <p14:tracePt t="61952" x="1379538" y="1530350"/>
          <p14:tracePt t="61960" x="1387475" y="1530350"/>
          <p14:tracePt t="61968" x="1395413" y="1522413"/>
          <p14:tracePt t="61984" x="1403350" y="1522413"/>
          <p14:tracePt t="62000" x="1411288" y="1522413"/>
          <p14:tracePt t="62016" x="1419225" y="1522413"/>
          <p14:tracePt t="62025" x="1419225" y="1514475"/>
          <p14:tracePt t="62032" x="1427163" y="1514475"/>
          <p14:tracePt t="62040" x="1435100" y="1514475"/>
          <p14:tracePt t="62048" x="1443038" y="1514475"/>
          <p14:tracePt t="62056" x="1458913" y="1506538"/>
          <p14:tracePt t="62064" x="1466850" y="1506538"/>
          <p14:tracePt t="62072" x="1474788" y="1506538"/>
          <p14:tracePt t="62080" x="1482725" y="1506538"/>
          <p14:tracePt t="62089" x="1498600" y="1498600"/>
          <p14:tracePt t="62104" x="1506538" y="1498600"/>
          <p14:tracePt t="62112" x="1514475" y="1490663"/>
          <p14:tracePt t="62128" x="1522413" y="1490663"/>
          <p14:tracePt t="62152" x="1530350" y="1490663"/>
          <p14:tracePt t="62160" x="1538288" y="1490663"/>
          <p14:tracePt t="62192" x="1546225" y="1482725"/>
          <p14:tracePt t="62224" x="1554163" y="1482725"/>
          <p14:tracePt t="62240" x="1570038" y="1474788"/>
          <p14:tracePt t="62248" x="1577975" y="1474788"/>
          <p14:tracePt t="62256" x="1577975" y="1466850"/>
          <p14:tracePt t="62264" x="1593850" y="1466850"/>
          <p14:tracePt t="62272" x="1609725" y="1466850"/>
          <p14:tracePt t="62280" x="1617663" y="1466850"/>
          <p14:tracePt t="62288" x="1625600" y="1458913"/>
          <p14:tracePt t="62296" x="1633538" y="1458913"/>
          <p14:tracePt t="62304" x="1641475" y="1458913"/>
          <p14:tracePt t="62312" x="1658938" y="1450975"/>
          <p14:tracePt t="62320" x="1666875" y="1450975"/>
          <p14:tracePt t="62336" x="1682750" y="1450975"/>
          <p14:tracePt t="62352" x="1698625" y="1450975"/>
          <p14:tracePt t="62360" x="1706563" y="1450975"/>
          <p14:tracePt t="62376" x="1714500" y="1450975"/>
          <p14:tracePt t="62384" x="1730375" y="1450975"/>
          <p14:tracePt t="62400" x="1738313" y="1450975"/>
          <p14:tracePt t="62408" x="1746250" y="1450975"/>
          <p14:tracePt t="62416" x="1754188" y="1450975"/>
          <p14:tracePt t="62432" x="1762125" y="1450975"/>
          <p14:tracePt t="62448" x="1770063" y="1450975"/>
          <p14:tracePt t="62464" x="1778000" y="1450975"/>
          <p14:tracePt t="62512" x="1785938" y="1450975"/>
          <p14:tracePt t="62712" x="1770063" y="1450975"/>
          <p14:tracePt t="62720" x="1762125" y="1450975"/>
          <p14:tracePt t="62728" x="1746250" y="1450975"/>
          <p14:tracePt t="62736" x="1730375" y="1458913"/>
          <p14:tracePt t="62776" x="1722438" y="1458913"/>
          <p14:tracePt t="62784" x="1722438" y="1466850"/>
          <p14:tracePt t="62792" x="1714500" y="1466850"/>
          <p14:tracePt t="62808" x="1706563" y="1482725"/>
          <p14:tracePt t="62824" x="1706563" y="1498600"/>
          <p14:tracePt t="62832" x="1714500" y="1514475"/>
          <p14:tracePt t="62840" x="1738313" y="1547813"/>
          <p14:tracePt t="62848" x="1785938" y="1587500"/>
          <p14:tracePt t="62856" x="1857375" y="1627188"/>
          <p14:tracePt t="62864" x="1936750" y="1698625"/>
          <p14:tracePt t="62872" x="2073275" y="1793875"/>
          <p14:tracePt t="62880" x="2232025" y="1914525"/>
          <p14:tracePt t="62888" x="2424113" y="2057400"/>
          <p14:tracePt t="62896" x="2646363" y="2224088"/>
          <p14:tracePt t="62909" x="2870200" y="2424113"/>
          <p14:tracePt t="62912" x="3092450" y="2592388"/>
          <p14:tracePt t="62920" x="3355975" y="2774950"/>
          <p14:tracePt t="62928" x="3619500" y="2967038"/>
          <p14:tracePt t="62936" x="3875088" y="3141663"/>
          <p14:tracePt t="62944" x="4152900" y="3317875"/>
          <p14:tracePt t="62952" x="4392613" y="3452813"/>
          <p14:tracePt t="62960" x="4576763" y="3556000"/>
          <p14:tracePt t="62968" x="4759325" y="3629025"/>
          <p14:tracePt t="62976" x="4862513" y="3684588"/>
          <p14:tracePt t="62984" x="4951413" y="3716338"/>
          <p14:tracePt t="62993" x="5014913" y="3740150"/>
          <p14:tracePt t="63000" x="5054600" y="3748088"/>
          <p14:tracePt t="63384" x="5038725" y="3756025"/>
          <p14:tracePt t="63392" x="4999038" y="3771900"/>
          <p14:tracePt t="63400" x="4967288" y="3803650"/>
          <p14:tracePt t="63408" x="4967288" y="3827463"/>
          <p14:tracePt t="63416" x="4967288" y="3867150"/>
          <p14:tracePt t="63424" x="4967288" y="3875088"/>
          <p14:tracePt t="63432" x="4967288" y="3898900"/>
          <p14:tracePt t="63440" x="4967288" y="3914775"/>
          <p14:tracePt t="63456" x="4975225" y="3922713"/>
          <p14:tracePt t="63496" x="4975225" y="3938588"/>
          <p14:tracePt t="63504" x="4975225" y="3956050"/>
          <p14:tracePt t="63512" x="4975225" y="3979863"/>
          <p14:tracePt t="63520" x="4991100" y="3995738"/>
          <p14:tracePt t="63528" x="4999038" y="4019550"/>
          <p14:tracePt t="63536" x="5006975" y="4035425"/>
          <p14:tracePt t="63544" x="5022850" y="4059238"/>
          <p14:tracePt t="63552" x="5030788" y="4067175"/>
          <p14:tracePt t="63560" x="5046663" y="4083050"/>
          <p14:tracePt t="63568" x="5062538" y="4090988"/>
          <p14:tracePt t="63576" x="5078413" y="4106863"/>
          <p14:tracePt t="63584" x="5094288" y="4130675"/>
          <p14:tracePt t="63592" x="5118100" y="4138613"/>
          <p14:tracePt t="63600" x="5133975" y="4162425"/>
          <p14:tracePt t="63607" x="5165725" y="4170363"/>
          <p14:tracePt t="63616" x="5197475" y="4202113"/>
          <p14:tracePt t="63625" x="5237163" y="4241800"/>
          <p14:tracePt t="63632" x="5276850" y="4273550"/>
          <p14:tracePt t="63640" x="5334000" y="4306888"/>
          <p14:tracePt t="63648" x="5397500" y="4338638"/>
          <p14:tracePt t="63656" x="5445125" y="4370388"/>
          <p14:tracePt t="63664" x="5508625" y="4418013"/>
          <p14:tracePt t="63672" x="5588000" y="4449763"/>
          <p14:tracePt t="63680" x="5659438" y="4497388"/>
          <p14:tracePt t="63688" x="5716588" y="4537075"/>
          <p14:tracePt t="63696" x="5803900" y="4568825"/>
          <p14:tracePt t="63704" x="5867400" y="4600575"/>
          <p14:tracePt t="63712" x="5938838" y="4641850"/>
          <p14:tracePt t="63720" x="6018213" y="4673600"/>
          <p14:tracePt t="63728" x="6107113" y="4697413"/>
          <p14:tracePt t="63736" x="6178550" y="4745038"/>
          <p14:tracePt t="63744" x="6265863" y="4776788"/>
          <p14:tracePt t="63752" x="6353175" y="4800600"/>
          <p14:tracePt t="63760" x="6442075" y="4832350"/>
          <p14:tracePt t="63768" x="6529388" y="4856163"/>
          <p14:tracePt t="63776" x="6608763" y="4872038"/>
          <p14:tracePt t="63784" x="6704013" y="4895850"/>
          <p14:tracePt t="63792" x="6784975" y="4911725"/>
          <p14:tracePt t="63800" x="6856413" y="4935538"/>
          <p14:tracePt t="63808" x="6935788" y="4951413"/>
          <p14:tracePt t="63816" x="6999288" y="4959350"/>
          <p14:tracePt t="63824" x="7062788" y="4967288"/>
          <p14:tracePt t="63832" x="7118350" y="4976813"/>
          <p14:tracePt t="63840" x="7151688" y="4976813"/>
          <p14:tracePt t="63848" x="7167563" y="4976813"/>
          <p14:tracePt t="63856" x="7175500" y="4976813"/>
          <p14:tracePt t="63864" x="7183438" y="4976813"/>
          <p14:tracePt t="64000" x="7183438" y="4967288"/>
          <p14:tracePt t="64008" x="7183438" y="4959350"/>
          <p14:tracePt t="64032" x="7183438" y="4951413"/>
          <p14:tracePt t="64048" x="7183438" y="4943475"/>
          <p14:tracePt t="64064" x="7183438" y="4935538"/>
          <p14:tracePt t="64072" x="7175500" y="4927600"/>
          <p14:tracePt t="64080" x="7175500" y="4919663"/>
          <p14:tracePt t="64088" x="7175500" y="4911725"/>
          <p14:tracePt t="64096" x="7167563" y="4895850"/>
          <p14:tracePt t="64104" x="7167563" y="4887913"/>
          <p14:tracePt t="64112" x="7167563" y="4872038"/>
          <p14:tracePt t="64120" x="7167563" y="4864100"/>
          <p14:tracePt t="64128" x="7167563" y="4848225"/>
          <p14:tracePt t="64136" x="7167563" y="4832350"/>
          <p14:tracePt t="64144" x="7167563" y="4808538"/>
          <p14:tracePt t="64152" x="7167563" y="4800600"/>
          <p14:tracePt t="64160" x="7159625" y="4784725"/>
          <p14:tracePt t="64168" x="7159625" y="4760913"/>
          <p14:tracePt t="64176" x="7159625" y="4737100"/>
          <p14:tracePt t="64184" x="7159625" y="4713288"/>
          <p14:tracePt t="64192" x="7151688" y="4697413"/>
          <p14:tracePt t="64208" x="7151688" y="4649788"/>
          <p14:tracePt t="64216" x="7151688" y="4624388"/>
          <p14:tracePt t="64225" x="7151688" y="4608513"/>
          <p14:tracePt t="64232" x="7143750" y="4592638"/>
          <p14:tracePt t="64240" x="7143750" y="4584700"/>
          <p14:tracePt t="64248" x="7143750" y="4576763"/>
          <p14:tracePt t="64256" x="7143750" y="4560888"/>
          <p14:tracePt t="64432" x="7151688" y="4552950"/>
          <p14:tracePt t="64512" x="7143750" y="4552950"/>
          <p14:tracePt t="64520" x="7126288" y="4545013"/>
          <p14:tracePt t="64528" x="7110413" y="4545013"/>
          <p14:tracePt t="64536" x="7094538" y="4537075"/>
          <p14:tracePt t="64544" x="7078663" y="4537075"/>
          <p14:tracePt t="64552" x="7070725" y="4537075"/>
          <p14:tracePt t="64560" x="7054850" y="4537075"/>
          <p14:tracePt t="64568" x="7038975" y="4537075"/>
          <p14:tracePt t="64576" x="7023100" y="4537075"/>
          <p14:tracePt t="64584" x="7007225" y="4545013"/>
          <p14:tracePt t="64592" x="6991350" y="4552950"/>
          <p14:tracePt t="64600" x="6967538" y="4552950"/>
          <p14:tracePt t="64608" x="6943725" y="4560888"/>
          <p14:tracePt t="64616" x="6927850" y="4560888"/>
          <p14:tracePt t="64624" x="6904038" y="4560888"/>
          <p14:tracePt t="64632" x="6888163" y="4560888"/>
          <p14:tracePt t="64640" x="6864350" y="4560888"/>
          <p14:tracePt t="64648" x="6840538" y="4560888"/>
          <p14:tracePt t="64656" x="6816725" y="4560888"/>
          <p14:tracePt t="64664" x="6784975" y="4560888"/>
          <p14:tracePt t="64672" x="6751638" y="4560888"/>
          <p14:tracePt t="64680" x="6719888" y="4560888"/>
          <p14:tracePt t="64688" x="6688138" y="4560888"/>
          <p14:tracePt t="64696" x="6664325" y="4560888"/>
          <p14:tracePt t="64704" x="6632575" y="4560888"/>
          <p14:tracePt t="64712" x="6608763" y="4560888"/>
          <p14:tracePt t="64720" x="6569075" y="4560888"/>
          <p14:tracePt t="64728" x="6537325" y="4560888"/>
          <p14:tracePt t="64736" x="6497638" y="4560888"/>
          <p14:tracePt t="64744" x="6457950" y="4552950"/>
          <p14:tracePt t="64752" x="6410325" y="4545013"/>
          <p14:tracePt t="64760" x="6345238" y="4529138"/>
          <p14:tracePt t="64768" x="6289675" y="4505325"/>
          <p14:tracePt t="64776" x="6218238" y="4489450"/>
          <p14:tracePt t="64784" x="6146800" y="4465638"/>
          <p14:tracePt t="64792" x="6075363" y="4449763"/>
          <p14:tracePt t="64800" x="6002338" y="4418013"/>
          <p14:tracePt t="64807" x="5930900" y="4394200"/>
          <p14:tracePt t="64816" x="5859463" y="4370388"/>
          <p14:tracePt t="64824" x="5788025" y="4354513"/>
          <p14:tracePt t="64832" x="5732463" y="4330700"/>
          <p14:tracePt t="64840" x="5684838" y="4306888"/>
          <p14:tracePt t="64848" x="5659438" y="4291013"/>
          <p14:tracePt t="64856" x="5643563" y="4291013"/>
          <p14:tracePt t="64864" x="5627688" y="4281488"/>
          <p14:tracePt t="64872" x="5619750" y="4273550"/>
          <p14:tracePt t="64928" x="5627688" y="4273550"/>
          <p14:tracePt t="64944" x="5635625" y="4273550"/>
          <p14:tracePt t="64952" x="5643563" y="4273550"/>
          <p14:tracePt t="64968" x="5651500" y="4273550"/>
          <p14:tracePt t="64984" x="5667375" y="4273550"/>
          <p14:tracePt t="65000" x="5676900" y="4265613"/>
          <p14:tracePt t="65008" x="5692775" y="4265613"/>
          <p14:tracePt t="65016" x="5700713" y="4257675"/>
          <p14:tracePt t="65025" x="5708650" y="4257675"/>
          <p14:tracePt t="65032" x="5716588" y="4257675"/>
          <p14:tracePt t="65040" x="5724525" y="4249738"/>
          <p14:tracePt t="65048" x="5732463" y="4249738"/>
          <p14:tracePt t="65056" x="5740400" y="4249738"/>
          <p14:tracePt t="65064" x="5748338" y="4249738"/>
          <p14:tracePt t="65080" x="5756275" y="4249738"/>
          <p14:tracePt t="65096" x="5764213" y="4249738"/>
          <p14:tracePt t="65112" x="5772150" y="4249738"/>
          <p14:tracePt t="65120" x="5780088" y="4249738"/>
          <p14:tracePt t="65152" x="5780088" y="4257675"/>
          <p14:tracePt t="65160" x="5780088" y="4273550"/>
          <p14:tracePt t="65168" x="5780088" y="4281488"/>
          <p14:tracePt t="65176" x="5780088" y="4291013"/>
          <p14:tracePt t="65184" x="5780088" y="4306888"/>
          <p14:tracePt t="65192" x="5780088" y="4314825"/>
          <p14:tracePt t="65200" x="5780088" y="4330700"/>
          <p14:tracePt t="65208" x="5772150" y="4338638"/>
          <p14:tracePt t="65216" x="5772150" y="4346575"/>
          <p14:tracePt t="65224" x="5764213" y="4346575"/>
          <p14:tracePt t="65232" x="5756275" y="4354513"/>
          <p14:tracePt t="65240" x="5756275" y="4362450"/>
          <p14:tracePt t="65248" x="5748338" y="4362450"/>
          <p14:tracePt t="65256" x="5740400" y="4362450"/>
          <p14:tracePt t="65264" x="5732463" y="4362450"/>
          <p14:tracePt t="65272" x="5724525" y="4370388"/>
          <p14:tracePt t="65288" x="5708650" y="4370388"/>
          <p14:tracePt t="65304" x="5700713" y="4378325"/>
          <p14:tracePt t="65320" x="5684838" y="4378325"/>
          <p14:tracePt t="65336" x="5676900" y="4378325"/>
          <p14:tracePt t="65368" x="5667375" y="4378325"/>
          <p14:tracePt t="65384" x="5651500" y="4378325"/>
          <p14:tracePt t="65392" x="5643563" y="4378325"/>
          <p14:tracePt t="65407" x="5627688" y="4378325"/>
          <p14:tracePt t="65424" x="5619750" y="4378325"/>
          <p14:tracePt t="65432" x="5611813" y="4378325"/>
          <p14:tracePt t="65440" x="5603875" y="4378325"/>
          <p14:tracePt t="65456" x="5595938" y="4378325"/>
          <p14:tracePt t="65473" x="5588000" y="4370388"/>
          <p14:tracePt t="65480" x="5580063" y="4362450"/>
          <p14:tracePt t="65496" x="5572125" y="4362450"/>
          <p14:tracePt t="65504" x="5564188" y="4362450"/>
          <p14:tracePt t="65512" x="5556250" y="4362450"/>
          <p14:tracePt t="65520" x="5548313" y="4354513"/>
          <p14:tracePt t="65528" x="5540375" y="4354513"/>
          <p14:tracePt t="65536" x="5516563" y="4346575"/>
          <p14:tracePt t="65544" x="5508625" y="4338638"/>
          <p14:tracePt t="65552" x="5484813" y="4330700"/>
          <p14:tracePt t="65560" x="5476875" y="4322763"/>
          <p14:tracePt t="65568" x="5453063" y="4314825"/>
          <p14:tracePt t="65576" x="5445125" y="4314825"/>
          <p14:tracePt t="65584" x="5429250" y="4306888"/>
          <p14:tracePt t="65592" x="5413375" y="4291013"/>
          <p14:tracePt t="65600" x="5397500" y="4291013"/>
          <p14:tracePt t="65608" x="5389563" y="4281488"/>
          <p14:tracePt t="65616" x="5373688" y="4273550"/>
          <p14:tracePt t="65624" x="5365750" y="4273550"/>
          <p14:tracePt t="65632" x="5365750" y="4265613"/>
          <p14:tracePt t="65640" x="5349875" y="4257675"/>
          <p14:tracePt t="65648" x="5341938" y="4257675"/>
          <p14:tracePt t="65656" x="5334000" y="4249738"/>
          <p14:tracePt t="65664" x="5326063" y="4249738"/>
          <p14:tracePt t="65672" x="5318125" y="4233863"/>
          <p14:tracePt t="65688" x="5310188" y="4225925"/>
          <p14:tracePt t="65696" x="5310188" y="4217988"/>
          <p14:tracePt t="65704" x="5300663" y="4210050"/>
          <p14:tracePt t="65720" x="5292725" y="4202113"/>
          <p14:tracePt t="65728" x="5284788" y="4194175"/>
          <p14:tracePt t="65736" x="5284788" y="4186238"/>
          <p14:tracePt t="65752" x="5276850" y="4170363"/>
          <p14:tracePt t="65760" x="5276850" y="4162425"/>
          <p14:tracePt t="65768" x="5276850" y="4154488"/>
          <p14:tracePt t="65776" x="5276850" y="4146550"/>
          <p14:tracePt t="65784" x="5276850" y="4138613"/>
          <p14:tracePt t="65792" x="5268913" y="4130675"/>
          <p14:tracePt t="65800" x="5268913" y="4114800"/>
          <p14:tracePt t="65808" x="5268913" y="4106863"/>
          <p14:tracePt t="65816" x="5268913" y="4090988"/>
          <p14:tracePt t="65824" x="5268913" y="4083050"/>
          <p14:tracePt t="65832" x="5268913" y="4075113"/>
          <p14:tracePt t="65840" x="5268913" y="4067175"/>
          <p14:tracePt t="65848" x="5268913" y="4059238"/>
          <p14:tracePt t="65856" x="5268913" y="4043363"/>
          <p14:tracePt t="65864" x="5268913" y="4035425"/>
          <p14:tracePt t="65872" x="5276850" y="4027488"/>
          <p14:tracePt t="65880" x="5284788" y="4019550"/>
          <p14:tracePt t="65888" x="5292725" y="4011613"/>
          <p14:tracePt t="65896" x="5292725" y="4003675"/>
          <p14:tracePt t="65904" x="5300663" y="3995738"/>
          <p14:tracePt t="65912" x="5310188" y="3987800"/>
          <p14:tracePt t="65920" x="5318125" y="3979863"/>
          <p14:tracePt t="65936" x="5326063" y="3971925"/>
          <p14:tracePt t="65944" x="5334000" y="3971925"/>
          <p14:tracePt t="65952" x="5341938" y="3963988"/>
          <p14:tracePt t="65960" x="5349875" y="3956050"/>
          <p14:tracePt t="65976" x="5357813" y="3956050"/>
          <p14:tracePt t="65984" x="5357813" y="3948113"/>
          <p14:tracePt t="65992" x="5357813" y="3938588"/>
          <p14:tracePt t="66000" x="5365750" y="3938588"/>
          <p14:tracePt t="66016" x="5373688" y="3938588"/>
          <p14:tracePt t="66025" x="5389563" y="3930650"/>
          <p14:tracePt t="66032" x="5397500" y="3930650"/>
          <p14:tracePt t="66040" x="5405438" y="3930650"/>
          <p14:tracePt t="66057" x="5413375" y="3922713"/>
          <p14:tracePt t="66064" x="5429250" y="3922713"/>
          <p14:tracePt t="66072" x="5437188" y="3914775"/>
          <p14:tracePt t="66080" x="5453063" y="3914775"/>
          <p14:tracePt t="66088" x="5461000" y="3914775"/>
          <p14:tracePt t="66096" x="5468938" y="3914775"/>
          <p14:tracePt t="66104" x="5476875" y="3914775"/>
          <p14:tracePt t="66112" x="5492750" y="3914775"/>
          <p14:tracePt t="66120" x="5500688" y="3914775"/>
          <p14:tracePt t="66128" x="5516563" y="3914775"/>
          <p14:tracePt t="66136" x="5524500" y="3914775"/>
          <p14:tracePt t="66144" x="5532438" y="3914775"/>
          <p14:tracePt t="66152" x="5540375" y="3914775"/>
          <p14:tracePt t="66160" x="5548313" y="3914775"/>
          <p14:tracePt t="66168" x="5556250" y="3914775"/>
          <p14:tracePt t="66176" x="5564188" y="3914775"/>
          <p14:tracePt t="66184" x="5572125" y="3914775"/>
          <p14:tracePt t="66200" x="5580063" y="3914775"/>
          <p14:tracePt t="66208" x="5588000" y="3914775"/>
          <p14:tracePt t="66216" x="5588000" y="3922713"/>
          <p14:tracePt t="66224" x="5595938" y="3930650"/>
          <p14:tracePt t="66232" x="5603875" y="3930650"/>
          <p14:tracePt t="66240" x="5611813" y="3938588"/>
          <p14:tracePt t="66248" x="5627688" y="3948113"/>
          <p14:tracePt t="66256" x="5635625" y="3948113"/>
          <p14:tracePt t="66264" x="5643563" y="3956050"/>
          <p14:tracePt t="66272" x="5659438" y="3956050"/>
          <p14:tracePt t="66280" x="5676900" y="3971925"/>
          <p14:tracePt t="66288" x="5684838" y="3979863"/>
          <p14:tracePt t="66296" x="5692775" y="3987800"/>
          <p14:tracePt t="66304" x="5716588" y="3995738"/>
          <p14:tracePt t="66312" x="5724525" y="4003675"/>
          <p14:tracePt t="66320" x="5732463" y="4011613"/>
          <p14:tracePt t="66328" x="5748338" y="4011613"/>
          <p14:tracePt t="66336" x="5764213" y="4019550"/>
          <p14:tracePt t="66344" x="5772150" y="4019550"/>
          <p14:tracePt t="66352" x="5788025" y="4027488"/>
          <p14:tracePt t="66360" x="5788025" y="4035425"/>
          <p14:tracePt t="66368" x="5795963" y="4035425"/>
          <p14:tracePt t="66376" x="5795963" y="4043363"/>
          <p14:tracePt t="66384" x="5803900" y="4043363"/>
          <p14:tracePt t="66592" x="5811838" y="4043363"/>
          <p14:tracePt t="66608" x="5819775" y="4059238"/>
          <p14:tracePt t="66616" x="5819775" y="4067175"/>
          <p14:tracePt t="66624" x="5827713" y="4075113"/>
          <p14:tracePt t="66632" x="5835650" y="4083050"/>
          <p14:tracePt t="66640" x="5835650" y="4090988"/>
          <p14:tracePt t="66648" x="5843588" y="4106863"/>
          <p14:tracePt t="66656" x="5851525" y="4114800"/>
          <p14:tracePt t="66664" x="5859463" y="4122738"/>
          <p14:tracePt t="66672" x="5867400" y="4146550"/>
          <p14:tracePt t="66680" x="5875338" y="4154488"/>
          <p14:tracePt t="66688" x="5875338" y="4170363"/>
          <p14:tracePt t="66696" x="5875338" y="4178300"/>
          <p14:tracePt t="66704" x="5875338" y="4202113"/>
          <p14:tracePt t="66712" x="5875338" y="4217988"/>
          <p14:tracePt t="66720" x="5883275" y="4225925"/>
          <p14:tracePt t="66728" x="5883275" y="4233863"/>
          <p14:tracePt t="66736" x="5891213" y="4249738"/>
          <p14:tracePt t="66744" x="5891213" y="4273550"/>
          <p14:tracePt t="66752" x="5891213" y="4291013"/>
          <p14:tracePt t="66760" x="5891213" y="4298950"/>
          <p14:tracePt t="66768" x="5899150" y="4306888"/>
          <p14:tracePt t="66776" x="5907088" y="4330700"/>
          <p14:tracePt t="66784" x="5907088" y="4338638"/>
          <p14:tracePt t="66792" x="5907088" y="4346575"/>
          <p14:tracePt t="66800" x="5907088" y="4362450"/>
          <p14:tracePt t="66808" x="5907088" y="4370388"/>
          <p14:tracePt t="66816" x="5907088" y="4378325"/>
          <p14:tracePt t="66825" x="5907088" y="4386263"/>
          <p14:tracePt t="66856" x="5899150" y="4386263"/>
          <p14:tracePt t="66873" x="5891213" y="4394200"/>
          <p14:tracePt t="66889" x="5883275" y="4394200"/>
          <p14:tracePt t="66905" x="5875338" y="4394200"/>
          <p14:tracePt t="66912" x="5867400" y="4394200"/>
          <p14:tracePt t="66920" x="5859463" y="4394200"/>
          <p14:tracePt t="66936" x="5851525" y="4394200"/>
          <p14:tracePt t="66952" x="5843588" y="4394200"/>
          <p14:tracePt t="66976" x="5835650" y="4394200"/>
          <p14:tracePt t="67272" x="5835650" y="4386263"/>
          <p14:tracePt t="67296" x="5827713" y="4386263"/>
          <p14:tracePt t="67312" x="5827713" y="4378325"/>
          <p14:tracePt t="67320" x="5827713" y="4370388"/>
          <p14:tracePt t="67328" x="5827713" y="4362450"/>
          <p14:tracePt t="67336" x="5819775" y="4362450"/>
          <p14:tracePt t="67344" x="5819775" y="4346575"/>
          <p14:tracePt t="67352" x="5819775" y="4330700"/>
          <p14:tracePt t="67360" x="5811838" y="4322763"/>
          <p14:tracePt t="67368" x="5811838" y="4314825"/>
          <p14:tracePt t="67376" x="5811838" y="4298950"/>
          <p14:tracePt t="67384" x="5811838" y="4291013"/>
          <p14:tracePt t="67392" x="5811838" y="4281488"/>
          <p14:tracePt t="67400" x="5811838" y="4273550"/>
          <p14:tracePt t="67416" x="5811838" y="4265613"/>
          <p14:tracePt t="67424" x="5811838" y="4257675"/>
          <p14:tracePt t="67704" x="5803900" y="4257675"/>
          <p14:tracePt t="67720" x="5803900" y="4249738"/>
          <p14:tracePt t="67728" x="5795963" y="4249738"/>
          <p14:tracePt t="67736" x="5788025" y="4249738"/>
          <p14:tracePt t="67752" x="5780088" y="4241800"/>
          <p14:tracePt t="67768" x="5772150" y="4241800"/>
          <p14:tracePt t="67969" x="5764213" y="4241800"/>
          <p14:tracePt t="67976" x="5756275" y="4241800"/>
          <p14:tracePt t="67984" x="5740400" y="4249738"/>
          <p14:tracePt t="67992" x="5716588" y="4249738"/>
          <p14:tracePt t="68000" x="5692775" y="4265613"/>
          <p14:tracePt t="68008" x="5643563" y="4281488"/>
          <p14:tracePt t="68016" x="5588000" y="4298950"/>
          <p14:tracePt t="68025" x="5524500" y="4322763"/>
          <p14:tracePt t="68032" x="5437188" y="4338638"/>
          <p14:tracePt t="68040" x="5349875" y="4362450"/>
          <p14:tracePt t="68048" x="5253038" y="4378325"/>
          <p14:tracePt t="68056" x="5149850" y="4394200"/>
          <p14:tracePt t="68064" x="5014913" y="4410075"/>
          <p14:tracePt t="68072" x="4902200" y="4410075"/>
          <p14:tracePt t="68080" x="4775200" y="4418013"/>
          <p14:tracePt t="68088" x="4656138" y="4418013"/>
          <p14:tracePt t="68096" x="4543425" y="4418013"/>
          <p14:tracePt t="68104" x="4408488" y="4418013"/>
          <p14:tracePt t="68112" x="4265613" y="4402138"/>
          <p14:tracePt t="68120" x="4152900" y="4394200"/>
          <p14:tracePt t="68128" x="4017963" y="4370388"/>
          <p14:tracePt t="68136" x="3890963" y="4338638"/>
          <p14:tracePt t="68144" x="3738563" y="4306888"/>
          <p14:tracePt t="68152" x="3635375" y="4298950"/>
          <p14:tracePt t="68160" x="3524250" y="4273550"/>
          <p14:tracePt t="68168" x="3435350" y="4249738"/>
          <p14:tracePt t="68176" x="3340100" y="4217988"/>
          <p14:tracePt t="68184" x="3268663" y="4194175"/>
          <p14:tracePt t="68192" x="3197225" y="4186238"/>
          <p14:tracePt t="68200" x="3157538" y="4170363"/>
          <p14:tracePt t="68208" x="3109913" y="4154488"/>
          <p14:tracePt t="68216" x="3084513" y="4146550"/>
          <p14:tracePt t="68224" x="3052763" y="4138613"/>
          <p14:tracePt t="68232" x="3028950" y="4130675"/>
          <p14:tracePt t="68240" x="3013075" y="4122738"/>
          <p14:tracePt t="68248" x="2997200" y="4114800"/>
          <p14:tracePt t="68256" x="2957513" y="4106863"/>
          <p14:tracePt t="68264" x="2917825" y="4083050"/>
          <p14:tracePt t="68272" x="2886075" y="4067175"/>
          <p14:tracePt t="68280" x="2838450" y="4059238"/>
          <p14:tracePt t="68288" x="2790825" y="4051300"/>
          <p14:tracePt t="68296" x="2751138" y="4043363"/>
          <p14:tracePt t="68304" x="2693988" y="4027488"/>
          <p14:tracePt t="68312" x="2638425" y="4011613"/>
          <p14:tracePt t="68320" x="2574925" y="3987800"/>
          <p14:tracePt t="68328" x="2519363" y="3956050"/>
          <p14:tracePt t="68336" x="2455863" y="3930650"/>
          <p14:tracePt t="68344" x="2384425" y="3898900"/>
          <p14:tracePt t="68352" x="2319338" y="3875088"/>
          <p14:tracePt t="68360" x="2247900" y="3843338"/>
          <p14:tracePt t="68368" x="2192338" y="3819525"/>
          <p14:tracePt t="68376" x="2128838" y="3779838"/>
          <p14:tracePt t="68384" x="2073275" y="3763963"/>
          <p14:tracePt t="68392" x="2025650" y="3732213"/>
          <p14:tracePt t="68400" x="1984375" y="3716338"/>
          <p14:tracePt t="68408" x="1960563" y="3700463"/>
          <p14:tracePt t="68416" x="1944688" y="3684588"/>
          <p14:tracePt t="68424" x="1928813" y="3676650"/>
          <p14:tracePt t="68432" x="1920875" y="3668713"/>
          <p14:tracePt t="68440" x="1920875" y="3660775"/>
          <p14:tracePt t="68448" x="1920875" y="3652838"/>
          <p14:tracePt t="68465" x="1920875" y="3644900"/>
          <p14:tracePt t="68472" x="1928813" y="3644900"/>
          <p14:tracePt t="68480" x="1928813" y="3636963"/>
          <p14:tracePt t="68496" x="1928813" y="3621088"/>
          <p14:tracePt t="68512" x="1928813" y="3613150"/>
          <p14:tracePt t="68520" x="1912938" y="3595688"/>
          <p14:tracePt t="68528" x="1897063" y="3587750"/>
          <p14:tracePt t="68536" x="1889125" y="3587750"/>
          <p14:tracePt t="68544" x="1881188" y="3579813"/>
          <p14:tracePt t="68552" x="1865313" y="3571875"/>
          <p14:tracePt t="68560" x="1849438" y="3563938"/>
          <p14:tracePt t="68568" x="1841500" y="3563938"/>
          <p14:tracePt t="68576" x="1825625" y="3556000"/>
          <p14:tracePt t="68584" x="1817688" y="3556000"/>
          <p14:tracePt t="68592" x="1801813" y="3548063"/>
          <p14:tracePt t="68600" x="1785938" y="3540125"/>
          <p14:tracePt t="68608" x="1762125" y="3532188"/>
          <p14:tracePt t="68616" x="1738313" y="3532188"/>
          <p14:tracePt t="68624" x="1706563" y="3524250"/>
          <p14:tracePt t="68632" x="1674813" y="3516313"/>
          <p14:tracePt t="68640" x="1641475" y="3508375"/>
          <p14:tracePt t="68648" x="1593850" y="3508375"/>
          <p14:tracePt t="68656" x="1570038" y="3500438"/>
          <p14:tracePt t="68664" x="1546225" y="3500438"/>
          <p14:tracePt t="68672" x="1522413" y="3500438"/>
          <p14:tracePt t="68680" x="1498600" y="3500438"/>
          <p14:tracePt t="68688" x="1490663" y="3500438"/>
          <p14:tracePt t="68696" x="1482725" y="3500438"/>
          <p14:tracePt t="68704" x="1466850" y="3508375"/>
          <p14:tracePt t="68712" x="1466850" y="3516313"/>
          <p14:tracePt t="68720" x="1458913" y="3524250"/>
          <p14:tracePt t="68728" x="1450975" y="3532188"/>
          <p14:tracePt t="68736" x="1450975" y="3540125"/>
          <p14:tracePt t="68744" x="1443038" y="3563938"/>
          <p14:tracePt t="68752" x="1427163" y="3579813"/>
          <p14:tracePt t="68760" x="1427163" y="3605213"/>
          <p14:tracePt t="68768" x="1419225" y="3629025"/>
          <p14:tracePt t="68776" x="1411288" y="3652838"/>
          <p14:tracePt t="68784" x="1403350" y="3684588"/>
          <p14:tracePt t="68792" x="1395413" y="3724275"/>
          <p14:tracePt t="68800" x="1395413" y="3756025"/>
          <p14:tracePt t="68808" x="1395413" y="3787775"/>
          <p14:tracePt t="68816" x="1395413" y="3819525"/>
          <p14:tracePt t="68824" x="1395413" y="3859213"/>
          <p14:tracePt t="68832" x="1395413" y="3898900"/>
          <p14:tracePt t="68840" x="1403350" y="3938588"/>
          <p14:tracePt t="68848" x="1411288" y="3995738"/>
          <p14:tracePt t="68856" x="1419225" y="4035425"/>
          <p14:tracePt t="68864" x="1427163" y="4075113"/>
          <p14:tracePt t="68872" x="1443038" y="4114800"/>
          <p14:tracePt t="68880" x="1450975" y="4146550"/>
          <p14:tracePt t="68891" x="1450975" y="4178300"/>
          <p14:tracePt t="68896" x="1466850" y="4210050"/>
          <p14:tracePt t="68904" x="1482725" y="4241800"/>
          <p14:tracePt t="68912" x="1498600" y="4265613"/>
          <p14:tracePt t="68920" x="1506538" y="4298950"/>
          <p14:tracePt t="68928" x="1522413" y="4346575"/>
          <p14:tracePt t="68936" x="1538288" y="4370388"/>
          <p14:tracePt t="68944" x="1546225" y="4402138"/>
          <p14:tracePt t="68952" x="1546225" y="4418013"/>
          <p14:tracePt t="68960" x="1554163" y="4433888"/>
          <p14:tracePt t="68968" x="1554163" y="4449763"/>
          <p14:tracePt t="68976" x="1554163" y="4457700"/>
          <p14:tracePt t="68984" x="1554163" y="4465638"/>
          <p14:tracePt t="68992" x="1554163" y="4481513"/>
          <p14:tracePt t="69009" x="1554163" y="4489450"/>
          <p14:tracePt t="69016" x="1554163" y="4505325"/>
          <p14:tracePt t="69025" x="1554163" y="4513263"/>
          <p14:tracePt t="69032" x="1554163" y="4529138"/>
          <p14:tracePt t="69041" x="1554163" y="4537075"/>
          <p14:tracePt t="69048" x="1554163" y="4560888"/>
          <p14:tracePt t="69056" x="1554163" y="4576763"/>
          <p14:tracePt t="69064" x="1554163" y="4600575"/>
          <p14:tracePt t="69072" x="1546225" y="4616450"/>
          <p14:tracePt t="69080" x="1530350" y="4649788"/>
          <p14:tracePt t="69088" x="1514475" y="4689475"/>
          <p14:tracePt t="69096" x="1506538" y="4721225"/>
          <p14:tracePt t="69104" x="1482725" y="4760913"/>
          <p14:tracePt t="69112" x="1474788" y="4808538"/>
          <p14:tracePt t="69120" x="1450975" y="4840288"/>
          <p14:tracePt t="69128" x="1443038" y="4879975"/>
          <p14:tracePt t="69136" x="1435100" y="4903788"/>
          <p14:tracePt t="69144" x="1427163" y="4935538"/>
          <p14:tracePt t="69152" x="1427163" y="4967288"/>
          <p14:tracePt t="69160" x="1419225" y="4992688"/>
          <p14:tracePt t="69168" x="1419225" y="5032375"/>
          <p14:tracePt t="69176" x="1419225" y="5056188"/>
          <p14:tracePt t="69184" x="1419225" y="5080000"/>
          <p14:tracePt t="69192" x="1419225" y="5103813"/>
          <p14:tracePt t="69200" x="1443038" y="5127625"/>
          <p14:tracePt t="69208" x="1474788" y="5159375"/>
          <p14:tracePt t="69216" x="1506538" y="5183188"/>
          <p14:tracePt t="69224" x="1554163" y="5214938"/>
          <p14:tracePt t="69232" x="1609725" y="5238750"/>
          <p14:tracePt t="69240" x="1682750" y="5254625"/>
          <p14:tracePt t="69248" x="1738313" y="5270500"/>
          <p14:tracePt t="69256" x="1809750" y="5286375"/>
          <p14:tracePt t="69264" x="1897063" y="5302250"/>
          <p14:tracePt t="69272" x="1984375" y="5335588"/>
          <p14:tracePt t="69280" x="2097088" y="5367338"/>
          <p14:tracePt t="69288" x="2200275" y="5383213"/>
          <p14:tracePt t="69296" x="2319338" y="5414963"/>
          <p14:tracePt t="69304" x="2479675" y="5454650"/>
          <p14:tracePt t="69312" x="2646363" y="5502275"/>
          <p14:tracePt t="69320" x="2838450" y="5534025"/>
          <p14:tracePt t="69328" x="3044825" y="5573713"/>
          <p14:tracePt t="69337" x="3252788" y="5613400"/>
          <p14:tracePt t="69344" x="3459163" y="5637213"/>
          <p14:tracePt t="69352" x="3619500" y="5645150"/>
          <p14:tracePt t="69360" x="3778250" y="5653088"/>
          <p14:tracePt t="69368" x="3906838" y="5653088"/>
          <p14:tracePt t="69376" x="4025900" y="5653088"/>
          <p14:tracePt t="69384" x="4121150" y="5653088"/>
          <p14:tracePt t="69392" x="4217988" y="5653088"/>
          <p14:tracePt t="69400" x="4281488" y="5645150"/>
          <p14:tracePt t="69408" x="4344988" y="5629275"/>
          <p14:tracePt t="69416" x="4408488" y="5605463"/>
          <p14:tracePt t="69424" x="4448175" y="5589588"/>
          <p14:tracePt t="69432" x="4503738" y="5565775"/>
          <p14:tracePt t="69440" x="4551363" y="5534025"/>
          <p14:tracePt t="69448" x="4616450" y="5502275"/>
          <p14:tracePt t="69456" x="4679950" y="5470525"/>
          <p14:tracePt t="69464" x="4735513" y="5430838"/>
          <p14:tracePt t="69472" x="4799013" y="5399088"/>
          <p14:tracePt t="69480" x="4846638" y="5359400"/>
          <p14:tracePt t="69488" x="4886325" y="5327650"/>
          <p14:tracePt t="69496" x="4902200" y="5302250"/>
          <p14:tracePt t="69504" x="4926013" y="5262563"/>
          <p14:tracePt t="69512" x="4943475" y="5238750"/>
          <p14:tracePt t="69520" x="4959350" y="5207000"/>
          <p14:tracePt t="69528" x="4975225" y="5183188"/>
          <p14:tracePt t="69536" x="4991100" y="5151438"/>
          <p14:tracePt t="69544" x="4991100" y="5127625"/>
          <p14:tracePt t="69552" x="4999038" y="5103813"/>
          <p14:tracePt t="69560" x="4999038" y="5064125"/>
          <p14:tracePt t="69568" x="4999038" y="5032375"/>
          <p14:tracePt t="69576" x="4999038" y="5000625"/>
          <p14:tracePt t="69584" x="4991100" y="4976813"/>
          <p14:tracePt t="69592" x="4983163" y="4943475"/>
          <p14:tracePt t="69600" x="4975225" y="4911725"/>
          <p14:tracePt t="69608" x="4967288" y="4879975"/>
          <p14:tracePt t="69616" x="4959350" y="4848225"/>
          <p14:tracePt t="69624" x="4951413" y="4808538"/>
          <p14:tracePt t="69632" x="4951413" y="4784725"/>
          <p14:tracePt t="69640" x="4951413" y="4752975"/>
          <p14:tracePt t="69648" x="4951413" y="4729163"/>
          <p14:tracePt t="69656" x="4951413" y="4705350"/>
          <p14:tracePt t="69664" x="4951413" y="4689475"/>
          <p14:tracePt t="69672" x="4967288" y="4665663"/>
          <p14:tracePt t="69680" x="4983163" y="4649788"/>
          <p14:tracePt t="69688" x="5006975" y="4616450"/>
          <p14:tracePt t="69696" x="5022850" y="4600575"/>
          <p14:tracePt t="69704" x="5046663" y="4584700"/>
          <p14:tracePt t="69712" x="5078413" y="4568825"/>
          <p14:tracePt t="69720" x="5102225" y="4560888"/>
          <p14:tracePt t="69728" x="5126038" y="4552950"/>
          <p14:tracePt t="69736" x="5141913" y="4545013"/>
          <p14:tracePt t="69744" x="5157788" y="4545013"/>
          <p14:tracePt t="69752" x="5165725" y="4537075"/>
          <p14:tracePt t="69760" x="5173663" y="4529138"/>
          <p14:tracePt t="69776" x="5181600" y="4521200"/>
          <p14:tracePt t="69784" x="5189538" y="4521200"/>
          <p14:tracePt t="69792" x="5189538" y="4513263"/>
          <p14:tracePt t="69800" x="5197475" y="4505325"/>
          <p14:tracePt t="69808" x="5205413" y="4497388"/>
          <p14:tracePt t="69824" x="5213350" y="4489450"/>
          <p14:tracePt t="69840" x="5221288" y="4481513"/>
          <p14:tracePt t="69848" x="5221288" y="4473575"/>
          <p14:tracePt t="69856" x="5229225" y="4473575"/>
          <p14:tracePt t="69864" x="5237163" y="4465638"/>
          <p14:tracePt t="69872" x="5237163" y="4457700"/>
          <p14:tracePt t="69880" x="5253038" y="4457700"/>
          <p14:tracePt t="69892" x="5260975" y="4449763"/>
          <p14:tracePt t="69896" x="5268913" y="4441825"/>
          <p14:tracePt t="69904" x="5300663" y="4433888"/>
          <p14:tracePt t="69912" x="5310188" y="4425950"/>
          <p14:tracePt t="69920" x="5318125" y="4418013"/>
          <p14:tracePt t="69928" x="5334000" y="4410075"/>
          <p14:tracePt t="69936" x="5349875" y="4410075"/>
          <p14:tracePt t="69944" x="5357813" y="4402138"/>
          <p14:tracePt t="69952" x="5373688" y="4394200"/>
          <p14:tracePt t="69960" x="5381625" y="4394200"/>
          <p14:tracePt t="69968" x="5397500" y="4394200"/>
          <p14:tracePt t="69976" x="5405438" y="4386263"/>
          <p14:tracePt t="69984" x="5413375" y="4378325"/>
          <p14:tracePt t="69992" x="5421313" y="4378325"/>
          <p14:tracePt t="70000" x="5437188" y="4378325"/>
          <p14:tracePt t="70008" x="5445125" y="4370388"/>
          <p14:tracePt t="70016" x="5453063" y="4370388"/>
          <p14:tracePt t="70032" x="5461000" y="4370388"/>
          <p14:tracePt t="70040" x="5468938" y="4370388"/>
          <p14:tracePt t="70048" x="5476875" y="4362450"/>
          <p14:tracePt t="70056" x="5484813" y="4362450"/>
          <p14:tracePt t="70064" x="5492750" y="4362450"/>
          <p14:tracePt t="70072" x="5500688" y="4362450"/>
          <p14:tracePt t="70080" x="5516563" y="4362450"/>
          <p14:tracePt t="70088" x="5524500" y="4362450"/>
          <p14:tracePt t="70096" x="5532438" y="4362450"/>
          <p14:tracePt t="70104" x="5548313" y="4362450"/>
          <p14:tracePt t="70112" x="5564188" y="4362450"/>
          <p14:tracePt t="70128" x="5572125" y="4362450"/>
          <p14:tracePt t="70144" x="5580063" y="4362450"/>
          <p14:tracePt t="71064" x="5588000" y="4362450"/>
          <p14:tracePt t="71080" x="5595938" y="4370388"/>
          <p14:tracePt t="71088" x="5603875" y="4370388"/>
          <p14:tracePt t="71096" x="5611813" y="4378325"/>
          <p14:tracePt t="71104" x="5627688" y="4386263"/>
          <p14:tracePt t="71112" x="5643563" y="4394200"/>
          <p14:tracePt t="71120" x="5667375" y="4402138"/>
          <p14:tracePt t="71128" x="5684838" y="4410075"/>
          <p14:tracePt t="71136" x="5700713" y="4410075"/>
          <p14:tracePt t="71144" x="5708650" y="4410075"/>
          <p14:tracePt t="71152" x="5724525" y="4410075"/>
          <p14:tracePt t="71160" x="5740400" y="4410075"/>
          <p14:tracePt t="71168" x="5748338" y="4410075"/>
          <p14:tracePt t="71176" x="5764213" y="4410075"/>
          <p14:tracePt t="71184" x="5772150" y="4410075"/>
          <p14:tracePt t="71192" x="5780088" y="4410075"/>
          <p14:tracePt t="71200" x="5788025" y="4410075"/>
          <p14:tracePt t="71207" x="5795963" y="4410075"/>
          <p14:tracePt t="71320" x="5795963" y="4418013"/>
          <p14:tracePt t="71328" x="5780088" y="4425950"/>
          <p14:tracePt t="71344" x="5772150" y="4433888"/>
          <p14:tracePt t="71360" x="5764213" y="4441825"/>
          <p14:tracePt t="71368" x="5764213" y="4449763"/>
          <p14:tracePt t="71376" x="5756275" y="4449763"/>
          <p14:tracePt t="71392" x="5740400" y="4457700"/>
          <p14:tracePt t="71400" x="5732463" y="4465638"/>
          <p14:tracePt t="71408" x="5724525" y="4465638"/>
          <p14:tracePt t="71416" x="5708650" y="4465638"/>
          <p14:tracePt t="71424" x="5684838" y="4465638"/>
          <p14:tracePt t="71432" x="5667375" y="4473575"/>
          <p14:tracePt t="71440" x="5643563" y="4473575"/>
          <p14:tracePt t="71448" x="5627688" y="4473575"/>
          <p14:tracePt t="71456" x="5611813" y="4473575"/>
          <p14:tracePt t="71465" x="5595938" y="4473575"/>
          <p14:tracePt t="71472" x="5580063" y="4473575"/>
          <p14:tracePt t="71480" x="5556250" y="4473575"/>
          <p14:tracePt t="71488" x="5540375" y="4473575"/>
          <p14:tracePt t="71496" x="5524500" y="4473575"/>
          <p14:tracePt t="71504" x="5508625" y="4473575"/>
          <p14:tracePt t="71512" x="5500688" y="4465638"/>
          <p14:tracePt t="71520" x="5476875" y="4457700"/>
          <p14:tracePt t="71528" x="5461000" y="4457700"/>
          <p14:tracePt t="71536" x="5453063" y="4449763"/>
          <p14:tracePt t="71544" x="5437188" y="4441825"/>
          <p14:tracePt t="71552" x="5421313" y="4433888"/>
          <p14:tracePt t="71560" x="5421313" y="4425950"/>
          <p14:tracePt t="71568" x="5405438" y="4425950"/>
          <p14:tracePt t="71576" x="5397500" y="4418013"/>
          <p14:tracePt t="71584" x="5389563" y="4410075"/>
          <p14:tracePt t="71592" x="5381625" y="4410075"/>
          <p14:tracePt t="71600" x="5373688" y="4402138"/>
          <p14:tracePt t="71608" x="5357813" y="4386263"/>
          <p14:tracePt t="71616" x="5334000" y="4378325"/>
          <p14:tracePt t="71625" x="5310188" y="4362450"/>
          <p14:tracePt t="71632" x="5292725" y="4354513"/>
          <p14:tracePt t="71640" x="5268913" y="4330700"/>
          <p14:tracePt t="71648" x="5245100" y="4330700"/>
          <p14:tracePt t="71656" x="5229225" y="4322763"/>
          <p14:tracePt t="71664" x="5221288" y="4306888"/>
          <p14:tracePt t="71672" x="5205413" y="4298950"/>
          <p14:tracePt t="71680" x="5205413" y="4291013"/>
          <p14:tracePt t="71689" x="5189538" y="4291013"/>
          <p14:tracePt t="71696" x="5189538" y="4281488"/>
          <p14:tracePt t="71712" x="5189538" y="4273550"/>
          <p14:tracePt t="71720" x="5189538" y="4265613"/>
          <p14:tracePt t="71728" x="5189538" y="4257675"/>
          <p14:tracePt t="71736" x="5189538" y="4249738"/>
          <p14:tracePt t="71744" x="5189538" y="4241800"/>
          <p14:tracePt t="71752" x="5189538" y="4233863"/>
          <p14:tracePt t="71760" x="5181600" y="4217988"/>
          <p14:tracePt t="71768" x="5181600" y="4210050"/>
          <p14:tracePt t="71776" x="5181600" y="4202113"/>
          <p14:tracePt t="71784" x="5181600" y="4186238"/>
          <p14:tracePt t="71792" x="5181600" y="4178300"/>
          <p14:tracePt t="71808" x="5181600" y="4162425"/>
          <p14:tracePt t="71816" x="5181600" y="4154488"/>
          <p14:tracePt t="71824" x="5181600" y="4146550"/>
          <p14:tracePt t="71832" x="5181600" y="4138613"/>
          <p14:tracePt t="71840" x="5181600" y="4130675"/>
          <p14:tracePt t="71848" x="5181600" y="4122738"/>
          <p14:tracePt t="71856" x="5181600" y="4106863"/>
          <p14:tracePt t="71864" x="5189538" y="4098925"/>
          <p14:tracePt t="71872" x="5189538" y="4090988"/>
          <p14:tracePt t="71880" x="5197475" y="4083050"/>
          <p14:tracePt t="71888" x="5205413" y="4075113"/>
          <p14:tracePt t="71896" x="5213350" y="4067175"/>
          <p14:tracePt t="71904" x="5221288" y="4043363"/>
          <p14:tracePt t="71912" x="5229225" y="4043363"/>
          <p14:tracePt t="71920" x="5229225" y="4035425"/>
          <p14:tracePt t="71928" x="5229225" y="4027488"/>
          <p14:tracePt t="71936" x="5237163" y="4019550"/>
          <p14:tracePt t="71944" x="5245100" y="4011613"/>
          <p14:tracePt t="71960" x="5253038" y="4003675"/>
          <p14:tracePt t="71968" x="5253038" y="3995738"/>
          <p14:tracePt t="71984" x="5253038" y="3987800"/>
          <p14:tracePt t="71992" x="5260975" y="3979863"/>
          <p14:tracePt t="72008" x="5268913" y="3971925"/>
          <p14:tracePt t="72016" x="5276850" y="3971925"/>
          <p14:tracePt t="72025" x="5276850" y="3963988"/>
          <p14:tracePt t="72040" x="5284788" y="3963988"/>
          <p14:tracePt t="72056" x="5292725" y="3963988"/>
          <p14:tracePt t="72064" x="5300663" y="3956050"/>
          <p14:tracePt t="72072" x="5310188" y="3948113"/>
          <p14:tracePt t="72088" x="5318125" y="3948113"/>
          <p14:tracePt t="72096" x="5326063" y="3938588"/>
          <p14:tracePt t="72104" x="5334000" y="3938588"/>
          <p14:tracePt t="72120" x="5349875" y="3930650"/>
          <p14:tracePt t="72136" x="5357813" y="3930650"/>
          <p14:tracePt t="72144" x="5373688" y="3930650"/>
          <p14:tracePt t="72152" x="5373688" y="3922713"/>
          <p14:tracePt t="72160" x="5381625" y="3914775"/>
          <p14:tracePt t="72168" x="5389563" y="3914775"/>
          <p14:tracePt t="72176" x="5397500" y="3914775"/>
          <p14:tracePt t="72192" x="5405438" y="3914775"/>
          <p14:tracePt t="72200" x="5405438" y="3906838"/>
          <p14:tracePt t="72208" x="5413375" y="3906838"/>
          <p14:tracePt t="72225" x="5421313" y="3906838"/>
          <p14:tracePt t="72233" x="5429250" y="3906838"/>
          <p14:tracePt t="72248" x="5437188" y="3906838"/>
          <p14:tracePt t="72264" x="5437188" y="3898900"/>
          <p14:tracePt t="72280" x="5445125" y="3898900"/>
          <p14:tracePt t="72296" x="5453063" y="3898900"/>
          <p14:tracePt t="72304" x="5461000" y="3898900"/>
          <p14:tracePt t="72320" x="5468938" y="3898900"/>
          <p14:tracePt t="72328" x="5468938" y="3890963"/>
          <p14:tracePt t="72336" x="5476875" y="3890963"/>
          <p14:tracePt t="72344" x="5484813" y="3890963"/>
          <p14:tracePt t="72352" x="5492750" y="3890963"/>
          <p14:tracePt t="72360" x="5500688" y="3890963"/>
          <p14:tracePt t="72376" x="5508625" y="3890963"/>
          <p14:tracePt t="72384" x="5516563" y="3890963"/>
          <p14:tracePt t="72400" x="5524500" y="3890963"/>
          <p14:tracePt t="72416" x="5540375" y="3890963"/>
          <p14:tracePt t="72432" x="5548313" y="3890963"/>
          <p14:tracePt t="72448" x="5556250" y="3890963"/>
          <p14:tracePt t="72456" x="5564188" y="3890963"/>
          <p14:tracePt t="72472" x="5572125" y="3890963"/>
          <p14:tracePt t="72480" x="5580063" y="3890963"/>
          <p14:tracePt t="72488" x="5588000" y="3890963"/>
          <p14:tracePt t="72497" x="5595938" y="3890963"/>
          <p14:tracePt t="72512" x="5603875" y="3890963"/>
          <p14:tracePt t="72520" x="5611813" y="3890963"/>
          <p14:tracePt t="72528" x="5619750" y="3890963"/>
          <p14:tracePt t="72544" x="5627688" y="3890963"/>
          <p14:tracePt t="72576" x="5635625" y="3890963"/>
          <p14:tracePt t="72592" x="5643563" y="3898900"/>
          <p14:tracePt t="72608" x="5651500" y="3898900"/>
          <p14:tracePt t="72623" x="5659438" y="3898900"/>
          <p14:tracePt t="72632" x="5667375" y="3898900"/>
          <p14:tracePt t="72648" x="5676900" y="3906838"/>
          <p14:tracePt t="72656" x="5684838" y="3906838"/>
          <p14:tracePt t="72680" x="5692775" y="3914775"/>
          <p14:tracePt t="72704" x="5700713" y="3914775"/>
          <p14:tracePt t="72712" x="5700713" y="3922713"/>
          <p14:tracePt t="72736" x="5708650" y="3922713"/>
          <p14:tracePt t="72744" x="5708650" y="3930650"/>
          <p14:tracePt t="72752" x="5716588" y="3930650"/>
          <p14:tracePt t="72760" x="5716588" y="3938588"/>
          <p14:tracePt t="72768" x="5732463" y="3948113"/>
          <p14:tracePt t="72776" x="5732463" y="3956050"/>
          <p14:tracePt t="72784" x="5740400" y="3956050"/>
          <p14:tracePt t="72792" x="5756275" y="3971925"/>
          <p14:tracePt t="72808" x="5764213" y="3987800"/>
          <p14:tracePt t="72816" x="5772150" y="3995738"/>
          <p14:tracePt t="72824" x="5772150" y="4003675"/>
          <p14:tracePt t="72832" x="5780088" y="4003675"/>
          <p14:tracePt t="72840" x="5788025" y="4011613"/>
          <p14:tracePt t="72848" x="5788025" y="4019550"/>
          <p14:tracePt t="72856" x="5795963" y="4019550"/>
          <p14:tracePt t="72864" x="5795963" y="4027488"/>
          <p14:tracePt t="72872" x="5795963" y="4035425"/>
          <p14:tracePt t="72880" x="5803900" y="4043363"/>
          <p14:tracePt t="72888" x="5811838" y="4043363"/>
          <p14:tracePt t="72904" x="5811838" y="4051300"/>
          <p14:tracePt t="72928" x="5811838" y="4059238"/>
          <p14:tracePt t="72952" x="5811838" y="4067175"/>
          <p14:tracePt t="72968" x="5811838" y="4075113"/>
          <p14:tracePt t="72976" x="5819775" y="4075113"/>
          <p14:tracePt t="72984" x="5819775" y="4083050"/>
          <p14:tracePt t="72992" x="5819775" y="4090988"/>
          <p14:tracePt t="73000" x="5819775" y="4098925"/>
          <p14:tracePt t="73008" x="5827713" y="4106863"/>
          <p14:tracePt t="73016" x="5827713" y="4114800"/>
          <p14:tracePt t="73024" x="5827713" y="4122738"/>
          <p14:tracePt t="73032" x="5835650" y="4130675"/>
          <p14:tracePt t="73041" x="5835650" y="4146550"/>
          <p14:tracePt t="73056" x="5843588" y="4154488"/>
          <p14:tracePt t="73064" x="5843588" y="4162425"/>
          <p14:tracePt t="73080" x="5843588" y="4170363"/>
          <p14:tracePt t="73088" x="5843588" y="4178300"/>
          <p14:tracePt t="73096" x="5843588" y="4186238"/>
          <p14:tracePt t="73104" x="5851525" y="4186238"/>
          <p14:tracePt t="73112" x="5851525" y="4194175"/>
          <p14:tracePt t="73120" x="5851525" y="4202113"/>
          <p14:tracePt t="73136" x="5851525" y="4210050"/>
          <p14:tracePt t="73152" x="5851525" y="4217988"/>
          <p14:tracePt t="73168" x="5851525" y="4225925"/>
          <p14:tracePt t="73184" x="5851525" y="4233863"/>
          <p14:tracePt t="73208" x="5851525" y="4241800"/>
          <p14:tracePt t="76712" x="5851525" y="4249738"/>
          <p14:tracePt t="76736" x="5851525" y="4257675"/>
          <p14:tracePt t="76760" x="5851525" y="4265613"/>
          <p14:tracePt t="76873" x="5851525" y="4273550"/>
          <p14:tracePt t="76896" x="5851525" y="4281488"/>
          <p14:tracePt t="76912" x="5851525" y="4298950"/>
          <p14:tracePt t="76920" x="5851525" y="4306888"/>
          <p14:tracePt t="76928" x="5851525" y="4314825"/>
          <p14:tracePt t="76937" x="5851525" y="4330700"/>
          <p14:tracePt t="76944" x="5843588" y="4354513"/>
          <p14:tracePt t="76952" x="5835650" y="4362450"/>
          <p14:tracePt t="76960" x="5819775" y="4378325"/>
          <p14:tracePt t="76968" x="5811838" y="4402138"/>
          <p14:tracePt t="76976" x="5795963" y="4410075"/>
          <p14:tracePt t="76984" x="5780088" y="4418013"/>
          <p14:tracePt t="76992" x="5764213" y="4425950"/>
          <p14:tracePt t="77000" x="5756275" y="4441825"/>
          <p14:tracePt t="77008" x="5732463" y="4441825"/>
          <p14:tracePt t="77016" x="5724525" y="4441825"/>
          <p14:tracePt t="77024" x="5716588" y="4449763"/>
          <p14:tracePt t="77032" x="5700713" y="4449763"/>
          <p14:tracePt t="77041" x="5676900" y="4449763"/>
          <p14:tracePt t="77048" x="5667375" y="4449763"/>
          <p14:tracePt t="77056" x="5659438" y="4449763"/>
          <p14:tracePt t="77064" x="5651500" y="4449763"/>
          <p14:tracePt t="77072" x="5643563" y="4449763"/>
          <p14:tracePt t="77096" x="5635625" y="4449763"/>
          <p14:tracePt t="77104" x="5627688" y="4449763"/>
          <p14:tracePt t="77120" x="5619750" y="4449763"/>
          <p14:tracePt t="77128" x="5603875" y="4441825"/>
          <p14:tracePt t="77136" x="5595938" y="4441825"/>
          <p14:tracePt t="77144" x="5588000" y="4441825"/>
          <p14:tracePt t="77152" x="5580063" y="4433888"/>
          <p14:tracePt t="77160" x="5572125" y="4425950"/>
          <p14:tracePt t="77168" x="5564188" y="4418013"/>
          <p14:tracePt t="77176" x="5556250" y="4410075"/>
          <p14:tracePt t="77184" x="5548313" y="4394200"/>
          <p14:tracePt t="77192" x="5540375" y="4386263"/>
          <p14:tracePt t="77200" x="5532438" y="4378325"/>
          <p14:tracePt t="77208" x="5524500" y="4346575"/>
          <p14:tracePt t="77217" x="5524500" y="4338638"/>
          <p14:tracePt t="77224" x="5508625" y="4330700"/>
          <p14:tracePt t="77232" x="5500688" y="4314825"/>
          <p14:tracePt t="77241" x="5500688" y="4306888"/>
          <p14:tracePt t="77248" x="5500688" y="4298950"/>
          <p14:tracePt t="77256" x="5500688" y="4281488"/>
          <p14:tracePt t="77272" x="5500688" y="4273550"/>
          <p14:tracePt t="77280" x="5500688" y="4265613"/>
          <p14:tracePt t="77288" x="5500688" y="4257675"/>
          <p14:tracePt t="77296" x="5500688" y="4249738"/>
          <p14:tracePt t="77304" x="5508625" y="4249738"/>
          <p14:tracePt t="77312" x="5516563" y="4233863"/>
          <p14:tracePt t="77320" x="5524500" y="4233863"/>
          <p14:tracePt t="77328" x="5532438" y="4233863"/>
          <p14:tracePt t="77336" x="5540375" y="4225925"/>
          <p14:tracePt t="77360" x="5548313" y="4225925"/>
          <p14:tracePt t="77368" x="5548313" y="4217988"/>
          <p14:tracePt t="77544" x="5556250" y="4225925"/>
          <p14:tracePt t="77552" x="5572125" y="4241800"/>
          <p14:tracePt t="77560" x="5580063" y="4257675"/>
          <p14:tracePt t="77568" x="5595938" y="4291013"/>
          <p14:tracePt t="77576" x="5611813" y="4314825"/>
          <p14:tracePt t="77584" x="5635625" y="4338638"/>
          <p14:tracePt t="77592" x="5684838" y="4370388"/>
          <p14:tracePt t="77600" x="5732463" y="4394200"/>
          <p14:tracePt t="77608" x="5788025" y="4441825"/>
          <p14:tracePt t="77616" x="5859463" y="4473575"/>
          <p14:tracePt t="77623" x="5930900" y="4505325"/>
          <p14:tracePt t="77632" x="6018213" y="4552950"/>
          <p14:tracePt t="77641" x="6107113" y="4584700"/>
          <p14:tracePt t="77648" x="6194425" y="4600575"/>
          <p14:tracePt t="77656" x="6281738" y="4633913"/>
          <p14:tracePt t="77664" x="6369050" y="4649788"/>
          <p14:tracePt t="77672" x="6457950" y="4665663"/>
          <p14:tracePt t="77680" x="6545263" y="4681538"/>
          <p14:tracePt t="77688" x="6656388" y="4681538"/>
          <p14:tracePt t="77696" x="6751638" y="4689475"/>
          <p14:tracePt t="77704" x="6872288" y="4697413"/>
          <p14:tracePt t="77712" x="6975475" y="4697413"/>
          <p14:tracePt t="77720" x="7078663" y="4705350"/>
          <p14:tracePt t="77728" x="7191375" y="4705350"/>
          <p14:tracePt t="77736" x="7294563" y="4705350"/>
          <p14:tracePt t="77744" x="7405688" y="4705350"/>
          <p14:tracePt t="77752" x="7502525" y="4705350"/>
          <p14:tracePt t="77760" x="7597775" y="4705350"/>
          <p14:tracePt t="77768" x="7693025" y="4697413"/>
          <p14:tracePt t="77776" x="7788275" y="4689475"/>
          <p14:tracePt t="77784" x="7869238" y="4681538"/>
          <p14:tracePt t="77792" x="7956550" y="4673600"/>
          <p14:tracePt t="77800" x="8027988" y="4657725"/>
          <p14:tracePt t="77807" x="8091488" y="4649788"/>
          <p14:tracePt t="77816" x="8162925" y="4641850"/>
          <p14:tracePt t="77824" x="8202613" y="4624388"/>
          <p14:tracePt t="77832" x="8259763" y="4608513"/>
          <p14:tracePt t="77841" x="8299450" y="4600575"/>
          <p14:tracePt t="77848" x="8331200" y="4584700"/>
          <p14:tracePt t="77856" x="8370888" y="4576763"/>
          <p14:tracePt t="77864" x="8402638" y="4568825"/>
          <p14:tracePt t="77872" x="8426450" y="4560888"/>
          <p14:tracePt t="77880" x="8442325" y="4552950"/>
          <p14:tracePt t="77888" x="8466138" y="4545013"/>
          <p14:tracePt t="77896" x="8482013" y="4545013"/>
          <p14:tracePt t="77912" x="8497888" y="4537075"/>
          <p14:tracePt t="78032" x="8505825" y="4537075"/>
          <p14:tracePt t="78040" x="8505825" y="4521200"/>
          <p14:tracePt t="78048" x="8513763" y="4521200"/>
          <p14:tracePt t="78056" x="8521700" y="4513263"/>
          <p14:tracePt t="78064" x="8537575" y="4497388"/>
          <p14:tracePt t="78072" x="8553450" y="4481513"/>
          <p14:tracePt t="78080" x="8561388" y="4465638"/>
          <p14:tracePt t="78088" x="8577263" y="4465638"/>
          <p14:tracePt t="78096" x="8602663" y="4449763"/>
          <p14:tracePt t="78104" x="8610600" y="4441825"/>
          <p14:tracePt t="78112" x="8626475" y="4433888"/>
          <p14:tracePt t="78128" x="8634413" y="4433888"/>
          <p14:tracePt t="78200" x="8626475" y="4433888"/>
          <p14:tracePt t="78224" x="8610600" y="4433888"/>
          <p14:tracePt t="78240" x="8593138" y="4433888"/>
          <p14:tracePt t="78256" x="8585200" y="4433888"/>
          <p14:tracePt t="78264" x="8569325" y="4433888"/>
          <p14:tracePt t="78272" x="8569325" y="4441825"/>
          <p14:tracePt t="78280" x="8561388" y="4441825"/>
          <p14:tracePt t="78288" x="8545513" y="4441825"/>
          <p14:tracePt t="78304" x="8537575" y="4441825"/>
          <p14:tracePt t="78312" x="8521700" y="4433888"/>
          <p14:tracePt t="78319" x="8513763" y="4433888"/>
          <p14:tracePt t="78328" x="8505825" y="4433888"/>
          <p14:tracePt t="78336" x="8489950" y="4425950"/>
          <p14:tracePt t="78352" x="8474075" y="4418013"/>
          <p14:tracePt t="78360" x="8474075" y="4410075"/>
          <p14:tracePt t="78368" x="8466138" y="4410075"/>
          <p14:tracePt t="78384" x="8458200" y="4402138"/>
          <p14:tracePt t="78392" x="8458200" y="4394200"/>
          <p14:tracePt t="78400" x="8458200" y="4386263"/>
          <p14:tracePt t="78408" x="8450263" y="4386263"/>
          <p14:tracePt t="78416" x="8450263" y="4378325"/>
          <p14:tracePt t="78424" x="8450263" y="4362450"/>
          <p14:tracePt t="78432" x="8450263" y="4354513"/>
          <p14:tracePt t="78440" x="8450263" y="4346575"/>
          <p14:tracePt t="78448" x="8450263" y="4330700"/>
          <p14:tracePt t="78456" x="8450263" y="4314825"/>
          <p14:tracePt t="78465" x="8450263" y="4306888"/>
          <p14:tracePt t="78472" x="8450263" y="4291013"/>
          <p14:tracePt t="78480" x="8450263" y="4281488"/>
          <p14:tracePt t="78488" x="8450263" y="4257675"/>
          <p14:tracePt t="78496" x="8458200" y="4241800"/>
          <p14:tracePt t="78504" x="8466138" y="4225925"/>
          <p14:tracePt t="78512" x="8474075" y="4210050"/>
          <p14:tracePt t="78520" x="8489950" y="4186238"/>
          <p14:tracePt t="78528" x="8489950" y="4170363"/>
          <p14:tracePt t="78536" x="8497888" y="4162425"/>
          <p14:tracePt t="78544" x="8513763" y="4146550"/>
          <p14:tracePt t="78552" x="8513763" y="4138613"/>
          <p14:tracePt t="78560" x="8529638" y="4130675"/>
          <p14:tracePt t="78576" x="8537575" y="4122738"/>
          <p14:tracePt t="78600" x="8545513" y="4122738"/>
          <p14:tracePt t="78616" x="8553450" y="4122738"/>
          <p14:tracePt t="78624" x="8561388" y="4122738"/>
          <p14:tracePt t="78641" x="8569325" y="4122738"/>
          <p14:tracePt t="78648" x="8577263" y="4122738"/>
          <p14:tracePt t="78656" x="8585200" y="4122738"/>
          <p14:tracePt t="78672" x="8593138" y="4122738"/>
          <p14:tracePt t="78680" x="8602663" y="4122738"/>
          <p14:tracePt t="78696" x="8610600" y="4122738"/>
          <p14:tracePt t="78712" x="8618538" y="4122738"/>
          <p14:tracePt t="79000" x="8610600" y="4122738"/>
          <p14:tracePt t="79024" x="8602663" y="4122738"/>
          <p14:tracePt t="79032" x="8593138" y="4122738"/>
          <p14:tracePt t="79040" x="8585200" y="4122738"/>
          <p14:tracePt t="79048" x="8577263" y="4130675"/>
          <p14:tracePt t="79056" x="8569325" y="4130675"/>
          <p14:tracePt t="79064" x="8553450" y="4138613"/>
          <p14:tracePt t="79072" x="8545513" y="4146550"/>
          <p14:tracePt t="79080" x="8529638" y="4154488"/>
          <p14:tracePt t="79088" x="8513763" y="4170363"/>
          <p14:tracePt t="79096" x="8497888" y="4178300"/>
          <p14:tracePt t="79104" x="8474075" y="4194175"/>
          <p14:tracePt t="79112" x="8450263" y="4194175"/>
          <p14:tracePt t="79120" x="8418513" y="4210050"/>
          <p14:tracePt t="79128" x="8402638" y="4225925"/>
          <p14:tracePt t="79136" x="8370888" y="4233863"/>
          <p14:tracePt t="79144" x="8331200" y="4241800"/>
          <p14:tracePt t="79152" x="8307388" y="4249738"/>
          <p14:tracePt t="79160" x="8267700" y="4265613"/>
          <p14:tracePt t="79168" x="8243888" y="4273550"/>
          <p14:tracePt t="79176" x="8194675" y="4273550"/>
          <p14:tracePt t="79184" x="8162925" y="4273550"/>
          <p14:tracePt t="79192" x="8131175" y="4273550"/>
          <p14:tracePt t="79200" x="8099425" y="4273550"/>
          <p14:tracePt t="79208" x="8075613" y="4273550"/>
          <p14:tracePt t="79216" x="8043863" y="4273550"/>
          <p14:tracePt t="79224" x="8020050" y="4273550"/>
          <p14:tracePt t="79232" x="7996238" y="4273550"/>
          <p14:tracePt t="79240" x="7980363" y="4273550"/>
          <p14:tracePt t="79248" x="7964488" y="4273550"/>
          <p14:tracePt t="79256" x="7940675" y="4273550"/>
          <p14:tracePt t="79264" x="7916863" y="4265613"/>
          <p14:tracePt t="79272" x="7900988" y="4257675"/>
          <p14:tracePt t="79280" x="7877175" y="4257675"/>
          <p14:tracePt t="79288" x="7859713" y="4257675"/>
          <p14:tracePt t="79296" x="7835900" y="4249738"/>
          <p14:tracePt t="79304" x="7812088" y="4241800"/>
          <p14:tracePt t="79311" x="7780338" y="4233863"/>
          <p14:tracePt t="79320" x="7748588" y="4233863"/>
          <p14:tracePt t="79328" x="7708900" y="4225925"/>
          <p14:tracePt t="79336" x="7677150" y="4217988"/>
          <p14:tracePt t="79344" x="7621588" y="4210050"/>
          <p14:tracePt t="79352" x="7573963" y="4194175"/>
          <p14:tracePt t="79360" x="7518400" y="4178300"/>
          <p14:tracePt t="79368" x="7469188" y="4178300"/>
          <p14:tracePt t="79376" x="7421563" y="4162425"/>
          <p14:tracePt t="79384" x="7373938" y="4154488"/>
          <p14:tracePt t="79392" x="7334250" y="4154488"/>
          <p14:tracePt t="79400" x="7294563" y="4146550"/>
          <p14:tracePt t="79408" x="7270750" y="4146550"/>
          <p14:tracePt t="79416" x="7254875" y="4146550"/>
          <p14:tracePt t="79423" x="7246938" y="4146550"/>
          <p14:tracePt t="79432" x="7239000" y="4146550"/>
          <p14:tracePt t="79496" x="7246938" y="4146550"/>
          <p14:tracePt t="79504" x="7254875" y="4146550"/>
          <p14:tracePt t="79513" x="7262813" y="4146550"/>
          <p14:tracePt t="79520" x="7278688" y="4146550"/>
          <p14:tracePt t="79528" x="7294563" y="4146550"/>
          <p14:tracePt t="79536" x="7318375" y="4146550"/>
          <p14:tracePt t="79552" x="7334250" y="4146550"/>
          <p14:tracePt t="79560" x="7342188" y="4146550"/>
          <p14:tracePt t="79568" x="7350125" y="4146550"/>
          <p14:tracePt t="79576" x="7358063" y="4138613"/>
          <p14:tracePt t="79584" x="7366000" y="4138613"/>
          <p14:tracePt t="79592" x="7373938" y="4138613"/>
          <p14:tracePt t="79600" x="7381875" y="4138613"/>
          <p14:tracePt t="79608" x="7397750" y="4138613"/>
          <p14:tracePt t="79616" x="7405688" y="4130675"/>
          <p14:tracePt t="79624" x="7413625" y="4130675"/>
          <p14:tracePt t="79632" x="7429500" y="4130675"/>
          <p14:tracePt t="79648" x="7437438" y="4130675"/>
          <p14:tracePt t="79656" x="7445375" y="4122738"/>
          <p14:tracePt t="79696" x="7445375" y="4114800"/>
          <p14:tracePt t="79776" x="7437438" y="4114800"/>
          <p14:tracePt t="79784" x="7429500" y="4106863"/>
          <p14:tracePt t="79792" x="7413625" y="4098925"/>
          <p14:tracePt t="79800" x="7389813" y="4098925"/>
          <p14:tracePt t="79808" x="7373938" y="4098925"/>
          <p14:tracePt t="79816" x="7358063" y="4090988"/>
          <p14:tracePt t="79824" x="7334250" y="4083050"/>
          <p14:tracePt t="79832" x="7302500" y="4075113"/>
          <p14:tracePt t="79841" x="7262813" y="4067175"/>
          <p14:tracePt t="79848" x="7231063" y="4067175"/>
          <p14:tracePt t="79856" x="7207250" y="4059238"/>
          <p14:tracePt t="79864" x="7159625" y="4059238"/>
          <p14:tracePt t="79872" x="7135813" y="4043363"/>
          <p14:tracePt t="79880" x="7102475" y="4043363"/>
          <p14:tracePt t="79888" x="7070725" y="4035425"/>
          <p14:tracePt t="79896" x="7046913" y="4035425"/>
          <p14:tracePt t="79904" x="7023100" y="4035425"/>
          <p14:tracePt t="79912" x="7007225" y="4027488"/>
          <p14:tracePt t="79920" x="6991350" y="4019550"/>
          <p14:tracePt t="79928" x="6975475" y="4019550"/>
          <p14:tracePt t="79936" x="6959600" y="4011613"/>
          <p14:tracePt t="79944" x="6951663" y="4011613"/>
          <p14:tracePt t="79952" x="6943725" y="4011613"/>
          <p14:tracePt t="79960" x="6935788" y="4003675"/>
          <p14:tracePt t="79976" x="6927850" y="4003675"/>
          <p14:tracePt t="79992" x="6919913" y="4003675"/>
          <p14:tracePt t="80000" x="6911975" y="4003675"/>
          <p14:tracePt t="80016" x="6904038" y="4003675"/>
          <p14:tracePt t="80024" x="6904038" y="3995738"/>
          <p14:tracePt t="80032" x="6896100" y="3995738"/>
          <p14:tracePt t="80041" x="6888163" y="3987800"/>
          <p14:tracePt t="80048" x="6880225" y="3987800"/>
          <p14:tracePt t="80056" x="6872288" y="3987800"/>
          <p14:tracePt t="80064" x="6864350" y="3979863"/>
          <p14:tracePt t="80072" x="6848475" y="3971925"/>
          <p14:tracePt t="80080" x="6832600" y="3971925"/>
          <p14:tracePt t="80088" x="6816725" y="3963988"/>
          <p14:tracePt t="80096" x="6784975" y="3956050"/>
          <p14:tracePt t="80104" x="6759575" y="3948113"/>
          <p14:tracePt t="80112" x="6735763" y="3948113"/>
          <p14:tracePt t="80120" x="6711950" y="3938588"/>
          <p14:tracePt t="80128" x="6696075" y="3930650"/>
          <p14:tracePt t="80136" x="6688138" y="3930650"/>
          <p14:tracePt t="80144" x="6680200" y="3922713"/>
          <p14:tracePt t="80152" x="6664325" y="3922713"/>
          <p14:tracePt t="80240" x="6656388" y="3922713"/>
          <p14:tracePt t="80248" x="6648450" y="3922713"/>
          <p14:tracePt t="80256" x="6640513" y="3930650"/>
          <p14:tracePt t="80264" x="6632575" y="3938588"/>
          <p14:tracePt t="80272" x="6624638" y="3956050"/>
          <p14:tracePt t="80280" x="6608763" y="3963988"/>
          <p14:tracePt t="80288" x="6600825" y="3971925"/>
          <p14:tracePt t="80296" x="6584950" y="3987800"/>
          <p14:tracePt t="80304" x="6577013" y="3995738"/>
          <p14:tracePt t="80312" x="6561138" y="4011613"/>
          <p14:tracePt t="80320" x="6553200" y="4011613"/>
          <p14:tracePt t="80328" x="6545263" y="4027488"/>
          <p14:tracePt t="80336" x="6537325" y="4035425"/>
          <p14:tracePt t="80344" x="6529388" y="4051300"/>
          <p14:tracePt t="80352" x="6521450" y="4067175"/>
          <p14:tracePt t="80360" x="6513513" y="4075113"/>
          <p14:tracePt t="80368" x="6505575" y="4083050"/>
          <p14:tracePt t="80376" x="6505575" y="4098925"/>
          <p14:tracePt t="80384" x="6497638" y="4106863"/>
          <p14:tracePt t="80392" x="6497638" y="4122738"/>
          <p14:tracePt t="80400" x="6489700" y="4138613"/>
          <p14:tracePt t="80408" x="6489700" y="4146550"/>
          <p14:tracePt t="80416" x="6481763" y="4154488"/>
          <p14:tracePt t="80423" x="6473825" y="4170363"/>
          <p14:tracePt t="80432" x="6473825" y="4186238"/>
          <p14:tracePt t="80441" x="6465888" y="4194175"/>
          <p14:tracePt t="80448" x="6465888" y="4210050"/>
          <p14:tracePt t="80456" x="6465888" y="4225925"/>
          <p14:tracePt t="80464" x="6457950" y="4241800"/>
          <p14:tracePt t="80472" x="6457950" y="4249738"/>
          <p14:tracePt t="80480" x="6457950" y="4265613"/>
          <p14:tracePt t="80488" x="6457950" y="4281488"/>
          <p14:tracePt t="80496" x="6457950" y="4298950"/>
          <p14:tracePt t="80504" x="6457950" y="4306888"/>
          <p14:tracePt t="80512" x="6457950" y="4314825"/>
          <p14:tracePt t="80520" x="6457950" y="4322763"/>
          <p14:tracePt t="80528" x="6457950" y="4330700"/>
          <p14:tracePt t="80536" x="6457950" y="4338638"/>
          <p14:tracePt t="80568" x="6465888" y="4338638"/>
          <p14:tracePt t="80592" x="6473825" y="4346575"/>
          <p14:tracePt t="80608" x="6481763" y="4346575"/>
          <p14:tracePt t="80616" x="6489700" y="4346575"/>
          <p14:tracePt t="80632" x="6497638" y="4354513"/>
          <p14:tracePt t="80640" x="6505575" y="4354513"/>
          <p14:tracePt t="80648" x="6513513" y="4354513"/>
          <p14:tracePt t="80656" x="6521450" y="4362450"/>
          <p14:tracePt t="80664" x="6529388" y="4362450"/>
          <p14:tracePt t="80672" x="6537325" y="4362450"/>
          <p14:tracePt t="80680" x="6561138" y="4362450"/>
          <p14:tracePt t="80688" x="6569075" y="4370388"/>
          <p14:tracePt t="80696" x="6592888" y="4370388"/>
          <p14:tracePt t="80704" x="6608763" y="4370388"/>
          <p14:tracePt t="80712" x="6632575" y="4370388"/>
          <p14:tracePt t="80720" x="6656388" y="4370388"/>
          <p14:tracePt t="80728" x="6680200" y="4370388"/>
          <p14:tracePt t="80736" x="6704013" y="4370388"/>
          <p14:tracePt t="80744" x="6727825" y="4370388"/>
          <p14:tracePt t="80752" x="6751638" y="4370388"/>
          <p14:tracePt t="80760" x="6777038" y="4362450"/>
          <p14:tracePt t="80768" x="6800850" y="4362450"/>
          <p14:tracePt t="80776" x="6832600" y="4362450"/>
          <p14:tracePt t="80784" x="6856413" y="4362450"/>
          <p14:tracePt t="80792" x="6888163" y="4362450"/>
          <p14:tracePt t="80800" x="6919913" y="4362450"/>
          <p14:tracePt t="80807" x="6943725" y="4362450"/>
          <p14:tracePt t="80816" x="6975475" y="4362450"/>
          <p14:tracePt t="80824" x="6999288" y="4362450"/>
          <p14:tracePt t="80832" x="7031038" y="4362450"/>
          <p14:tracePt t="80841" x="7054850" y="4362450"/>
          <p14:tracePt t="80848" x="7070725" y="4362450"/>
          <p14:tracePt t="80856" x="7094538" y="4362450"/>
          <p14:tracePt t="80864" x="7102475" y="4362450"/>
          <p14:tracePt t="80872" x="7118350" y="4362450"/>
          <p14:tracePt t="80880" x="7126288" y="4362450"/>
          <p14:tracePt t="80896" x="7135813" y="4362450"/>
          <p14:tracePt t="80904" x="7143750" y="4362450"/>
          <p14:tracePt t="80920" x="7151688" y="4362450"/>
          <p14:tracePt t="80944" x="7159625" y="4362450"/>
          <p14:tracePt t="80968" x="7167563" y="4362450"/>
          <p14:tracePt t="80984" x="7175500" y="4362450"/>
          <p14:tracePt t="80992" x="7183438" y="4362450"/>
          <p14:tracePt t="81000" x="7191375" y="4362450"/>
          <p14:tracePt t="81008" x="7199313" y="4362450"/>
          <p14:tracePt t="81016" x="7207250" y="4362450"/>
          <p14:tracePt t="81024" x="7223125" y="4370388"/>
          <p14:tracePt t="81041" x="7231063" y="4370388"/>
          <p14:tracePt t="81048" x="7246938" y="4370388"/>
          <p14:tracePt t="81056" x="7262813" y="4378325"/>
          <p14:tracePt t="81064" x="7270750" y="4378325"/>
          <p14:tracePt t="81072" x="7278688" y="4378325"/>
          <p14:tracePt t="81080" x="7302500" y="4378325"/>
          <p14:tracePt t="81088" x="7302500" y="4386263"/>
          <p14:tracePt t="81096" x="7318375" y="4386263"/>
          <p14:tracePt t="81104" x="7326313" y="4386263"/>
          <p14:tracePt t="81112" x="7342188" y="4386263"/>
          <p14:tracePt t="81120" x="7350125" y="4386263"/>
          <p14:tracePt t="81128" x="7366000" y="4386263"/>
          <p14:tracePt t="81136" x="7381875" y="4386263"/>
          <p14:tracePt t="81144" x="7389813" y="4386263"/>
          <p14:tracePt t="81152" x="7405688" y="4378325"/>
          <p14:tracePt t="81160" x="7413625" y="4370388"/>
          <p14:tracePt t="81168" x="7429500" y="4370388"/>
          <p14:tracePt t="81176" x="7437438" y="4362450"/>
          <p14:tracePt t="81184" x="7453313" y="4354513"/>
          <p14:tracePt t="81192" x="7461250" y="4338638"/>
          <p14:tracePt t="81200" x="7485063" y="4338638"/>
          <p14:tracePt t="81208" x="7493000" y="4330700"/>
          <p14:tracePt t="81216" x="7502525" y="4322763"/>
          <p14:tracePt t="81224" x="7518400" y="4298950"/>
          <p14:tracePt t="81232" x="7534275" y="4298950"/>
          <p14:tracePt t="81241" x="7534275" y="4281488"/>
          <p14:tracePt t="81248" x="7542213" y="4281488"/>
          <p14:tracePt t="81256" x="7542213" y="4273550"/>
          <p14:tracePt t="81264" x="7550150" y="4273550"/>
          <p14:tracePt t="81272" x="7550150" y="4265613"/>
          <p14:tracePt t="81296" x="7550150" y="4257675"/>
          <p14:tracePt t="81312" x="7550150" y="4249738"/>
          <p14:tracePt t="81328" x="7558088" y="4249738"/>
          <p14:tracePt t="81336" x="7558088" y="4241800"/>
          <p14:tracePt t="81344" x="7558088" y="4233863"/>
          <p14:tracePt t="81352" x="7558088" y="4225925"/>
          <p14:tracePt t="81360" x="7558088" y="4217988"/>
          <p14:tracePt t="81376" x="7558088" y="4210050"/>
          <p14:tracePt t="81384" x="7558088" y="4202113"/>
          <p14:tracePt t="81392" x="7550150" y="4202113"/>
          <p14:tracePt t="81400" x="7550150" y="4194175"/>
          <p14:tracePt t="81408" x="7542213" y="4194175"/>
          <p14:tracePt t="81416" x="7542213" y="4186238"/>
          <p14:tracePt t="81424" x="7534275" y="4178300"/>
          <p14:tracePt t="81441" x="7526338" y="4178300"/>
          <p14:tracePt t="81448" x="7518400" y="4170363"/>
          <p14:tracePt t="81456" x="7510463" y="4170363"/>
          <p14:tracePt t="81464" x="7502525" y="4170363"/>
          <p14:tracePt t="81472" x="7493000" y="4170363"/>
          <p14:tracePt t="81480" x="7485063" y="4162425"/>
          <p14:tracePt t="81488" x="7469188" y="4154488"/>
          <p14:tracePt t="81496" x="7453313" y="4146550"/>
          <p14:tracePt t="81504" x="7437438" y="4146550"/>
          <p14:tracePt t="81512" x="7405688" y="4130675"/>
          <p14:tracePt t="81520" x="7381875" y="4122738"/>
          <p14:tracePt t="81528" x="7366000" y="4114800"/>
          <p14:tracePt t="81536" x="7350125" y="4106863"/>
          <p14:tracePt t="81544" x="7334250" y="4098925"/>
          <p14:tracePt t="81552" x="7318375" y="4098925"/>
          <p14:tracePt t="81560" x="7294563" y="4090988"/>
          <p14:tracePt t="81568" x="7286625" y="4083050"/>
          <p14:tracePt t="81576" x="7278688" y="4083050"/>
          <p14:tracePt t="81584" x="7254875" y="4083050"/>
          <p14:tracePt t="81600" x="7246938" y="4075113"/>
          <p14:tracePt t="81608" x="7223125" y="4067175"/>
          <p14:tracePt t="81616" x="7207250" y="4059238"/>
          <p14:tracePt t="81623" x="7175500" y="4059238"/>
          <p14:tracePt t="81632" x="7151688" y="4059238"/>
          <p14:tracePt t="81641" x="7118350" y="4051300"/>
          <p14:tracePt t="81648" x="7094538" y="4043363"/>
          <p14:tracePt t="81656" x="7070725" y="4043363"/>
          <p14:tracePt t="81664" x="7046913" y="4043363"/>
          <p14:tracePt t="81672" x="7031038" y="4043363"/>
          <p14:tracePt t="81680" x="7015163" y="4043363"/>
          <p14:tracePt t="81688" x="6991350" y="4043363"/>
          <p14:tracePt t="81696" x="6975475" y="4043363"/>
          <p14:tracePt t="81712" x="6951663" y="4043363"/>
          <p14:tracePt t="81720" x="6943725" y="4043363"/>
          <p14:tracePt t="81728" x="6927850" y="4043363"/>
          <p14:tracePt t="81736" x="6919913" y="4043363"/>
          <p14:tracePt t="81744" x="6896100" y="4043363"/>
          <p14:tracePt t="81752" x="6880225" y="4043363"/>
          <p14:tracePt t="81760" x="6864350" y="4043363"/>
          <p14:tracePt t="81768" x="6840538" y="4043363"/>
          <p14:tracePt t="81776" x="6824663" y="4035425"/>
          <p14:tracePt t="81784" x="6800850" y="4035425"/>
          <p14:tracePt t="81792" x="6777038" y="4035425"/>
          <p14:tracePt t="81800" x="6751638" y="4035425"/>
          <p14:tracePt t="81808" x="6735763" y="4035425"/>
          <p14:tracePt t="81816" x="6719888" y="4035425"/>
          <p14:tracePt t="81824" x="6704013" y="4035425"/>
          <p14:tracePt t="81832" x="6680200" y="4035425"/>
          <p14:tracePt t="81841" x="6664325" y="4027488"/>
          <p14:tracePt t="81848" x="6656388" y="4027488"/>
          <p14:tracePt t="81856" x="6648450" y="4027488"/>
          <p14:tracePt t="81928" x="6640513" y="4027488"/>
          <p14:tracePt t="81944" x="6632575" y="4027488"/>
          <p14:tracePt t="81952" x="6624638" y="4027488"/>
          <p14:tracePt t="81968" x="6608763" y="4027488"/>
          <p14:tracePt t="81976" x="6608763" y="4035425"/>
          <p14:tracePt t="81984" x="6600825" y="4035425"/>
          <p14:tracePt t="81992" x="6584950" y="4035425"/>
          <p14:tracePt t="82000" x="6584950" y="4043363"/>
          <p14:tracePt t="82008" x="6577013" y="4051300"/>
          <p14:tracePt t="82024" x="6569075" y="4059238"/>
          <p14:tracePt t="82032" x="6561138" y="4059238"/>
          <p14:tracePt t="82040" x="6553200" y="4067175"/>
          <p14:tracePt t="82048" x="6553200" y="4075113"/>
          <p14:tracePt t="82056" x="6545263" y="4083050"/>
          <p14:tracePt t="82064" x="6537325" y="4098925"/>
          <p14:tracePt t="82072" x="6537325" y="4106863"/>
          <p14:tracePt t="82080" x="6529388" y="4122738"/>
          <p14:tracePt t="82088" x="6521450" y="4130675"/>
          <p14:tracePt t="82096" x="6513513" y="4146550"/>
          <p14:tracePt t="82104" x="6505575" y="4162425"/>
          <p14:tracePt t="82112" x="6497638" y="4178300"/>
          <p14:tracePt t="82120" x="6497638" y="4194175"/>
          <p14:tracePt t="82128" x="6497638" y="4202113"/>
          <p14:tracePt t="82136" x="6481763" y="4217988"/>
          <p14:tracePt t="82144" x="6481763" y="4233863"/>
          <p14:tracePt t="82160" x="6481763" y="4249738"/>
          <p14:tracePt t="82176" x="6481763" y="4257675"/>
          <p14:tracePt t="82184" x="6481763" y="4265613"/>
          <p14:tracePt t="82192" x="6481763" y="4273550"/>
          <p14:tracePt t="82208" x="6489700" y="4281488"/>
          <p14:tracePt t="82216" x="6489700" y="4291013"/>
          <p14:tracePt t="82224" x="6497638" y="4291013"/>
          <p14:tracePt t="82232" x="6505575" y="4298950"/>
          <p14:tracePt t="82248" x="6513513" y="4298950"/>
          <p14:tracePt t="82256" x="6513513" y="4306888"/>
          <p14:tracePt t="82264" x="6521450" y="4306888"/>
          <p14:tracePt t="82280" x="6529388" y="4306888"/>
          <p14:tracePt t="82288" x="6537325" y="4306888"/>
          <p14:tracePt t="82304" x="6545263" y="4314825"/>
          <p14:tracePt t="82321" x="6553200" y="4314825"/>
          <p14:tracePt t="82328" x="6561138" y="4314825"/>
          <p14:tracePt t="82344" x="6569075" y="4314825"/>
          <p14:tracePt t="82352" x="6577013" y="4322763"/>
          <p14:tracePt t="82360" x="6584950" y="4322763"/>
          <p14:tracePt t="82368" x="6592888" y="4322763"/>
          <p14:tracePt t="82376" x="6600825" y="4322763"/>
          <p14:tracePt t="82384" x="6608763" y="4322763"/>
          <p14:tracePt t="82392" x="6624638" y="4322763"/>
          <p14:tracePt t="82400" x="6632575" y="4322763"/>
          <p14:tracePt t="82408" x="6640513" y="4322763"/>
          <p14:tracePt t="82416" x="6648450" y="4322763"/>
          <p14:tracePt t="82424" x="6664325" y="4322763"/>
          <p14:tracePt t="82440" x="6672263" y="4322763"/>
          <p14:tracePt t="82448" x="6696075" y="4322763"/>
          <p14:tracePt t="82456" x="6704013" y="4322763"/>
          <p14:tracePt t="82464" x="6719888" y="4322763"/>
          <p14:tracePt t="82472" x="6735763" y="4322763"/>
          <p14:tracePt t="82480" x="6751638" y="4322763"/>
          <p14:tracePt t="82488" x="6777038" y="4322763"/>
          <p14:tracePt t="82496" x="6808788" y="4330700"/>
          <p14:tracePt t="82504" x="6840538" y="4330700"/>
          <p14:tracePt t="82512" x="6888163" y="4330700"/>
          <p14:tracePt t="82520" x="6919913" y="4338638"/>
          <p14:tracePt t="82528" x="6967538" y="4338638"/>
          <p14:tracePt t="82536" x="7007225" y="4346575"/>
          <p14:tracePt t="82544" x="7062788" y="4354513"/>
          <p14:tracePt t="82552" x="7110413" y="4362450"/>
          <p14:tracePt t="82560" x="7151688" y="4370388"/>
          <p14:tracePt t="82568" x="7207250" y="4370388"/>
          <p14:tracePt t="82576" x="7254875" y="4370388"/>
          <p14:tracePt t="82584" x="7294563" y="4370388"/>
          <p14:tracePt t="82592" x="7334250" y="4386263"/>
          <p14:tracePt t="82600" x="7381875" y="4386263"/>
          <p14:tracePt t="82608" x="7421563" y="4386263"/>
          <p14:tracePt t="82616" x="7461250" y="4394200"/>
          <p14:tracePt t="82624" x="7493000" y="4402138"/>
          <p14:tracePt t="82632" x="7534275" y="4402138"/>
          <p14:tracePt t="82641" x="7566025" y="4410075"/>
          <p14:tracePt t="82648" x="7589838" y="4410075"/>
          <p14:tracePt t="82656" x="7621588" y="4418013"/>
          <p14:tracePt t="82664" x="7645400" y="4418013"/>
          <p14:tracePt t="82672" x="7661275" y="4418013"/>
          <p14:tracePt t="82680" x="7685088" y="4425950"/>
          <p14:tracePt t="82688" x="7708900" y="4425950"/>
          <p14:tracePt t="82696" x="7724775" y="4425950"/>
          <p14:tracePt t="82704" x="7748588" y="4433888"/>
          <p14:tracePt t="82712" x="7756525" y="4441825"/>
          <p14:tracePt t="82720" x="7764463" y="4441825"/>
          <p14:tracePt t="82728" x="7780338" y="4441825"/>
          <p14:tracePt t="82736" x="7788275" y="4449763"/>
          <p14:tracePt t="82744" x="7796213" y="4449763"/>
          <p14:tracePt t="82752" x="7796213" y="4457700"/>
          <p14:tracePt t="82760" x="7804150" y="4457700"/>
          <p14:tracePt t="82896" x="7804150" y="4449763"/>
          <p14:tracePt t="82904" x="7804150" y="4433888"/>
          <p14:tracePt t="82912" x="7804150" y="4418013"/>
          <p14:tracePt t="82920" x="7804150" y="4410075"/>
          <p14:tracePt t="82928" x="7804150" y="4386263"/>
          <p14:tracePt t="82936" x="7796213" y="4370388"/>
          <p14:tracePt t="82944" x="7788275" y="4354513"/>
          <p14:tracePt t="82952" x="7780338" y="4338638"/>
          <p14:tracePt t="82960" x="7764463" y="4322763"/>
          <p14:tracePt t="82968" x="7756525" y="4306888"/>
          <p14:tracePt t="82976" x="7748588" y="4291013"/>
          <p14:tracePt t="82984" x="7732713" y="4281488"/>
          <p14:tracePt t="82992" x="7724775" y="4273550"/>
          <p14:tracePt t="83000" x="7708900" y="4257675"/>
          <p14:tracePt t="83016" x="7693025" y="4249738"/>
          <p14:tracePt t="83024" x="7685088" y="4249738"/>
          <p14:tracePt t="83032" x="7677150" y="4241800"/>
          <p14:tracePt t="83041" x="7661275" y="4233863"/>
          <p14:tracePt t="83048" x="7653338" y="4233863"/>
          <p14:tracePt t="83056" x="7645400" y="4225925"/>
          <p14:tracePt t="83064" x="7629525" y="4217988"/>
          <p14:tracePt t="83080" x="7613650" y="4217988"/>
          <p14:tracePt t="83096" x="7605713" y="4210050"/>
          <p14:tracePt t="83104" x="7597775" y="4210050"/>
          <p14:tracePt t="83120" x="7589838" y="4202113"/>
          <p14:tracePt t="83128" x="7581900" y="4202113"/>
          <p14:tracePt t="83168" x="7573963" y="4202113"/>
          <p14:tracePt t="83264" x="7566025" y="4202113"/>
          <p14:tracePt t="83296" x="7558088" y="4202113"/>
          <p14:tracePt t="83312" x="7542213" y="4202113"/>
          <p14:tracePt t="83328" x="7534275" y="4202113"/>
          <p14:tracePt t="83352" x="7526338" y="4202113"/>
          <p14:tracePt t="83368" x="7510463" y="4202113"/>
          <p14:tracePt t="83392" x="7493000" y="4202113"/>
          <p14:tracePt t="83400" x="7493000" y="4194175"/>
          <p14:tracePt t="83408" x="7485063" y="4194175"/>
          <p14:tracePt t="83416" x="7477125" y="4194175"/>
          <p14:tracePt t="83424" x="7469188" y="4194175"/>
          <p14:tracePt t="83432" x="7453313" y="4194175"/>
          <p14:tracePt t="83440" x="7437438" y="4186238"/>
          <p14:tracePt t="83448" x="7421563" y="4178300"/>
          <p14:tracePt t="83456" x="7397750" y="4170363"/>
          <p14:tracePt t="83464" x="7381875" y="4170363"/>
          <p14:tracePt t="83472" x="7366000" y="4162425"/>
          <p14:tracePt t="83480" x="7342188" y="4154488"/>
          <p14:tracePt t="83488" x="7326313" y="4146550"/>
          <p14:tracePt t="83496" x="7318375" y="4146550"/>
          <p14:tracePt t="83504" x="7302500" y="4146550"/>
          <p14:tracePt t="83512" x="7286625" y="4146550"/>
          <p14:tracePt t="83520" x="7286625" y="4138613"/>
          <p14:tracePt t="83528" x="7278688" y="4138613"/>
          <p14:tracePt t="83544" x="7270750" y="4138613"/>
          <p14:tracePt t="83568" x="7262813" y="4138613"/>
          <p14:tracePt t="83576" x="7254875" y="4138613"/>
          <p14:tracePt t="83592" x="7246938" y="4138613"/>
          <p14:tracePt t="83600" x="7231063" y="4138613"/>
          <p14:tracePt t="83608" x="7223125" y="4138613"/>
          <p14:tracePt t="83616" x="7215188" y="4138613"/>
          <p14:tracePt t="83623" x="7199313" y="4138613"/>
          <p14:tracePt t="83632" x="7183438" y="4138613"/>
          <p14:tracePt t="83641" x="7167563" y="4154488"/>
          <p14:tracePt t="83648" x="7159625" y="4154488"/>
          <p14:tracePt t="83656" x="7143750" y="4154488"/>
          <p14:tracePt t="83665" x="7126288" y="4154488"/>
          <p14:tracePt t="83680" x="7118350" y="4154488"/>
          <p14:tracePt t="83688" x="7102475" y="4154488"/>
          <p14:tracePt t="83712" x="7094538" y="4154488"/>
          <p14:tracePt t="83744" x="7086600" y="4154488"/>
          <p14:tracePt t="83888" x="7078663" y="4154488"/>
          <p14:tracePt t="83896" x="7062788" y="4154488"/>
          <p14:tracePt t="83904" x="7054850" y="4154488"/>
          <p14:tracePt t="83912" x="7031038" y="4154488"/>
          <p14:tracePt t="83920" x="7015163" y="4154488"/>
          <p14:tracePt t="83928" x="6991350" y="4154488"/>
          <p14:tracePt t="83936" x="6959600" y="4154488"/>
          <p14:tracePt t="83944" x="6927850" y="4154488"/>
          <p14:tracePt t="83952" x="6880225" y="4154488"/>
          <p14:tracePt t="83960" x="6832600" y="4154488"/>
          <p14:tracePt t="83968" x="6777038" y="4154488"/>
          <p14:tracePt t="83976" x="6719888" y="4146550"/>
          <p14:tracePt t="83984" x="6672263" y="4146550"/>
          <p14:tracePt t="83992" x="6624638" y="4146550"/>
          <p14:tracePt t="84000" x="6577013" y="4138613"/>
          <p14:tracePt t="84008" x="6545263" y="4138613"/>
          <p14:tracePt t="84016" x="6521450" y="4138613"/>
          <p14:tracePt t="84024" x="6505575" y="4138613"/>
          <p14:tracePt t="84032" x="6481763" y="4138613"/>
          <p14:tracePt t="84041" x="6473825" y="4138613"/>
          <p14:tracePt t="84048" x="6457950" y="4130675"/>
          <p14:tracePt t="84064" x="6450013" y="4130675"/>
          <p14:tracePt t="84232" x="6457950" y="4130675"/>
          <p14:tracePt t="84248" x="6457950" y="4138613"/>
          <p14:tracePt t="84256" x="6457950" y="4146550"/>
          <p14:tracePt t="84264" x="6465888" y="4162425"/>
          <p14:tracePt t="84272" x="6465888" y="4178300"/>
          <p14:tracePt t="84280" x="6465888" y="4194175"/>
          <p14:tracePt t="84288" x="6465888" y="4210050"/>
          <p14:tracePt t="84296" x="6465888" y="4225925"/>
          <p14:tracePt t="84304" x="6473825" y="4257675"/>
          <p14:tracePt t="84312" x="6473825" y="4281488"/>
          <p14:tracePt t="84320" x="6481763" y="4298950"/>
          <p14:tracePt t="84328" x="6481763" y="4314825"/>
          <p14:tracePt t="84336" x="6489700" y="4330700"/>
          <p14:tracePt t="84344" x="6497638" y="4346575"/>
          <p14:tracePt t="84352" x="6505575" y="4346575"/>
          <p14:tracePt t="84360" x="6513513" y="4354513"/>
          <p14:tracePt t="84368" x="6521450" y="4354513"/>
          <p14:tracePt t="84392" x="6529388" y="4362450"/>
          <p14:tracePt t="84432" x="6537325" y="4362450"/>
          <p14:tracePt t="84464" x="6545263" y="4362450"/>
          <p14:tracePt t="84480" x="6553200" y="4362450"/>
          <p14:tracePt t="84488" x="6561138" y="4362450"/>
          <p14:tracePt t="84496" x="6569075" y="4362450"/>
          <p14:tracePt t="84504" x="6584950" y="4362450"/>
          <p14:tracePt t="84512" x="6600825" y="4362450"/>
          <p14:tracePt t="84520" x="6616700" y="4362450"/>
          <p14:tracePt t="84528" x="6640513" y="4362450"/>
          <p14:tracePt t="84536" x="6656388" y="4370388"/>
          <p14:tracePt t="84544" x="6680200" y="4370388"/>
          <p14:tracePt t="84552" x="6704013" y="4370388"/>
          <p14:tracePt t="84560" x="6719888" y="4370388"/>
          <p14:tracePt t="84568" x="6743700" y="4370388"/>
          <p14:tracePt t="84576" x="6769100" y="4370388"/>
          <p14:tracePt t="84584" x="6792913" y="4370388"/>
          <p14:tracePt t="84592" x="6808788" y="4370388"/>
          <p14:tracePt t="84600" x="6832600" y="4370388"/>
          <p14:tracePt t="84608" x="6856413" y="4370388"/>
          <p14:tracePt t="84616" x="6880225" y="4370388"/>
          <p14:tracePt t="84624" x="6904038" y="4370388"/>
          <p14:tracePt t="84632" x="6927850" y="4370388"/>
          <p14:tracePt t="84640" x="6951663" y="4370388"/>
          <p14:tracePt t="84648" x="6967538" y="4370388"/>
          <p14:tracePt t="84656" x="6991350" y="4370388"/>
          <p14:tracePt t="84664" x="7007225" y="4370388"/>
          <p14:tracePt t="84672" x="7015163" y="4370388"/>
          <p14:tracePt t="84680" x="7031038" y="4370388"/>
          <p14:tracePt t="84688" x="7038975" y="4370388"/>
          <p14:tracePt t="84696" x="7046913" y="4370388"/>
          <p14:tracePt t="84712" x="7054850" y="4370388"/>
          <p14:tracePt t="84720" x="7062788" y="4370388"/>
          <p14:tracePt t="84744" x="7070725" y="4370388"/>
          <p14:tracePt t="84760" x="7086600" y="4370388"/>
          <p14:tracePt t="84776" x="7094538" y="4370388"/>
          <p14:tracePt t="84800" x="7102475" y="4370388"/>
          <p14:tracePt t="84807" x="7110413" y="4370388"/>
          <p14:tracePt t="84816" x="7118350" y="4370388"/>
          <p14:tracePt t="84832" x="7126288" y="4370388"/>
          <p14:tracePt t="84841" x="7135813" y="4370388"/>
          <p14:tracePt t="84880" x="7143750" y="4370388"/>
          <p14:tracePt t="84888" x="7143750" y="4362450"/>
          <p14:tracePt t="84904" x="7151688" y="4354513"/>
          <p14:tracePt t="84921" x="7159625" y="4354513"/>
          <p14:tracePt t="84928" x="7167563" y="4346575"/>
          <p14:tracePt t="84936" x="7175500" y="4346575"/>
          <p14:tracePt t="84944" x="7175500" y="4338638"/>
          <p14:tracePt t="84952" x="7183438" y="4338638"/>
          <p14:tracePt t="84969" x="7191375" y="4330700"/>
          <p14:tracePt t="84976" x="7199313" y="4322763"/>
          <p14:tracePt t="85000" x="7207250" y="4314825"/>
          <p14:tracePt t="85016" x="7215188" y="4314825"/>
          <p14:tracePt t="85072" x="7223125" y="4314825"/>
          <p14:tracePt t="85080" x="7231063" y="4314825"/>
          <p14:tracePt t="85088" x="7246938" y="4314825"/>
          <p14:tracePt t="85104" x="7254875" y="4306888"/>
          <p14:tracePt t="85120" x="7262813" y="4306888"/>
          <p14:tracePt t="85136" x="7270750" y="4306888"/>
          <p14:tracePt t="85144" x="7278688" y="4306888"/>
          <p14:tracePt t="85304" x="7270750" y="4306888"/>
          <p14:tracePt t="85320" x="7262813" y="4306888"/>
          <p14:tracePt t="85328" x="7254875" y="4306888"/>
          <p14:tracePt t="85336" x="7246938" y="4314825"/>
          <p14:tracePt t="85344" x="7239000" y="4322763"/>
          <p14:tracePt t="85352" x="7223125" y="4322763"/>
          <p14:tracePt t="85360" x="7215188" y="4322763"/>
          <p14:tracePt t="85368" x="7207250" y="4330700"/>
          <p14:tracePt t="85376" x="7191375" y="4338638"/>
          <p14:tracePt t="85392" x="7183438" y="4338638"/>
          <p14:tracePt t="85400" x="7167563" y="4354513"/>
          <p14:tracePt t="85408" x="7151688" y="4354513"/>
          <p14:tracePt t="85416" x="7135813" y="4354513"/>
          <p14:tracePt t="85423" x="7118350" y="4362450"/>
          <p14:tracePt t="85432" x="7094538" y="4370388"/>
          <p14:tracePt t="85440" x="7078663" y="4378325"/>
          <p14:tracePt t="85448" x="7062788" y="4378325"/>
          <p14:tracePt t="85456" x="7054850" y="4378325"/>
          <p14:tracePt t="85464" x="7046913" y="4378325"/>
          <p14:tracePt t="85480" x="7046913" y="4386263"/>
          <p14:tracePt t="85616" x="7046913" y="4378325"/>
          <p14:tracePt t="85624" x="7062788" y="4378325"/>
          <p14:tracePt t="85632" x="7062788" y="4354513"/>
          <p14:tracePt t="85640" x="7078663" y="4338638"/>
          <p14:tracePt t="85648" x="7086600" y="4314825"/>
          <p14:tracePt t="85656" x="7094538" y="4291013"/>
          <p14:tracePt t="85664" x="7110413" y="4249738"/>
          <p14:tracePt t="85672" x="7118350" y="4210050"/>
          <p14:tracePt t="85680" x="7126288" y="4162425"/>
          <p14:tracePt t="85688" x="7126288" y="4122738"/>
          <p14:tracePt t="85696" x="7126288" y="4075113"/>
          <p14:tracePt t="85704" x="7126288" y="4011613"/>
          <p14:tracePt t="85712" x="7126288" y="3971925"/>
          <p14:tracePt t="85720" x="7126288" y="3922713"/>
          <p14:tracePt t="85728" x="7110413" y="3867150"/>
          <p14:tracePt t="85736" x="7094538" y="3819525"/>
          <p14:tracePt t="85744" x="7078663" y="3787775"/>
          <p14:tracePt t="85752" x="7062788" y="3732213"/>
          <p14:tracePt t="85760" x="7054850" y="3700463"/>
          <p14:tracePt t="85768" x="7046913" y="3668713"/>
          <p14:tracePt t="85776" x="7031038" y="3636963"/>
          <p14:tracePt t="85784" x="7023100" y="3621088"/>
          <p14:tracePt t="85792" x="7023100" y="3595688"/>
          <p14:tracePt t="85800" x="7015163" y="3571875"/>
          <p14:tracePt t="85808" x="7015163" y="3556000"/>
          <p14:tracePt t="85824" x="7007225" y="3540125"/>
          <p14:tracePt t="85832" x="7007225" y="3524250"/>
          <p14:tracePt t="85840" x="6999288" y="3508375"/>
          <p14:tracePt t="85848" x="6999288" y="3500438"/>
          <p14:tracePt t="85856" x="6999288" y="3492500"/>
          <p14:tracePt t="85864" x="6999288" y="3476625"/>
          <p14:tracePt t="85872" x="6999288" y="3468688"/>
          <p14:tracePt t="85880" x="6999288" y="3460750"/>
          <p14:tracePt t="85888" x="6999288" y="3444875"/>
          <p14:tracePt t="85896" x="6999288" y="3436938"/>
          <p14:tracePt t="85912" x="6999288" y="3421063"/>
          <p14:tracePt t="85920" x="6999288" y="3405188"/>
          <p14:tracePt t="85928" x="6999288" y="3397250"/>
          <p14:tracePt t="85936" x="6999288" y="3381375"/>
          <p14:tracePt t="85944" x="6999288" y="3365500"/>
          <p14:tracePt t="85952" x="6999288" y="3349625"/>
          <p14:tracePt t="85960" x="6999288" y="3341688"/>
          <p14:tracePt t="85968" x="6999288" y="3333750"/>
          <p14:tracePt t="85976" x="6999288" y="3317875"/>
          <p14:tracePt t="85984" x="6999288" y="3302000"/>
          <p14:tracePt t="85992" x="6999288" y="3294063"/>
          <p14:tracePt t="86000" x="6999288" y="3278188"/>
          <p14:tracePt t="86008" x="6999288" y="3270250"/>
          <p14:tracePt t="86016" x="6999288" y="3262313"/>
          <p14:tracePt t="86032" x="6999288" y="3252788"/>
          <p14:tracePt t="86088" x="7007225" y="3252788"/>
          <p14:tracePt t="86104" x="7015163" y="3252788"/>
          <p14:tracePt t="86120" x="7015163" y="3244850"/>
          <p14:tracePt t="86128" x="7031038" y="3244850"/>
          <p14:tracePt t="86136" x="7038975" y="3244850"/>
          <p14:tracePt t="86144" x="7046913" y="3244850"/>
          <p14:tracePt t="86152" x="7062788" y="3244850"/>
          <p14:tracePt t="86168" x="7078663" y="3244850"/>
          <p14:tracePt t="86176" x="7086600" y="3244850"/>
          <p14:tracePt t="86184" x="7094538" y="3244850"/>
          <p14:tracePt t="86192" x="7102475" y="3244850"/>
          <p14:tracePt t="86200" x="7110413" y="3244850"/>
          <p14:tracePt t="86216" x="7118350" y="3244850"/>
          <p14:tracePt t="86264" x="7126288" y="3244850"/>
          <p14:tracePt t="86321" x="7118350" y="3244850"/>
          <p14:tracePt t="86328" x="7110413" y="3244850"/>
          <p14:tracePt t="86336" x="7102475" y="3244850"/>
          <p14:tracePt t="86344" x="7078663" y="3252788"/>
          <p14:tracePt t="86352" x="7070725" y="3252788"/>
          <p14:tracePt t="86360" x="7054850" y="3262313"/>
          <p14:tracePt t="86368" x="7038975" y="3270250"/>
          <p14:tracePt t="86376" x="7015163" y="3270250"/>
          <p14:tracePt t="86392" x="7007225" y="3270250"/>
          <p14:tracePt t="86400" x="6991350" y="3278188"/>
          <p14:tracePt t="86408" x="6983413" y="3286125"/>
          <p14:tracePt t="86416" x="6975475" y="3286125"/>
          <p14:tracePt t="86424" x="6959600" y="3286125"/>
          <p14:tracePt t="86432" x="6951663" y="3286125"/>
          <p14:tracePt t="86440" x="6943725" y="3286125"/>
          <p14:tracePt t="86448" x="6935788" y="3286125"/>
          <p14:tracePt t="86464" x="6927850" y="3286125"/>
          <p14:tracePt t="86480" x="6911975" y="3286125"/>
          <p14:tracePt t="86512" x="6904038" y="3286125"/>
          <p14:tracePt t="86648" x="6911975" y="3278188"/>
          <p14:tracePt t="86656" x="6919913" y="3278188"/>
          <p14:tracePt t="86664" x="6919913" y="3270250"/>
          <p14:tracePt t="86672" x="6919913" y="3262313"/>
          <p14:tracePt t="86680" x="6919913" y="3252788"/>
          <p14:tracePt t="86696" x="6919913" y="3236913"/>
          <p14:tracePt t="86704" x="6919913" y="3228975"/>
          <p14:tracePt t="86712" x="6919913" y="3221038"/>
          <p14:tracePt t="86720" x="6919913" y="3205163"/>
          <p14:tracePt t="86728" x="6919913" y="3197225"/>
          <p14:tracePt t="86736" x="6919913" y="3189288"/>
          <p14:tracePt t="86744" x="6919913" y="3181350"/>
          <p14:tracePt t="86752" x="6919913" y="3157538"/>
          <p14:tracePt t="86760" x="6919913" y="3149600"/>
          <p14:tracePt t="86768" x="6919913" y="3141663"/>
          <p14:tracePt t="86776" x="6919913" y="3133725"/>
          <p14:tracePt t="86784" x="6919913" y="3125788"/>
          <p14:tracePt t="86792" x="6919913" y="3117850"/>
          <p14:tracePt t="86800" x="6919913" y="3101975"/>
          <p14:tracePt t="86816" x="6919913" y="3094038"/>
          <p14:tracePt t="86832" x="6919913" y="3086100"/>
          <p14:tracePt t="86841" x="6927850" y="3086100"/>
          <p14:tracePt t="86856" x="6927850" y="3078163"/>
          <p14:tracePt t="86872" x="6935788" y="3078163"/>
          <p14:tracePt t="86896" x="6951663" y="3078163"/>
          <p14:tracePt t="86920" x="6959600" y="3078163"/>
          <p14:tracePt t="86940" x="6959600" y="3070225"/>
          <p14:tracePt t="86944" x="6967538" y="3070225"/>
          <p14:tracePt t="86992" x="6975475" y="3070225"/>
          <p14:tracePt t="87008" x="6983413" y="3070225"/>
          <p14:tracePt t="87024" x="6991350" y="3070225"/>
          <p14:tracePt t="87032" x="6999288" y="3078163"/>
          <p14:tracePt t="87040" x="7007225" y="3078163"/>
          <p14:tracePt t="87048" x="7007225" y="3086100"/>
          <p14:tracePt t="87056" x="7015163" y="3086100"/>
          <p14:tracePt t="87064" x="7015163" y="3094038"/>
          <p14:tracePt t="87072" x="7015163" y="3101975"/>
          <p14:tracePt t="87080" x="7015163" y="3109913"/>
          <p14:tracePt t="87088" x="7015163" y="3117850"/>
          <p14:tracePt t="87096" x="7015163" y="3125788"/>
          <p14:tracePt t="87104" x="7015163" y="3133725"/>
          <p14:tracePt t="87112" x="7015163" y="3149600"/>
          <p14:tracePt t="87128" x="7015163" y="3165475"/>
          <p14:tracePt t="87144" x="7015163" y="3173413"/>
          <p14:tracePt t="87152" x="7015163" y="3181350"/>
          <p14:tracePt t="87168" x="7015163" y="3197225"/>
          <p14:tracePt t="87184" x="7015163" y="3205163"/>
          <p14:tracePt t="87192" x="7015163" y="3221038"/>
          <p14:tracePt t="87208" x="7015163" y="3236913"/>
          <p14:tracePt t="87216" x="7007225" y="3244850"/>
          <p14:tracePt t="87224" x="7007225" y="3262313"/>
          <p14:tracePt t="87232" x="7007225" y="3270250"/>
          <p14:tracePt t="87240" x="7007225" y="3286125"/>
          <p14:tracePt t="87248" x="7007225" y="3294063"/>
          <p14:tracePt t="87256" x="7007225" y="3302000"/>
          <p14:tracePt t="87264" x="7007225" y="3309938"/>
          <p14:tracePt t="87280" x="7007225" y="3317875"/>
          <p14:tracePt t="87288" x="7007225" y="3325813"/>
          <p14:tracePt t="87296" x="7007225" y="3333750"/>
          <p14:tracePt t="87304" x="7007225" y="3341688"/>
          <p14:tracePt t="87312" x="7007225" y="3349625"/>
          <p14:tracePt t="87320" x="6999288" y="3357563"/>
          <p14:tracePt t="87328" x="6999288" y="3373438"/>
          <p14:tracePt t="87335" x="6999288" y="3381375"/>
          <p14:tracePt t="87344" x="6999288" y="3389313"/>
          <p14:tracePt t="87352" x="6999288" y="3405188"/>
          <p14:tracePt t="87360" x="6999288" y="3421063"/>
          <p14:tracePt t="87368" x="6999288" y="3436938"/>
          <p14:tracePt t="87376" x="6999288" y="3444875"/>
          <p14:tracePt t="87384" x="6999288" y="3460750"/>
          <p14:tracePt t="87392" x="6999288" y="3476625"/>
          <p14:tracePt t="87400" x="6999288" y="3492500"/>
          <p14:tracePt t="87408" x="6999288" y="3508375"/>
          <p14:tracePt t="87416" x="6999288" y="3524250"/>
          <p14:tracePt t="87424" x="6999288" y="3532188"/>
          <p14:tracePt t="87432" x="6999288" y="3548063"/>
          <p14:tracePt t="87440" x="6999288" y="3563938"/>
          <p14:tracePt t="87448" x="6999288" y="3579813"/>
          <p14:tracePt t="87456" x="6999288" y="3587750"/>
          <p14:tracePt t="87464" x="6999288" y="3595688"/>
          <p14:tracePt t="87472" x="6999288" y="3613150"/>
          <p14:tracePt t="87480" x="6999288" y="3621088"/>
          <p14:tracePt t="87488" x="6999288" y="3629025"/>
          <p14:tracePt t="87496" x="6999288" y="3636963"/>
          <p14:tracePt t="87504" x="6999288" y="3652838"/>
          <p14:tracePt t="87512" x="6999288" y="3660775"/>
          <p14:tracePt t="87520" x="6999288" y="3676650"/>
          <p14:tracePt t="87528" x="6999288" y="3684588"/>
          <p14:tracePt t="87536" x="6999288" y="3700463"/>
          <p14:tracePt t="87544" x="7007225" y="3708400"/>
          <p14:tracePt t="87552" x="7015163" y="3724275"/>
          <p14:tracePt t="87560" x="7015163" y="3732213"/>
          <p14:tracePt t="87568" x="7015163" y="3740150"/>
          <p14:tracePt t="87576" x="7015163" y="3748088"/>
          <p14:tracePt t="87584" x="7015163" y="3756025"/>
          <p14:tracePt t="87592" x="7023100" y="3763963"/>
          <p14:tracePt t="87608" x="7023100" y="3771900"/>
          <p14:tracePt t="87623" x="7023100" y="3779838"/>
          <p14:tracePt t="87640" x="7031038" y="3787775"/>
          <p14:tracePt t="87648" x="7031038" y="3795713"/>
          <p14:tracePt t="87672" x="7031038" y="3803650"/>
          <p14:tracePt t="87704" x="7031038" y="3811588"/>
          <p14:tracePt t="87816" x="7015163" y="3811588"/>
          <p14:tracePt t="87840" x="7007225" y="3803650"/>
          <p14:tracePt t="87848" x="7007225" y="3795713"/>
          <p14:tracePt t="87856" x="6991350" y="3795713"/>
          <p14:tracePt t="87872" x="6991350" y="3787775"/>
          <p14:tracePt t="87880" x="6983413" y="3787775"/>
          <p14:tracePt t="87888" x="6983413" y="3779838"/>
          <p14:tracePt t="87896" x="6983413" y="3771900"/>
          <p14:tracePt t="87904" x="6975475" y="3771900"/>
          <p14:tracePt t="87912" x="6975475" y="3763963"/>
          <p14:tracePt t="87928" x="6959600" y="3756025"/>
          <p14:tracePt t="87944" x="6959600" y="3740150"/>
          <p14:tracePt t="87952" x="6951663" y="3740150"/>
          <p14:tracePt t="87960" x="6951663" y="3732213"/>
          <p14:tracePt t="87968" x="6943725" y="3732213"/>
          <p14:tracePt t="87984" x="6943725" y="3724275"/>
          <p14:tracePt t="87992" x="6935788" y="3716338"/>
          <p14:tracePt t="88136" x="6943725" y="3716338"/>
          <p14:tracePt t="88152" x="6951663" y="3716338"/>
          <p14:tracePt t="88176" x="6959600" y="3716338"/>
          <p14:tracePt t="88184" x="6959600" y="3724275"/>
          <p14:tracePt t="88192" x="6967538" y="3724275"/>
          <p14:tracePt t="88200" x="6975475" y="3724275"/>
          <p14:tracePt t="88224" x="6983413" y="3724275"/>
          <p14:tracePt t="88232" x="6983413" y="3732213"/>
          <p14:tracePt t="88248" x="6991350" y="3732213"/>
          <p14:tracePt t="88280" x="6999288" y="3732213"/>
          <p14:tracePt t="88296" x="7007225" y="3732213"/>
          <p14:tracePt t="88328" x="7015163" y="3732213"/>
          <p14:tracePt t="88392" x="7023100" y="3732213"/>
          <p14:tracePt t="88472" x="7031038" y="3732213"/>
          <p14:tracePt t="88688" x="7023100" y="3732213"/>
          <p14:tracePt t="88696" x="7015163" y="3732213"/>
          <p14:tracePt t="88712" x="7007225" y="3732213"/>
          <p14:tracePt t="88728" x="6999288" y="3740150"/>
          <p14:tracePt t="88744" x="6991350" y="3748088"/>
          <p14:tracePt t="88760" x="6983413" y="3748088"/>
          <p14:tracePt t="88824" x="6975475" y="3748088"/>
          <p14:tracePt t="89008" x="6975475" y="3756025"/>
          <p14:tracePt t="89016" x="6975475" y="3771900"/>
          <p14:tracePt t="89024" x="6975475" y="3787775"/>
          <p14:tracePt t="89032" x="6975475" y="3795713"/>
          <p14:tracePt t="89040" x="6975475" y="3811588"/>
          <p14:tracePt t="89048" x="6975475" y="3827463"/>
          <p14:tracePt t="89056" x="6983413" y="3851275"/>
          <p14:tracePt t="89064" x="6991350" y="3875088"/>
          <p14:tracePt t="89072" x="6999288" y="3890963"/>
          <p14:tracePt t="89080" x="7007225" y="3914775"/>
          <p14:tracePt t="89088" x="7015163" y="3938588"/>
          <p14:tracePt t="89096" x="7023100" y="3963988"/>
          <p14:tracePt t="89104" x="7031038" y="3995738"/>
          <p14:tracePt t="89112" x="7038975" y="4027488"/>
          <p14:tracePt t="89120" x="7038975" y="4051300"/>
          <p14:tracePt t="89128" x="7038975" y="4067175"/>
          <p14:tracePt t="89136" x="7046913" y="4090988"/>
          <p14:tracePt t="89144" x="7046913" y="4106863"/>
          <p14:tracePt t="89152" x="7046913" y="4114800"/>
          <p14:tracePt t="89160" x="7046913" y="4130675"/>
          <p14:tracePt t="89176" x="7046913" y="4138613"/>
          <p14:tracePt t="89344" x="7046913" y="4146550"/>
          <p14:tracePt t="89352" x="7046913" y="4154488"/>
          <p14:tracePt t="89360" x="7046913" y="4162425"/>
          <p14:tracePt t="89368" x="7046913" y="4178300"/>
          <p14:tracePt t="89376" x="7046913" y="4186238"/>
          <p14:tracePt t="89384" x="7046913" y="4194175"/>
          <p14:tracePt t="89392" x="7046913" y="4202113"/>
          <p14:tracePt t="89400" x="7046913" y="4210050"/>
          <p14:tracePt t="89407" x="7046913" y="4217988"/>
          <p14:tracePt t="89416" x="7046913" y="4225925"/>
          <p14:tracePt t="89424" x="7046913" y="4233863"/>
          <p14:tracePt t="89432" x="7046913" y="4249738"/>
          <p14:tracePt t="89440" x="7054850" y="4249738"/>
          <p14:tracePt t="89448" x="7054850" y="4265613"/>
          <p14:tracePt t="89456" x="7054850" y="4273550"/>
          <p14:tracePt t="89464" x="7054850" y="4291013"/>
          <p14:tracePt t="89472" x="7062788" y="4298950"/>
          <p14:tracePt t="89480" x="7062788" y="4306888"/>
          <p14:tracePt t="89487" x="7062788" y="4322763"/>
          <p14:tracePt t="89560" x="7070725" y="4322763"/>
          <p14:tracePt t="89864" x="7070725" y="4330700"/>
          <p14:tracePt t="89920" x="7070725" y="4338638"/>
          <p14:tracePt t="89928" x="7070725" y="4346575"/>
          <p14:tracePt t="89944" x="7070725" y="4354513"/>
          <p14:tracePt t="89952" x="7070725" y="4370388"/>
          <p14:tracePt t="89960" x="7070725" y="4386263"/>
          <p14:tracePt t="89968" x="7062788" y="4402138"/>
          <p14:tracePt t="89976" x="7062788" y="4418013"/>
          <p14:tracePt t="89984" x="7062788" y="4433888"/>
          <p14:tracePt t="89992" x="7062788" y="4457700"/>
          <p14:tracePt t="90000" x="7062788" y="4473575"/>
          <p14:tracePt t="90008" x="7062788" y="4489450"/>
          <p14:tracePt t="90016" x="7062788" y="4513263"/>
          <p14:tracePt t="90024" x="7062788" y="4537075"/>
          <p14:tracePt t="90032" x="7062788" y="4560888"/>
          <p14:tracePt t="90041" x="7062788" y="4584700"/>
          <p14:tracePt t="90048" x="7062788" y="4608513"/>
          <p14:tracePt t="90056" x="7062788" y="4641850"/>
          <p14:tracePt t="90063" x="7062788" y="4665663"/>
          <p14:tracePt t="90072" x="7062788" y="4689475"/>
          <p14:tracePt t="90080" x="7054850" y="4713288"/>
          <p14:tracePt t="90088" x="7054850" y="4737100"/>
          <p14:tracePt t="90096" x="7054850" y="4752975"/>
          <p14:tracePt t="90103" x="7054850" y="4776788"/>
          <p14:tracePt t="90112" x="7046913" y="4792663"/>
          <p14:tracePt t="90120" x="7046913" y="4800600"/>
          <p14:tracePt t="90128" x="7046913" y="4816475"/>
          <p14:tracePt t="90136" x="7046913" y="4840288"/>
          <p14:tracePt t="90144" x="7046913" y="4856163"/>
          <p14:tracePt t="90151" x="7054850" y="4864100"/>
          <p14:tracePt t="90160" x="7054850" y="4879975"/>
          <p14:tracePt t="90168" x="7054850" y="4895850"/>
          <p14:tracePt t="90176" x="7054850" y="4911725"/>
          <p14:tracePt t="90183" x="7054850" y="4919663"/>
          <p14:tracePt t="90191" x="7054850" y="4935538"/>
          <p14:tracePt t="90199" x="7054850" y="4951413"/>
          <p14:tracePt t="90208" x="7054850" y="4967288"/>
          <p14:tracePt t="90216" x="7062788" y="4984750"/>
          <p14:tracePt t="90224" x="7070725" y="5008563"/>
          <p14:tracePt t="90232" x="7070725" y="5024438"/>
          <p14:tracePt t="90240" x="7078663" y="5040313"/>
          <p14:tracePt t="90248" x="7078663" y="5056188"/>
          <p14:tracePt t="90256" x="7086600" y="5080000"/>
          <p14:tracePt t="90264" x="7094538" y="5111750"/>
          <p14:tracePt t="90272" x="7102475" y="5127625"/>
          <p14:tracePt t="90280" x="7102475" y="5151438"/>
          <p14:tracePt t="90287" x="7110413" y="5175250"/>
          <p14:tracePt t="90296" x="7110413" y="5199063"/>
          <p14:tracePt t="90304" x="7118350" y="5214938"/>
          <p14:tracePt t="90312" x="7126288" y="5238750"/>
          <p14:tracePt t="90320" x="7126288" y="5246688"/>
          <p14:tracePt t="90328" x="7135813" y="5270500"/>
          <p14:tracePt t="90337" x="7135813" y="5286375"/>
          <p14:tracePt t="90344" x="7143750" y="5302250"/>
          <p14:tracePt t="90352" x="7143750" y="5310188"/>
          <p14:tracePt t="90360" x="7143750" y="5327650"/>
          <p14:tracePt t="90368" x="7143750" y="5335588"/>
          <p14:tracePt t="90384" x="7143750" y="5343525"/>
          <p14:tracePt t="90416" x="7143750" y="5351463"/>
          <p14:tracePt t="90448" x="7151688" y="5351463"/>
          <p14:tracePt t="90456" x="7151688" y="5359400"/>
          <p14:tracePt t="90472" x="7151688" y="5367338"/>
          <p14:tracePt t="90480" x="7151688" y="5375275"/>
          <p14:tracePt t="90496" x="7151688" y="5383213"/>
          <p14:tracePt t="90512" x="7151688" y="5391150"/>
          <p14:tracePt t="90536" x="7151688" y="5399088"/>
          <p14:tracePt t="90632" x="7151688" y="5407025"/>
          <p14:tracePt t="90640" x="7151688" y="5414963"/>
          <p14:tracePt t="90672" x="7151688" y="5422900"/>
          <p14:tracePt t="90696" x="7151688" y="5430838"/>
          <p14:tracePt t="90712" x="7143750" y="5430838"/>
          <p14:tracePt t="90720" x="7143750" y="5438775"/>
          <p14:tracePt t="90736" x="7143750" y="5446713"/>
          <p14:tracePt t="90744" x="7135813" y="5446713"/>
          <p14:tracePt t="90776" x="7135813" y="5454650"/>
          <p14:tracePt t="90800" x="7118350" y="5454650"/>
          <p14:tracePt t="90832" x="7110413" y="5462588"/>
          <p14:tracePt t="90840" x="7102475" y="5462588"/>
          <p14:tracePt t="90848" x="7094538" y="5462588"/>
          <p14:tracePt t="90856" x="7086600" y="5470525"/>
          <p14:tracePt t="90864" x="7078663" y="5470525"/>
          <p14:tracePt t="90872" x="7070725" y="5470525"/>
          <p14:tracePt t="90880" x="7062788" y="5470525"/>
          <p14:tracePt t="90888" x="7054850" y="5470525"/>
          <p14:tracePt t="90896" x="7046913" y="5470525"/>
          <p14:tracePt t="90912" x="7031038" y="5470525"/>
          <p14:tracePt t="90928" x="7023100" y="5470525"/>
          <p14:tracePt t="90936" x="7007225" y="5470525"/>
          <p14:tracePt t="90944" x="6999288" y="5470525"/>
          <p14:tracePt t="90952" x="6991350" y="5470525"/>
          <p14:tracePt t="90960" x="6975475" y="5470525"/>
          <p14:tracePt t="90968" x="6959600" y="5462588"/>
          <p14:tracePt t="90976" x="6951663" y="5462588"/>
          <p14:tracePt t="90984" x="6935788" y="5454650"/>
          <p14:tracePt t="90991" x="6919913" y="5446713"/>
          <p14:tracePt t="91000" x="6904038" y="5438775"/>
          <p14:tracePt t="91008" x="6896100" y="5430838"/>
          <p14:tracePt t="91016" x="6880225" y="5422900"/>
          <p14:tracePt t="91024" x="6864350" y="5407025"/>
          <p14:tracePt t="91032" x="6848475" y="5399088"/>
          <p14:tracePt t="91040" x="6832600" y="5391150"/>
          <p14:tracePt t="91048" x="6816725" y="5383213"/>
          <p14:tracePt t="91056" x="6808788" y="5375275"/>
          <p14:tracePt t="91064" x="6792913" y="5367338"/>
          <p14:tracePt t="91071" x="6784975" y="5359400"/>
          <p14:tracePt t="91080" x="6777038" y="5343525"/>
          <p14:tracePt t="91088" x="6759575" y="5335588"/>
          <p14:tracePt t="91104" x="6751638" y="5327650"/>
          <p14:tracePt t="91112" x="6751638" y="5319713"/>
          <p14:tracePt t="91120" x="6743700" y="5310188"/>
          <p14:tracePt t="91136" x="6743700" y="5302250"/>
          <p14:tracePt t="91160" x="6743700" y="5294313"/>
          <p14:tracePt t="91176" x="6743700" y="5278438"/>
          <p14:tracePt t="91184" x="6743700" y="5270500"/>
          <p14:tracePt t="91200" x="6743700" y="5254625"/>
          <p14:tracePt t="91208" x="6743700" y="5238750"/>
          <p14:tracePt t="91216" x="6743700" y="5230813"/>
          <p14:tracePt t="91223" x="6743700" y="5222875"/>
          <p14:tracePt t="91231" x="6743700" y="5207000"/>
          <p14:tracePt t="91240" x="6751638" y="5199063"/>
          <p14:tracePt t="91248" x="6751638" y="5191125"/>
          <p14:tracePt t="91256" x="6751638" y="5183188"/>
          <p14:tracePt t="91264" x="6759575" y="5175250"/>
          <p14:tracePt t="91272" x="6769100" y="5167313"/>
          <p14:tracePt t="91280" x="6777038" y="5167313"/>
          <p14:tracePt t="91288" x="6777038" y="5159375"/>
          <p14:tracePt t="91296" x="6792913" y="5151438"/>
          <p14:tracePt t="91304" x="6800850" y="5151438"/>
          <p14:tracePt t="91312" x="6808788" y="5135563"/>
          <p14:tracePt t="91320" x="6824663" y="5135563"/>
          <p14:tracePt t="91328" x="6832600" y="5135563"/>
          <p14:tracePt t="91336" x="6848475" y="5135563"/>
          <p14:tracePt t="91344" x="6864350" y="5127625"/>
          <p14:tracePt t="91360" x="6880225" y="5119688"/>
          <p14:tracePt t="91368" x="6888163" y="5119688"/>
          <p14:tracePt t="91376" x="6904038" y="5119688"/>
          <p14:tracePt t="91384" x="6911975" y="5119688"/>
          <p14:tracePt t="91392" x="6919913" y="5119688"/>
          <p14:tracePt t="91400" x="6935788" y="5119688"/>
          <p14:tracePt t="91408" x="6959600" y="5119688"/>
          <p14:tracePt t="91415" x="6967538" y="5119688"/>
          <p14:tracePt t="91424" x="6983413" y="5119688"/>
          <p14:tracePt t="91432" x="6999288" y="5119688"/>
          <p14:tracePt t="91440" x="7015163" y="5119688"/>
          <p14:tracePt t="91448" x="7031038" y="5119688"/>
          <p14:tracePt t="91456" x="7054850" y="5119688"/>
          <p14:tracePt t="91464" x="7070725" y="5119688"/>
          <p14:tracePt t="91472" x="7086600" y="5119688"/>
          <p14:tracePt t="91480" x="7102475" y="5119688"/>
          <p14:tracePt t="91488" x="7118350" y="5127625"/>
          <p14:tracePt t="91496" x="7143750" y="5135563"/>
          <p14:tracePt t="91504" x="7159625" y="5143500"/>
          <p14:tracePt t="91512" x="7175500" y="5151438"/>
          <p14:tracePt t="91520" x="7199313" y="5159375"/>
          <p14:tracePt t="91528" x="7215188" y="5167313"/>
          <p14:tracePt t="91536" x="7239000" y="5183188"/>
          <p14:tracePt t="91544" x="7254875" y="5191125"/>
          <p14:tracePt t="91552" x="7270750" y="5207000"/>
          <p14:tracePt t="91560" x="7286625" y="5214938"/>
          <p14:tracePt t="91568" x="7310438" y="5230813"/>
          <p14:tracePt t="91576" x="7334250" y="5238750"/>
          <p14:tracePt t="91584" x="7350125" y="5254625"/>
          <p14:tracePt t="91592" x="7366000" y="5262563"/>
          <p14:tracePt t="91600" x="7381875" y="5278438"/>
          <p14:tracePt t="91608" x="7397750" y="5278438"/>
          <p14:tracePt t="91616" x="7413625" y="5294313"/>
          <p14:tracePt t="91624" x="7421563" y="5294313"/>
          <p14:tracePt t="91632" x="7429500" y="5310188"/>
          <p14:tracePt t="91648" x="7437438" y="5319713"/>
          <p14:tracePt t="91656" x="7445375" y="5319713"/>
          <p14:tracePt t="91672" x="7453313" y="5327650"/>
          <p14:tracePt t="91680" x="7453313" y="5335588"/>
          <p14:tracePt t="91720" x="7453313" y="5343525"/>
          <p14:tracePt t="91744" x="7453313" y="5351463"/>
          <p14:tracePt t="91760" x="7453313" y="5367338"/>
          <p14:tracePt t="91775" x="7453313" y="5375275"/>
          <p14:tracePt t="91783" x="7453313" y="5383213"/>
          <p14:tracePt t="91791" x="7453313" y="5391150"/>
          <p14:tracePt t="91800" x="7453313" y="5399088"/>
          <p14:tracePt t="91816" x="7445375" y="5407025"/>
          <p14:tracePt t="91824" x="7445375" y="5414963"/>
          <p14:tracePt t="91832" x="7437438" y="5414963"/>
          <p14:tracePt t="91840" x="7421563" y="5422900"/>
          <p14:tracePt t="91848" x="7413625" y="5422900"/>
          <p14:tracePt t="91856" x="7405688" y="5430838"/>
          <p14:tracePt t="91864" x="7389813" y="5430838"/>
          <p14:tracePt t="91872" x="7381875" y="5438775"/>
          <p14:tracePt t="91880" x="7373938" y="5446713"/>
          <p14:tracePt t="91891" x="7358063" y="5446713"/>
          <p14:tracePt t="91896" x="7350125" y="5454650"/>
          <p14:tracePt t="91904" x="7334250" y="5462588"/>
          <p14:tracePt t="91912" x="7318375" y="5462588"/>
          <p14:tracePt t="91920" x="7318375" y="5470525"/>
          <p14:tracePt t="91928" x="7302500" y="5470525"/>
          <p14:tracePt t="91944" x="7302500" y="5478463"/>
          <p14:tracePt t="91952" x="7294563" y="5478463"/>
          <p14:tracePt t="92144" x="7294563" y="5486400"/>
          <p14:tracePt t="92152" x="7286625" y="5486400"/>
          <p14:tracePt t="92160" x="7286625" y="5494338"/>
          <p14:tracePt t="92176" x="7278688" y="5502275"/>
          <p14:tracePt t="92184" x="7278688" y="5510213"/>
          <p14:tracePt t="92216" x="7278688" y="5518150"/>
          <p14:tracePt t="92336" x="7270750" y="5518150"/>
          <p14:tracePt t="92352" x="7270750" y="5526088"/>
          <p14:tracePt t="93920" x="7270750" y="5534025"/>
          <p14:tracePt t="93968" x="7270750" y="5541963"/>
          <p14:tracePt t="94080" x="7270750" y="5549900"/>
          <p14:tracePt t="94136" x="7270750" y="5557838"/>
          <p14:tracePt t="95873" x="7262813" y="5557838"/>
          <p14:tracePt t="95880" x="7262813" y="5565775"/>
          <p14:tracePt t="96456" x="7262813" y="5573713"/>
          <p14:tracePt t="96672" x="7262813" y="5581650"/>
          <p14:tracePt t="96688" x="7262813" y="5589588"/>
          <p14:tracePt t="96720" x="7262813" y="5597525"/>
          <p14:tracePt t="98952" x="7262813" y="5589588"/>
          <p14:tracePt t="99032" x="7270750" y="5589588"/>
          <p14:tracePt t="99056" x="7270750" y="5581650"/>
          <p14:tracePt t="100512" x="7278688" y="5581650"/>
          <p14:tracePt t="100528" x="7278688" y="5589588"/>
          <p14:tracePt t="100544" x="7278688" y="5597525"/>
          <p14:tracePt t="100552" x="7286625" y="5605463"/>
          <p14:tracePt t="100560" x="7286625" y="5613400"/>
          <p14:tracePt t="100952" x="7294563" y="5613400"/>
          <p14:tracePt t="100976" x="7302500" y="5613400"/>
          <p14:tracePt t="100984" x="7310438" y="5605463"/>
          <p14:tracePt t="101000" x="7310438" y="5597525"/>
          <p14:tracePt t="101016" x="7318375" y="5581650"/>
          <p14:tracePt t="101032" x="7318375" y="5573713"/>
          <p14:tracePt t="101040" x="7326313" y="5573713"/>
          <p14:tracePt t="101056" x="7326313" y="5565775"/>
          <p14:tracePt t="101072" x="7326313" y="5557838"/>
          <p14:tracePt t="101336" x="7334250" y="5557838"/>
          <p14:tracePt t="101376" x="7342188" y="5549900"/>
          <p14:tracePt t="101416" x="7350125" y="5549900"/>
          <p14:tracePt t="101424" x="7350125" y="5541963"/>
          <p14:tracePt t="101456" x="7358063" y="5541963"/>
          <p14:tracePt t="101480" x="7358063" y="5534025"/>
          <p14:tracePt t="101936" x="7366000" y="5534025"/>
          <p14:tracePt t="101968" x="7366000" y="5541963"/>
          <p14:tracePt t="102008" x="7366000" y="5549900"/>
          <p14:tracePt t="102032" x="7366000" y="5557838"/>
          <p14:tracePt t="102240" x="7373938" y="5557838"/>
          <p14:tracePt t="102264" x="7373938" y="5549900"/>
          <p14:tracePt t="102280" x="7381875" y="5549900"/>
          <p14:tracePt t="102288" x="7381875" y="5541963"/>
          <p14:tracePt t="102552" x="7381875" y="5534025"/>
          <p14:tracePt t="102560" x="7389813" y="5534025"/>
          <p14:tracePt t="104048" x="7389813" y="5526088"/>
          <p14:tracePt t="104064" x="7389813" y="5518150"/>
          <p14:tracePt t="104104" x="7389813" y="5510213"/>
          <p14:tracePt t="104112" x="7381875" y="5502275"/>
          <p14:tracePt t="104120" x="7381875" y="5494338"/>
          <p14:tracePt t="104128" x="7366000" y="5478463"/>
          <p14:tracePt t="104136" x="7358063" y="5470525"/>
          <p14:tracePt t="104144" x="7342188" y="5454650"/>
          <p14:tracePt t="104160" x="7334250" y="5446713"/>
          <p14:tracePt t="104167" x="7326313" y="5446713"/>
          <p14:tracePt t="104176" x="7318375" y="5446713"/>
          <p14:tracePt t="104192" x="7318375" y="5438775"/>
          <p14:tracePt t="104208" x="7310438" y="5430838"/>
          <p14:tracePt t="104232" x="7310438" y="5422900"/>
          <p14:tracePt t="104248" x="7310438" y="5414963"/>
          <p14:tracePt t="104264" x="7310438" y="5407025"/>
          <p14:tracePt t="104272" x="7310438" y="5399088"/>
          <p14:tracePt t="104280" x="7310438" y="5391150"/>
          <p14:tracePt t="104296" x="7310438" y="5375275"/>
          <p14:tracePt t="104312" x="7310438" y="5367338"/>
          <p14:tracePt t="104320" x="7310438" y="5351463"/>
          <p14:tracePt t="104328" x="7318375" y="5343525"/>
          <p14:tracePt t="104336" x="7326313" y="5335588"/>
          <p14:tracePt t="104344" x="7326313" y="5310188"/>
          <p14:tracePt t="104352" x="7334250" y="5294313"/>
          <p14:tracePt t="104360" x="7342188" y="5278438"/>
          <p14:tracePt t="104368" x="7350125" y="5262563"/>
          <p14:tracePt t="104376" x="7350125" y="5246688"/>
          <p14:tracePt t="104384" x="7350125" y="5222875"/>
          <p14:tracePt t="104392" x="7350125" y="5207000"/>
          <p14:tracePt t="104400" x="7350125" y="5183188"/>
          <p14:tracePt t="104408" x="7350125" y="5143500"/>
          <p14:tracePt t="104416" x="7334250" y="5119688"/>
          <p14:tracePt t="104424" x="7318375" y="5072063"/>
          <p14:tracePt t="104432" x="7286625" y="5024438"/>
          <p14:tracePt t="104440" x="7254875" y="4967288"/>
          <p14:tracePt t="104448" x="7215188" y="4887913"/>
          <p14:tracePt t="104456" x="7151688" y="4776788"/>
          <p14:tracePt t="104464" x="7078663" y="4624388"/>
          <p14:tracePt t="104472" x="7023100" y="4537075"/>
          <p14:tracePt t="104480" x="6951663" y="4449763"/>
          <p14:tracePt t="104488" x="6880225" y="4370388"/>
          <p14:tracePt t="104496" x="6800850" y="4298950"/>
          <p14:tracePt t="104504" x="6688138" y="4194175"/>
          <p14:tracePt t="104512" x="6569075" y="4098925"/>
          <p14:tracePt t="104520" x="6418263" y="4011613"/>
          <p14:tracePt t="104528" x="6234113" y="3906838"/>
          <p14:tracePt t="104536" x="6018213" y="3771900"/>
          <p14:tracePt t="104544" x="5764213" y="3636963"/>
          <p14:tracePt t="104552" x="5492750" y="3492500"/>
          <p14:tracePt t="104560" x="5173663" y="3341688"/>
          <p14:tracePt t="104568" x="4846638" y="3189288"/>
          <p14:tracePt t="104576" x="4479925" y="2998788"/>
          <p14:tracePt t="104584" x="4144963" y="2814638"/>
          <p14:tracePt t="104591" x="3786188" y="2647950"/>
          <p14:tracePt t="104600" x="3427413" y="2439988"/>
          <p14:tracePt t="104608" x="3100388" y="2224088"/>
          <p14:tracePt t="104616" x="2774950" y="1993900"/>
          <p14:tracePt t="104624" x="2495550" y="1785938"/>
          <p14:tracePt t="104632" x="2168525" y="1563688"/>
          <p14:tracePt t="104639" x="1889125" y="1355725"/>
          <p14:tracePt t="104648" x="1666875" y="1092200"/>
          <p14:tracePt t="104656" x="1387475" y="949325"/>
          <p14:tracePt t="104984" x="1403350" y="949325"/>
          <p14:tracePt t="104992" x="1427163" y="981075"/>
          <p14:tracePt t="105000" x="1443038" y="1036638"/>
          <p14:tracePt t="105008" x="1450975" y="1068388"/>
          <p14:tracePt t="105016" x="1450975" y="1084263"/>
          <p14:tracePt t="105024" x="1419225" y="1084263"/>
          <p14:tracePt t="105032" x="1371600" y="1084263"/>
          <p14:tracePt t="105040" x="1292225" y="1060450"/>
          <p14:tracePt t="105048" x="1195388" y="1004888"/>
          <p14:tracePt t="105057" x="1028700" y="917575"/>
          <p14:tracePt t="105064" x="860425" y="836613"/>
          <p14:tracePt t="105072" x="693738" y="741363"/>
          <p14:tracePt t="105080" x="485775" y="654050"/>
          <p14:tracePt t="105088" x="279400" y="550863"/>
          <p14:tracePt t="105096" x="103188" y="485775"/>
          <p14:tracePt t="106288" x="812800" y="2224088"/>
          <p14:tracePt t="106288" x="1347788" y="2584450"/>
          <p14:tracePt t="106288" x="1857375" y="2854325"/>
          <p14:tracePt t="106288" x="2271713" y="2982913"/>
          <p14:tracePt t="106288" x="2646363" y="3030538"/>
          <p14:tracePt t="106288" x="2870200" y="3038475"/>
          <p14:tracePt t="106288" x="2981325" y="3038475"/>
          <p14:tracePt t="106288" x="3060700" y="3022600"/>
          <p14:tracePt t="106288" x="3109913" y="2998788"/>
          <p14:tracePt t="106288" x="3125788" y="2982913"/>
          <p14:tracePt t="106288" x="3149600" y="2951163"/>
          <p14:tracePt t="106288" x="3149600" y="2935288"/>
          <p14:tracePt t="106288" x="3133725" y="2935288"/>
          <p14:tracePt t="106288" x="3084513" y="2935288"/>
          <p14:tracePt t="106288" x="3005138" y="2951163"/>
          <p14:tracePt t="106288" x="2941638" y="2959100"/>
          <p14:tracePt t="106288" x="2854325" y="2982913"/>
          <p14:tracePt t="106288" x="2798763" y="2998788"/>
          <p14:tracePt t="106288" x="2751138" y="3006725"/>
          <p14:tracePt t="106288" x="2741613" y="3014663"/>
          <p14:tracePt t="106288" x="2759075" y="3014663"/>
          <p14:tracePt t="106288" x="2798763" y="2990850"/>
          <p14:tracePt t="106288" x="2854325" y="2967038"/>
          <p14:tracePt t="106288" x="2909888" y="2943225"/>
          <p14:tracePt t="106288" x="2949575" y="2919413"/>
          <p14:tracePt t="106288" x="3005138" y="2901950"/>
          <p14:tracePt t="106288" x="3060700" y="2894013"/>
          <p14:tracePt t="106288" x="3141663" y="2886075"/>
          <p14:tracePt t="106288" x="3252788" y="2878138"/>
          <p14:tracePt t="106288" x="3411538" y="2878138"/>
          <p14:tracePt t="106288" x="3675063" y="2878138"/>
          <p14:tracePt t="106288" x="4002088" y="2886075"/>
          <p14:tracePt t="106288" x="4392613" y="2909888"/>
          <p14:tracePt t="106288" x="4806950" y="2943225"/>
          <p14:tracePt t="106288" x="5276850" y="3006725"/>
          <p14:tracePt t="106288" x="5756275" y="3054350"/>
          <p14:tracePt t="106288" x="6242050" y="3101975"/>
          <p14:tracePt t="106288" x="6719888" y="3173413"/>
          <p14:tracePt t="106288" x="7223125" y="3205163"/>
          <p14:tracePt t="106288" x="7685088" y="3236913"/>
          <p14:tracePt t="106288" x="8091488" y="3244850"/>
          <p14:tracePt t="106288" x="8418513" y="3244850"/>
          <p14:tracePt t="106288" x="8729663" y="3244850"/>
          <p14:tracePt t="106288" x="8912225" y="3221038"/>
          <p14:tracePt t="106288" x="9088438" y="3157538"/>
          <p14:tracePt t="106288" x="8880475" y="3054350"/>
          <p14:tracePt t="106288" x="8697913" y="3141663"/>
          <p14:tracePt t="106288" x="8537575" y="3197225"/>
          <p14:tracePt t="106288" x="8386763" y="3252788"/>
          <p14:tracePt t="106288" x="8267700" y="3302000"/>
          <p14:tracePt t="106288" x="8131175" y="3357563"/>
          <p14:tracePt t="106288" x="8027988" y="3389313"/>
          <p14:tracePt t="106288" x="7932738" y="3413125"/>
          <p14:tracePt t="106288" x="7851775" y="3452813"/>
          <p14:tracePt t="106288" x="7812088" y="3468688"/>
          <p14:tracePt t="106288" x="7796213" y="3468688"/>
          <p14:tracePt t="106288" x="7788275" y="3468688"/>
          <p14:tracePt t="106288" x="7780338" y="3468688"/>
          <p14:tracePt t="106288" x="7772400" y="3460750"/>
          <p14:tracePt t="106288" x="7748588" y="3436938"/>
          <p14:tracePt t="106288" x="7708900" y="3405188"/>
          <p14:tracePt t="106288" x="7653338" y="3373438"/>
          <p14:tracePt t="106288" x="7597775" y="3333750"/>
          <p14:tracePt t="106288" x="7534275" y="3294063"/>
          <p14:tracePt t="106288" x="7445375" y="3252788"/>
          <p14:tracePt t="106288" x="7350125" y="3221038"/>
          <p14:tracePt t="106288" x="7239000" y="3181350"/>
          <p14:tracePt t="106288" x="7054850" y="3109913"/>
          <p14:tracePt t="106288" x="6840538" y="3046413"/>
          <p14:tracePt t="106288" x="6624638" y="2982913"/>
          <p14:tracePt t="106288" x="6369050" y="2927350"/>
          <p14:tracePt t="106288" x="6107113" y="2846388"/>
          <p14:tracePt t="106288" x="5875338" y="2790825"/>
          <p14:tracePt t="106288" x="5659438" y="2727325"/>
          <p14:tracePt t="106288" x="5461000" y="2679700"/>
          <p14:tracePt t="106288" x="5365750" y="2647950"/>
          <p14:tracePt t="106288" x="5268913" y="2624138"/>
          <p14:tracePt t="106288" x="5213350" y="2584450"/>
          <p14:tracePt t="106288" x="5173663" y="2566988"/>
          <p14:tracePt t="106288" x="5133975" y="2543175"/>
          <p14:tracePt t="106288" x="5110163" y="2519363"/>
          <p14:tracePt t="106288" x="5070475" y="2511425"/>
          <p14:tracePt t="106288" x="5054600" y="2511425"/>
          <p14:tracePt t="106288" x="5054600" y="2519363"/>
          <p14:tracePt t="106288" x="5078413" y="2576513"/>
          <p14:tracePt t="106288" x="5094288" y="2608263"/>
          <p14:tracePt t="106288" x="5110163" y="2632075"/>
          <p14:tracePt t="106288" x="5118100" y="2655888"/>
          <p14:tracePt t="106288" x="5118100" y="2671763"/>
          <p14:tracePt t="106288" x="5118100" y="2695575"/>
          <p14:tracePt t="106288" x="5118100" y="2703513"/>
          <p14:tracePt t="106288" x="5102225" y="2719388"/>
          <p14:tracePt t="106288" x="5086350" y="2727325"/>
          <p14:tracePt t="106288" x="5062538" y="2743200"/>
          <p14:tracePt t="106288" x="5046663" y="2751138"/>
          <p14:tracePt t="106288" x="5014913" y="2767013"/>
          <p14:tracePt t="106288" x="4959350" y="2774950"/>
          <p14:tracePt t="106288" x="4894263" y="2774950"/>
          <p14:tracePt t="106288" x="4830763" y="2774950"/>
          <p14:tracePt t="106288" x="4743450" y="2774950"/>
          <p14:tracePt t="106288" x="4656138" y="2774950"/>
          <p14:tracePt t="106288" x="4567238" y="2735263"/>
          <p14:tracePt t="106288" x="4471988" y="2711450"/>
          <p14:tracePt t="106288" x="4376738" y="2687638"/>
          <p14:tracePt t="106288" x="4257675" y="2679700"/>
          <p14:tracePt t="106288" x="4113213" y="2655888"/>
          <p14:tracePt t="106288" x="3946525" y="2632075"/>
          <p14:tracePt t="106288" x="3786188" y="2624138"/>
          <p14:tracePt t="106288" x="3627438" y="2616200"/>
          <p14:tracePt t="106288" x="3467100" y="2600325"/>
          <p14:tracePt t="106288" x="3316288" y="2600325"/>
          <p14:tracePt t="106288" x="3141663" y="2592388"/>
          <p14:tracePt t="106288" x="2965450" y="2592388"/>
          <p14:tracePt t="106288" x="2814638" y="2592388"/>
          <p14:tracePt t="106288" x="2670175" y="2584450"/>
          <p14:tracePt t="106288" x="2527300" y="2559050"/>
          <p14:tracePt t="106288" x="2424113" y="2535238"/>
          <p14:tracePt t="106288" x="2311400" y="2487613"/>
          <p14:tracePt t="106288" x="2224088" y="2447925"/>
          <p14:tracePt t="106288" x="2144713" y="2416175"/>
          <p14:tracePt t="106288" x="2057400" y="2376488"/>
          <p14:tracePt t="106288" x="1976438" y="2344738"/>
          <p14:tracePt t="106288" x="1920875" y="2320925"/>
          <p14:tracePt t="106288" x="1873250" y="2297113"/>
          <p14:tracePt t="106288" x="1841500" y="2289175"/>
          <p14:tracePt t="106288" x="1825625" y="2273300"/>
          <p14:tracePt t="106288" x="1817688" y="2289175"/>
          <p14:tracePt t="106288" x="1801813" y="2289175"/>
          <p14:tracePt t="106288" x="1754188" y="2273300"/>
          <p14:tracePt t="106288" x="1714500" y="2257425"/>
          <p14:tracePt t="106288" x="1658938" y="2257425"/>
          <p14:tracePt t="106288" x="1601788" y="2249488"/>
          <p14:tracePt t="106288" x="1554163" y="2241550"/>
          <p14:tracePt t="106288" x="1498600" y="2224088"/>
          <p14:tracePt t="106288" x="1458913" y="2216150"/>
          <p14:tracePt t="106288" x="1387475" y="2200275"/>
          <p14:tracePt t="106288" x="1323975" y="2184400"/>
          <p14:tracePt t="106288" x="1227138" y="2168525"/>
          <p14:tracePt t="106288" x="1116013" y="2128838"/>
          <p14:tracePt t="106288" x="1020763" y="2112963"/>
          <p14:tracePt t="106288" x="884238" y="2081213"/>
          <p14:tracePt t="106288" x="749300" y="2041525"/>
          <p14:tracePt t="106288" x="646113" y="2017713"/>
          <p14:tracePt t="106288" x="541338" y="1993900"/>
          <p14:tracePt t="106288" x="454025" y="1962150"/>
          <p14:tracePt t="106288" x="366713" y="1930400"/>
          <p14:tracePt t="106288" x="295275" y="1914525"/>
          <p14:tracePt t="106288" x="231775" y="1890713"/>
          <p14:tracePt t="106288" x="174625" y="1881188"/>
          <p14:tracePt t="106288" x="134938" y="1865313"/>
          <p14:tracePt t="106288" x="111125" y="1849438"/>
          <p14:tracePt t="106288" x="95250" y="1841500"/>
          <p14:tracePt t="106288" x="71438" y="1841500"/>
          <p14:tracePt t="106288" x="55563" y="1841500"/>
          <p14:tracePt t="106288" x="31750" y="1841500"/>
          <p14:tracePt t="106288" x="23813" y="1833563"/>
          <p14:tracePt t="106288" x="15875" y="1833563"/>
          <p14:tracePt t="106288" x="0" y="1833563"/>
          <p14:tracePt t="106760" x="654050" y="1658938"/>
          <p14:tracePt t="106768" x="1052513" y="1865313"/>
          <p14:tracePt t="106776" x="1411288" y="2073275"/>
          <p14:tracePt t="106784" x="1746250" y="2224088"/>
          <p14:tracePt t="106792" x="2081213" y="2360613"/>
          <p14:tracePt t="106800" x="2416175" y="2511425"/>
          <p14:tracePt t="106808" x="2767013" y="2647950"/>
          <p14:tracePt t="106816" x="3068638" y="2751138"/>
          <p14:tracePt t="106824" x="3379788" y="2854325"/>
          <p14:tracePt t="106832" x="3627438" y="2901950"/>
          <p14:tracePt t="106841" x="3883025" y="2943225"/>
          <p14:tracePt t="106848" x="4089400" y="2967038"/>
          <p14:tracePt t="106856" x="4257675" y="3014663"/>
          <p14:tracePt t="106864" x="4368800" y="3046413"/>
          <p14:tracePt t="106872" x="4464050" y="3078163"/>
          <p14:tracePt t="106880" x="4519613" y="3109913"/>
          <p14:tracePt t="106888" x="4559300" y="3149600"/>
          <p14:tracePt t="106896" x="4600575" y="3173413"/>
          <p14:tracePt t="106904" x="4624388" y="3197225"/>
          <p14:tracePt t="106912" x="4632325" y="3221038"/>
          <p14:tracePt t="106920" x="4640263" y="3221038"/>
          <p14:tracePt t="106928" x="4640263" y="3236913"/>
          <p14:tracePt t="106936" x="4656138" y="3252788"/>
          <p14:tracePt t="106944" x="4679950" y="3278188"/>
          <p14:tracePt t="106952" x="4719638" y="3294063"/>
          <p14:tracePt t="106960" x="4767263" y="3333750"/>
          <p14:tracePt t="106968" x="4822825" y="3381375"/>
          <p14:tracePt t="106976" x="4902200" y="3436938"/>
          <p14:tracePt t="106984" x="4991100" y="3468688"/>
          <p14:tracePt t="106992" x="5078413" y="3484563"/>
          <p14:tracePt t="107000" x="5181600" y="3492500"/>
          <p14:tracePt t="107008" x="5268913" y="3492500"/>
          <p14:tracePt t="107016" x="5357813" y="3492500"/>
          <p14:tracePt t="107024" x="5429250" y="3484563"/>
          <p14:tracePt t="107032" x="5508625" y="3476625"/>
          <p14:tracePt t="107040" x="5588000" y="3460750"/>
          <p14:tracePt t="107048" x="5667375" y="3444875"/>
          <p14:tracePt t="107056" x="5764213" y="3429000"/>
          <p14:tracePt t="107064" x="5883275" y="3421063"/>
          <p14:tracePt t="107072" x="6010275" y="3421063"/>
          <p14:tracePt t="107080" x="6186488" y="3421063"/>
          <p14:tracePt t="107088" x="6410325" y="3421063"/>
          <p14:tracePt t="107096" x="6584950" y="3436938"/>
          <p14:tracePt t="107104" x="6759575" y="3436938"/>
          <p14:tracePt t="107112" x="6896100" y="3444875"/>
          <p14:tracePt t="107120" x="7031038" y="3452813"/>
          <p14:tracePt t="107128" x="7175500" y="3460750"/>
          <p14:tracePt t="107136" x="7334250" y="3484563"/>
          <p14:tracePt t="107144" x="7469188" y="3492500"/>
          <p14:tracePt t="107152" x="7637463" y="3516313"/>
          <p14:tracePt t="107160" x="7740650" y="3524250"/>
          <p14:tracePt t="107169" x="7859713" y="3540125"/>
          <p14:tracePt t="107176" x="7980363" y="3556000"/>
          <p14:tracePt t="107184" x="8091488" y="3563938"/>
          <p14:tracePt t="107192" x="8218488" y="3587750"/>
          <p14:tracePt t="107200" x="8362950" y="3613150"/>
          <p14:tracePt t="107208" x="8561388" y="3636963"/>
          <p14:tracePt t="107216" x="8753475" y="3668713"/>
          <p14:tracePt t="107224" x="8985250" y="37084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44986FB-560F-4664-89B9-C8256650C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F9F08-4DA6-4550-B353-DFBE9B1ABD8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1">
            <a:extLst>
              <a:ext uri="{FF2B5EF4-FFF2-40B4-BE49-F238E27FC236}">
                <a16:creationId xmlns:a16="http://schemas.microsoft.com/office/drawing/2014/main" id="{84B90D52-8D30-4AA2-B0C6-2C3A4CC27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79" y="2492896"/>
            <a:ext cx="4979983" cy="11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3">
            <a:extLst>
              <a:ext uri="{FF2B5EF4-FFF2-40B4-BE49-F238E27FC236}">
                <a16:creationId xmlns:a16="http://schemas.microsoft.com/office/drawing/2014/main" id="{0DAA0E28-AF2C-4DE5-A69D-8666FDE87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72533"/>
            <a:ext cx="7784062" cy="13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0CF2AAE-9EE4-4743-8243-A86F37DC4932}"/>
              </a:ext>
            </a:extLst>
          </p:cNvPr>
          <p:cNvSpPr txBox="1">
            <a:spLocks/>
          </p:cNvSpPr>
          <p:nvPr/>
        </p:nvSpPr>
        <p:spPr>
          <a:xfrm>
            <a:off x="366266" y="962025"/>
            <a:ext cx="8571359" cy="57070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다이어그램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바비큐 햄버거 요리 모델로 보는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표현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Input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박스 좌측부터 시작하고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네모박스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Output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Output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박스 우측으로 나오며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결과로 산출되는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ADB8D-A354-4AAE-9875-431A76626F98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22"/>
    </mc:Choice>
    <mc:Fallback xmlns="">
      <p:transition spd="slow" advTm="49722"/>
    </mc:Fallback>
  </mc:AlternateContent>
  <p:extLst>
    <p:ext uri="{3A86A75C-4F4B-4683-9AE1-C65F6400EC91}">
      <p14:laserTraceLst xmlns:p14="http://schemas.microsoft.com/office/powerpoint/2010/main">
        <p14:tracePtLst>
          <p14:tracePt t="1384" x="8705850" y="4314825"/>
          <p14:tracePt t="1392" x="8442325" y="4314825"/>
          <p14:tracePt t="1400" x="8178800" y="4306888"/>
          <p14:tracePt t="1409" x="7893050" y="4210050"/>
          <p14:tracePt t="1417" x="7653338" y="4130675"/>
          <p14:tracePt t="1425" x="7421563" y="4003675"/>
          <p14:tracePt t="1432" x="7223125" y="3948113"/>
          <p14:tracePt t="1440" x="7038975" y="3867150"/>
          <p14:tracePt t="1448" x="6919913" y="3795713"/>
          <p14:tracePt t="1457" x="6904038" y="3795713"/>
          <p14:tracePt t="1761" x="6848475" y="3763963"/>
          <p14:tracePt t="1768" x="6800850" y="3748088"/>
          <p14:tracePt t="1776" x="6735763" y="3740150"/>
          <p14:tracePt t="1785" x="6656388" y="3708400"/>
          <p14:tracePt t="1792" x="6569075" y="3684588"/>
          <p14:tracePt t="1800" x="6473825" y="3668713"/>
          <p14:tracePt t="1808" x="6376988" y="3629025"/>
          <p14:tracePt t="1816" x="6265863" y="3595688"/>
          <p14:tracePt t="1825" x="6130925" y="3556000"/>
          <p14:tracePt t="1832" x="5986463" y="3524250"/>
          <p14:tracePt t="1840" x="5835650" y="3476625"/>
          <p14:tracePt t="1848" x="5659438" y="3429000"/>
          <p14:tracePt t="1857" x="5500688" y="3373438"/>
          <p14:tracePt t="1864" x="5341938" y="3309938"/>
          <p14:tracePt t="1872" x="5157788" y="3236913"/>
          <p14:tracePt t="1880" x="4999038" y="3165475"/>
          <p14:tracePt t="1888" x="4799013" y="3094038"/>
          <p14:tracePt t="1896" x="4600575" y="3030538"/>
          <p14:tracePt t="1904" x="4400550" y="2967038"/>
          <p14:tracePt t="1918" x="4249738" y="2927350"/>
          <p14:tracePt t="1921" x="4113213" y="2854325"/>
          <p14:tracePt t="1928" x="3954463" y="2814638"/>
          <p14:tracePt t="1936" x="3859213" y="2774950"/>
          <p14:tracePt t="1944" x="3730625" y="2727325"/>
          <p14:tracePt t="1952" x="3619500" y="2695575"/>
          <p14:tracePt t="1960" x="3508375" y="2655888"/>
          <p14:tracePt t="1969" x="3395663" y="2616200"/>
          <p14:tracePt t="1976" x="3308350" y="2584450"/>
          <p14:tracePt t="1984" x="3205163" y="2535238"/>
          <p14:tracePt t="1992" x="3141663" y="2503488"/>
          <p14:tracePt t="2000" x="3060700" y="2479675"/>
          <p14:tracePt t="2009" x="3005138" y="2455863"/>
          <p14:tracePt t="2016" x="2925763" y="2424113"/>
          <p14:tracePt t="2024" x="2870200" y="2400300"/>
          <p14:tracePt t="2032" x="2806700" y="2376488"/>
          <p14:tracePt t="2040" x="2733675" y="2352675"/>
          <p14:tracePt t="2048" x="2662238" y="2336800"/>
          <p14:tracePt t="2056" x="2566988" y="2312988"/>
          <p14:tracePt t="2064" x="2487613" y="2281238"/>
          <p14:tracePt t="2072" x="2400300" y="2257425"/>
          <p14:tracePt t="2080" x="2319338" y="2224088"/>
          <p14:tracePt t="2088" x="2224088" y="2184400"/>
          <p14:tracePt t="2096" x="2144713" y="2152650"/>
          <p14:tracePt t="2104" x="2057400" y="2105025"/>
          <p14:tracePt t="2112" x="2000250" y="2073275"/>
          <p14:tracePt t="2120" x="1920875" y="2041525"/>
          <p14:tracePt t="2128" x="1865313" y="2017713"/>
          <p14:tracePt t="2136" x="1809750" y="2001838"/>
          <p14:tracePt t="2145" x="1754188" y="1993900"/>
          <p14:tracePt t="2401" x="1746250" y="1993900"/>
          <p14:tracePt t="2409" x="1778000" y="2001838"/>
          <p14:tracePt t="2417" x="1809750" y="2009775"/>
          <p14:tracePt t="2426" x="1833563" y="2017713"/>
          <p14:tracePt t="2432" x="1841500" y="2025650"/>
          <p14:tracePt t="2441" x="1849438" y="2025650"/>
          <p14:tracePt t="2448" x="1857375" y="2025650"/>
          <p14:tracePt t="2473" x="1849438" y="2017713"/>
          <p14:tracePt t="2480" x="1841500" y="2009775"/>
          <p14:tracePt t="2488" x="1825625" y="2001838"/>
          <p14:tracePt t="2496" x="1809750" y="1993900"/>
          <p14:tracePt t="2504" x="1801813" y="1985963"/>
          <p14:tracePt t="2520" x="1793875" y="1985963"/>
          <p14:tracePt t="2577" x="1793875" y="1978025"/>
          <p14:tracePt t="2593" x="1801813" y="1978025"/>
          <p14:tracePt t="2624" x="1801813" y="1970088"/>
          <p14:tracePt t="2632" x="1801813" y="1954213"/>
          <p14:tracePt t="2640" x="1801813" y="1946275"/>
          <p14:tracePt t="2648" x="1793875" y="1938338"/>
          <p14:tracePt t="2656" x="1793875" y="1914525"/>
          <p14:tracePt t="2664" x="1778000" y="1898650"/>
          <p14:tracePt t="2672" x="1762125" y="1890713"/>
          <p14:tracePt t="2680" x="1746250" y="1865313"/>
          <p14:tracePt t="2688" x="1738313" y="1857375"/>
          <p14:tracePt t="2696" x="1730375" y="1841500"/>
          <p14:tracePt t="2704" x="1714500" y="1833563"/>
          <p14:tracePt t="2712" x="1706563" y="1825625"/>
          <p14:tracePt t="2720" x="1698625" y="1817688"/>
          <p14:tracePt t="2728" x="1690688" y="1809750"/>
          <p14:tracePt t="2736" x="1674813" y="1801813"/>
          <p14:tracePt t="2744" x="1674813" y="1793875"/>
          <p14:tracePt t="2752" x="1658938" y="1785938"/>
          <p14:tracePt t="2769" x="1651000" y="1778000"/>
          <p14:tracePt t="2776" x="1641475" y="1778000"/>
          <p14:tracePt t="2785" x="1641475" y="1762125"/>
          <p14:tracePt t="2792" x="1625600" y="1762125"/>
          <p14:tracePt t="2800" x="1617663" y="1746250"/>
          <p14:tracePt t="2809" x="1601788" y="1746250"/>
          <p14:tracePt t="2816" x="1585913" y="1738313"/>
          <p14:tracePt t="2825" x="1570038" y="1722438"/>
          <p14:tracePt t="2832" x="1562100" y="1714500"/>
          <p14:tracePt t="2840" x="1546225" y="1706563"/>
          <p14:tracePt t="2848" x="1538288" y="1690688"/>
          <p14:tracePt t="2856" x="1530350" y="1682750"/>
          <p14:tracePt t="2864" x="1514475" y="1682750"/>
          <p14:tracePt t="2872" x="1514475" y="1674813"/>
          <p14:tracePt t="2880" x="1506538" y="1674813"/>
          <p14:tracePt t="2888" x="1498600" y="1666875"/>
          <p14:tracePt t="2904" x="1498600" y="1658938"/>
          <p14:tracePt t="2913" x="1490663" y="1658938"/>
          <p14:tracePt t="2929" x="1490663" y="1651000"/>
          <p14:tracePt t="2936" x="1482725" y="1651000"/>
          <p14:tracePt t="2944" x="1474788" y="1643063"/>
          <p14:tracePt t="2952" x="1466850" y="1643063"/>
          <p14:tracePt t="2968" x="1458913" y="1643063"/>
          <p14:tracePt t="2976" x="1450975" y="1627188"/>
          <p14:tracePt t="2993" x="1443038" y="1627188"/>
          <p14:tracePt t="3009" x="1443038" y="1619250"/>
          <p14:tracePt t="3016" x="1435100" y="1619250"/>
          <p14:tracePt t="3033" x="1427163" y="1611313"/>
          <p14:tracePt t="3065" x="1419225" y="1603375"/>
          <p14:tracePt t="3072" x="1411288" y="1603375"/>
          <p14:tracePt t="3097" x="1403350" y="1603375"/>
          <p14:tracePt t="3129" x="1395413" y="1603375"/>
          <p14:tracePt t="3745" x="1387475" y="1603375"/>
          <p14:tracePt t="3752" x="1379538" y="1603375"/>
          <p14:tracePt t="3760" x="1371600" y="1603375"/>
          <p14:tracePt t="3768" x="1363663" y="1603375"/>
          <p14:tracePt t="3776" x="1355725" y="1603375"/>
          <p14:tracePt t="3792" x="1347788" y="1603375"/>
          <p14:tracePt t="3800" x="1339850" y="1611313"/>
          <p14:tracePt t="3808" x="1331913" y="1611313"/>
          <p14:tracePt t="3833" x="1323975" y="1611313"/>
          <p14:tracePt t="4408" x="1331913" y="1611313"/>
          <p14:tracePt t="4457" x="1331913" y="1619250"/>
          <p14:tracePt t="4472" x="1339850" y="1619250"/>
          <p14:tracePt t="4577" x="1347788" y="1619250"/>
          <p14:tracePt t="4600" x="1355725" y="1619250"/>
          <p14:tracePt t="4632" x="1363663" y="1627188"/>
          <p14:tracePt t="4640" x="1371600" y="1627188"/>
          <p14:tracePt t="4664" x="1379538" y="1635125"/>
          <p14:tracePt t="4712" x="1387475" y="1635125"/>
          <p14:tracePt t="4736" x="1395413" y="1635125"/>
          <p14:tracePt t="4769" x="1403350" y="1635125"/>
          <p14:tracePt t="4776" x="1411288" y="1635125"/>
          <p14:tracePt t="4808" x="1419225" y="1635125"/>
          <p14:tracePt t="4824" x="1419225" y="1627188"/>
          <p14:tracePt t="4832" x="1427163" y="1627188"/>
          <p14:tracePt t="4848" x="1435100" y="1627188"/>
          <p14:tracePt t="4864" x="1443038" y="1627188"/>
          <p14:tracePt t="4880" x="1458913" y="1619250"/>
          <p14:tracePt t="4896" x="1466850" y="1619250"/>
          <p14:tracePt t="4904" x="1474788" y="1619250"/>
          <p14:tracePt t="4912" x="1482725" y="1619250"/>
          <p14:tracePt t="4935" x="1490663" y="1619250"/>
          <p14:tracePt t="4936" x="1498600" y="1619250"/>
          <p14:tracePt t="4953" x="1514475" y="1619250"/>
          <p14:tracePt t="4968" x="1522413" y="1619250"/>
          <p14:tracePt t="4977" x="1538288" y="1619250"/>
          <p14:tracePt t="4993" x="1546225" y="1619250"/>
          <p14:tracePt t="5001" x="1554163" y="1619250"/>
          <p14:tracePt t="5008" x="1562100" y="1619250"/>
          <p14:tracePt t="5016" x="1570038" y="1619250"/>
          <p14:tracePt t="5024" x="1577975" y="1619250"/>
          <p14:tracePt t="5032" x="1585913" y="1619250"/>
          <p14:tracePt t="5041" x="1593850" y="1619250"/>
          <p14:tracePt t="5056" x="1609725" y="1619250"/>
          <p14:tracePt t="5072" x="1617663" y="1619250"/>
          <p14:tracePt t="5080" x="1625600" y="1619250"/>
          <p14:tracePt t="5088" x="1633538" y="1619250"/>
          <p14:tracePt t="5096" x="1641475" y="1619250"/>
          <p14:tracePt t="5104" x="1651000" y="1619250"/>
          <p14:tracePt t="5112" x="1658938" y="1619250"/>
          <p14:tracePt t="5120" x="1666875" y="1619250"/>
          <p14:tracePt t="5136" x="1682750" y="1619250"/>
          <p14:tracePt t="5144" x="1690688" y="1619250"/>
          <p14:tracePt t="5152" x="1698625" y="1619250"/>
          <p14:tracePt t="5160" x="1706563" y="1619250"/>
          <p14:tracePt t="5168" x="1730375" y="1619250"/>
          <p14:tracePt t="5177" x="1738313" y="1619250"/>
          <p14:tracePt t="5185" x="1754188" y="1619250"/>
          <p14:tracePt t="5192" x="1762125" y="1619250"/>
          <p14:tracePt t="5200" x="1778000" y="1619250"/>
          <p14:tracePt t="5208" x="1785938" y="1619250"/>
          <p14:tracePt t="5216" x="1793875" y="1619250"/>
          <p14:tracePt t="5224" x="1801813" y="1619250"/>
          <p14:tracePt t="5232" x="1809750" y="1619250"/>
          <p14:tracePt t="5240" x="1817688" y="1619250"/>
          <p14:tracePt t="5248" x="1833563" y="1619250"/>
          <p14:tracePt t="5264" x="1841500" y="1619250"/>
          <p14:tracePt t="5272" x="1849438" y="1619250"/>
          <p14:tracePt t="5280" x="1857375" y="1619250"/>
          <p14:tracePt t="5288" x="1865313" y="1619250"/>
          <p14:tracePt t="5296" x="1873250" y="1619250"/>
          <p14:tracePt t="5304" x="1881188" y="1619250"/>
          <p14:tracePt t="5312" x="1889125" y="1619250"/>
          <p14:tracePt t="5320" x="1912938" y="1619250"/>
          <p14:tracePt t="5328" x="1920875" y="1619250"/>
          <p14:tracePt t="5336" x="1928813" y="1619250"/>
          <p14:tracePt t="5344" x="1944688" y="1619250"/>
          <p14:tracePt t="5352" x="1968500" y="1627188"/>
          <p14:tracePt t="5360" x="1984375" y="1627188"/>
          <p14:tracePt t="5368" x="1992313" y="1627188"/>
          <p14:tracePt t="5377" x="2008188" y="1627188"/>
          <p14:tracePt t="5385" x="2025650" y="1627188"/>
          <p14:tracePt t="5392" x="2041525" y="1627188"/>
          <p14:tracePt t="5400" x="2057400" y="1627188"/>
          <p14:tracePt t="5408" x="2065338" y="1627188"/>
          <p14:tracePt t="5417" x="2073275" y="1627188"/>
          <p14:tracePt t="5425" x="2081213" y="1627188"/>
          <p14:tracePt t="5432" x="2097088" y="1627188"/>
          <p14:tracePt t="5449" x="2112963" y="1627188"/>
          <p14:tracePt t="5465" x="2120900" y="1627188"/>
          <p14:tracePt t="5480" x="2128838" y="1627188"/>
          <p14:tracePt t="5545" x="2136775" y="1627188"/>
          <p14:tracePt t="5800" x="2144713" y="1627188"/>
          <p14:tracePt t="5832" x="2152650" y="1627188"/>
          <p14:tracePt t="5848" x="2160588" y="1627188"/>
          <p14:tracePt t="5856" x="2168525" y="1627188"/>
          <p14:tracePt t="5872" x="2176463" y="1627188"/>
          <p14:tracePt t="5888" x="2184400" y="1627188"/>
          <p14:tracePt t="5912" x="2200275" y="1627188"/>
          <p14:tracePt t="5936" x="2208213" y="1627188"/>
          <p14:tracePt t="5944" x="2216150" y="1627188"/>
          <p14:tracePt t="5952" x="2224088" y="1627188"/>
          <p14:tracePt t="5960" x="2232025" y="1627188"/>
          <p14:tracePt t="5976" x="2247900" y="1627188"/>
          <p14:tracePt t="5985" x="2255838" y="1619250"/>
          <p14:tracePt t="5992" x="2271713" y="1619250"/>
          <p14:tracePt t="6001" x="2279650" y="1619250"/>
          <p14:tracePt t="6008" x="2303463" y="1619250"/>
          <p14:tracePt t="6017" x="2319338" y="1619250"/>
          <p14:tracePt t="6024" x="2327275" y="1611313"/>
          <p14:tracePt t="6032" x="2343150" y="1611313"/>
          <p14:tracePt t="6041" x="2351088" y="1611313"/>
          <p14:tracePt t="6049" x="2374900" y="1611313"/>
          <p14:tracePt t="6065" x="2384425" y="1611313"/>
          <p14:tracePt t="6073" x="2400300" y="1611313"/>
          <p14:tracePt t="6080" x="2416175" y="1611313"/>
          <p14:tracePt t="6097" x="2432050" y="1611313"/>
          <p14:tracePt t="6104" x="2439988" y="1611313"/>
          <p14:tracePt t="6113" x="2447925" y="1611313"/>
          <p14:tracePt t="6120" x="2455863" y="1611313"/>
          <p14:tracePt t="6128" x="2471738" y="1611313"/>
          <p14:tracePt t="6136" x="2487613" y="1611313"/>
          <p14:tracePt t="6145" x="2503488" y="1603375"/>
          <p14:tracePt t="6152" x="2519363" y="1603375"/>
          <p14:tracePt t="6161" x="2535238" y="1603375"/>
          <p14:tracePt t="6168" x="2559050" y="1603375"/>
          <p14:tracePt t="6177" x="2582863" y="1603375"/>
          <p14:tracePt t="6185" x="2598738" y="1603375"/>
          <p14:tracePt t="6192" x="2630488" y="1603375"/>
          <p14:tracePt t="6200" x="2654300" y="1603375"/>
          <p14:tracePt t="6208" x="2686050" y="1603375"/>
          <p14:tracePt t="6216" x="2725738" y="1603375"/>
          <p14:tracePt t="6224" x="2767013" y="1603375"/>
          <p14:tracePt t="6232" x="2798763" y="1603375"/>
          <p14:tracePt t="6240" x="2846388" y="1611313"/>
          <p14:tracePt t="6248" x="2878138" y="1611313"/>
          <p14:tracePt t="6256" x="2909888" y="1611313"/>
          <p14:tracePt t="6265" x="2941638" y="1619250"/>
          <p14:tracePt t="6272" x="2989263" y="1619250"/>
          <p14:tracePt t="6280" x="3021013" y="1619250"/>
          <p14:tracePt t="6288" x="3044825" y="1619250"/>
          <p14:tracePt t="6297" x="3068638" y="1619250"/>
          <p14:tracePt t="6304" x="3084513" y="1619250"/>
          <p14:tracePt t="6312" x="3109913" y="1619250"/>
          <p14:tracePt t="6320" x="3125788" y="1619250"/>
          <p14:tracePt t="6328" x="3141663" y="1619250"/>
          <p14:tracePt t="6336" x="3157538" y="1619250"/>
          <p14:tracePt t="6344" x="3173413" y="1619250"/>
          <p14:tracePt t="6352" x="3181350" y="1619250"/>
          <p14:tracePt t="6360" x="3189288" y="1619250"/>
          <p14:tracePt t="6368" x="3205163" y="1611313"/>
          <p14:tracePt t="6376" x="3213100" y="1611313"/>
          <p14:tracePt t="6385" x="3221038" y="1611313"/>
          <p14:tracePt t="6392" x="3228975" y="1611313"/>
          <p14:tracePt t="7328" x="3236913" y="1611313"/>
          <p14:tracePt t="7336" x="3244850" y="1611313"/>
          <p14:tracePt t="7344" x="3252788" y="1611313"/>
          <p14:tracePt t="7360" x="3268663" y="1619250"/>
          <p14:tracePt t="7368" x="3284538" y="1627188"/>
          <p14:tracePt t="7376" x="3292475" y="1627188"/>
          <p14:tracePt t="7384" x="3308350" y="1643063"/>
          <p14:tracePt t="7392" x="3332163" y="1651000"/>
          <p14:tracePt t="7400" x="3348038" y="1666875"/>
          <p14:tracePt t="7409" x="3379788" y="1682750"/>
          <p14:tracePt t="7416" x="3411538" y="1698625"/>
          <p14:tracePt t="7424" x="3435350" y="1722438"/>
          <p14:tracePt t="7432" x="3476625" y="1754188"/>
          <p14:tracePt t="7440" x="3492500" y="1770063"/>
          <p14:tracePt t="7448" x="3532188" y="1785938"/>
          <p14:tracePt t="7457" x="3548063" y="1793875"/>
          <p14:tracePt t="7464" x="3563938" y="1801813"/>
          <p14:tracePt t="7472" x="3587750" y="1809750"/>
          <p14:tracePt t="7480" x="3611563" y="1809750"/>
          <p14:tracePt t="7488" x="3627438" y="1817688"/>
          <p14:tracePt t="7496" x="3643313" y="1817688"/>
          <p14:tracePt t="7504" x="3643313" y="1825625"/>
          <p14:tracePt t="7520" x="3627438" y="1833563"/>
          <p14:tracePt t="7529" x="3603625" y="1833563"/>
          <p14:tracePt t="7536" x="3571875" y="1825625"/>
          <p14:tracePt t="7545" x="3556000" y="1817688"/>
          <p14:tracePt t="7752" x="3524250" y="1817688"/>
          <p14:tracePt t="7761" x="3508375" y="1833563"/>
          <p14:tracePt t="7768" x="3484563" y="1841500"/>
          <p14:tracePt t="7777" x="3459163" y="1857375"/>
          <p14:tracePt t="7785" x="3427413" y="1865313"/>
          <p14:tracePt t="7792" x="3395663" y="1881188"/>
          <p14:tracePt t="7801" x="3355975" y="1906588"/>
          <p14:tracePt t="7808" x="3316288" y="1930400"/>
          <p14:tracePt t="7817" x="3284538" y="1938338"/>
          <p14:tracePt t="7825" x="3244850" y="1954213"/>
          <p14:tracePt t="7832" x="3213100" y="1962150"/>
          <p14:tracePt t="7840" x="3173413" y="1962150"/>
          <p14:tracePt t="7848" x="3133725" y="1962150"/>
          <p14:tracePt t="7856" x="3100388" y="1970088"/>
          <p14:tracePt t="7864" x="3060700" y="1970088"/>
          <p14:tracePt t="7872" x="3028950" y="1978025"/>
          <p14:tracePt t="7881" x="3005138" y="1985963"/>
          <p14:tracePt t="7888" x="2973388" y="2009775"/>
          <p14:tracePt t="7896" x="2925763" y="2025650"/>
          <p14:tracePt t="7904" x="2909888" y="2025650"/>
          <p14:tracePt t="7912" x="2886075" y="2041525"/>
          <p14:tracePt t="7920" x="2862263" y="2049463"/>
          <p14:tracePt t="7928" x="2854325" y="2065338"/>
          <p14:tracePt t="7936" x="2838450" y="2073275"/>
          <p14:tracePt t="7951" x="2830513" y="2081213"/>
          <p14:tracePt t="7953" x="2822575" y="2081213"/>
          <p14:tracePt t="7960" x="2806700" y="2089150"/>
          <p14:tracePt t="7976" x="2798763" y="2089150"/>
          <p14:tracePt t="7985" x="2790825" y="2089150"/>
          <p14:tracePt t="7992" x="2782888" y="2097088"/>
          <p14:tracePt t="8000" x="2767013" y="2097088"/>
          <p14:tracePt t="8008" x="2759075" y="2097088"/>
          <p14:tracePt t="8016" x="2751138" y="2097088"/>
          <p14:tracePt t="8024" x="2741613" y="2097088"/>
          <p14:tracePt t="8032" x="2717800" y="2097088"/>
          <p14:tracePt t="8040" x="2701925" y="2097088"/>
          <p14:tracePt t="8048" x="2670175" y="2097088"/>
          <p14:tracePt t="8056" x="2654300" y="2097088"/>
          <p14:tracePt t="8064" x="2630488" y="2097088"/>
          <p14:tracePt t="8072" x="2606675" y="2097088"/>
          <p14:tracePt t="8080" x="2582863" y="2097088"/>
          <p14:tracePt t="8088" x="2559050" y="2097088"/>
          <p14:tracePt t="8096" x="2527300" y="2097088"/>
          <p14:tracePt t="8104" x="2495550" y="2097088"/>
          <p14:tracePt t="8112" x="2463800" y="2097088"/>
          <p14:tracePt t="8120" x="2424113" y="2089150"/>
          <p14:tracePt t="8129" x="2392363" y="2089150"/>
          <p14:tracePt t="8136" x="2366963" y="2089150"/>
          <p14:tracePt t="8144" x="2343150" y="2089150"/>
          <p14:tracePt t="8152" x="2327275" y="2081213"/>
          <p14:tracePt t="8160" x="2311400" y="2081213"/>
          <p14:tracePt t="8168" x="2295525" y="2081213"/>
          <p14:tracePt t="8176" x="2279650" y="2081213"/>
          <p14:tracePt t="8192" x="2271713" y="2081213"/>
          <p14:tracePt t="8312" x="2279650" y="2081213"/>
          <p14:tracePt t="8320" x="2287588" y="2081213"/>
          <p14:tracePt t="8336" x="2295525" y="2081213"/>
          <p14:tracePt t="8344" x="2295525" y="2073275"/>
          <p14:tracePt t="8361" x="2303463" y="2073275"/>
          <p14:tracePt t="8384" x="2311400" y="2073275"/>
          <p14:tracePt t="8392" x="2319338" y="2065338"/>
          <p14:tracePt t="8408" x="2327275" y="2065338"/>
          <p14:tracePt t="8424" x="2335213" y="2065338"/>
          <p14:tracePt t="8441" x="2343150" y="2065338"/>
          <p14:tracePt t="8448" x="2351088" y="2057400"/>
          <p14:tracePt t="8456" x="2359025" y="2057400"/>
          <p14:tracePt t="8472" x="2374900" y="2049463"/>
          <p14:tracePt t="8480" x="2384425" y="2049463"/>
          <p14:tracePt t="8496" x="2400300" y="2049463"/>
          <p14:tracePt t="8504" x="2408238" y="2049463"/>
          <p14:tracePt t="8512" x="2424113" y="2049463"/>
          <p14:tracePt t="8520" x="2432050" y="2049463"/>
          <p14:tracePt t="8528" x="2455863" y="2049463"/>
          <p14:tracePt t="8536" x="2471738" y="2041525"/>
          <p14:tracePt t="8544" x="2487613" y="2041525"/>
          <p14:tracePt t="8552" x="2503488" y="2041525"/>
          <p14:tracePt t="8560" x="2527300" y="2041525"/>
          <p14:tracePt t="8568" x="2551113" y="2041525"/>
          <p14:tracePt t="8576" x="2566988" y="2041525"/>
          <p14:tracePt t="8585" x="2598738" y="2041525"/>
          <p14:tracePt t="8592" x="2622550" y="2041525"/>
          <p14:tracePt t="8600" x="2654300" y="2041525"/>
          <p14:tracePt t="8608" x="2678113" y="2041525"/>
          <p14:tracePt t="8616" x="2709863" y="2041525"/>
          <p14:tracePt t="8624" x="2741613" y="2033588"/>
          <p14:tracePt t="8633" x="2767013" y="2033588"/>
          <p14:tracePt t="8640" x="2790825" y="2033588"/>
          <p14:tracePt t="8648" x="2814638" y="2025650"/>
          <p14:tracePt t="8657" x="2830513" y="2025650"/>
          <p14:tracePt t="8664" x="2854325" y="2025650"/>
          <p14:tracePt t="8672" x="2862263" y="2025650"/>
          <p14:tracePt t="8680" x="2878138" y="2025650"/>
          <p14:tracePt t="8688" x="2894013" y="2017713"/>
          <p14:tracePt t="8696" x="2909888" y="2009775"/>
          <p14:tracePt t="8712" x="2925763" y="2009775"/>
          <p14:tracePt t="8720" x="2933700" y="2009775"/>
          <p14:tracePt t="8736" x="2949575" y="2009775"/>
          <p14:tracePt t="8744" x="2949575" y="2001838"/>
          <p14:tracePt t="8752" x="2957513" y="1993900"/>
          <p14:tracePt t="8776" x="2965450" y="1993900"/>
          <p14:tracePt t="8785" x="2973388" y="1993900"/>
          <p14:tracePt t="8801" x="2973388" y="1985963"/>
          <p14:tracePt t="8808" x="2981325" y="1985963"/>
          <p14:tracePt t="8960" x="2989263" y="1985963"/>
          <p14:tracePt t="8976" x="3005138" y="1985963"/>
          <p14:tracePt t="8984" x="3021013" y="1985963"/>
          <p14:tracePt t="8993" x="3028950" y="1985963"/>
          <p14:tracePt t="9000" x="3044825" y="1993900"/>
          <p14:tracePt t="9009" x="3060700" y="1993900"/>
          <p14:tracePt t="9017" x="3084513" y="2001838"/>
          <p14:tracePt t="9024" x="3109913" y="2009775"/>
          <p14:tracePt t="9032" x="3133725" y="2017713"/>
          <p14:tracePt t="9040" x="3157538" y="2017713"/>
          <p14:tracePt t="9048" x="3173413" y="2017713"/>
          <p14:tracePt t="9056" x="3197225" y="2017713"/>
          <p14:tracePt t="9064" x="3213100" y="2025650"/>
          <p14:tracePt t="9072" x="3236913" y="2025650"/>
          <p14:tracePt t="9080" x="3244850" y="2025650"/>
          <p14:tracePt t="9089" x="3268663" y="2025650"/>
          <p14:tracePt t="9096" x="3276600" y="2025650"/>
          <p14:tracePt t="9104" x="3292475" y="2025650"/>
          <p14:tracePt t="9112" x="3300413" y="2033588"/>
          <p14:tracePt t="9120" x="3324225" y="2033588"/>
          <p14:tracePt t="9128" x="3332163" y="2033588"/>
          <p14:tracePt t="9136" x="3348038" y="2041525"/>
          <p14:tracePt t="9144" x="3355975" y="2041525"/>
          <p14:tracePt t="9152" x="3371850" y="2041525"/>
          <p14:tracePt t="9160" x="3395663" y="2041525"/>
          <p14:tracePt t="9168" x="3403600" y="2041525"/>
          <p14:tracePt t="9176" x="3419475" y="2041525"/>
          <p14:tracePt t="9185" x="3435350" y="2049463"/>
          <p14:tracePt t="9192" x="3451225" y="2049463"/>
          <p14:tracePt t="9200" x="3476625" y="2049463"/>
          <p14:tracePt t="9209" x="3500438" y="2049463"/>
          <p14:tracePt t="9216" x="3524250" y="2057400"/>
          <p14:tracePt t="9225" x="3540125" y="2057400"/>
          <p14:tracePt t="9232" x="3563938" y="2057400"/>
          <p14:tracePt t="9241" x="3579813" y="2057400"/>
          <p14:tracePt t="9248" x="3603625" y="2057400"/>
          <p14:tracePt t="9256" x="3627438" y="2057400"/>
          <p14:tracePt t="9264" x="3635375" y="2057400"/>
          <p14:tracePt t="9272" x="3659188" y="2057400"/>
          <p14:tracePt t="9280" x="3675063" y="2065338"/>
          <p14:tracePt t="9288" x="3698875" y="2065338"/>
          <p14:tracePt t="9296" x="3714750" y="2065338"/>
          <p14:tracePt t="9304" x="3730625" y="2065338"/>
          <p14:tracePt t="9312" x="3738563" y="2065338"/>
          <p14:tracePt t="9320" x="3754438" y="2065338"/>
          <p14:tracePt t="9328" x="3770313" y="2065338"/>
          <p14:tracePt t="9336" x="3786188" y="2065338"/>
          <p14:tracePt t="9344" x="3810000" y="2065338"/>
          <p14:tracePt t="9352" x="3825875" y="2073275"/>
          <p14:tracePt t="9361" x="3843338" y="2073275"/>
          <p14:tracePt t="9368" x="3867150" y="2073275"/>
          <p14:tracePt t="9377" x="3890963" y="2073275"/>
          <p14:tracePt t="9384" x="3906838" y="2073275"/>
          <p14:tracePt t="9392" x="3930650" y="2073275"/>
          <p14:tracePt t="9400" x="3954463" y="2081213"/>
          <p14:tracePt t="9408" x="3970338" y="2081213"/>
          <p14:tracePt t="9416" x="3994150" y="2081213"/>
          <p14:tracePt t="9424" x="4017963" y="2081213"/>
          <p14:tracePt t="9432" x="4049713" y="2081213"/>
          <p14:tracePt t="9440" x="4073525" y="2081213"/>
          <p14:tracePt t="9448" x="4105275" y="2081213"/>
          <p14:tracePt t="9456" x="4144963" y="2081213"/>
          <p14:tracePt t="9464" x="4176713" y="2081213"/>
          <p14:tracePt t="9472" x="4210050" y="2081213"/>
          <p14:tracePt t="9480" x="4241800" y="2081213"/>
          <p14:tracePt t="9488" x="4273550" y="2081213"/>
          <p14:tracePt t="9496" x="4297363" y="2081213"/>
          <p14:tracePt t="9504" x="4321175" y="2081213"/>
          <p14:tracePt t="9512" x="4344988" y="2081213"/>
          <p14:tracePt t="9520" x="4352925" y="2081213"/>
          <p14:tracePt t="9528" x="4376738" y="2081213"/>
          <p14:tracePt t="9536" x="4392613" y="2081213"/>
          <p14:tracePt t="9720" x="4392613" y="2097088"/>
          <p14:tracePt t="9728" x="4392613" y="2105025"/>
          <p14:tracePt t="9736" x="4384675" y="2112963"/>
          <p14:tracePt t="9744" x="4376738" y="2144713"/>
          <p14:tracePt t="9752" x="4360863" y="2168525"/>
          <p14:tracePt t="9760" x="4321175" y="2200275"/>
          <p14:tracePt t="9769" x="4273550" y="2241550"/>
          <p14:tracePt t="9776" x="4225925" y="2273300"/>
          <p14:tracePt t="9784" x="4152900" y="2312988"/>
          <p14:tracePt t="9792" x="4097338" y="2344738"/>
          <p14:tracePt t="9801" x="4041775" y="2384425"/>
          <p14:tracePt t="9808" x="3994150" y="2408238"/>
          <p14:tracePt t="9816" x="3946525" y="2432050"/>
          <p14:tracePt t="9824" x="3898900" y="2447925"/>
          <p14:tracePt t="9832" x="3851275" y="2455863"/>
          <p14:tracePt t="9840" x="3802063" y="2479675"/>
          <p14:tracePt t="9848" x="3762375" y="2487613"/>
          <p14:tracePt t="9856" x="3730625" y="2487613"/>
          <p14:tracePt t="9864" x="3683000" y="2487613"/>
          <p14:tracePt t="9872" x="3643313" y="2495550"/>
          <p14:tracePt t="9880" x="3587750" y="2495550"/>
          <p14:tracePt t="9888" x="3532188" y="2495550"/>
          <p14:tracePt t="9897" x="3467100" y="2495550"/>
          <p14:tracePt t="9904" x="3403600" y="2495550"/>
          <p14:tracePt t="9912" x="3332163" y="2495550"/>
          <p14:tracePt t="9920" x="3260725" y="2495550"/>
          <p14:tracePt t="9928" x="3181350" y="2495550"/>
          <p14:tracePt t="9936" x="3100388" y="2495550"/>
          <p14:tracePt t="9944" x="3021013" y="2495550"/>
          <p14:tracePt t="9952" x="2949575" y="2495550"/>
          <p14:tracePt t="9960" x="2894013" y="2495550"/>
          <p14:tracePt t="9968" x="2822575" y="2495550"/>
          <p14:tracePt t="9976" x="2751138" y="2495550"/>
          <p14:tracePt t="9984" x="2686050" y="2495550"/>
          <p14:tracePt t="9992" x="2606675" y="2495550"/>
          <p14:tracePt t="10001" x="2543175" y="2495550"/>
          <p14:tracePt t="10008" x="2479675" y="2495550"/>
          <p14:tracePt t="10016" x="2416175" y="2495550"/>
          <p14:tracePt t="10024" x="2359025" y="2495550"/>
          <p14:tracePt t="10033" x="2303463" y="2487613"/>
          <p14:tracePt t="10040" x="2263775" y="2487613"/>
          <p14:tracePt t="10049" x="2232025" y="2487613"/>
          <p14:tracePt t="10056" x="2200275" y="2487613"/>
          <p14:tracePt t="10065" x="2176463" y="2487613"/>
          <p14:tracePt t="10072" x="2152650" y="2479675"/>
          <p14:tracePt t="10081" x="2136775" y="2479675"/>
          <p14:tracePt t="10088" x="2112963" y="2479675"/>
          <p14:tracePt t="10097" x="2105025" y="2479675"/>
          <p14:tracePt t="10104" x="2097088" y="2479675"/>
          <p14:tracePt t="10113" x="2089150" y="2479675"/>
          <p14:tracePt t="10120" x="2073275" y="2479675"/>
          <p14:tracePt t="10129" x="2057400" y="2479675"/>
          <p14:tracePt t="10136" x="2041525" y="2479675"/>
          <p14:tracePt t="10145" x="2025650" y="2479675"/>
          <p14:tracePt t="10152" x="2008188" y="2487613"/>
          <p14:tracePt t="10161" x="1984375" y="2495550"/>
          <p14:tracePt t="10168" x="1952625" y="2495550"/>
          <p14:tracePt t="10176" x="1936750" y="2503488"/>
          <p14:tracePt t="10185" x="1912938" y="2511425"/>
          <p14:tracePt t="10202" x="1873250" y="2519363"/>
          <p14:tracePt t="10208" x="1857375" y="2527300"/>
          <p14:tracePt t="10217" x="1841500" y="2527300"/>
          <p14:tracePt t="10224" x="1809750" y="2535238"/>
          <p14:tracePt t="10232" x="1801813" y="2543175"/>
          <p14:tracePt t="10240" x="1793875" y="2543175"/>
          <p14:tracePt t="10248" x="1785938" y="2543175"/>
          <p14:tracePt t="10320" x="1778000" y="2543175"/>
          <p14:tracePt t="10657" x="1785938" y="2543175"/>
          <p14:tracePt t="10680" x="1793875" y="2543175"/>
          <p14:tracePt t="10688" x="1801813" y="2543175"/>
          <p14:tracePt t="10704" x="1809750" y="2543175"/>
          <p14:tracePt t="10712" x="1817688" y="2543175"/>
          <p14:tracePt t="10720" x="1825625" y="2543175"/>
          <p14:tracePt t="10728" x="1833563" y="2543175"/>
          <p14:tracePt t="10736" x="1849438" y="2543175"/>
          <p14:tracePt t="10753" x="1865313" y="2543175"/>
          <p14:tracePt t="10760" x="1881188" y="2543175"/>
          <p14:tracePt t="10768" x="1905000" y="2543175"/>
          <p14:tracePt t="10776" x="1920875" y="2543175"/>
          <p14:tracePt t="10785" x="1936750" y="2543175"/>
          <p14:tracePt t="10792" x="1960563" y="2543175"/>
          <p14:tracePt t="10801" x="1976438" y="2543175"/>
          <p14:tracePt t="10808" x="1984375" y="2543175"/>
          <p14:tracePt t="10816" x="2008188" y="2543175"/>
          <p14:tracePt t="10824" x="2017713" y="2543175"/>
          <p14:tracePt t="10832" x="2041525" y="2543175"/>
          <p14:tracePt t="10840" x="2057400" y="2543175"/>
          <p14:tracePt t="10849" x="2065338" y="2543175"/>
          <p14:tracePt t="10856" x="2073275" y="2543175"/>
          <p14:tracePt t="10864" x="2081213" y="2543175"/>
          <p14:tracePt t="10872" x="2089150" y="2543175"/>
          <p14:tracePt t="10880" x="2097088" y="2543175"/>
          <p14:tracePt t="10888" x="2105025" y="2543175"/>
          <p14:tracePt t="10896" x="2112963" y="2543175"/>
          <p14:tracePt t="10961" x="2120900" y="2543175"/>
          <p14:tracePt t="11009" x="2128838" y="2543175"/>
          <p14:tracePt t="11032" x="2136775" y="2543175"/>
          <p14:tracePt t="11041" x="2144713" y="2543175"/>
          <p14:tracePt t="11065" x="2152650" y="2543175"/>
          <p14:tracePt t="11080" x="2160588" y="2543175"/>
          <p14:tracePt t="11097" x="2176463" y="2543175"/>
          <p14:tracePt t="11104" x="2192338" y="2543175"/>
          <p14:tracePt t="11112" x="2200275" y="2543175"/>
          <p14:tracePt t="11120" x="2216150" y="2543175"/>
          <p14:tracePt t="11129" x="2239963" y="2543175"/>
          <p14:tracePt t="11136" x="2263775" y="2543175"/>
          <p14:tracePt t="11144" x="2287588" y="2551113"/>
          <p14:tracePt t="11152" x="2311400" y="2551113"/>
          <p14:tracePt t="11160" x="2335213" y="2551113"/>
          <p14:tracePt t="11168" x="2359025" y="2551113"/>
          <p14:tracePt t="11176" x="2384425" y="2559050"/>
          <p14:tracePt t="11184" x="2408238" y="2559050"/>
          <p14:tracePt t="11192" x="2424113" y="2559050"/>
          <p14:tracePt t="11201" x="2447925" y="2559050"/>
          <p14:tracePt t="11208" x="2471738" y="2566988"/>
          <p14:tracePt t="11216" x="2479675" y="2566988"/>
          <p14:tracePt t="11224" x="2487613" y="2566988"/>
          <p14:tracePt t="11232" x="2495550" y="2566988"/>
          <p14:tracePt t="11240" x="2503488" y="2566988"/>
          <p14:tracePt t="11257" x="2511425" y="2566988"/>
          <p14:tracePt t="11385" x="2519363" y="2566988"/>
          <p14:tracePt t="11401" x="2527300" y="2566988"/>
          <p14:tracePt t="11408" x="2551113" y="2566988"/>
          <p14:tracePt t="11416" x="2566988" y="2576513"/>
          <p14:tracePt t="11424" x="2590800" y="2584450"/>
          <p14:tracePt t="11432" x="2622550" y="2592388"/>
          <p14:tracePt t="11440" x="2646363" y="2592388"/>
          <p14:tracePt t="11448" x="2693988" y="2600325"/>
          <p14:tracePt t="11456" x="2725738" y="2600325"/>
          <p14:tracePt t="11464" x="2782888" y="2608263"/>
          <p14:tracePt t="11473" x="2830513" y="2608263"/>
          <p14:tracePt t="11480" x="2878138" y="2616200"/>
          <p14:tracePt t="11488" x="2933700" y="2616200"/>
          <p14:tracePt t="11496" x="2973388" y="2616200"/>
          <p14:tracePt t="11504" x="3013075" y="2632075"/>
          <p14:tracePt t="11512" x="3044825" y="2632075"/>
          <p14:tracePt t="11520" x="3076575" y="2640013"/>
          <p14:tracePt t="11528" x="3092450" y="2647950"/>
          <p14:tracePt t="11536" x="3117850" y="2647950"/>
          <p14:tracePt t="11544" x="3133725" y="2647950"/>
          <p14:tracePt t="11552" x="3141663" y="2655888"/>
          <p14:tracePt t="11560" x="3157538" y="2655888"/>
          <p14:tracePt t="11568" x="3165475" y="2663825"/>
          <p14:tracePt t="11585" x="3173413" y="2663825"/>
          <p14:tracePt t="11601" x="3181350" y="2663825"/>
          <p14:tracePt t="11616" x="3189288" y="2663825"/>
          <p14:tracePt t="11649" x="3197225" y="2663825"/>
          <p14:tracePt t="11657" x="3205163" y="2663825"/>
          <p14:tracePt t="11672" x="3213100" y="2663825"/>
          <p14:tracePt t="11680" x="3221038" y="2663825"/>
          <p14:tracePt t="11688" x="3221038" y="2655888"/>
          <p14:tracePt t="11704" x="3228975" y="2647950"/>
          <p14:tracePt t="11729" x="3236913" y="2647950"/>
          <p14:tracePt t="11768" x="3244850" y="2647950"/>
          <p14:tracePt t="11776" x="3252788" y="2647950"/>
          <p14:tracePt t="11792" x="3260725" y="2647950"/>
          <p14:tracePt t="11801" x="3276600" y="2647950"/>
          <p14:tracePt t="11816" x="3284538" y="2647950"/>
          <p14:tracePt t="11824" x="3300413" y="2647950"/>
          <p14:tracePt t="11832" x="3316288" y="2647950"/>
          <p14:tracePt t="11840" x="3324225" y="2647950"/>
          <p14:tracePt t="11848" x="3340100" y="2647950"/>
          <p14:tracePt t="11864" x="3355975" y="2647950"/>
          <p14:tracePt t="11872" x="3363913" y="2647950"/>
          <p14:tracePt t="11888" x="3371850" y="2647950"/>
          <p14:tracePt t="11896" x="3379788" y="2647950"/>
          <p14:tracePt t="11904" x="3387725" y="2647950"/>
          <p14:tracePt t="11920" x="3395663" y="2647950"/>
          <p14:tracePt t="14769" x="3395663" y="2655888"/>
          <p14:tracePt t="14792" x="3387725" y="2655888"/>
          <p14:tracePt t="14801" x="3387725" y="2663825"/>
          <p14:tracePt t="14809" x="3371850" y="2663825"/>
          <p14:tracePt t="14816" x="3371850" y="2671763"/>
          <p14:tracePt t="14824" x="3363913" y="2671763"/>
          <p14:tracePt t="14832" x="3348038" y="2671763"/>
          <p14:tracePt t="14840" x="3348038" y="2679700"/>
          <p14:tracePt t="14848" x="3340100" y="2679700"/>
          <p14:tracePt t="14856" x="3332163" y="2687638"/>
          <p14:tracePt t="14864" x="3324225" y="2695575"/>
          <p14:tracePt t="14872" x="3316288" y="2703513"/>
          <p14:tracePt t="14880" x="3308350" y="2711450"/>
          <p14:tracePt t="14888" x="3308350" y="2727325"/>
          <p14:tracePt t="14896" x="3292475" y="2743200"/>
          <p14:tracePt t="14918" x="3260725" y="2782888"/>
          <p14:tracePt t="14920" x="3244850" y="2806700"/>
          <p14:tracePt t="14928" x="3228975" y="2814638"/>
          <p14:tracePt t="14936" x="3197225" y="2838450"/>
          <p14:tracePt t="14944" x="3173413" y="2846388"/>
          <p14:tracePt t="14952" x="3149600" y="2870200"/>
          <p14:tracePt t="14960" x="3109913" y="2894013"/>
          <p14:tracePt t="14968" x="3068638" y="2919413"/>
          <p14:tracePt t="14976" x="3036888" y="2927350"/>
          <p14:tracePt t="14984" x="3005138" y="2943225"/>
          <p14:tracePt t="14992" x="2973388" y="2959100"/>
          <p14:tracePt t="15001" x="2933700" y="2974975"/>
          <p14:tracePt t="15008" x="2909888" y="2974975"/>
          <p14:tracePt t="15016" x="2886075" y="2990850"/>
          <p14:tracePt t="15024" x="2862263" y="2998788"/>
          <p14:tracePt t="15032" x="2838450" y="3006725"/>
          <p14:tracePt t="15040" x="2806700" y="3014663"/>
          <p14:tracePt t="15048" x="2782888" y="3022600"/>
          <p14:tracePt t="15056" x="2774950" y="3030538"/>
          <p14:tracePt t="15064" x="2751138" y="3030538"/>
          <p14:tracePt t="15072" x="2733675" y="3038475"/>
          <p14:tracePt t="15080" x="2717800" y="3046413"/>
          <p14:tracePt t="15088" x="2693988" y="3054350"/>
          <p14:tracePt t="15096" x="2686050" y="3054350"/>
          <p14:tracePt t="15104" x="2670175" y="3062288"/>
          <p14:tracePt t="15112" x="2654300" y="3070225"/>
          <p14:tracePt t="15120" x="2630488" y="3078163"/>
          <p14:tracePt t="15128" x="2614613" y="3086100"/>
          <p14:tracePt t="15136" x="2598738" y="3101975"/>
          <p14:tracePt t="15144" x="2582863" y="3125788"/>
          <p14:tracePt t="15152" x="2566988" y="3133725"/>
          <p14:tracePt t="15160" x="2543175" y="3149600"/>
          <p14:tracePt t="15168" x="2527300" y="3165475"/>
          <p14:tracePt t="15177" x="2511425" y="3173413"/>
          <p14:tracePt t="15185" x="2495550" y="3189288"/>
          <p14:tracePt t="15192" x="2479675" y="3197225"/>
          <p14:tracePt t="15201" x="2463800" y="3197225"/>
          <p14:tracePt t="15208" x="2463800" y="3205163"/>
          <p14:tracePt t="15216" x="2455863" y="3205163"/>
          <p14:tracePt t="15232" x="2447925" y="3205163"/>
          <p14:tracePt t="15273" x="2447925" y="3213100"/>
          <p14:tracePt t="15280" x="2447925" y="3221038"/>
          <p14:tracePt t="15296" x="2432050" y="3221038"/>
          <p14:tracePt t="15304" x="2424113" y="3228975"/>
          <p14:tracePt t="15312" x="2416175" y="3236913"/>
          <p14:tracePt t="15320" x="2416175" y="3244850"/>
          <p14:tracePt t="15328" x="2408238" y="3244850"/>
          <p14:tracePt t="15336" x="2400300" y="3252788"/>
          <p14:tracePt t="15344" x="2400300" y="3262313"/>
          <p14:tracePt t="15360" x="2392363" y="3270250"/>
          <p14:tracePt t="15368" x="2392363" y="3278188"/>
          <p14:tracePt t="15376" x="2392363" y="3286125"/>
          <p14:tracePt t="15417" x="2392363" y="3294063"/>
          <p14:tracePt t="15449" x="2400300" y="3294063"/>
          <p14:tracePt t="15456" x="2408238" y="3294063"/>
          <p14:tracePt t="15464" x="2432050" y="3294063"/>
          <p14:tracePt t="15472" x="2447925" y="3294063"/>
          <p14:tracePt t="15480" x="2463800" y="3294063"/>
          <p14:tracePt t="15488" x="2495550" y="3294063"/>
          <p14:tracePt t="15496" x="2519363" y="3294063"/>
          <p14:tracePt t="15504" x="2551113" y="3294063"/>
          <p14:tracePt t="15512" x="2574925" y="3294063"/>
          <p14:tracePt t="15520" x="2606675" y="3294063"/>
          <p14:tracePt t="15528" x="2638425" y="3294063"/>
          <p14:tracePt t="15536" x="2654300" y="3302000"/>
          <p14:tracePt t="15544" x="2670175" y="3302000"/>
          <p14:tracePt t="15552" x="2686050" y="3302000"/>
          <p14:tracePt t="15560" x="2701925" y="3302000"/>
          <p14:tracePt t="15584" x="2709863" y="3302000"/>
          <p14:tracePt t="15849" x="2725738" y="3302000"/>
          <p14:tracePt t="15856" x="2741613" y="3302000"/>
          <p14:tracePt t="15864" x="2767013" y="3302000"/>
          <p14:tracePt t="15872" x="2798763" y="3302000"/>
          <p14:tracePt t="15880" x="2854325" y="3302000"/>
          <p14:tracePt t="15889" x="2901950" y="3302000"/>
          <p14:tracePt t="15896" x="2981325" y="3294063"/>
          <p14:tracePt t="15904" x="3068638" y="3278188"/>
          <p14:tracePt t="15912" x="3141663" y="3252788"/>
          <p14:tracePt t="15920" x="3252788" y="3221038"/>
          <p14:tracePt t="15928" x="3355975" y="3205163"/>
          <p14:tracePt t="15936" x="3467100" y="3189288"/>
          <p14:tracePt t="15944" x="3587750" y="3165475"/>
          <p14:tracePt t="15952" x="3730625" y="3149600"/>
          <p14:tracePt t="15960" x="3843338" y="3141663"/>
          <p14:tracePt t="15969" x="3978275" y="3133725"/>
          <p14:tracePt t="15976" x="4081463" y="3125788"/>
          <p14:tracePt t="15985" x="4184650" y="3109913"/>
          <p14:tracePt t="15992" x="4281488" y="3101975"/>
          <p14:tracePt t="16001" x="4368800" y="3086100"/>
          <p14:tracePt t="16008" x="4448175" y="3078163"/>
          <p14:tracePt t="16016" x="4519613" y="3062288"/>
          <p14:tracePt t="16024" x="4584700" y="3054350"/>
          <p14:tracePt t="16032" x="4632325" y="3038475"/>
          <p14:tracePt t="16040" x="4672013" y="3022600"/>
          <p14:tracePt t="16048" x="4703763" y="2998788"/>
          <p14:tracePt t="16056" x="4743450" y="2990850"/>
          <p14:tracePt t="16064" x="4767263" y="2974975"/>
          <p14:tracePt t="16072" x="4799013" y="2959100"/>
          <p14:tracePt t="16080" x="4814888" y="2943225"/>
          <p14:tracePt t="16088" x="4830763" y="2935288"/>
          <p14:tracePt t="16096" x="4846638" y="2927350"/>
          <p14:tracePt t="16104" x="4870450" y="2909888"/>
          <p14:tracePt t="16118" x="4894263" y="2901950"/>
          <p14:tracePt t="16120" x="4926013" y="2894013"/>
          <p14:tracePt t="16128" x="4951413" y="2878138"/>
          <p14:tracePt t="16136" x="4999038" y="2862263"/>
          <p14:tracePt t="16144" x="5046663" y="2846388"/>
          <p14:tracePt t="16152" x="5102225" y="2830513"/>
          <p14:tracePt t="16160" x="5141913" y="2814638"/>
          <p14:tracePt t="16168" x="5197475" y="2806700"/>
          <p14:tracePt t="16176" x="5253038" y="2798763"/>
          <p14:tracePt t="16185" x="5318125" y="2782888"/>
          <p14:tracePt t="16192" x="5373688" y="2782888"/>
          <p14:tracePt t="16201" x="5429250" y="2774950"/>
          <p14:tracePt t="16209" x="5484813" y="2774950"/>
          <p14:tracePt t="16216" x="5548313" y="2774950"/>
          <p14:tracePt t="16224" x="5588000" y="2774950"/>
          <p14:tracePt t="16232" x="5635625" y="2774950"/>
          <p14:tracePt t="16240" x="5667375" y="2774950"/>
          <p14:tracePt t="16248" x="5692775" y="2774950"/>
          <p14:tracePt t="16256" x="5708650" y="2767013"/>
          <p14:tracePt t="16264" x="5724525" y="2759075"/>
          <p14:tracePt t="16305" x="5724525" y="2751138"/>
          <p14:tracePt t="16312" x="5716588" y="2743200"/>
          <p14:tracePt t="16320" x="5708650" y="2743200"/>
          <p14:tracePt t="16328" x="5692775" y="2735263"/>
          <p14:tracePt t="16336" x="5676900" y="2727325"/>
          <p14:tracePt t="16344" x="5659438" y="2719388"/>
          <p14:tracePt t="16352" x="5651500" y="2719388"/>
          <p14:tracePt t="16360" x="5627688" y="2711450"/>
          <p14:tracePt t="16368" x="5603875" y="2703513"/>
          <p14:tracePt t="16376" x="5564188" y="2695575"/>
          <p14:tracePt t="16384" x="5524500" y="2687638"/>
          <p14:tracePt t="16392" x="5476875" y="2687638"/>
          <p14:tracePt t="16401" x="5413375" y="2679700"/>
          <p14:tracePt t="16408" x="5357813" y="2679700"/>
          <p14:tracePt t="16416" x="5292725" y="2679700"/>
          <p14:tracePt t="16424" x="5229225" y="2679700"/>
          <p14:tracePt t="16432" x="5149850" y="2679700"/>
          <p14:tracePt t="16440" x="5070475" y="2679700"/>
          <p14:tracePt t="16448" x="4999038" y="2679700"/>
          <p14:tracePt t="16456" x="4910138" y="2671763"/>
          <p14:tracePt t="16464" x="4838700" y="2671763"/>
          <p14:tracePt t="16472" x="4751388" y="2671763"/>
          <p14:tracePt t="16480" x="4687888" y="2671763"/>
          <p14:tracePt t="16488" x="4616450" y="2671763"/>
          <p14:tracePt t="16496" x="4551363" y="2671763"/>
          <p14:tracePt t="16504" x="4487863" y="2663825"/>
          <p14:tracePt t="16512" x="4432300" y="2663825"/>
          <p14:tracePt t="16520" x="4392613" y="2663825"/>
          <p14:tracePt t="16529" x="4352925" y="2663825"/>
          <p14:tracePt t="16536" x="4321175" y="2663825"/>
          <p14:tracePt t="16544" x="4305300" y="2663825"/>
          <p14:tracePt t="16552" x="4289425" y="2663825"/>
          <p14:tracePt t="16560" x="4273550" y="2663825"/>
          <p14:tracePt t="16568" x="4265613" y="2663825"/>
          <p14:tracePt t="16576" x="4257675" y="2663825"/>
          <p14:tracePt t="16592" x="4249738" y="2663825"/>
          <p14:tracePt t="16601" x="4241800" y="2663825"/>
          <p14:tracePt t="16624" x="4233863" y="2671763"/>
          <p14:tracePt t="16632" x="4225925" y="2671763"/>
          <p14:tracePt t="16640" x="4217988" y="2679700"/>
          <p14:tracePt t="16648" x="4210050" y="2687638"/>
          <p14:tracePt t="16656" x="4200525" y="2703513"/>
          <p14:tracePt t="16664" x="4184650" y="2719388"/>
          <p14:tracePt t="16672" x="4176713" y="2735263"/>
          <p14:tracePt t="16680" x="4168775" y="2759075"/>
          <p14:tracePt t="16688" x="4160838" y="2782888"/>
          <p14:tracePt t="16696" x="4152900" y="2806700"/>
          <p14:tracePt t="16704" x="4144963" y="2846388"/>
          <p14:tracePt t="16712" x="4129088" y="2886075"/>
          <p14:tracePt t="16720" x="4129088" y="2927350"/>
          <p14:tracePt t="16728" x="4121150" y="2982913"/>
          <p14:tracePt t="16736" x="4113213" y="3022600"/>
          <p14:tracePt t="16744" x="4105275" y="3070225"/>
          <p14:tracePt t="16752" x="4105275" y="3109913"/>
          <p14:tracePt t="16760" x="4097338" y="3157538"/>
          <p14:tracePt t="16769" x="4097338" y="3213100"/>
          <p14:tracePt t="16777" x="4097338" y="3262313"/>
          <p14:tracePt t="16785" x="4105275" y="3317875"/>
          <p14:tracePt t="16792" x="4105275" y="3381375"/>
          <p14:tracePt t="16801" x="4113213" y="3429000"/>
          <p14:tracePt t="16808" x="4113213" y="3484563"/>
          <p14:tracePt t="16816" x="4113213" y="3532188"/>
          <p14:tracePt t="16824" x="4129088" y="3571875"/>
          <p14:tracePt t="16833" x="4129088" y="3595688"/>
          <p14:tracePt t="16840" x="4137025" y="3621088"/>
          <p14:tracePt t="16849" x="4144963" y="3636963"/>
          <p14:tracePt t="16856" x="4144963" y="3660775"/>
          <p14:tracePt t="16865" x="4152900" y="3668713"/>
          <p14:tracePt t="16872" x="4152900" y="3676650"/>
          <p14:tracePt t="16881" x="4152900" y="3684588"/>
          <p14:tracePt t="16888" x="4160838" y="3684588"/>
          <p14:tracePt t="16904" x="4168775" y="3684588"/>
          <p14:tracePt t="16918" x="4176713" y="3684588"/>
          <p14:tracePt t="16920" x="4184650" y="3684588"/>
          <p14:tracePt t="16928" x="4192588" y="3684588"/>
          <p14:tracePt t="16936" x="4200525" y="3684588"/>
          <p14:tracePt t="16944" x="4217988" y="3684588"/>
          <p14:tracePt t="16960" x="4225925" y="3676650"/>
          <p14:tracePt t="16968" x="4249738" y="3676650"/>
          <p14:tracePt t="16976" x="4257675" y="3676650"/>
          <p14:tracePt t="16984" x="4273550" y="3676650"/>
          <p14:tracePt t="16992" x="4289425" y="3668713"/>
          <p14:tracePt t="17001" x="4305300" y="3660775"/>
          <p14:tracePt t="17008" x="4337050" y="3660775"/>
          <p14:tracePt t="17016" x="4360863" y="3660775"/>
          <p14:tracePt t="17024" x="4408488" y="3660775"/>
          <p14:tracePt t="17032" x="4456113" y="3660775"/>
          <p14:tracePt t="17040" x="4519613" y="3660775"/>
          <p14:tracePt t="17048" x="4600575" y="3660775"/>
          <p14:tracePt t="17056" x="4679950" y="3668713"/>
          <p14:tracePt t="17064" x="4791075" y="3668713"/>
          <p14:tracePt t="17072" x="4894263" y="3692525"/>
          <p14:tracePt t="17080" x="4999038" y="3700463"/>
          <p14:tracePt t="17088" x="5133975" y="3708400"/>
          <p14:tracePt t="17096" x="5253038" y="3716338"/>
          <p14:tracePt t="17104" x="5357813" y="3724275"/>
          <p14:tracePt t="17112" x="5461000" y="3732213"/>
          <p14:tracePt t="17120" x="5580063" y="3740150"/>
          <p14:tracePt t="17129" x="5692775" y="3756025"/>
          <p14:tracePt t="17136" x="5788025" y="3763963"/>
          <p14:tracePt t="17145" x="5899150" y="3771900"/>
          <p14:tracePt t="17152" x="5986463" y="3787775"/>
          <p14:tracePt t="17160" x="6059488" y="3787775"/>
          <p14:tracePt t="17168" x="6122988" y="3787775"/>
          <p14:tracePt t="17176" x="6170613" y="3795713"/>
          <p14:tracePt t="17184" x="6194425" y="3795713"/>
          <p14:tracePt t="17192" x="6210300" y="3795713"/>
          <p14:tracePt t="17344" x="6210300" y="3787775"/>
          <p14:tracePt t="17352" x="6202363" y="3779838"/>
          <p14:tracePt t="17360" x="6202363" y="3763963"/>
          <p14:tracePt t="17368" x="6178550" y="3748088"/>
          <p14:tracePt t="17376" x="6146800" y="3724275"/>
          <p14:tracePt t="17384" x="6122988" y="3692525"/>
          <p14:tracePt t="17393" x="6083300" y="3652838"/>
          <p14:tracePt t="17401" x="6034088" y="3587750"/>
          <p14:tracePt t="17408" x="5994400" y="3540125"/>
          <p14:tracePt t="17416" x="5946775" y="3476625"/>
          <p14:tracePt t="17424" x="5891213" y="3413125"/>
          <p14:tracePt t="17432" x="5835650" y="3365500"/>
          <p14:tracePt t="17440" x="5795963" y="3302000"/>
          <p14:tracePt t="17448" x="5748338" y="3252788"/>
          <p14:tracePt t="17457" x="5700713" y="3205163"/>
          <p14:tracePt t="17464" x="5651500" y="3157538"/>
          <p14:tracePt t="17473" x="5611813" y="3117850"/>
          <p14:tracePt t="17480" x="5556250" y="3070225"/>
          <p14:tracePt t="17488" x="5524500" y="3030538"/>
          <p14:tracePt t="17496" x="5468938" y="2982913"/>
          <p14:tracePt t="17504" x="5413375" y="2935288"/>
          <p14:tracePt t="17512" x="5357813" y="2886075"/>
          <p14:tracePt t="17520" x="5284788" y="2830513"/>
          <p14:tracePt t="17528" x="5221288" y="2790825"/>
          <p14:tracePt t="17536" x="5165725" y="2743200"/>
          <p14:tracePt t="17544" x="5110163" y="2687638"/>
          <p14:tracePt t="17552" x="5046663" y="2640013"/>
          <p14:tracePt t="17560" x="5006975" y="2600325"/>
          <p14:tracePt t="17568" x="4959350" y="2559050"/>
          <p14:tracePt t="17576" x="4918075" y="2527300"/>
          <p14:tracePt t="17584" x="4894263" y="2503488"/>
          <p14:tracePt t="17592" x="4862513" y="2479675"/>
          <p14:tracePt t="17601" x="4846638" y="2463800"/>
          <p14:tracePt t="17608" x="4830763" y="2447925"/>
          <p14:tracePt t="17616" x="4806950" y="2439988"/>
          <p14:tracePt t="17624" x="4799013" y="2424113"/>
          <p14:tracePt t="17632" x="4791075" y="2416175"/>
          <p14:tracePt t="17640" x="4767263" y="2408238"/>
          <p14:tracePt t="17648" x="4759325" y="2400300"/>
          <p14:tracePt t="17656" x="4743450" y="2384425"/>
          <p14:tracePt t="17664" x="4727575" y="2384425"/>
          <p14:tracePt t="17672" x="4719638" y="2376488"/>
          <p14:tracePt t="17680" x="4711700" y="2368550"/>
          <p14:tracePt t="17688" x="4695825" y="2360613"/>
          <p14:tracePt t="17696" x="4679950" y="2360613"/>
          <p14:tracePt t="17704" x="4664075" y="2360613"/>
          <p14:tracePt t="17712" x="4656138" y="2360613"/>
          <p14:tracePt t="17720" x="4640263" y="2360613"/>
          <p14:tracePt t="17728" x="4632325" y="2360613"/>
          <p14:tracePt t="17736" x="4624388" y="2360613"/>
          <p14:tracePt t="17744" x="4616450" y="2360613"/>
          <p14:tracePt t="17760" x="4600575" y="2360613"/>
          <p14:tracePt t="17784" x="4592638" y="2360613"/>
          <p14:tracePt t="17832" x="4584700" y="2360613"/>
          <p14:tracePt t="17872" x="4576763" y="2368550"/>
          <p14:tracePt t="17896" x="4576763" y="2376488"/>
          <p14:tracePt t="17928" x="4576763" y="2384425"/>
          <p14:tracePt t="17952" x="4592638" y="2384425"/>
          <p14:tracePt t="17968" x="4600575" y="2384425"/>
          <p14:tracePt t="17976" x="4608513" y="2384425"/>
          <p14:tracePt t="17984" x="4616450" y="2384425"/>
          <p14:tracePt t="17992" x="4632325" y="2384425"/>
          <p14:tracePt t="18001" x="4640263" y="2384425"/>
          <p14:tracePt t="18008" x="4664075" y="2384425"/>
          <p14:tracePt t="18024" x="4679950" y="2384425"/>
          <p14:tracePt t="18032" x="4695825" y="2384425"/>
          <p14:tracePt t="18040" x="4711700" y="2384425"/>
          <p14:tracePt t="18048" x="4735513" y="2384425"/>
          <p14:tracePt t="18056" x="4759325" y="2384425"/>
          <p14:tracePt t="18064" x="4783138" y="2384425"/>
          <p14:tracePt t="18072" x="4806950" y="2384425"/>
          <p14:tracePt t="18080" x="4838700" y="2384425"/>
          <p14:tracePt t="18088" x="4870450" y="2384425"/>
          <p14:tracePt t="18096" x="4902200" y="2384425"/>
          <p14:tracePt t="18104" x="4943475" y="2384425"/>
          <p14:tracePt t="18112" x="4991100" y="2384425"/>
          <p14:tracePt t="18120" x="5022850" y="2384425"/>
          <p14:tracePt t="18128" x="5062538" y="2384425"/>
          <p14:tracePt t="18136" x="5110163" y="2384425"/>
          <p14:tracePt t="18144" x="5149850" y="2384425"/>
          <p14:tracePt t="18152" x="5181600" y="2384425"/>
          <p14:tracePt t="18160" x="5205413" y="2384425"/>
          <p14:tracePt t="18168" x="5237163" y="2384425"/>
          <p14:tracePt t="18176" x="5260975" y="2384425"/>
          <p14:tracePt t="18184" x="5284788" y="2384425"/>
          <p14:tracePt t="18192" x="5310188" y="2384425"/>
          <p14:tracePt t="18201" x="5334000" y="2384425"/>
          <p14:tracePt t="18208" x="5365750" y="2384425"/>
          <p14:tracePt t="18216" x="5397500" y="2384425"/>
          <p14:tracePt t="18224" x="5429250" y="2384425"/>
          <p14:tracePt t="18232" x="5461000" y="2384425"/>
          <p14:tracePt t="18240" x="5500688" y="2384425"/>
          <p14:tracePt t="18248" x="5532438" y="2384425"/>
          <p14:tracePt t="18257" x="5580063" y="2400300"/>
          <p14:tracePt t="18264" x="5619750" y="2408238"/>
          <p14:tracePt t="18273" x="5659438" y="2416175"/>
          <p14:tracePt t="18280" x="5700713" y="2424113"/>
          <p14:tracePt t="18288" x="5748338" y="2439988"/>
          <p14:tracePt t="18296" x="5795963" y="2447925"/>
          <p14:tracePt t="18304" x="5843588" y="2463800"/>
          <p14:tracePt t="18312" x="5899150" y="2479675"/>
          <p14:tracePt t="18320" x="5954713" y="2495550"/>
          <p14:tracePt t="18329" x="6010275" y="2527300"/>
          <p14:tracePt t="18336" x="6075363" y="2543175"/>
          <p14:tracePt t="18344" x="6115050" y="2551113"/>
          <p14:tracePt t="18352" x="6154738" y="2576513"/>
          <p14:tracePt t="18360" x="6178550" y="2592388"/>
          <p14:tracePt t="18368" x="6202363" y="2600325"/>
          <p14:tracePt t="18376" x="6218238" y="2608263"/>
          <p14:tracePt t="18385" x="6226175" y="2624138"/>
          <p14:tracePt t="18392" x="6242050" y="2632075"/>
          <p14:tracePt t="18401" x="6242050" y="2640013"/>
          <p14:tracePt t="18416" x="6249988" y="2647950"/>
          <p14:tracePt t="18425" x="6249988" y="2663825"/>
          <p14:tracePt t="18440" x="6249988" y="2671763"/>
          <p14:tracePt t="18448" x="6249988" y="2687638"/>
          <p14:tracePt t="18456" x="6249988" y="2695575"/>
          <p14:tracePt t="18464" x="6249988" y="2703513"/>
          <p14:tracePt t="18472" x="6249988" y="2719388"/>
          <p14:tracePt t="18480" x="6249988" y="2727325"/>
          <p14:tracePt t="18488" x="6249988" y="2735263"/>
          <p14:tracePt t="18496" x="6242050" y="2751138"/>
          <p14:tracePt t="18504" x="6234113" y="2759075"/>
          <p14:tracePt t="18512" x="6234113" y="2767013"/>
          <p14:tracePt t="18520" x="6218238" y="2782888"/>
          <p14:tracePt t="18528" x="6210300" y="2790825"/>
          <p14:tracePt t="18536" x="6202363" y="2806700"/>
          <p14:tracePt t="18544" x="6194425" y="2806700"/>
          <p14:tracePt t="18552" x="6186488" y="2814638"/>
          <p14:tracePt t="18568" x="6170613" y="2822575"/>
          <p14:tracePt t="18584" x="6162675" y="2830513"/>
          <p14:tracePt t="18592" x="6154738" y="2830513"/>
          <p14:tracePt t="18601" x="6138863" y="2830513"/>
          <p14:tracePt t="18608" x="6130925" y="2830513"/>
          <p14:tracePt t="18616" x="6107113" y="2830513"/>
          <p14:tracePt t="18624" x="6083300" y="2830513"/>
          <p14:tracePt t="18632" x="6059488" y="2830513"/>
          <p14:tracePt t="18640" x="6034088" y="2830513"/>
          <p14:tracePt t="18648" x="6002338" y="2830513"/>
          <p14:tracePt t="18656" x="5978525" y="2830513"/>
          <p14:tracePt t="18664" x="5946775" y="2830513"/>
          <p14:tracePt t="18672" x="5915025" y="2830513"/>
          <p14:tracePt t="18680" x="5875338" y="2830513"/>
          <p14:tracePt t="18688" x="5843588" y="2830513"/>
          <p14:tracePt t="18696" x="5811838" y="2830513"/>
          <p14:tracePt t="18704" x="5780088" y="2822575"/>
          <p14:tracePt t="18712" x="5740400" y="2822575"/>
          <p14:tracePt t="18720" x="5684838" y="2806700"/>
          <p14:tracePt t="18728" x="5635625" y="2798763"/>
          <p14:tracePt t="18736" x="5580063" y="2798763"/>
          <p14:tracePt t="18744" x="5516563" y="2782888"/>
          <p14:tracePt t="18752" x="5445125" y="2767013"/>
          <p14:tracePt t="18760" x="5381625" y="2759075"/>
          <p14:tracePt t="18768" x="5318125" y="2743200"/>
          <p14:tracePt t="18776" x="5253038" y="2727325"/>
          <p14:tracePt t="18784" x="5181600" y="2719388"/>
          <p14:tracePt t="18792" x="5133975" y="2711450"/>
          <p14:tracePt t="18801" x="5086350" y="2703513"/>
          <p14:tracePt t="18808" x="5030788" y="2687638"/>
          <p14:tracePt t="18816" x="4983163" y="2687638"/>
          <p14:tracePt t="18824" x="4943475" y="2679700"/>
          <p14:tracePt t="18833" x="4894263" y="2671763"/>
          <p14:tracePt t="18840" x="4846638" y="2655888"/>
          <p14:tracePt t="18848" x="4806950" y="2655888"/>
          <p14:tracePt t="18856" x="4775200" y="2647950"/>
          <p14:tracePt t="18864" x="4727575" y="2647950"/>
          <p14:tracePt t="18872" x="4695825" y="2647950"/>
          <p14:tracePt t="18880" x="4664075" y="2647950"/>
          <p14:tracePt t="18888" x="4632325" y="2640013"/>
          <p14:tracePt t="18896" x="4592638" y="2640013"/>
          <p14:tracePt t="18904" x="4567238" y="2640013"/>
          <p14:tracePt t="18912" x="4543425" y="2640013"/>
          <p14:tracePt t="18920" x="4503738" y="2640013"/>
          <p14:tracePt t="18935" x="4487863" y="2640013"/>
          <p14:tracePt t="18936" x="4464050" y="2640013"/>
          <p14:tracePt t="18945" x="4440238" y="2640013"/>
          <p14:tracePt t="18952" x="4416425" y="2640013"/>
          <p14:tracePt t="18960" x="4384675" y="2640013"/>
          <p14:tracePt t="18968" x="4352925" y="2640013"/>
          <p14:tracePt t="18976" x="4313238" y="2640013"/>
          <p14:tracePt t="18984" x="4265613" y="2640013"/>
          <p14:tracePt t="18992" x="4225925" y="2640013"/>
          <p14:tracePt t="19001" x="4176713" y="2632075"/>
          <p14:tracePt t="19008" x="4137025" y="2632075"/>
          <p14:tracePt t="19016" x="4081463" y="2632075"/>
          <p14:tracePt t="19024" x="4049713" y="2632075"/>
          <p14:tracePt t="19033" x="4010025" y="2632075"/>
          <p14:tracePt t="19040" x="3962400" y="2632075"/>
          <p14:tracePt t="19048" x="3938588" y="2632075"/>
          <p14:tracePt t="19056" x="3914775" y="2640013"/>
          <p14:tracePt t="19064" x="3906838" y="2640013"/>
          <p14:tracePt t="19072" x="3890963" y="2640013"/>
          <p14:tracePt t="19080" x="3890963" y="2647950"/>
          <p14:tracePt t="19088" x="3883025" y="2647950"/>
          <p14:tracePt t="19104" x="3883025" y="2655888"/>
          <p14:tracePt t="19161" x="3875088" y="2655888"/>
          <p14:tracePt t="19168" x="3875088" y="2663825"/>
          <p14:tracePt t="19176" x="3875088" y="2671763"/>
          <p14:tracePt t="19184" x="3875088" y="2679700"/>
          <p14:tracePt t="19264" x="3867150" y="2687638"/>
          <p14:tracePt t="19272" x="3867150" y="2703513"/>
          <p14:tracePt t="19280" x="3867150" y="2719388"/>
          <p14:tracePt t="19288" x="3867150" y="2735263"/>
          <p14:tracePt t="19296" x="3867150" y="2759075"/>
          <p14:tracePt t="19304" x="3867150" y="2774950"/>
          <p14:tracePt t="19312" x="3867150" y="2806700"/>
          <p14:tracePt t="19320" x="3867150" y="2830513"/>
          <p14:tracePt t="19328" x="3867150" y="2862263"/>
          <p14:tracePt t="19336" x="3867150" y="2894013"/>
          <p14:tracePt t="19344" x="3859213" y="2943225"/>
          <p14:tracePt t="19352" x="3851275" y="2967038"/>
          <p14:tracePt t="19360" x="3851275" y="3006725"/>
          <p14:tracePt t="19368" x="3851275" y="3046413"/>
          <p14:tracePt t="19376" x="3851275" y="3078163"/>
          <p14:tracePt t="19384" x="3851275" y="3101975"/>
          <p14:tracePt t="19392" x="3851275" y="3125788"/>
          <p14:tracePt t="19401" x="3851275" y="3157538"/>
          <p14:tracePt t="19408" x="3851275" y="3173413"/>
          <p14:tracePt t="19416" x="3851275" y="3197225"/>
          <p14:tracePt t="19424" x="3843338" y="3205163"/>
          <p14:tracePt t="19432" x="3843338" y="3221038"/>
          <p14:tracePt t="19440" x="3843338" y="3236913"/>
          <p14:tracePt t="19448" x="3843338" y="3262313"/>
          <p14:tracePt t="19457" x="3833813" y="3278188"/>
          <p14:tracePt t="19464" x="3833813" y="3286125"/>
          <p14:tracePt t="19472" x="3833813" y="3302000"/>
          <p14:tracePt t="19480" x="3833813" y="3317875"/>
          <p14:tracePt t="19488" x="3825875" y="3333750"/>
          <p14:tracePt t="19496" x="3825875" y="3349625"/>
          <p14:tracePt t="19504" x="3825875" y="3365500"/>
          <p14:tracePt t="19512" x="3825875" y="3373438"/>
          <p14:tracePt t="19520" x="3825875" y="3389313"/>
          <p14:tracePt t="19528" x="3817938" y="3397250"/>
          <p14:tracePt t="19536" x="3817938" y="3405188"/>
          <p14:tracePt t="19544" x="3817938" y="3421063"/>
          <p14:tracePt t="19552" x="3817938" y="3429000"/>
          <p14:tracePt t="19560" x="3817938" y="3444875"/>
          <p14:tracePt t="19568" x="3817938" y="3452813"/>
          <p14:tracePt t="19576" x="3817938" y="3468688"/>
          <p14:tracePt t="19584" x="3817938" y="3484563"/>
          <p14:tracePt t="19592" x="3817938" y="3500438"/>
          <p14:tracePt t="19601" x="3817938" y="3516313"/>
          <p14:tracePt t="19608" x="3817938" y="3532188"/>
          <p14:tracePt t="19616" x="3817938" y="3548063"/>
          <p14:tracePt t="19624" x="3817938" y="3563938"/>
          <p14:tracePt t="19632" x="3825875" y="3579813"/>
          <p14:tracePt t="19640" x="3825875" y="3587750"/>
          <p14:tracePt t="19648" x="3825875" y="3595688"/>
          <p14:tracePt t="19656" x="3825875" y="3613150"/>
          <p14:tracePt t="19672" x="3825875" y="3621088"/>
          <p14:tracePt t="19688" x="3833813" y="3621088"/>
          <p14:tracePt t="19768" x="3843338" y="3621088"/>
          <p14:tracePt t="19776" x="3851275" y="3621088"/>
          <p14:tracePt t="19792" x="3859213" y="3621088"/>
          <p14:tracePt t="19801" x="3867150" y="3621088"/>
          <p14:tracePt t="19808" x="3883025" y="3629025"/>
          <p14:tracePt t="19816" x="3890963" y="3636963"/>
          <p14:tracePt t="19824" x="3898900" y="3636963"/>
          <p14:tracePt t="19832" x="3914775" y="3636963"/>
          <p14:tracePt t="19840" x="3922713" y="3636963"/>
          <p14:tracePt t="19848" x="3938588" y="3636963"/>
          <p14:tracePt t="19856" x="3946525" y="3636963"/>
          <p14:tracePt t="19864" x="3962400" y="3636963"/>
          <p14:tracePt t="19872" x="3986213" y="3636963"/>
          <p14:tracePt t="19880" x="4002088" y="3636963"/>
          <p14:tracePt t="19888" x="4017963" y="3636963"/>
          <p14:tracePt t="19896" x="4033838" y="3636963"/>
          <p14:tracePt t="19904" x="4057650" y="3636963"/>
          <p14:tracePt t="19918" x="4081463" y="3636963"/>
          <p14:tracePt t="19920" x="4105275" y="3636963"/>
          <p14:tracePt t="19928" x="4129088" y="3636963"/>
          <p14:tracePt t="19936" x="4152900" y="3636963"/>
          <p14:tracePt t="19944" x="4192588" y="3636963"/>
          <p14:tracePt t="19952" x="4217988" y="3636963"/>
          <p14:tracePt t="19960" x="4249738" y="3644900"/>
          <p14:tracePt t="19968" x="4281488" y="3644900"/>
          <p14:tracePt t="19976" x="4329113" y="3652838"/>
          <p14:tracePt t="19984" x="4360863" y="3660775"/>
          <p14:tracePt t="19992" x="4408488" y="3660775"/>
          <p14:tracePt t="20000" x="4440238" y="3676650"/>
          <p14:tracePt t="20008" x="4471988" y="3684588"/>
          <p14:tracePt t="20016" x="4511675" y="3684588"/>
          <p14:tracePt t="20024" x="4551363" y="3692525"/>
          <p14:tracePt t="20032" x="4592638" y="3700463"/>
          <p14:tracePt t="20040" x="4624388" y="3708400"/>
          <p14:tracePt t="20048" x="4656138" y="3716338"/>
          <p14:tracePt t="20056" x="4687888" y="3716338"/>
          <p14:tracePt t="20064" x="4735513" y="3716338"/>
          <p14:tracePt t="20072" x="4759325" y="3724275"/>
          <p14:tracePt t="20080" x="4791075" y="3724275"/>
          <p14:tracePt t="20088" x="4822825" y="3724275"/>
          <p14:tracePt t="20096" x="4854575" y="3724275"/>
          <p14:tracePt t="20104" x="4878388" y="3732213"/>
          <p14:tracePt t="20112" x="4902200" y="3732213"/>
          <p14:tracePt t="20120" x="4933950" y="3732213"/>
          <p14:tracePt t="20128" x="4959350" y="3732213"/>
          <p14:tracePt t="20136" x="4983163" y="3732213"/>
          <p14:tracePt t="20144" x="5014913" y="3732213"/>
          <p14:tracePt t="20152" x="5038725" y="3740150"/>
          <p14:tracePt t="20160" x="5070475" y="3748088"/>
          <p14:tracePt t="20168" x="5094288" y="3748088"/>
          <p14:tracePt t="20176" x="5118100" y="3748088"/>
          <p14:tracePt t="20184" x="5149850" y="3748088"/>
          <p14:tracePt t="20192" x="5181600" y="3756025"/>
          <p14:tracePt t="20201" x="5229225" y="3756025"/>
          <p14:tracePt t="20208" x="5260975" y="3763963"/>
          <p14:tracePt t="20216" x="5292725" y="3763963"/>
          <p14:tracePt t="20224" x="5334000" y="3771900"/>
          <p14:tracePt t="20232" x="5357813" y="3771900"/>
          <p14:tracePt t="20240" x="5381625" y="3771900"/>
          <p14:tracePt t="20248" x="5405438" y="3779838"/>
          <p14:tracePt t="20256" x="5437188" y="3787775"/>
          <p14:tracePt t="20264" x="5453063" y="3795713"/>
          <p14:tracePt t="20272" x="5476875" y="3795713"/>
          <p14:tracePt t="20280" x="5500688" y="3803650"/>
          <p14:tracePt t="20288" x="5524500" y="3803650"/>
          <p14:tracePt t="20296" x="5540375" y="3811588"/>
          <p14:tracePt t="20304" x="5548313" y="3811588"/>
          <p14:tracePt t="20312" x="5556250" y="3819525"/>
          <p14:tracePt t="20320" x="5572125" y="3819525"/>
          <p14:tracePt t="20336" x="5588000" y="3819525"/>
          <p14:tracePt t="20360" x="5595938" y="3819525"/>
          <p14:tracePt t="20392" x="5603875" y="3819525"/>
          <p14:tracePt t="20464" x="5611813" y="3819525"/>
          <p14:tracePt t="20480" x="5619750" y="3819525"/>
          <p14:tracePt t="20584" x="5627688" y="3819525"/>
          <p14:tracePt t="21008" x="5635625" y="3819525"/>
          <p14:tracePt t="21033" x="5643563" y="3819525"/>
          <p14:tracePt t="21056" x="5643563" y="3811588"/>
          <p14:tracePt t="21072" x="5651500" y="3811588"/>
          <p14:tracePt t="21280" x="5659438" y="3811588"/>
          <p14:tracePt t="21296" x="5659438" y="3803650"/>
          <p14:tracePt t="21337" x="5667375" y="3803650"/>
          <p14:tracePt t="21376" x="5676900" y="3803650"/>
          <p14:tracePt t="21392" x="5676900" y="3795713"/>
          <p14:tracePt t="21472" x="5684838" y="3795713"/>
          <p14:tracePt t="21488" x="5684838" y="3787775"/>
          <p14:tracePt t="21496" x="5692775" y="3787775"/>
          <p14:tracePt t="21817" x="5692775" y="3779838"/>
          <p14:tracePt t="21832" x="5700713" y="3779838"/>
          <p14:tracePt t="21849" x="5708650" y="3771900"/>
          <p14:tracePt t="21856" x="5716588" y="3763963"/>
          <p14:tracePt t="21867" x="5732463" y="3763963"/>
          <p14:tracePt t="21872" x="5764213" y="3740150"/>
          <p14:tracePt t="21881" x="5811838" y="3716338"/>
          <p14:tracePt t="21888" x="5851525" y="3692525"/>
          <p14:tracePt t="21897" x="5915025" y="3660775"/>
          <p14:tracePt t="21904" x="5994400" y="3595688"/>
          <p14:tracePt t="21913" x="6075363" y="3540125"/>
          <p14:tracePt t="21920" x="6178550" y="3468688"/>
          <p14:tracePt t="21929" x="6265863" y="3373438"/>
          <p14:tracePt t="21936" x="6361113" y="3286125"/>
          <p14:tracePt t="21944" x="6457950" y="3205163"/>
          <p14:tracePt t="21952" x="6553200" y="3117850"/>
          <p14:tracePt t="21960" x="6664325" y="3054350"/>
          <p14:tracePt t="21968" x="6727825" y="2990850"/>
          <p14:tracePt t="21976" x="6824663" y="2951163"/>
          <p14:tracePt t="21985" x="6896100" y="2909888"/>
          <p14:tracePt t="21992" x="6967538" y="2894013"/>
          <p14:tracePt t="22001" x="7038975" y="2870200"/>
          <p14:tracePt t="22008" x="7110413" y="2854325"/>
          <p14:tracePt t="22016" x="7143750" y="2838450"/>
          <p14:tracePt t="22024" x="7167563" y="2822575"/>
          <p14:tracePt t="22032" x="7199313" y="2814638"/>
          <p14:tracePt t="22040" x="7207250" y="2798763"/>
          <p14:tracePt t="22048" x="7215188" y="2798763"/>
          <p14:tracePt t="22056" x="7215188" y="2782888"/>
          <p14:tracePt t="22064" x="7215188" y="2774950"/>
          <p14:tracePt t="22072" x="7215188" y="2767013"/>
          <p14:tracePt t="22080" x="7223125" y="2759075"/>
          <p14:tracePt t="22096" x="7231063" y="2743200"/>
          <p14:tracePt t="22112" x="7239000" y="2727325"/>
          <p14:tracePt t="22120" x="7246938" y="2727325"/>
          <p14:tracePt t="22128" x="7262813" y="2719388"/>
          <p14:tracePt t="22136" x="7262813" y="2711450"/>
          <p14:tracePt t="22144" x="7278688" y="2711450"/>
          <p14:tracePt t="22152" x="7278688" y="2703513"/>
          <p14:tracePt t="22168" x="7286625" y="2695575"/>
          <p14:tracePt t="22176" x="7286625" y="2687638"/>
          <p14:tracePt t="22208" x="7294563" y="2679700"/>
          <p14:tracePt t="22225" x="7302500" y="2671763"/>
          <p14:tracePt t="22232" x="7310438" y="2663825"/>
          <p14:tracePt t="22240" x="7318375" y="2655888"/>
          <p14:tracePt t="22248" x="7326313" y="2647950"/>
          <p14:tracePt t="22257" x="7334250" y="2640013"/>
          <p14:tracePt t="22264" x="7350125" y="2632075"/>
          <p14:tracePt t="22280" x="7358063" y="2624138"/>
          <p14:tracePt t="22288" x="7366000" y="2624138"/>
          <p14:tracePt t="22296" x="7373938" y="2616200"/>
          <p14:tracePt t="22304" x="7389813" y="2608263"/>
          <p14:tracePt t="22312" x="7405688" y="2608263"/>
          <p14:tracePt t="22320" x="7429500" y="2600325"/>
          <p14:tracePt t="22328" x="7453313" y="2592388"/>
          <p14:tracePt t="22336" x="7477125" y="2584450"/>
          <p14:tracePt t="22344" x="7510463" y="2576513"/>
          <p14:tracePt t="22352" x="7558088" y="2576513"/>
          <p14:tracePt t="22360" x="7597775" y="2566988"/>
          <p14:tracePt t="22368" x="7645400" y="2559050"/>
          <p14:tracePt t="22376" x="7685088" y="2559050"/>
          <p14:tracePt t="22384" x="7740650" y="2551113"/>
          <p14:tracePt t="22392" x="7780338" y="2551113"/>
          <p14:tracePt t="22401" x="7820025" y="2543175"/>
          <p14:tracePt t="22408" x="7851775" y="2543175"/>
          <p14:tracePt t="22416" x="7877175" y="2535238"/>
          <p14:tracePt t="22424" x="7885113" y="2527300"/>
          <p14:tracePt t="22432" x="7893050" y="2527300"/>
          <p14:tracePt t="22440" x="7900988" y="2527300"/>
          <p14:tracePt t="23441" x="7827963" y="2511425"/>
          <p14:tracePt t="23449" x="7780338" y="2503488"/>
          <p14:tracePt t="23456" x="7764463" y="2495550"/>
          <p14:tracePt t="23464" x="7756525" y="2495550"/>
          <p14:tracePt t="23472" x="7748588" y="2527300"/>
          <p14:tracePt t="23480" x="7740650" y="2576513"/>
          <p14:tracePt t="23488" x="7716838" y="2600325"/>
          <p14:tracePt t="23496" x="7708900" y="2616200"/>
          <p14:tracePt t="23504" x="7693025" y="2624138"/>
          <p14:tracePt t="23512" x="7653338" y="2640013"/>
          <p14:tracePt t="23520" x="7573963" y="2671763"/>
          <p14:tracePt t="23528" x="7485063" y="2719388"/>
          <p14:tracePt t="23536" x="7326313" y="2782888"/>
          <p14:tracePt t="23544" x="7102475" y="2870200"/>
          <p14:tracePt t="23552" x="6943725" y="2943225"/>
          <p14:tracePt t="23560" x="6848475" y="3006725"/>
          <p14:tracePt t="23568" x="6759575" y="3078163"/>
          <p14:tracePt t="23576" x="6672263" y="3173413"/>
          <p14:tracePt t="23584" x="6545263" y="3302000"/>
          <p14:tracePt t="23592" x="6376988" y="3413125"/>
          <p14:tracePt t="23600" x="6154738" y="3484563"/>
          <p14:tracePt t="23608" x="5907088" y="3516313"/>
          <p14:tracePt t="23616" x="5627688" y="3516313"/>
          <p14:tracePt t="23624" x="5326063" y="3516313"/>
          <p14:tracePt t="23632" x="5038725" y="3508375"/>
          <p14:tracePt t="23640" x="4791075" y="3484563"/>
          <p14:tracePt t="23648" x="4584700" y="3444875"/>
          <p14:tracePt t="23656" x="4392613" y="3413125"/>
          <p14:tracePt t="23664" x="4384675" y="3413125"/>
          <p14:tracePt t="23881" x="4376738" y="3405188"/>
          <p14:tracePt t="23888" x="4352925" y="3389313"/>
          <p14:tracePt t="23896" x="4313238" y="3397250"/>
          <p14:tracePt t="23904" x="4249738" y="3421063"/>
          <p14:tracePt t="23912" x="4160838" y="3468688"/>
          <p14:tracePt t="23920" x="4057650" y="3524250"/>
          <p14:tracePt t="23928" x="3914775" y="3587750"/>
          <p14:tracePt t="23936" x="3794125" y="3652838"/>
          <p14:tracePt t="23944" x="3659188" y="3700463"/>
          <p14:tracePt t="23952" x="3548063" y="3740150"/>
          <p14:tracePt t="23961" x="3435350" y="3771900"/>
          <p14:tracePt t="23968" x="3340100" y="3795713"/>
          <p14:tracePt t="23976" x="3244850" y="3819525"/>
          <p14:tracePt t="23985" x="3157538" y="3867150"/>
          <p14:tracePt t="23992" x="3068638" y="3898900"/>
          <p14:tracePt t="24002" x="2981325" y="3948113"/>
          <p14:tracePt t="24008" x="2901950" y="3971925"/>
          <p14:tracePt t="24016" x="2846388" y="4003675"/>
          <p14:tracePt t="24024" x="2767013" y="4027488"/>
          <p14:tracePt t="24032" x="2701925" y="4043363"/>
          <p14:tracePt t="24040" x="2646363" y="4067175"/>
          <p14:tracePt t="24048" x="2566988" y="4114800"/>
          <p14:tracePt t="24056" x="2495550" y="4138613"/>
          <p14:tracePt t="24064" x="2432050" y="4162425"/>
          <p14:tracePt t="24072" x="2359025" y="4194175"/>
          <p14:tracePt t="24081" x="2287588" y="4225925"/>
          <p14:tracePt t="24088" x="2216150" y="4257675"/>
          <p14:tracePt t="24096" x="2152650" y="4281488"/>
          <p14:tracePt t="24104" x="2081213" y="4314825"/>
          <p14:tracePt t="24112" x="2025650" y="4338638"/>
          <p14:tracePt t="24120" x="1960563" y="4362450"/>
          <p14:tracePt t="24128" x="1905000" y="4394200"/>
          <p14:tracePt t="24136" x="1865313" y="4402138"/>
          <p14:tracePt t="24144" x="1809750" y="4425950"/>
          <p14:tracePt t="24152" x="1778000" y="4433888"/>
          <p14:tracePt t="24160" x="1738313" y="4441825"/>
          <p14:tracePt t="24168" x="1722438" y="4441825"/>
          <p14:tracePt t="24176" x="1706563" y="4441825"/>
          <p14:tracePt t="24184" x="1698625" y="4441825"/>
          <p14:tracePt t="24193" x="1690688" y="4441825"/>
          <p14:tracePt t="24200" x="1674813" y="4441825"/>
          <p14:tracePt t="24217" x="1658938" y="4441825"/>
          <p14:tracePt t="24224" x="1651000" y="4441825"/>
          <p14:tracePt t="24232" x="1625600" y="4433888"/>
          <p14:tracePt t="24240" x="1609725" y="4425950"/>
          <p14:tracePt t="24248" x="1577975" y="4425950"/>
          <p14:tracePt t="24256" x="1554163" y="4425950"/>
          <p14:tracePt t="24264" x="1522413" y="4425950"/>
          <p14:tracePt t="24272" x="1498600" y="4425950"/>
          <p14:tracePt t="24280" x="1482725" y="4425950"/>
          <p14:tracePt t="24288" x="1466850" y="4425950"/>
          <p14:tracePt t="24296" x="1458913" y="4425950"/>
          <p14:tracePt t="24352" x="1466850" y="4425950"/>
          <p14:tracePt t="24689" x="1474788" y="4425950"/>
          <p14:tracePt t="24696" x="1482725" y="4418013"/>
          <p14:tracePt t="24713" x="1490663" y="4418013"/>
          <p14:tracePt t="24721" x="1506538" y="4418013"/>
          <p14:tracePt t="24728" x="1514475" y="4425950"/>
          <p14:tracePt t="24737" x="1522413" y="4425950"/>
          <p14:tracePt t="24744" x="1554163" y="4425950"/>
          <p14:tracePt t="24753" x="1585913" y="4433888"/>
          <p14:tracePt t="24760" x="1625600" y="4433888"/>
          <p14:tracePt t="24768" x="1690688" y="4433888"/>
          <p14:tracePt t="24776" x="1778000" y="4441825"/>
          <p14:tracePt t="24784" x="1873250" y="4449763"/>
          <p14:tracePt t="24792" x="1992313" y="4473575"/>
          <p14:tracePt t="24800" x="2160588" y="4505325"/>
          <p14:tracePt t="24808" x="2366963" y="4529138"/>
          <p14:tracePt t="24816" x="2614613" y="4552950"/>
          <p14:tracePt t="24824" x="2862263" y="4592638"/>
          <p14:tracePt t="24832" x="3173413" y="4633913"/>
          <p14:tracePt t="24840" x="3427413" y="4673600"/>
          <p14:tracePt t="24848" x="3722688" y="4721225"/>
          <p14:tracePt t="24856" x="3930650" y="4752975"/>
          <p14:tracePt t="24864" x="4160838" y="4792663"/>
          <p14:tracePt t="24872" x="4344988" y="4816475"/>
          <p14:tracePt t="24880" x="4519613" y="4864100"/>
          <p14:tracePt t="24888" x="4656138" y="4879975"/>
          <p14:tracePt t="24896" x="4775200" y="4919663"/>
          <p14:tracePt t="24904" x="4878388" y="4943475"/>
          <p14:tracePt t="24918" x="4999038" y="4976813"/>
          <p14:tracePt t="24920" x="5102225" y="5008563"/>
          <p14:tracePt t="24928" x="5205413" y="5040313"/>
          <p14:tracePt t="24936" x="5381625" y="5095875"/>
          <p14:tracePt t="24944" x="5516563" y="5135563"/>
          <p14:tracePt t="24952" x="5643563" y="5175250"/>
          <p14:tracePt t="24960" x="5756275" y="5199063"/>
          <p14:tracePt t="24968" x="5891213" y="5230813"/>
          <p14:tracePt t="24976" x="5986463" y="5246688"/>
          <p14:tracePt t="24985" x="6099175" y="5270500"/>
          <p14:tracePt t="24992" x="6178550" y="5294313"/>
          <p14:tracePt t="25001" x="6249988" y="5310188"/>
          <p14:tracePt t="25008" x="6321425" y="5327650"/>
          <p14:tracePt t="25017" x="6376988" y="5343525"/>
          <p14:tracePt t="25024" x="6450013" y="5351463"/>
          <p14:tracePt t="25033" x="6497638" y="5351463"/>
          <p14:tracePt t="25040" x="6561138" y="5351463"/>
          <p14:tracePt t="25048" x="6608763" y="5335588"/>
          <p14:tracePt t="25056" x="6656388" y="5310188"/>
          <p14:tracePt t="25064" x="6696075" y="5294313"/>
          <p14:tracePt t="25072" x="6719888" y="5278438"/>
          <p14:tracePt t="25080" x="6735763" y="5262563"/>
          <p14:tracePt t="25088" x="6769100" y="5246688"/>
          <p14:tracePt t="25096" x="6784975" y="5230813"/>
          <p14:tracePt t="25104" x="6800850" y="5214938"/>
          <p14:tracePt t="25112" x="6816725" y="5191125"/>
          <p14:tracePt t="25120" x="6832600" y="5183188"/>
          <p14:tracePt t="25128" x="6848475" y="5175250"/>
          <p14:tracePt t="25136" x="6864350" y="5159375"/>
          <p14:tracePt t="25144" x="6880225" y="5151438"/>
          <p14:tracePt t="25152" x="6888163" y="5143500"/>
          <p14:tracePt t="25160" x="6904038" y="5127625"/>
          <p14:tracePt t="25168" x="6919913" y="5127625"/>
          <p14:tracePt t="25177" x="6935788" y="5111750"/>
          <p14:tracePt t="25184" x="6943725" y="5111750"/>
          <p14:tracePt t="25192" x="6959600" y="5095875"/>
          <p14:tracePt t="25201" x="6967538" y="5095875"/>
          <p14:tracePt t="25209" x="6983413" y="5087938"/>
          <p14:tracePt t="25216" x="7007225" y="5080000"/>
          <p14:tracePt t="25224" x="7023100" y="5072063"/>
          <p14:tracePt t="25232" x="7046913" y="5072063"/>
          <p14:tracePt t="25240" x="7070725" y="5064125"/>
          <p14:tracePt t="25248" x="7094538" y="5056188"/>
          <p14:tracePt t="25256" x="7126288" y="5048250"/>
          <p14:tracePt t="25264" x="7175500" y="5040313"/>
          <p14:tracePt t="25272" x="7207250" y="5040313"/>
          <p14:tracePt t="25280" x="7246938" y="5040313"/>
          <p14:tracePt t="25288" x="7270750" y="5040313"/>
          <p14:tracePt t="25296" x="7318375" y="5040313"/>
          <p14:tracePt t="25304" x="7342188" y="5048250"/>
          <p14:tracePt t="25312" x="7366000" y="5056188"/>
          <p14:tracePt t="25320" x="7381875" y="5064125"/>
          <p14:tracePt t="25328" x="7389813" y="5072063"/>
          <p14:tracePt t="25336" x="7413625" y="5080000"/>
          <p14:tracePt t="25344" x="7421563" y="5087938"/>
          <p14:tracePt t="25352" x="7429500" y="5095875"/>
          <p14:tracePt t="25360" x="7429500" y="5103813"/>
          <p14:tracePt t="25368" x="7429500" y="5111750"/>
          <p14:tracePt t="25376" x="7429500" y="5119688"/>
          <p14:tracePt t="25384" x="7429500" y="5135563"/>
          <p14:tracePt t="25392" x="7429500" y="5151438"/>
          <p14:tracePt t="25400" x="7421563" y="5167313"/>
          <p14:tracePt t="25408" x="7413625" y="5183188"/>
          <p14:tracePt t="25416" x="7397750" y="5207000"/>
          <p14:tracePt t="25424" x="7381875" y="5222875"/>
          <p14:tracePt t="25432" x="7358063" y="5238750"/>
          <p14:tracePt t="25440" x="7318375" y="5262563"/>
          <p14:tracePt t="25448" x="7278688" y="5286375"/>
          <p14:tracePt t="25456" x="7231063" y="5310188"/>
          <p14:tracePt t="25464" x="7199313" y="5327650"/>
          <p14:tracePt t="25472" x="7151688" y="5343525"/>
          <p14:tracePt t="25480" x="7102475" y="5367338"/>
          <p14:tracePt t="25488" x="7062788" y="5375275"/>
          <p14:tracePt t="25496" x="7015163" y="5391150"/>
          <p14:tracePt t="25504" x="6983413" y="5391150"/>
          <p14:tracePt t="25512" x="6943725" y="5391150"/>
          <p14:tracePt t="25520" x="6911975" y="5399088"/>
          <p14:tracePt t="25528" x="6872288" y="5399088"/>
          <p14:tracePt t="25536" x="6848475" y="5399088"/>
          <p14:tracePt t="25544" x="6816725" y="5399088"/>
          <p14:tracePt t="25552" x="6792913" y="5399088"/>
          <p14:tracePt t="25560" x="6777038" y="5399088"/>
          <p14:tracePt t="25568" x="6759575" y="5399088"/>
          <p14:tracePt t="25576" x="6751638" y="5399088"/>
          <p14:tracePt t="25584" x="6735763" y="5391150"/>
          <p14:tracePt t="25601" x="6727825" y="5383213"/>
          <p14:tracePt t="25608" x="6719888" y="5375275"/>
          <p14:tracePt t="25616" x="6711950" y="5359400"/>
          <p14:tracePt t="25624" x="6711950" y="5351463"/>
          <p14:tracePt t="25632" x="6704013" y="5335588"/>
          <p14:tracePt t="25640" x="6704013" y="5319713"/>
          <p14:tracePt t="25648" x="6696075" y="5302250"/>
          <p14:tracePt t="25656" x="6696075" y="5278438"/>
          <p14:tracePt t="25664" x="6688138" y="5270500"/>
          <p14:tracePt t="25672" x="6688138" y="5254625"/>
          <p14:tracePt t="25680" x="6680200" y="5238750"/>
          <p14:tracePt t="25688" x="6680200" y="5222875"/>
          <p14:tracePt t="25696" x="6672263" y="5207000"/>
          <p14:tracePt t="25704" x="6672263" y="5191125"/>
          <p14:tracePt t="25712" x="6664325" y="5175250"/>
          <p14:tracePt t="25720" x="6664325" y="5159375"/>
          <p14:tracePt t="25728" x="6664325" y="5143500"/>
          <p14:tracePt t="25736" x="6664325" y="5127625"/>
          <p14:tracePt t="25744" x="6664325" y="5111750"/>
          <p14:tracePt t="25752" x="6664325" y="5103813"/>
          <p14:tracePt t="25760" x="6664325" y="5072063"/>
          <p14:tracePt t="25768" x="6664325" y="5056188"/>
          <p14:tracePt t="25776" x="6664325" y="5032375"/>
          <p14:tracePt t="25784" x="6664325" y="5016500"/>
          <p14:tracePt t="25792" x="6664325" y="4976813"/>
          <p14:tracePt t="25800" x="6672263" y="4951413"/>
          <p14:tracePt t="25808" x="6680200" y="4927600"/>
          <p14:tracePt t="25816" x="6688138" y="4895850"/>
          <p14:tracePt t="25824" x="6688138" y="4872038"/>
          <p14:tracePt t="25832" x="6688138" y="4848225"/>
          <p14:tracePt t="25840" x="6696075" y="4824413"/>
          <p14:tracePt t="25848" x="6696075" y="4808538"/>
          <p14:tracePt t="25856" x="6704013" y="4784725"/>
          <p14:tracePt t="25864" x="6711950" y="4768850"/>
          <p14:tracePt t="25872" x="6711950" y="4752975"/>
          <p14:tracePt t="25880" x="6719888" y="4737100"/>
          <p14:tracePt t="25888" x="6727825" y="4729163"/>
          <p14:tracePt t="25896" x="6735763" y="4713288"/>
          <p14:tracePt t="25904" x="6735763" y="4705350"/>
          <p14:tracePt t="25912" x="6743700" y="4689475"/>
          <p14:tracePt t="25920" x="6751638" y="4681538"/>
          <p14:tracePt t="25928" x="6769100" y="4665663"/>
          <p14:tracePt t="25936" x="6769100" y="4657725"/>
          <p14:tracePt t="25944" x="6784975" y="4649788"/>
          <p14:tracePt t="25952" x="6792913" y="4641850"/>
          <p14:tracePt t="25960" x="6808788" y="4633913"/>
          <p14:tracePt t="25968" x="6816725" y="4633913"/>
          <p14:tracePt t="25977" x="6832600" y="4624388"/>
          <p14:tracePt t="25984" x="6840538" y="4616450"/>
          <p14:tracePt t="25992" x="6864350" y="4608513"/>
          <p14:tracePt t="26000" x="6880225" y="4592638"/>
          <p14:tracePt t="26008" x="6896100" y="4584700"/>
          <p14:tracePt t="26016" x="6919913" y="4576763"/>
          <p14:tracePt t="26024" x="6943725" y="4568825"/>
          <p14:tracePt t="26032" x="6967538" y="4568825"/>
          <p14:tracePt t="26040" x="6983413" y="4560888"/>
          <p14:tracePt t="26048" x="7015163" y="4545013"/>
          <p14:tracePt t="26056" x="7046913" y="4545013"/>
          <p14:tracePt t="26064" x="7078663" y="4529138"/>
          <p14:tracePt t="26072" x="7110413" y="4529138"/>
          <p14:tracePt t="26080" x="7143750" y="4513263"/>
          <p14:tracePt t="26088" x="7183438" y="4505325"/>
          <p14:tracePt t="26096" x="7207250" y="4505325"/>
          <p14:tracePt t="26104" x="7231063" y="4505325"/>
          <p14:tracePt t="26112" x="7254875" y="4497388"/>
          <p14:tracePt t="26120" x="7286625" y="4497388"/>
          <p14:tracePt t="26128" x="7310438" y="4497388"/>
          <p14:tracePt t="26136" x="7334250" y="4497388"/>
          <p14:tracePt t="26144" x="7366000" y="4497388"/>
          <p14:tracePt t="26152" x="7405688" y="4513263"/>
          <p14:tracePt t="26160" x="7437438" y="4521200"/>
          <p14:tracePt t="26168" x="7461250" y="4537075"/>
          <p14:tracePt t="26176" x="7502525" y="4545013"/>
          <p14:tracePt t="26184" x="7526338" y="4560888"/>
          <p14:tracePt t="26192" x="7542213" y="4560888"/>
          <p14:tracePt t="26200" x="7558088" y="4568825"/>
          <p14:tracePt t="26209" x="7573963" y="4584700"/>
          <p14:tracePt t="26216" x="7581900" y="4584700"/>
          <p14:tracePt t="26224" x="7589838" y="4592638"/>
          <p14:tracePt t="26240" x="7597775" y="4608513"/>
          <p14:tracePt t="26248" x="7605713" y="4608513"/>
          <p14:tracePt t="26256" x="7605713" y="4624388"/>
          <p14:tracePt t="26264" x="7605713" y="4641850"/>
          <p14:tracePt t="26272" x="7613650" y="4649788"/>
          <p14:tracePt t="26280" x="7621588" y="4657725"/>
          <p14:tracePt t="26288" x="7621588" y="4673600"/>
          <p14:tracePt t="26296" x="7621588" y="4689475"/>
          <p14:tracePt t="26304" x="7629525" y="4705350"/>
          <p14:tracePt t="26312" x="7637463" y="4721225"/>
          <p14:tracePt t="26320" x="7637463" y="4737100"/>
          <p14:tracePt t="26328" x="7637463" y="4760913"/>
          <p14:tracePt t="26336" x="7645400" y="4768850"/>
          <p14:tracePt t="26345" x="7653338" y="4784725"/>
          <p14:tracePt t="26352" x="7653338" y="4800600"/>
          <p14:tracePt t="26360" x="7653338" y="4816475"/>
          <p14:tracePt t="26368" x="7653338" y="4840288"/>
          <p14:tracePt t="26376" x="7653338" y="4856163"/>
          <p14:tracePt t="26384" x="7661275" y="4879975"/>
          <p14:tracePt t="26392" x="7661275" y="4903788"/>
          <p14:tracePt t="26400" x="7661275" y="4927600"/>
          <p14:tracePt t="26409" x="7661275" y="4943475"/>
          <p14:tracePt t="26417" x="7661275" y="4967288"/>
          <p14:tracePt t="26424" x="7661275" y="5000625"/>
          <p14:tracePt t="26432" x="7661275" y="5024438"/>
          <p14:tracePt t="26441" x="7645400" y="5048250"/>
          <p14:tracePt t="26448" x="7645400" y="5072063"/>
          <p14:tracePt t="26457" x="7637463" y="5095875"/>
          <p14:tracePt t="26464" x="7637463" y="5119688"/>
          <p14:tracePt t="26472" x="7637463" y="5143500"/>
          <p14:tracePt t="26480" x="7629525" y="5167313"/>
          <p14:tracePt t="26488" x="7621588" y="5191125"/>
          <p14:tracePt t="26496" x="7613650" y="5207000"/>
          <p14:tracePt t="26504" x="7605713" y="5214938"/>
          <p14:tracePt t="26512" x="7597775" y="5230813"/>
          <p14:tracePt t="26520" x="7597775" y="5246688"/>
          <p14:tracePt t="26528" x="7589838" y="5254625"/>
          <p14:tracePt t="26536" x="7581900" y="5270500"/>
          <p14:tracePt t="26552" x="7573963" y="5278438"/>
          <p14:tracePt t="26560" x="7566025" y="5286375"/>
          <p14:tracePt t="26568" x="7558088" y="5294313"/>
          <p14:tracePt t="26576" x="7550150" y="5302250"/>
          <p14:tracePt t="26584" x="7542213" y="5302250"/>
          <p14:tracePt t="26592" x="7534275" y="5310188"/>
          <p14:tracePt t="26600" x="7526338" y="5319713"/>
          <p14:tracePt t="26608" x="7510463" y="5319713"/>
          <p14:tracePt t="26617" x="7502525" y="5327650"/>
          <p14:tracePt t="26624" x="7493000" y="5327650"/>
          <p14:tracePt t="26632" x="7477125" y="5335588"/>
          <p14:tracePt t="26640" x="7469188" y="5335588"/>
          <p14:tracePt t="26648" x="7461250" y="5335588"/>
          <p14:tracePt t="26656" x="7445375" y="5343525"/>
          <p14:tracePt t="26664" x="7437438" y="5351463"/>
          <p14:tracePt t="26672" x="7421563" y="5351463"/>
          <p14:tracePt t="26680" x="7413625" y="5351463"/>
          <p14:tracePt t="26688" x="7389813" y="5351463"/>
          <p14:tracePt t="26696" x="7373938" y="5351463"/>
          <p14:tracePt t="26704" x="7366000" y="5359400"/>
          <p14:tracePt t="26712" x="7350125" y="5359400"/>
          <p14:tracePt t="26721" x="7334250" y="5359400"/>
          <p14:tracePt t="26728" x="7318375" y="5359400"/>
          <p14:tracePt t="26736" x="7310438" y="5359400"/>
          <p14:tracePt t="26744" x="7302500" y="5359400"/>
          <p14:tracePt t="26753" x="7294563" y="5359400"/>
          <p14:tracePt t="26760" x="7286625" y="5359400"/>
          <p14:tracePt t="26769" x="7278688" y="5359400"/>
          <p14:tracePt t="26776" x="7262813" y="5359400"/>
          <p14:tracePt t="26792" x="7246938" y="5351463"/>
          <p14:tracePt t="26801" x="7239000" y="5351463"/>
          <p14:tracePt t="26808" x="7223125" y="5343525"/>
          <p14:tracePt t="26817" x="7215188" y="5343525"/>
          <p14:tracePt t="26824" x="7199313" y="5335588"/>
          <p14:tracePt t="26832" x="7183438" y="5327650"/>
          <p14:tracePt t="26840" x="7167563" y="5319713"/>
          <p14:tracePt t="26848" x="7159625" y="5310188"/>
          <p14:tracePt t="26856" x="7143750" y="5310188"/>
          <p14:tracePt t="26864" x="7135813" y="5302250"/>
          <p14:tracePt t="26872" x="7126288" y="5294313"/>
          <p14:tracePt t="26880" x="7110413" y="5286375"/>
          <p14:tracePt t="26888" x="7094538" y="5286375"/>
          <p14:tracePt t="26896" x="7086600" y="5286375"/>
          <p14:tracePt t="26904" x="7062788" y="5270500"/>
          <p14:tracePt t="26912" x="7046913" y="5270500"/>
          <p14:tracePt t="26920" x="7031038" y="5262563"/>
          <p14:tracePt t="26934" x="7007225" y="5246688"/>
          <p14:tracePt t="26936" x="6983413" y="5238750"/>
          <p14:tracePt t="26944" x="6959600" y="5238750"/>
          <p14:tracePt t="26952" x="6943725" y="5230813"/>
          <p14:tracePt t="26960" x="6919913" y="5222875"/>
          <p14:tracePt t="26968" x="6904038" y="5214938"/>
          <p14:tracePt t="26976" x="6888163" y="5207000"/>
          <p14:tracePt t="26984" x="6872288" y="5199063"/>
          <p14:tracePt t="26992" x="6856413" y="5183188"/>
          <p14:tracePt t="27000" x="6848475" y="5167313"/>
          <p14:tracePt t="27008" x="6832600" y="5151438"/>
          <p14:tracePt t="27017" x="6824663" y="5135563"/>
          <p14:tracePt t="27024" x="6808788" y="5111750"/>
          <p14:tracePt t="27032" x="6800850" y="5095875"/>
          <p14:tracePt t="27040" x="6792913" y="5072063"/>
          <p14:tracePt t="27048" x="6777038" y="5040313"/>
          <p14:tracePt t="27056" x="6769100" y="5016500"/>
          <p14:tracePt t="27064" x="6759575" y="4984750"/>
          <p14:tracePt t="27072" x="6751638" y="4959350"/>
          <p14:tracePt t="27081" x="6743700" y="4927600"/>
          <p14:tracePt t="27088" x="6743700" y="4903788"/>
          <p14:tracePt t="27097" x="6743700" y="4879975"/>
          <p14:tracePt t="27104" x="6743700" y="4864100"/>
          <p14:tracePt t="27112" x="6743700" y="4840288"/>
          <p14:tracePt t="27120" x="6743700" y="4824413"/>
          <p14:tracePt t="27130" x="6751638" y="4800600"/>
          <p14:tracePt t="27136" x="6751638" y="4792663"/>
          <p14:tracePt t="27144" x="6759575" y="4776788"/>
          <p14:tracePt t="27152" x="6769100" y="4768850"/>
          <p14:tracePt t="27160" x="6777038" y="4760913"/>
          <p14:tracePt t="27168" x="6784975" y="4760913"/>
          <p14:tracePt t="27176" x="6792913" y="4752975"/>
          <p14:tracePt t="27184" x="6808788" y="4752975"/>
          <p14:tracePt t="27192" x="6816725" y="4752975"/>
          <p14:tracePt t="27200" x="6824663" y="4752975"/>
          <p14:tracePt t="27208" x="6832600" y="4745038"/>
          <p14:tracePt t="27217" x="6848475" y="4745038"/>
          <p14:tracePt t="27224" x="6856413" y="4745038"/>
          <p14:tracePt t="27232" x="6872288" y="4737100"/>
          <p14:tracePt t="27240" x="6880225" y="4737100"/>
          <p14:tracePt t="27248" x="6888163" y="4737100"/>
          <p14:tracePt t="27256" x="6904038" y="4737100"/>
          <p14:tracePt t="27264" x="6919913" y="4737100"/>
          <p14:tracePt t="27280" x="6927850" y="4737100"/>
          <p14:tracePt t="27288" x="6935788" y="4737100"/>
          <p14:tracePt t="27296" x="6943725" y="4737100"/>
          <p14:tracePt t="27520" x="6943725" y="4729163"/>
          <p14:tracePt t="27528" x="6896100" y="4713288"/>
          <p14:tracePt t="27536" x="6808788" y="4681538"/>
          <p14:tracePt t="27544" x="6688138" y="4641850"/>
          <p14:tracePt t="27552" x="6529388" y="4592638"/>
          <p14:tracePt t="27560" x="6321425" y="4560888"/>
          <p14:tracePt t="27568" x="6083300" y="4497388"/>
          <p14:tracePt t="27576" x="5938838" y="4473575"/>
          <p14:tracePt t="27584" x="5851525" y="4441825"/>
          <p14:tracePt t="27592" x="5780088" y="4410075"/>
          <p14:tracePt t="27601" x="5684838" y="4386263"/>
          <p14:tracePt t="27608" x="5556250" y="4370388"/>
          <p14:tracePt t="27617" x="5389563" y="4330700"/>
          <p14:tracePt t="27625" x="5197475" y="4281488"/>
          <p14:tracePt t="27632" x="4983163" y="4233863"/>
          <p14:tracePt t="27640" x="4799013" y="4210050"/>
          <p14:tracePt t="27648" x="4592638" y="4178300"/>
          <p14:tracePt t="27657" x="4408488" y="4154488"/>
          <p14:tracePt t="27664" x="4273550" y="4138613"/>
          <p14:tracePt t="27672" x="4129088" y="4122738"/>
          <p14:tracePt t="27680" x="3962400" y="4098925"/>
          <p14:tracePt t="27688" x="3817938" y="4083050"/>
          <p14:tracePt t="27696" x="3683000" y="4067175"/>
          <p14:tracePt t="27704" x="3579813" y="4059238"/>
          <p14:tracePt t="27712" x="3459163" y="4043363"/>
          <p14:tracePt t="27720" x="3363913" y="4035425"/>
          <p14:tracePt t="27728" x="3276600" y="4035425"/>
          <p14:tracePt t="27736" x="3189288" y="4035425"/>
          <p14:tracePt t="27744" x="3117850" y="4035425"/>
          <p14:tracePt t="27753" x="3052763" y="4035425"/>
          <p14:tracePt t="27760" x="2989263" y="4035425"/>
          <p14:tracePt t="27768" x="2949575" y="4035425"/>
          <p14:tracePt t="27776" x="2901950" y="4035425"/>
          <p14:tracePt t="27784" x="2878138" y="4043363"/>
          <p14:tracePt t="27792" x="2854325" y="4043363"/>
          <p14:tracePt t="27801" x="2838450" y="4043363"/>
          <p14:tracePt t="27808" x="2822575" y="4043363"/>
          <p14:tracePt t="27817" x="2806700" y="4051300"/>
          <p14:tracePt t="27824" x="2798763" y="4051300"/>
          <p14:tracePt t="27832" x="2790825" y="4059238"/>
          <p14:tracePt t="27840" x="2782888" y="4059238"/>
          <p14:tracePt t="27848" x="2774950" y="4059238"/>
          <p14:tracePt t="27856" x="2759075" y="4067175"/>
          <p14:tracePt t="27864" x="2741613" y="4067175"/>
          <p14:tracePt t="27872" x="2717800" y="4075113"/>
          <p14:tracePt t="27880" x="2709863" y="4075113"/>
          <p14:tracePt t="27888" x="2693988" y="4075113"/>
          <p14:tracePt t="27896" x="2678113" y="4083050"/>
          <p14:tracePt t="27904" x="2662238" y="4090988"/>
          <p14:tracePt t="27912" x="2662238" y="4098925"/>
          <p14:tracePt t="27920" x="2638425" y="4098925"/>
          <p14:tracePt t="27934" x="2630488" y="4106863"/>
          <p14:tracePt t="27936" x="2622550" y="4114800"/>
          <p14:tracePt t="27944" x="2606675" y="4114800"/>
          <p14:tracePt t="27952" x="2598738" y="4122738"/>
          <p14:tracePt t="27960" x="2590800" y="4130675"/>
          <p14:tracePt t="27984" x="2582863" y="4138613"/>
          <p14:tracePt t="28000" x="2582863" y="4146550"/>
          <p14:tracePt t="28008" x="2582863" y="4154488"/>
          <p14:tracePt t="28025" x="2574925" y="4154488"/>
          <p14:tracePt t="28049" x="2574925" y="4162425"/>
          <p14:tracePt t="28080" x="2582863" y="4162425"/>
          <p14:tracePt t="28088" x="2590800" y="4162425"/>
          <p14:tracePt t="28096" x="2598738" y="4170363"/>
          <p14:tracePt t="28113" x="2614613" y="4170363"/>
          <p14:tracePt t="28120" x="2622550" y="4170363"/>
          <p14:tracePt t="28128" x="2646363" y="4178300"/>
          <p14:tracePt t="28136" x="2662238" y="4178300"/>
          <p14:tracePt t="28144" x="2678113" y="4178300"/>
          <p14:tracePt t="28152" x="2693988" y="4178300"/>
          <p14:tracePt t="28160" x="2709863" y="4186238"/>
          <p14:tracePt t="28168" x="2725738" y="4186238"/>
          <p14:tracePt t="28176" x="2741613" y="4186238"/>
          <p14:tracePt t="28184" x="2767013" y="4186238"/>
          <p14:tracePt t="28192" x="2790825" y="4186238"/>
          <p14:tracePt t="28200" x="2806700" y="4194175"/>
          <p14:tracePt t="28208" x="2830513" y="4194175"/>
          <p14:tracePt t="28217" x="2846388" y="4194175"/>
          <p14:tracePt t="28224" x="2862263" y="4202113"/>
          <p14:tracePt t="28232" x="2878138" y="4202113"/>
          <p14:tracePt t="28241" x="2894013" y="4202113"/>
          <p14:tracePt t="28248" x="2917825" y="4202113"/>
          <p14:tracePt t="28256" x="2941638" y="4210050"/>
          <p14:tracePt t="28264" x="2965450" y="4210050"/>
          <p14:tracePt t="28272" x="2981325" y="4210050"/>
          <p14:tracePt t="28280" x="3013075" y="4210050"/>
          <p14:tracePt t="28288" x="3028950" y="4210050"/>
          <p14:tracePt t="28296" x="3052763" y="4210050"/>
          <p14:tracePt t="28304" x="3076575" y="4210050"/>
          <p14:tracePt t="28312" x="3109913" y="4210050"/>
          <p14:tracePt t="28320" x="3133725" y="4210050"/>
          <p14:tracePt t="28328" x="3165475" y="4210050"/>
          <p14:tracePt t="28336" x="3205163" y="4210050"/>
          <p14:tracePt t="28344" x="3252788" y="4210050"/>
          <p14:tracePt t="28352" x="3284538" y="4210050"/>
          <p14:tracePt t="28360" x="3316288" y="4210050"/>
          <p14:tracePt t="28368" x="3355975" y="4210050"/>
          <p14:tracePt t="28376" x="3387725" y="4210050"/>
          <p14:tracePt t="28384" x="3427413" y="4210050"/>
          <p14:tracePt t="28392" x="3459163" y="4210050"/>
          <p14:tracePt t="28400" x="3500438" y="4210050"/>
          <p14:tracePt t="28408" x="3524250" y="4210050"/>
          <p14:tracePt t="28417" x="3556000" y="4210050"/>
          <p14:tracePt t="28424" x="3579813" y="4210050"/>
          <p14:tracePt t="28432" x="3611563" y="4217988"/>
          <p14:tracePt t="28440" x="3635375" y="4217988"/>
          <p14:tracePt t="28449" x="3659188" y="4217988"/>
          <p14:tracePt t="28456" x="3675063" y="4225925"/>
          <p14:tracePt t="28464" x="3698875" y="4225925"/>
          <p14:tracePt t="28472" x="3722688" y="4225925"/>
          <p14:tracePt t="28488" x="3730625" y="4225925"/>
          <p14:tracePt t="28496" x="3738563" y="4225925"/>
          <p14:tracePt t="28504" x="3746500" y="4225925"/>
          <p14:tracePt t="28520" x="3754438" y="4225925"/>
          <p14:tracePt t="28544" x="3762375" y="4225925"/>
          <p14:tracePt t="28560" x="3770313" y="4225925"/>
          <p14:tracePt t="28568" x="3778250" y="4225925"/>
          <p14:tracePt t="28576" x="3786188" y="4225925"/>
          <p14:tracePt t="28584" x="3810000" y="4225925"/>
          <p14:tracePt t="28592" x="3825875" y="4225925"/>
          <p14:tracePt t="28600" x="3843338" y="4225925"/>
          <p14:tracePt t="28608" x="3859213" y="4225925"/>
          <p14:tracePt t="28617" x="3875088" y="4225925"/>
          <p14:tracePt t="28624" x="3898900" y="4225925"/>
          <p14:tracePt t="28632" x="3922713" y="4225925"/>
          <p14:tracePt t="28640" x="3938588" y="4225925"/>
          <p14:tracePt t="28648" x="3970338" y="4225925"/>
          <p14:tracePt t="28656" x="3986213" y="4225925"/>
          <p14:tracePt t="28664" x="4010025" y="4225925"/>
          <p14:tracePt t="28672" x="4017963" y="4225925"/>
          <p14:tracePt t="28681" x="4033838" y="4225925"/>
          <p14:tracePt t="28688" x="4041775" y="4225925"/>
          <p14:tracePt t="28704" x="4049713" y="4225925"/>
          <p14:tracePt t="28720" x="4057650" y="4225925"/>
          <p14:tracePt t="28752" x="4065588" y="4225925"/>
          <p14:tracePt t="29129" x="4073525" y="4225925"/>
          <p14:tracePt t="29136" x="4089400" y="4225925"/>
          <p14:tracePt t="29144" x="4113213" y="4233863"/>
          <p14:tracePt t="29152" x="4152900" y="4241800"/>
          <p14:tracePt t="29160" x="4210050" y="4249738"/>
          <p14:tracePt t="29168" x="4265613" y="4257675"/>
          <p14:tracePt t="29176" x="4329113" y="4265613"/>
          <p14:tracePt t="29184" x="4392613" y="4265613"/>
          <p14:tracePt t="29192" x="4456113" y="4273550"/>
          <p14:tracePt t="29200" x="4535488" y="4273550"/>
          <p14:tracePt t="29208" x="4624388" y="4281488"/>
          <p14:tracePt t="29217" x="4703763" y="4281488"/>
          <p14:tracePt t="29224" x="4791075" y="4281488"/>
          <p14:tracePt t="29232" x="4886325" y="4291013"/>
          <p14:tracePt t="29240" x="4959350" y="4291013"/>
          <p14:tracePt t="29248" x="5038725" y="4298950"/>
          <p14:tracePt t="29256" x="5102225" y="4306888"/>
          <p14:tracePt t="29264" x="5157788" y="4322763"/>
          <p14:tracePt t="29272" x="5213350" y="4330700"/>
          <p14:tracePt t="29281" x="5245100" y="4346575"/>
          <p14:tracePt t="29288" x="5268913" y="4354513"/>
          <p14:tracePt t="29296" x="5284788" y="4354513"/>
          <p14:tracePt t="29304" x="5300663" y="4354513"/>
          <p14:tracePt t="29336" x="5310188" y="4354513"/>
          <p14:tracePt t="29352" x="5310188" y="4346575"/>
          <p14:tracePt t="29504" x="5318125" y="4338638"/>
          <p14:tracePt t="29512" x="5326063" y="4338638"/>
          <p14:tracePt t="29520" x="5334000" y="4330700"/>
          <p14:tracePt t="29528" x="5341938" y="4330700"/>
          <p14:tracePt t="29536" x="5365750" y="4322763"/>
          <p14:tracePt t="29544" x="5381625" y="4322763"/>
          <p14:tracePt t="29552" x="5397500" y="4322763"/>
          <p14:tracePt t="29560" x="5413375" y="4314825"/>
          <p14:tracePt t="29568" x="5429250" y="4314825"/>
          <p14:tracePt t="29576" x="5445125" y="4314825"/>
          <p14:tracePt t="29584" x="5461000" y="4306888"/>
          <p14:tracePt t="29592" x="5476875" y="4306888"/>
          <p14:tracePt t="29601" x="5492750" y="4306888"/>
          <p14:tracePt t="29608" x="5508625" y="4298950"/>
          <p14:tracePt t="29617" x="5524500" y="4298950"/>
          <p14:tracePt t="29624" x="5540375" y="4298950"/>
          <p14:tracePt t="29632" x="5548313" y="4298950"/>
          <p14:tracePt t="29640" x="5564188" y="4298950"/>
          <p14:tracePt t="29648" x="5580063" y="4298950"/>
          <p14:tracePt t="29657" x="5595938" y="4298950"/>
          <p14:tracePt t="29664" x="5611813" y="4291013"/>
          <p14:tracePt t="29672" x="5635625" y="4291013"/>
          <p14:tracePt t="29680" x="5651500" y="4291013"/>
          <p14:tracePt t="29689" x="5659438" y="4291013"/>
          <p14:tracePt t="29697" x="5676900" y="4291013"/>
          <p14:tracePt t="29705" x="5684838" y="4291013"/>
          <p14:tracePt t="29712" x="5700713" y="4291013"/>
          <p14:tracePt t="29728" x="5708650" y="4291013"/>
          <p14:tracePt t="29736" x="5716588" y="4291013"/>
          <p14:tracePt t="29753" x="5724525" y="4291013"/>
          <p14:tracePt t="29776" x="5732463" y="4291013"/>
          <p14:tracePt t="29792" x="5740400" y="4291013"/>
          <p14:tracePt t="29808" x="5748338" y="4291013"/>
          <p14:tracePt t="29817" x="5756275" y="4291013"/>
          <p14:tracePt t="29824" x="5764213" y="4291013"/>
          <p14:tracePt t="29832" x="5772150" y="4291013"/>
          <p14:tracePt t="29840" x="5780088" y="4291013"/>
          <p14:tracePt t="29848" x="5788025" y="4291013"/>
          <p14:tracePt t="29864" x="5803900" y="4291013"/>
          <p14:tracePt t="29872" x="5819775" y="4291013"/>
          <p14:tracePt t="29888" x="5835650" y="4291013"/>
          <p14:tracePt t="29904" x="5843588" y="4291013"/>
          <p14:tracePt t="30161" x="5851525" y="4291013"/>
          <p14:tracePt t="30200" x="5859463" y="4298950"/>
          <p14:tracePt t="30217" x="5867400" y="4298950"/>
          <p14:tracePt t="30232" x="5867400" y="4306888"/>
          <p14:tracePt t="30248" x="5875338" y="4306888"/>
          <p14:tracePt t="30552" x="5883275" y="4306888"/>
          <p14:tracePt t="30560" x="5891213" y="4306888"/>
          <p14:tracePt t="30568" x="5907088" y="4306888"/>
          <p14:tracePt t="30576" x="5922963" y="4306888"/>
          <p14:tracePt t="30584" x="5946775" y="4314825"/>
          <p14:tracePt t="30592" x="5978525" y="4314825"/>
          <p14:tracePt t="30600" x="6026150" y="4322763"/>
          <p14:tracePt t="30608" x="6075363" y="4322763"/>
          <p14:tracePt t="30617" x="6146800" y="4338638"/>
          <p14:tracePt t="30624" x="6218238" y="4346575"/>
          <p14:tracePt t="30632" x="6289675" y="4346575"/>
          <p14:tracePt t="30640" x="6361113" y="4354513"/>
          <p14:tracePt t="30649" x="6442075" y="4354513"/>
          <p14:tracePt t="30656" x="6489700" y="4354513"/>
          <p14:tracePt t="30665" x="6545263" y="4354513"/>
          <p14:tracePt t="30672" x="6592888" y="4354513"/>
          <p14:tracePt t="30680" x="6616700" y="4346575"/>
          <p14:tracePt t="30688" x="6640513" y="4338638"/>
          <p14:tracePt t="30696" x="6664325" y="4330700"/>
          <p14:tracePt t="30704" x="6688138" y="4314825"/>
          <p14:tracePt t="30712" x="6735763" y="4298950"/>
          <p14:tracePt t="30720" x="6784975" y="4291013"/>
          <p14:tracePt t="30728" x="6840538" y="4281488"/>
          <p14:tracePt t="30736" x="6888163" y="4281488"/>
          <p14:tracePt t="30744" x="6951663" y="4281488"/>
          <p14:tracePt t="30752" x="6991350" y="4281488"/>
          <p14:tracePt t="30760" x="7015163" y="4291013"/>
          <p14:tracePt t="30768" x="7031038" y="4298950"/>
          <p14:tracePt t="30776" x="7046913" y="4306888"/>
          <p14:tracePt t="30784" x="7062788" y="4314825"/>
          <p14:tracePt t="30792" x="7062788" y="4322763"/>
          <p14:tracePt t="30800" x="7078663" y="4322763"/>
          <p14:tracePt t="30817" x="7086600" y="4322763"/>
          <p14:tracePt t="30849" x="7094538" y="4322763"/>
          <p14:tracePt t="30881" x="7102475" y="4330700"/>
          <p14:tracePt t="30896" x="7110413" y="4330700"/>
          <p14:tracePt t="30913" x="7118350" y="4338638"/>
          <p14:tracePt t="30928" x="7126288" y="4338638"/>
          <p14:tracePt t="30936" x="7143750" y="4338638"/>
          <p14:tracePt t="30944" x="7151688" y="4338638"/>
          <p14:tracePt t="30952" x="7159625" y="4338638"/>
          <p14:tracePt t="30960" x="7167563" y="4330700"/>
          <p14:tracePt t="30968" x="7175500" y="4330700"/>
          <p14:tracePt t="30976" x="7191375" y="4330700"/>
          <p14:tracePt t="30984" x="7207250" y="4322763"/>
          <p14:tracePt t="30992" x="7215188" y="4322763"/>
          <p14:tracePt t="31000" x="7231063" y="4322763"/>
          <p14:tracePt t="31008" x="7246938" y="4322763"/>
          <p14:tracePt t="31017" x="7270750" y="4314825"/>
          <p14:tracePt t="31024" x="7286625" y="4314825"/>
          <p14:tracePt t="31032" x="7310438" y="4314825"/>
          <p14:tracePt t="31040" x="7342188" y="4314825"/>
          <p14:tracePt t="31048" x="7366000" y="4314825"/>
          <p14:tracePt t="31056" x="7389813" y="4314825"/>
          <p14:tracePt t="31064" x="7413625" y="4314825"/>
          <p14:tracePt t="31072" x="7453313" y="4314825"/>
          <p14:tracePt t="31080" x="7477125" y="4314825"/>
          <p14:tracePt t="31088" x="7510463" y="4314825"/>
          <p14:tracePt t="31096" x="7526338" y="4314825"/>
          <p14:tracePt t="31104" x="7558088" y="4314825"/>
          <p14:tracePt t="31112" x="7581900" y="4314825"/>
          <p14:tracePt t="31120" x="7597775" y="4314825"/>
          <p14:tracePt t="31128" x="7613650" y="4314825"/>
          <p14:tracePt t="31136" x="7637463" y="4314825"/>
          <p14:tracePt t="31144" x="7653338" y="4314825"/>
          <p14:tracePt t="31152" x="7661275" y="4314825"/>
          <p14:tracePt t="31160" x="7685088" y="4314825"/>
          <p14:tracePt t="31168" x="7693025" y="4314825"/>
          <p14:tracePt t="31176" x="7700963" y="4314825"/>
          <p14:tracePt t="31184" x="7716838" y="4314825"/>
          <p14:tracePt t="31193" x="7740650" y="4314825"/>
          <p14:tracePt t="31200" x="7756525" y="4314825"/>
          <p14:tracePt t="31208" x="7772400" y="4314825"/>
          <p14:tracePt t="31217" x="7780338" y="4314825"/>
          <p14:tracePt t="31224" x="7788275" y="4314825"/>
          <p14:tracePt t="31232" x="7796213" y="4314825"/>
          <p14:tracePt t="31248" x="7804150" y="4314825"/>
          <p14:tracePt t="31256" x="7812088" y="4314825"/>
          <p14:tracePt t="31296" x="7820025" y="4314825"/>
          <p14:tracePt t="31304" x="7827963" y="4314825"/>
          <p14:tracePt t="31320" x="7843838" y="4314825"/>
          <p14:tracePt t="31328" x="7851775" y="4314825"/>
          <p14:tracePt t="31336" x="7859713" y="4314825"/>
          <p14:tracePt t="31344" x="7869238" y="4314825"/>
          <p14:tracePt t="31352" x="7877175" y="4314825"/>
          <p14:tracePt t="31360" x="7885113" y="4314825"/>
          <p14:tracePt t="31368" x="7900988" y="4314825"/>
          <p14:tracePt t="31392" x="7908925" y="4314825"/>
          <p14:tracePt t="31400" x="7924800" y="4314825"/>
          <p14:tracePt t="31408" x="7932738" y="4314825"/>
          <p14:tracePt t="31417" x="7940675" y="4314825"/>
          <p14:tracePt t="31424" x="7956550" y="4314825"/>
          <p14:tracePt t="31432" x="7972425" y="4314825"/>
          <p14:tracePt t="31441" x="7988300" y="4314825"/>
          <p14:tracePt t="31448" x="7996238" y="4322763"/>
          <p14:tracePt t="31456" x="8012113" y="4322763"/>
          <p14:tracePt t="31464" x="8020050" y="4322763"/>
          <p14:tracePt t="31472" x="8027988" y="4322763"/>
          <p14:tracePt t="31480" x="8035925" y="4322763"/>
          <p14:tracePt t="32720" x="8035925" y="4330700"/>
          <p14:tracePt t="32736" x="8035925" y="4338638"/>
          <p14:tracePt t="34304" x="8027988" y="4338638"/>
          <p14:tracePt t="34809" x="8004175" y="4338638"/>
          <p14:tracePt t="34816" x="7988300" y="4330700"/>
          <p14:tracePt t="34824" x="7964488" y="4330700"/>
          <p14:tracePt t="34832" x="7940675" y="4330700"/>
          <p14:tracePt t="34840" x="7924800" y="4330700"/>
          <p14:tracePt t="34848" x="7908925" y="4330700"/>
          <p14:tracePt t="34856" x="7900988" y="4330700"/>
          <p14:tracePt t="34864" x="7877175" y="4330700"/>
          <p14:tracePt t="34872" x="7859713" y="4330700"/>
          <p14:tracePt t="34880" x="7843838" y="4330700"/>
          <p14:tracePt t="34888" x="7820025" y="4330700"/>
          <p14:tracePt t="34896" x="7804150" y="4330700"/>
          <p14:tracePt t="34904" x="7788275" y="4330700"/>
          <p14:tracePt t="34913" x="7772400" y="4330700"/>
          <p14:tracePt t="34920" x="7764463" y="4330700"/>
          <p14:tracePt t="34928" x="7756525" y="4330700"/>
          <p14:tracePt t="34936" x="7748588" y="4330700"/>
          <p14:tracePt t="34944" x="7740650" y="4330700"/>
          <p14:tracePt t="34960" x="7724775" y="4330700"/>
          <p14:tracePt t="34976" x="7716838" y="4330700"/>
          <p14:tracePt t="34984" x="7708900" y="4330700"/>
          <p14:tracePt t="34992" x="7700963" y="4330700"/>
          <p14:tracePt t="35000" x="7693025" y="4330700"/>
          <p14:tracePt t="35008" x="7685088" y="4322763"/>
          <p14:tracePt t="35016" x="7677150" y="4314825"/>
          <p14:tracePt t="35024" x="7669213" y="4314825"/>
          <p14:tracePt t="35040" x="7661275" y="4314825"/>
          <p14:tracePt t="35064" x="7653338" y="4314825"/>
          <p14:tracePt t="35088" x="7645400" y="4314825"/>
          <p14:tracePt t="35104" x="7637463" y="4314825"/>
          <p14:tracePt t="35232" x="7637463" y="4322763"/>
          <p14:tracePt t="35936" x="7637463" y="4338638"/>
          <p14:tracePt t="35944" x="7629525" y="4346575"/>
          <p14:tracePt t="35952" x="7621588" y="4362450"/>
          <p14:tracePt t="35968" x="7621588" y="4370388"/>
          <p14:tracePt t="35976" x="7621588" y="4386263"/>
          <p14:tracePt t="35984" x="7613650" y="4386263"/>
          <p14:tracePt t="35992" x="7613650" y="4394200"/>
          <p14:tracePt t="36104" x="7605713" y="4410075"/>
          <p14:tracePt t="36112" x="7605713" y="4433888"/>
          <p14:tracePt t="36120" x="7605713" y="4449763"/>
          <p14:tracePt t="36128" x="7605713" y="4465638"/>
          <p14:tracePt t="36136" x="7613650" y="4489450"/>
          <p14:tracePt t="36144" x="7621588" y="4513263"/>
          <p14:tracePt t="36152" x="7621588" y="4529138"/>
          <p14:tracePt t="36160" x="7621588" y="4537075"/>
          <p14:tracePt t="36168" x="7621588" y="4552950"/>
          <p14:tracePt t="36176" x="7621588" y="4568825"/>
          <p14:tracePt t="36184" x="7629525" y="4576763"/>
          <p14:tracePt t="36192" x="7629525" y="4592638"/>
          <p14:tracePt t="36216" x="7629525" y="4608513"/>
          <p14:tracePt t="36224" x="7629525" y="4616450"/>
          <p14:tracePt t="36232" x="7629525" y="4624388"/>
          <p14:tracePt t="36240" x="7629525" y="4633913"/>
          <p14:tracePt t="36248" x="7645400" y="4649788"/>
          <p14:tracePt t="36257" x="7669213" y="4665663"/>
          <p14:tracePt t="36264" x="7685088" y="4681538"/>
          <p14:tracePt t="36272" x="7693025" y="4689475"/>
          <p14:tracePt t="36280" x="7716838" y="4713288"/>
          <p14:tracePt t="36288" x="7716838" y="4737100"/>
          <p14:tracePt t="36296" x="7716838" y="4752975"/>
          <p14:tracePt t="36304" x="7724775" y="4760913"/>
          <p14:tracePt t="36312" x="7724775" y="4768850"/>
          <p14:tracePt t="36352" x="7716838" y="4768850"/>
          <p14:tracePt t="36360" x="7693025" y="4768850"/>
          <p14:tracePt t="36368" x="7685088" y="4768850"/>
          <p14:tracePt t="36376" x="7677150" y="4768850"/>
          <p14:tracePt t="36384" x="7669213" y="4768850"/>
          <p14:tracePt t="36392" x="7661275" y="4768850"/>
          <p14:tracePt t="36400" x="7653338" y="4768850"/>
          <p14:tracePt t="36408" x="7645400" y="4776788"/>
          <p14:tracePt t="36416" x="7637463" y="4784725"/>
          <p14:tracePt t="36424" x="7629525" y="4784725"/>
          <p14:tracePt t="47521" x="7645400" y="4792663"/>
          <p14:tracePt t="47528" x="7685088" y="4792663"/>
          <p14:tracePt t="47536" x="7740650" y="4792663"/>
          <p14:tracePt t="47544" x="7804150" y="4800600"/>
          <p14:tracePt t="47552" x="7885113" y="4808538"/>
          <p14:tracePt t="47560" x="7964488" y="4808538"/>
          <p14:tracePt t="47568" x="8043863" y="4816475"/>
          <p14:tracePt t="47576" x="8131175" y="4816475"/>
          <p14:tracePt t="47584" x="8202613" y="4808538"/>
          <p14:tracePt t="47592" x="8259763" y="4784725"/>
          <p14:tracePt t="47600" x="8307388" y="4752975"/>
          <p14:tracePt t="47608" x="8362950" y="4737100"/>
          <p14:tracePt t="47616" x="8410575" y="4713288"/>
          <p14:tracePt t="47624" x="8450263" y="4705350"/>
          <p14:tracePt t="47632" x="8458200" y="4689475"/>
          <p14:tracePt t="47640" x="8458200" y="4673600"/>
          <p14:tracePt t="47848" x="8434388" y="4673600"/>
          <p14:tracePt t="47856" x="8370888" y="4673600"/>
          <p14:tracePt t="47864" x="8323263" y="4689475"/>
          <p14:tracePt t="47872" x="8299450" y="4705350"/>
          <p14:tracePt t="47880" x="8275638" y="4721225"/>
          <p14:tracePt t="47888" x="8259763" y="4745038"/>
          <p14:tracePt t="47897" x="8259763" y="4752975"/>
          <p14:tracePt t="47904" x="8259763" y="4760913"/>
          <p14:tracePt t="47912" x="8251825" y="4760913"/>
          <p14:tracePt t="47920" x="8251825" y="4768850"/>
          <p14:tracePt t="47928" x="8251825" y="4776788"/>
          <p14:tracePt t="47936" x="8259763" y="4776788"/>
          <p14:tracePt t="47945" x="8267700" y="4776788"/>
          <p14:tracePt t="47952" x="8275638" y="4776788"/>
          <p14:tracePt t="47961" x="8283575" y="4776788"/>
          <p14:tracePt t="47968" x="8299450" y="4776788"/>
          <p14:tracePt t="47977" x="8307388" y="4776788"/>
          <p14:tracePt t="47984" x="8323263" y="4776788"/>
          <p14:tracePt t="47992" x="8339138" y="4776788"/>
          <p14:tracePt t="48000" x="8362950" y="4776788"/>
          <p14:tracePt t="48008" x="8386763" y="4776788"/>
          <p14:tracePt t="48016" x="8410575" y="4776788"/>
          <p14:tracePt t="48024" x="8442325" y="4776788"/>
          <p14:tracePt t="48033" x="8474075" y="4776788"/>
          <p14:tracePt t="48040" x="8497888" y="4776788"/>
          <p14:tracePt t="48048" x="8529638" y="4768850"/>
          <p14:tracePt t="48056" x="8561388" y="4745038"/>
          <p14:tracePt t="48064" x="8610600" y="4729163"/>
          <p14:tracePt t="48072" x="8642350" y="4697413"/>
          <p14:tracePt t="48080" x="8689975" y="4681538"/>
          <p14:tracePt t="48088" x="8745538" y="4665663"/>
          <p14:tracePt t="48096" x="8793163" y="4633913"/>
          <p14:tracePt t="48104" x="8832850" y="4616450"/>
          <p14:tracePt t="48112" x="8896350" y="4592638"/>
          <p14:tracePt t="48120" x="8943975" y="4560888"/>
          <p14:tracePt t="48128" x="9001125" y="4529138"/>
          <p14:tracePt t="48136" x="9056688" y="4505325"/>
          <p14:tracePt t="48144" x="9112250" y="44815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CC473598-C558-4C41-BDDF-6818FA02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D185A-6727-4C5B-802B-871E1579E2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B0A3A6D4-A73C-45D3-94FF-6B2572299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90775"/>
            <a:ext cx="6991687" cy="256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F82EB4-009D-4FB5-A13B-ECF62AB0B9F1}"/>
              </a:ext>
            </a:extLst>
          </p:cNvPr>
          <p:cNvSpPr txBox="1">
            <a:spLocks/>
          </p:cNvSpPr>
          <p:nvPr/>
        </p:nvSpPr>
        <p:spPr>
          <a:xfrm>
            <a:off x="366266" y="962025"/>
            <a:ext cx="8571359" cy="1674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다이어그램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바비큐 햄버거 요리 모델로 보는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 방법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③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박스의 상부에서 내려가며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수행을 통제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C7688-5644-40BD-9C3F-9195F73C87C0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1"/>
    </mc:Choice>
    <mc:Fallback xmlns="">
      <p:transition spd="slow" advTm="33531"/>
    </mc:Fallback>
  </mc:AlternateContent>
  <p:extLst>
    <p:ext uri="{3A86A75C-4F4B-4683-9AE1-C65F6400EC91}">
      <p14:laserTraceLst xmlns:p14="http://schemas.microsoft.com/office/powerpoint/2010/main">
        <p14:tracePtLst>
          <p14:tracePt t="794" x="8745538" y="3516313"/>
          <p14:tracePt t="803" x="8355013" y="3508375"/>
          <p14:tracePt t="810" x="7924800" y="3508375"/>
          <p14:tracePt t="818" x="7421563" y="3484563"/>
          <p14:tracePt t="827" x="6927850" y="3484563"/>
          <p14:tracePt t="834" x="6361113" y="3468688"/>
          <p14:tracePt t="842" x="5827713" y="3452813"/>
          <p14:tracePt t="851" x="5237163" y="3436938"/>
          <p14:tracePt t="859" x="4679950" y="3405188"/>
          <p14:tracePt t="867" x="4129088" y="3357563"/>
          <p14:tracePt t="875" x="3579813" y="3270250"/>
          <p14:tracePt t="882" x="3052763" y="3189288"/>
          <p14:tracePt t="892" x="2598738" y="3062288"/>
          <p14:tracePt t="909" x="1778000" y="2790825"/>
          <p14:tracePt t="914" x="1466850" y="2671763"/>
          <p14:tracePt t="922" x="1266825" y="2616200"/>
          <p14:tracePt t="930" x="1116013" y="2519363"/>
          <p14:tracePt t="939" x="1108075" y="2511425"/>
          <p14:tracePt t="1371" x="1092200" y="2519363"/>
          <p14:tracePt t="1378" x="1068388" y="2566988"/>
          <p14:tracePt t="1387" x="1052513" y="2600325"/>
          <p14:tracePt t="1395" x="1036638" y="2624138"/>
          <p14:tracePt t="1403" x="1020763" y="2640013"/>
          <p14:tracePt t="1410" x="996950" y="2655888"/>
          <p14:tracePt t="1418" x="965200" y="2671763"/>
          <p14:tracePt t="1427" x="933450" y="2687638"/>
          <p14:tracePt t="1434" x="892175" y="2695575"/>
          <p14:tracePt t="1443" x="868363" y="2703513"/>
          <p14:tracePt t="1450" x="844550" y="2711450"/>
          <p14:tracePt t="1458" x="828675" y="2727325"/>
          <p14:tracePt t="1467" x="812800" y="2727325"/>
          <p14:tracePt t="1475" x="804863" y="2727325"/>
          <p14:tracePt t="1483" x="804863" y="2735263"/>
          <p14:tracePt t="1491" x="796925" y="2735263"/>
          <p14:tracePt t="1531" x="804863" y="2735263"/>
          <p14:tracePt t="1539" x="804863" y="2743200"/>
          <p14:tracePt t="1547" x="812800" y="2743200"/>
          <p14:tracePt t="1563" x="820738" y="2743200"/>
          <p14:tracePt t="1587" x="836613" y="2743200"/>
          <p14:tracePt t="1602" x="844550" y="2743200"/>
          <p14:tracePt t="1610" x="852488" y="2743200"/>
          <p14:tracePt t="1619" x="860425" y="2735263"/>
          <p14:tracePt t="1635" x="876300" y="2735263"/>
          <p14:tracePt t="1643" x="892175" y="2727325"/>
          <p14:tracePt t="1651" x="900113" y="2719388"/>
          <p14:tracePt t="1658" x="908050" y="2719388"/>
          <p14:tracePt t="1667" x="917575" y="2719388"/>
          <p14:tracePt t="1675" x="925513" y="2719388"/>
          <p14:tracePt t="1683" x="933450" y="2719388"/>
          <p14:tracePt t="1691" x="933450" y="2711450"/>
          <p14:tracePt t="1699" x="941388" y="2711450"/>
          <p14:tracePt t="1731" x="949325" y="2703513"/>
          <p14:tracePt t="1738" x="949325" y="2695575"/>
          <p14:tracePt t="1747" x="957263" y="2687638"/>
          <p14:tracePt t="1755" x="957263" y="2679700"/>
          <p14:tracePt t="1763" x="965200" y="2663825"/>
          <p14:tracePt t="1770" x="973138" y="2655888"/>
          <p14:tracePt t="1778" x="989013" y="2640013"/>
          <p14:tracePt t="1787" x="989013" y="2632075"/>
          <p14:tracePt t="1795" x="996950" y="2616200"/>
          <p14:tracePt t="1803" x="1004888" y="2608263"/>
          <p14:tracePt t="1810" x="1012825" y="2592388"/>
          <p14:tracePt t="1818" x="1020763" y="2592388"/>
          <p14:tracePt t="1826" x="1020763" y="2584450"/>
          <p14:tracePt t="1834" x="1020763" y="2576513"/>
          <p14:tracePt t="1842" x="1020763" y="2566988"/>
          <p14:tracePt t="1858" x="1028700" y="2559050"/>
          <p14:tracePt t="1874" x="1028700" y="2551113"/>
          <p14:tracePt t="1882" x="1036638" y="2543175"/>
          <p14:tracePt t="1891" x="1036638" y="2535238"/>
          <p14:tracePt t="1915" x="1036638" y="2527300"/>
          <p14:tracePt t="1922" x="1044575" y="2527300"/>
          <p14:tracePt t="1978" x="1052513" y="2527300"/>
          <p14:tracePt t="2019" x="1052513" y="2519363"/>
          <p14:tracePt t="2027" x="1060450" y="2519363"/>
          <p14:tracePt t="2043" x="1068388" y="2519363"/>
          <p14:tracePt t="2067" x="1084263" y="2519363"/>
          <p14:tracePt t="2075" x="1092200" y="2519363"/>
          <p14:tracePt t="2083" x="1100138" y="2519363"/>
          <p14:tracePt t="2091" x="1108075" y="2519363"/>
          <p14:tracePt t="2098" x="1116013" y="2519363"/>
          <p14:tracePt t="2107" x="1123950" y="2519363"/>
          <p14:tracePt t="2115" x="1131888" y="2519363"/>
          <p14:tracePt t="2123" x="1147763" y="2519363"/>
          <p14:tracePt t="2131" x="1155700" y="2527300"/>
          <p14:tracePt t="2139" x="1171575" y="2527300"/>
          <p14:tracePt t="2147" x="1187450" y="2535238"/>
          <p14:tracePt t="2154" x="1203325" y="2543175"/>
          <p14:tracePt t="2163" x="1227138" y="2543175"/>
          <p14:tracePt t="2171" x="1243013" y="2543175"/>
          <p14:tracePt t="2179" x="1250950" y="2543175"/>
          <p14:tracePt t="2191" x="1274763" y="2551113"/>
          <p14:tracePt t="2194" x="1292225" y="2551113"/>
          <p14:tracePt t="2202" x="1300163" y="2551113"/>
          <p14:tracePt t="2210" x="1308100" y="2551113"/>
          <p14:tracePt t="2219" x="1323975" y="2551113"/>
          <p14:tracePt t="2226" x="1331913" y="2551113"/>
          <p14:tracePt t="2242" x="1339850" y="2559050"/>
          <p14:tracePt t="2250" x="1347788" y="2559050"/>
          <p14:tracePt t="2267" x="1355725" y="2559050"/>
          <p14:tracePt t="2291" x="1363663" y="2559050"/>
          <p14:tracePt t="2298" x="1379538" y="2566988"/>
          <p14:tracePt t="2307" x="1387475" y="2576513"/>
          <p14:tracePt t="2315" x="1395413" y="2576513"/>
          <p14:tracePt t="2323" x="1411288" y="2584450"/>
          <p14:tracePt t="2331" x="1419225" y="2584450"/>
          <p14:tracePt t="2339" x="1427163" y="2592388"/>
          <p14:tracePt t="2347" x="1450975" y="2600325"/>
          <p14:tracePt t="2355" x="1458913" y="2608263"/>
          <p14:tracePt t="2363" x="1466850" y="2608263"/>
          <p14:tracePt t="2370" x="1482725" y="2616200"/>
          <p14:tracePt t="2379" x="1498600" y="2624138"/>
          <p14:tracePt t="2387" x="1506538" y="2632075"/>
          <p14:tracePt t="2394" x="1514475" y="2632075"/>
          <p14:tracePt t="2403" x="1522413" y="2640013"/>
          <p14:tracePt t="2411" x="1538288" y="2640013"/>
          <p14:tracePt t="2419" x="1538288" y="2647950"/>
          <p14:tracePt t="2426" x="1546225" y="2647950"/>
          <p14:tracePt t="2442" x="1546225" y="2655888"/>
          <p14:tracePt t="2451" x="1554163" y="2655888"/>
          <p14:tracePt t="2475" x="1562100" y="2655888"/>
          <p14:tracePt t="2491" x="1570038" y="2655888"/>
          <p14:tracePt t="2595" x="1577975" y="2655888"/>
          <p14:tracePt t="2619" x="1585913" y="2663825"/>
          <p14:tracePt t="2635" x="1593850" y="2663825"/>
          <p14:tracePt t="2643" x="1601788" y="2663825"/>
          <p14:tracePt t="2650" x="1609725" y="2663825"/>
          <p14:tracePt t="2658" x="1617663" y="2663825"/>
          <p14:tracePt t="2667" x="1625600" y="2663825"/>
          <p14:tracePt t="2674" x="1641475" y="2671763"/>
          <p14:tracePt t="2683" x="1651000" y="2679700"/>
          <p14:tracePt t="2691" x="1666875" y="2679700"/>
          <p14:tracePt t="2698" x="1682750" y="2679700"/>
          <p14:tracePt t="2707" x="1690688" y="2687638"/>
          <p14:tracePt t="2715" x="1698625" y="2695575"/>
          <p14:tracePt t="2722" x="1714500" y="2695575"/>
          <p14:tracePt t="2731" x="1722438" y="2695575"/>
          <p14:tracePt t="2747" x="1730375" y="2695575"/>
          <p14:tracePt t="2755" x="1738313" y="2703513"/>
          <p14:tracePt t="2947" x="1746250" y="2703513"/>
          <p14:tracePt t="3523" x="1754188" y="2703513"/>
          <p14:tracePt t="3539" x="1762125" y="2703513"/>
          <p14:tracePt t="3547" x="1770063" y="2703513"/>
          <p14:tracePt t="3587" x="1778000" y="2703513"/>
          <p14:tracePt t="3603" x="1785938" y="2703513"/>
          <p14:tracePt t="3619" x="1793875" y="2695575"/>
          <p14:tracePt t="3627" x="1801813" y="2695575"/>
          <p14:tracePt t="3635" x="1825625" y="2687638"/>
          <p14:tracePt t="3643" x="1849438" y="2687638"/>
          <p14:tracePt t="3651" x="1889125" y="2687638"/>
          <p14:tracePt t="3659" x="1944688" y="2679700"/>
          <p14:tracePt t="3667" x="2008188" y="2671763"/>
          <p14:tracePt t="3675" x="2081213" y="2655888"/>
          <p14:tracePt t="3683" x="2176463" y="2655888"/>
          <p14:tracePt t="3691" x="2279650" y="2647950"/>
          <p14:tracePt t="3699" x="2392363" y="2640013"/>
          <p14:tracePt t="3706" x="2495550" y="2624138"/>
          <p14:tracePt t="3715" x="2606675" y="2616200"/>
          <p14:tracePt t="3722" x="2709863" y="2608263"/>
          <p14:tracePt t="3731" x="2822575" y="2608263"/>
          <p14:tracePt t="3739" x="2941638" y="2592388"/>
          <p14:tracePt t="3748" x="3036888" y="2576513"/>
          <p14:tracePt t="3755" x="3141663" y="2559050"/>
          <p14:tracePt t="3763" x="3221038" y="2551113"/>
          <p14:tracePt t="3771" x="3308350" y="2535238"/>
          <p14:tracePt t="3780" x="3387725" y="2527300"/>
          <p14:tracePt t="3787" x="3459163" y="2511425"/>
          <p14:tracePt t="3795" x="3524250" y="2495550"/>
          <p14:tracePt t="3803" x="3579813" y="2487613"/>
          <p14:tracePt t="3811" x="3635375" y="2471738"/>
          <p14:tracePt t="3819" x="3690938" y="2463800"/>
          <p14:tracePt t="3827" x="3738563" y="2447925"/>
          <p14:tracePt t="3835" x="3770313" y="2432050"/>
          <p14:tracePt t="3843" x="3802063" y="2416175"/>
          <p14:tracePt t="3851" x="3825875" y="2408238"/>
          <p14:tracePt t="3859" x="3843338" y="2400300"/>
          <p14:tracePt t="3867" x="3859213" y="2392363"/>
          <p14:tracePt t="3874" x="3867150" y="2392363"/>
          <p14:tracePt t="3883" x="3875088" y="2392363"/>
          <p14:tracePt t="3891" x="3890963" y="2384425"/>
          <p14:tracePt t="3899" x="3898900" y="2384425"/>
          <p14:tracePt t="3907" x="3906838" y="2376488"/>
          <p14:tracePt t="3923" x="3914775" y="2376488"/>
          <p14:tracePt t="3931" x="3922713" y="2376488"/>
          <p14:tracePt t="3939" x="3938588" y="2376488"/>
          <p14:tracePt t="3947" x="3954463" y="2376488"/>
          <p14:tracePt t="3955" x="3970338" y="2376488"/>
          <p14:tracePt t="3963" x="3986213" y="2376488"/>
          <p14:tracePt t="3971" x="4010025" y="2376488"/>
          <p14:tracePt t="3979" x="4033838" y="2376488"/>
          <p14:tracePt t="3987" x="4065588" y="2376488"/>
          <p14:tracePt t="3995" x="4089400" y="2376488"/>
          <p14:tracePt t="4003" x="4129088" y="2376488"/>
          <p14:tracePt t="4011" x="4176713" y="2376488"/>
          <p14:tracePt t="4019" x="4225925" y="2376488"/>
          <p14:tracePt t="4027" x="4273550" y="2376488"/>
          <p14:tracePt t="4035" x="4337050" y="2376488"/>
          <p14:tracePt t="4043" x="4400550" y="2376488"/>
          <p14:tracePt t="4051" x="4464050" y="2384425"/>
          <p14:tracePt t="4059" x="4527550" y="2384425"/>
          <p14:tracePt t="4067" x="4608513" y="2384425"/>
          <p14:tracePt t="4075" x="4687888" y="2392363"/>
          <p14:tracePt t="4083" x="4767263" y="2400300"/>
          <p14:tracePt t="4091" x="4838700" y="2400300"/>
          <p14:tracePt t="4099" x="4902200" y="2400300"/>
          <p14:tracePt t="4107" x="4967288" y="2408238"/>
          <p14:tracePt t="4115" x="5030788" y="2408238"/>
          <p14:tracePt t="4123" x="5078413" y="2408238"/>
          <p14:tracePt t="4131" x="5110163" y="2408238"/>
          <p14:tracePt t="4140" x="5133975" y="2408238"/>
          <p14:tracePt t="4147" x="5149850" y="2408238"/>
          <p14:tracePt t="4155" x="5157788" y="2408238"/>
          <p14:tracePt t="4203" x="5165725" y="2408238"/>
          <p14:tracePt t="4323" x="5165725" y="2416175"/>
          <p14:tracePt t="4363" x="5149850" y="2416175"/>
          <p14:tracePt t="4371" x="5149850" y="2424113"/>
          <p14:tracePt t="4387" x="5141913" y="2424113"/>
          <p14:tracePt t="4395" x="5141913" y="2432050"/>
          <p14:tracePt t="4411" x="5133975" y="2432050"/>
          <p14:tracePt t="4419" x="5126038" y="2439988"/>
          <p14:tracePt t="4435" x="5118100" y="2447925"/>
          <p14:tracePt t="4459" x="5110163" y="2447925"/>
          <p14:tracePt t="4499" x="5102225" y="2447925"/>
          <p14:tracePt t="4515" x="5094288" y="2447925"/>
          <p14:tracePt t="4523" x="5086350" y="2455863"/>
          <p14:tracePt t="4539" x="5070475" y="2455863"/>
          <p14:tracePt t="4547" x="5054600" y="2455863"/>
          <p14:tracePt t="4555" x="5038725" y="2455863"/>
          <p14:tracePt t="4563" x="5014913" y="2463800"/>
          <p14:tracePt t="4571" x="4991100" y="2471738"/>
          <p14:tracePt t="4579" x="4967288" y="2471738"/>
          <p14:tracePt t="4587" x="4943475" y="2479675"/>
          <p14:tracePt t="4594" x="4910138" y="2487613"/>
          <p14:tracePt t="4603" x="4862513" y="2495550"/>
          <p14:tracePt t="4611" x="4814888" y="2503488"/>
          <p14:tracePt t="4619" x="4775200" y="2503488"/>
          <p14:tracePt t="4627" x="4727575" y="2503488"/>
          <p14:tracePt t="4635" x="4672013" y="2511425"/>
          <p14:tracePt t="4642" x="4608513" y="2519363"/>
          <p14:tracePt t="4651" x="4535488" y="2519363"/>
          <p14:tracePt t="4659" x="4471988" y="2527300"/>
          <p14:tracePt t="4666" x="4384675" y="2543175"/>
          <p14:tracePt t="4675" x="4297363" y="2543175"/>
          <p14:tracePt t="4683" x="4217988" y="2543175"/>
          <p14:tracePt t="4691" x="4129088" y="2551113"/>
          <p14:tracePt t="4698" x="4033838" y="2551113"/>
          <p14:tracePt t="4706" x="3938588" y="2551113"/>
          <p14:tracePt t="4715" x="3859213" y="2551113"/>
          <p14:tracePt t="4722" x="3762375" y="2551113"/>
          <p14:tracePt t="4731" x="3675063" y="2551113"/>
          <p14:tracePt t="4738" x="3587750" y="2551113"/>
          <p14:tracePt t="4747" x="3508375" y="2551113"/>
          <p14:tracePt t="4755" x="3427413" y="2551113"/>
          <p14:tracePt t="4763" x="3363913" y="2551113"/>
          <p14:tracePt t="4770" x="3300413" y="2551113"/>
          <p14:tracePt t="4779" x="3260725" y="2551113"/>
          <p14:tracePt t="4787" x="3221038" y="2551113"/>
          <p14:tracePt t="4795" x="3173413" y="2551113"/>
          <p14:tracePt t="4803" x="3149600" y="2551113"/>
          <p14:tracePt t="4811" x="3125788" y="2551113"/>
          <p14:tracePt t="4819" x="3109913" y="2551113"/>
          <p14:tracePt t="4826" x="3100388" y="2551113"/>
          <p14:tracePt t="4842" x="3092450" y="2551113"/>
          <p14:tracePt t="5091" x="3092450" y="2559050"/>
          <p14:tracePt t="5115" x="3100388" y="2559050"/>
          <p14:tracePt t="5123" x="3109913" y="2559050"/>
          <p14:tracePt t="5155" x="3117850" y="2559050"/>
          <p14:tracePt t="5187" x="3125788" y="2559050"/>
          <p14:tracePt t="5219" x="3133725" y="2559050"/>
          <p14:tracePt t="5235" x="3141663" y="2559050"/>
          <p14:tracePt t="5251" x="3149600" y="2559050"/>
          <p14:tracePt t="5267" x="3157538" y="2559050"/>
          <p14:tracePt t="5283" x="3173413" y="2559050"/>
          <p14:tracePt t="5299" x="3181350" y="2559050"/>
          <p14:tracePt t="5306" x="3189288" y="2559050"/>
          <p14:tracePt t="5315" x="3197225" y="2559050"/>
          <p14:tracePt t="5323" x="3205163" y="2559050"/>
          <p14:tracePt t="5331" x="3221038" y="2559050"/>
          <p14:tracePt t="5339" x="3228975" y="2559050"/>
          <p14:tracePt t="5347" x="3236913" y="2559050"/>
          <p14:tracePt t="5354" x="3252788" y="2559050"/>
          <p14:tracePt t="5363" x="3268663" y="2559050"/>
          <p14:tracePt t="5371" x="3276600" y="2559050"/>
          <p14:tracePt t="5379" x="3292475" y="2559050"/>
          <p14:tracePt t="5387" x="3300413" y="2559050"/>
          <p14:tracePt t="5394" x="3324225" y="2559050"/>
          <p14:tracePt t="5402" x="3332163" y="2559050"/>
          <p14:tracePt t="5411" x="3340100" y="2559050"/>
          <p14:tracePt t="5418" x="3348038" y="2559050"/>
          <p14:tracePt t="5427" x="3371850" y="2559050"/>
          <p14:tracePt t="5435" x="3379788" y="2559050"/>
          <p14:tracePt t="5442" x="3395663" y="2559050"/>
          <p14:tracePt t="5450" x="3403600" y="2559050"/>
          <p14:tracePt t="5458" x="3419475" y="2559050"/>
          <p14:tracePt t="5467" x="3435350" y="2559050"/>
          <p14:tracePt t="5475" x="3451225" y="2551113"/>
          <p14:tracePt t="5482" x="3459163" y="2551113"/>
          <p14:tracePt t="5491" x="3476625" y="2551113"/>
          <p14:tracePt t="5499" x="3500438" y="2551113"/>
          <p14:tracePt t="5507" x="3508375" y="2543175"/>
          <p14:tracePt t="5515" x="3524250" y="2543175"/>
          <p14:tracePt t="5522" x="3532188" y="2543175"/>
          <p14:tracePt t="5531" x="3556000" y="2535238"/>
          <p14:tracePt t="5538" x="3571875" y="2527300"/>
          <p14:tracePt t="5547" x="3579813" y="2527300"/>
          <p14:tracePt t="5554" x="3587750" y="2527300"/>
          <p14:tracePt t="5562" x="3603625" y="2527300"/>
          <p14:tracePt t="5570" x="3619500" y="2527300"/>
          <p14:tracePt t="5579" x="3635375" y="2527300"/>
          <p14:tracePt t="5587" x="3651250" y="2519363"/>
          <p14:tracePt t="5594" x="3667125" y="2519363"/>
          <p14:tracePt t="5602" x="3690938" y="2519363"/>
          <p14:tracePt t="5610" x="3706813" y="2519363"/>
          <p14:tracePt t="5618" x="3730625" y="2519363"/>
          <p14:tracePt t="5627" x="3746500" y="2519363"/>
          <p14:tracePt t="5634" x="3770313" y="2519363"/>
          <p14:tracePt t="5642" x="3786188" y="2519363"/>
          <p14:tracePt t="5651" x="3817938" y="2519363"/>
          <p14:tracePt t="5658" x="3843338" y="2519363"/>
          <p14:tracePt t="5666" x="3867150" y="2519363"/>
          <p14:tracePt t="5675" x="3890963" y="2519363"/>
          <p14:tracePt t="5682" x="3914775" y="2519363"/>
          <p14:tracePt t="5691" x="3938588" y="2527300"/>
          <p14:tracePt t="5698" x="3962400" y="2527300"/>
          <p14:tracePt t="5707" x="3978275" y="2527300"/>
          <p14:tracePt t="5714" x="4002088" y="2527300"/>
          <p14:tracePt t="5722" x="4017963" y="2527300"/>
          <p14:tracePt t="5731" x="4041775" y="2527300"/>
          <p14:tracePt t="5738" x="4057650" y="2527300"/>
          <p14:tracePt t="5747" x="4081463" y="2527300"/>
          <p14:tracePt t="5755" x="4097338" y="2527300"/>
          <p14:tracePt t="5763" x="4113213" y="2527300"/>
          <p14:tracePt t="5770" x="4137025" y="2527300"/>
          <p14:tracePt t="5779" x="4152900" y="2535238"/>
          <p14:tracePt t="5786" x="4168775" y="2535238"/>
          <p14:tracePt t="5794" x="4192588" y="2535238"/>
          <p14:tracePt t="5802" x="4217988" y="2535238"/>
          <p14:tracePt t="5810" x="4233863" y="2535238"/>
          <p14:tracePt t="5819" x="4257675" y="2535238"/>
          <p14:tracePt t="5827" x="4281488" y="2535238"/>
          <p14:tracePt t="5834" x="4297363" y="2535238"/>
          <p14:tracePt t="5842" x="4329113" y="2535238"/>
          <p14:tracePt t="5850" x="4352925" y="2535238"/>
          <p14:tracePt t="5858" x="4376738" y="2535238"/>
          <p14:tracePt t="5867" x="4400550" y="2535238"/>
          <p14:tracePt t="5875" x="4416425" y="2535238"/>
          <p14:tracePt t="5882" x="4432300" y="2535238"/>
          <p14:tracePt t="5891" x="4456113" y="2535238"/>
          <p14:tracePt t="5898" x="4471988" y="2535238"/>
          <p14:tracePt t="5906" x="4495800" y="2535238"/>
          <p14:tracePt t="5915" x="4511675" y="2535238"/>
          <p14:tracePt t="5923" x="4519613" y="2535238"/>
          <p14:tracePt t="5931" x="4535488" y="2535238"/>
          <p14:tracePt t="5938" x="4543425" y="2535238"/>
          <p14:tracePt t="5946" x="4559300" y="2535238"/>
          <p14:tracePt t="5954" x="4567238" y="2535238"/>
          <p14:tracePt t="5963" x="4576763" y="2535238"/>
          <p14:tracePt t="5979" x="4584700" y="2535238"/>
          <p14:tracePt t="5995" x="4592638" y="2535238"/>
          <p14:tracePt t="6002" x="4600575" y="2535238"/>
          <p14:tracePt t="6019" x="4608513" y="2535238"/>
          <p14:tracePt t="6035" x="4616450" y="2535238"/>
          <p14:tracePt t="6042" x="4616450" y="2543175"/>
          <p14:tracePt t="6059" x="4624388" y="2543175"/>
          <p14:tracePt t="6235" x="4632325" y="2543175"/>
          <p14:tracePt t="6283" x="4640263" y="2543175"/>
          <p14:tracePt t="6307" x="4648200" y="2543175"/>
          <p14:tracePt t="6347" x="4656138" y="2543175"/>
          <p14:tracePt t="6419" x="4664075" y="2543175"/>
          <p14:tracePt t="6435" x="4664075" y="2551113"/>
          <p14:tracePt t="6443" x="4672013" y="2551113"/>
          <p14:tracePt t="6475" x="4679950" y="2559050"/>
          <p14:tracePt t="6691" x="4679950" y="2576513"/>
          <p14:tracePt t="6699" x="4687888" y="2592388"/>
          <p14:tracePt t="6706" x="4687888" y="2600325"/>
          <p14:tracePt t="6715" x="4695825" y="2608263"/>
          <p14:tracePt t="6722" x="4703763" y="2632075"/>
          <p14:tracePt t="6731" x="4703763" y="2655888"/>
          <p14:tracePt t="6739" x="4703763" y="2687638"/>
          <p14:tracePt t="6748" x="4711700" y="2719388"/>
          <p14:tracePt t="6755" x="4727575" y="2743200"/>
          <p14:tracePt t="6762" x="4735513" y="2759075"/>
          <p14:tracePt t="6770" x="4743450" y="2798763"/>
          <p14:tracePt t="6779" x="4751388" y="2814638"/>
          <p14:tracePt t="6786" x="4759325" y="2822575"/>
          <p14:tracePt t="6794" x="4767263" y="2838450"/>
          <p14:tracePt t="6802" x="4775200" y="2854325"/>
          <p14:tracePt t="6818" x="4783138" y="2862263"/>
          <p14:tracePt t="6827" x="4791075" y="2862263"/>
          <p14:tracePt t="6834" x="4791075" y="2878138"/>
          <p14:tracePt t="6842" x="4806950" y="2878138"/>
          <p14:tracePt t="6850" x="4814888" y="2886075"/>
          <p14:tracePt t="6858" x="4830763" y="2894013"/>
          <p14:tracePt t="6867" x="4846638" y="2894013"/>
          <p14:tracePt t="6875" x="4854575" y="2909888"/>
          <p14:tracePt t="6883" x="4870450" y="2909888"/>
          <p14:tracePt t="6891" x="4878388" y="2919413"/>
          <p14:tracePt t="6899" x="4894263" y="2927350"/>
          <p14:tracePt t="6906" x="4910138" y="2935288"/>
          <p14:tracePt t="6914" x="4918075" y="2935288"/>
          <p14:tracePt t="6922" x="4926013" y="2943225"/>
          <p14:tracePt t="6979" x="4926013" y="2951163"/>
          <p14:tracePt t="6986" x="4926013" y="2959100"/>
          <p14:tracePt t="7003" x="4926013" y="2967038"/>
          <p14:tracePt t="7010" x="4933950" y="2967038"/>
          <p14:tracePt t="7018" x="4933950" y="2982913"/>
          <p14:tracePt t="7027" x="4933950" y="2990850"/>
          <p14:tracePt t="7034" x="4933950" y="2998788"/>
          <p14:tracePt t="7043" x="4933950" y="3014663"/>
          <p14:tracePt t="7051" x="4943475" y="3038475"/>
          <p14:tracePt t="7059" x="4943475" y="3054350"/>
          <p14:tracePt t="7067" x="4951413" y="3070225"/>
          <p14:tracePt t="7075" x="4951413" y="3086100"/>
          <p14:tracePt t="7083" x="4951413" y="3109913"/>
          <p14:tracePt t="7091" x="4951413" y="3125788"/>
          <p14:tracePt t="7099" x="4951413" y="3141663"/>
          <p14:tracePt t="7107" x="4951413" y="3157538"/>
          <p14:tracePt t="7115" x="4951413" y="3181350"/>
          <p14:tracePt t="7123" x="4951413" y="3189288"/>
          <p14:tracePt t="7131" x="4951413" y="3213100"/>
          <p14:tracePt t="7139" x="4951413" y="3228975"/>
          <p14:tracePt t="7147" x="4951413" y="3244850"/>
          <p14:tracePt t="7155" x="4943475" y="3278188"/>
          <p14:tracePt t="7163" x="4943475" y="3294063"/>
          <p14:tracePt t="7171" x="4943475" y="3317875"/>
          <p14:tracePt t="7191" x="4943475" y="3341688"/>
          <p14:tracePt t="7194" x="4933950" y="3357563"/>
          <p14:tracePt t="7203" x="4933950" y="3365500"/>
          <p14:tracePt t="7219" x="4926013" y="3381375"/>
          <p14:tracePt t="7243" x="4926013" y="3397250"/>
          <p14:tracePt t="7259" x="4910138" y="3405188"/>
          <p14:tracePt t="7275" x="4910138" y="3413125"/>
          <p14:tracePt t="7291" x="4902200" y="3421063"/>
          <p14:tracePt t="7299" x="4902200" y="3429000"/>
          <p14:tracePt t="7307" x="4894263" y="3436938"/>
          <p14:tracePt t="7315" x="4886325" y="3436938"/>
          <p14:tracePt t="7323" x="4878388" y="3444875"/>
          <p14:tracePt t="7339" x="4870450" y="3444875"/>
          <p14:tracePt t="7347" x="4870450" y="3452813"/>
          <p14:tracePt t="7355" x="4862513" y="3452813"/>
          <p14:tracePt t="7363" x="4854575" y="3452813"/>
          <p14:tracePt t="7371" x="4846638" y="3452813"/>
          <p14:tracePt t="7379" x="4838700" y="3452813"/>
          <p14:tracePt t="7387" x="4830763" y="3452813"/>
          <p14:tracePt t="7394" x="4822825" y="3452813"/>
          <p14:tracePt t="7403" x="4814888" y="3452813"/>
          <p14:tracePt t="7410" x="4799013" y="3452813"/>
          <p14:tracePt t="7419" x="4791075" y="3460750"/>
          <p14:tracePt t="7427" x="4775200" y="3460750"/>
          <p14:tracePt t="7435" x="4759325" y="3460750"/>
          <p14:tracePt t="7443" x="4735513" y="3460750"/>
          <p14:tracePt t="7451" x="4711700" y="3460750"/>
          <p14:tracePt t="7458" x="4687888" y="3460750"/>
          <p14:tracePt t="7467" x="4664075" y="3460750"/>
          <p14:tracePt t="7475" x="4640263" y="3460750"/>
          <p14:tracePt t="7483" x="4608513" y="3460750"/>
          <p14:tracePt t="7491" x="4567238" y="3452813"/>
          <p14:tracePt t="7499" x="4535488" y="3452813"/>
          <p14:tracePt t="7507" x="4495800" y="3436938"/>
          <p14:tracePt t="7515" x="4471988" y="3436938"/>
          <p14:tracePt t="7523" x="4432300" y="3429000"/>
          <p14:tracePt t="7531" x="4408488" y="3421063"/>
          <p14:tracePt t="7538" x="4376738" y="3413125"/>
          <p14:tracePt t="7547" x="4352925" y="3397250"/>
          <p14:tracePt t="7555" x="4321175" y="3389313"/>
          <p14:tracePt t="7563" x="4297363" y="3365500"/>
          <p14:tracePt t="7571" x="4281488" y="3357563"/>
          <p14:tracePt t="7579" x="4257675" y="3333750"/>
          <p14:tracePt t="7587" x="4241800" y="3325813"/>
          <p14:tracePt t="7595" x="4225925" y="3302000"/>
          <p14:tracePt t="7603" x="4192588" y="3294063"/>
          <p14:tracePt t="7611" x="4176713" y="3270250"/>
          <p14:tracePt t="7619" x="4137025" y="3252788"/>
          <p14:tracePt t="7627" x="4105275" y="3221038"/>
          <p14:tracePt t="7635" x="4065588" y="3197225"/>
          <p14:tracePt t="7643" x="4033838" y="3165475"/>
          <p14:tracePt t="7651" x="4002088" y="3141663"/>
          <p14:tracePt t="7659" x="3970338" y="3125788"/>
          <p14:tracePt t="7667" x="3946525" y="3101975"/>
          <p14:tracePt t="7675" x="3914775" y="3078163"/>
          <p14:tracePt t="7683" x="3898900" y="3054350"/>
          <p14:tracePt t="7691" x="3883025" y="3038475"/>
          <p14:tracePt t="7699" x="3867150" y="3030538"/>
          <p14:tracePt t="7707" x="3859213" y="3006725"/>
          <p14:tracePt t="7715" x="3859213" y="2990850"/>
          <p14:tracePt t="7723" x="3843338" y="2982913"/>
          <p14:tracePt t="7731" x="3843338" y="2967038"/>
          <p14:tracePt t="7739" x="3833813" y="2951163"/>
          <p14:tracePt t="7746" x="3833813" y="2919413"/>
          <p14:tracePt t="7755" x="3833813" y="2901950"/>
          <p14:tracePt t="7762" x="3833813" y="2886075"/>
          <p14:tracePt t="7771" x="3833813" y="2862263"/>
          <p14:tracePt t="7778" x="3833813" y="2838450"/>
          <p14:tracePt t="7787" x="3833813" y="2822575"/>
          <p14:tracePt t="7795" x="3833813" y="2798763"/>
          <p14:tracePt t="7803" x="3843338" y="2782888"/>
          <p14:tracePt t="7811" x="3851275" y="2759075"/>
          <p14:tracePt t="7819" x="3859213" y="2743200"/>
          <p14:tracePt t="7827" x="3875088" y="2727325"/>
          <p14:tracePt t="7835" x="3875088" y="2711450"/>
          <p14:tracePt t="7843" x="3890963" y="2695575"/>
          <p14:tracePt t="7851" x="3898900" y="2679700"/>
          <p14:tracePt t="7859" x="3906838" y="2663825"/>
          <p14:tracePt t="7867" x="3922713" y="2655888"/>
          <p14:tracePt t="7875" x="3930650" y="2640013"/>
          <p14:tracePt t="7883" x="3938588" y="2632075"/>
          <p14:tracePt t="7891" x="3954463" y="2616200"/>
          <p14:tracePt t="7899" x="3962400" y="2608263"/>
          <p14:tracePt t="7908" x="3986213" y="2592388"/>
          <p14:tracePt t="7915" x="4002088" y="2584450"/>
          <p14:tracePt t="7923" x="4017963" y="2566988"/>
          <p14:tracePt t="7931" x="4033838" y="2559050"/>
          <p14:tracePt t="7938" x="4049713" y="2551113"/>
          <p14:tracePt t="7947" x="4073525" y="2535238"/>
          <p14:tracePt t="7955" x="4089400" y="2527300"/>
          <p14:tracePt t="7963" x="4105275" y="2519363"/>
          <p14:tracePt t="7971" x="4121150" y="2503488"/>
          <p14:tracePt t="7979" x="4137025" y="2495550"/>
          <p14:tracePt t="7987" x="4152900" y="2495550"/>
          <p14:tracePt t="7995" x="4160838" y="2487613"/>
          <p14:tracePt t="8003" x="4184650" y="2479675"/>
          <p14:tracePt t="8011" x="4200525" y="2479675"/>
          <p14:tracePt t="8019" x="4210050" y="2479675"/>
          <p14:tracePt t="8027" x="4217988" y="2471738"/>
          <p14:tracePt t="8035" x="4241800" y="2471738"/>
          <p14:tracePt t="8043" x="4257675" y="2463800"/>
          <p14:tracePt t="8051" x="4265613" y="2463800"/>
          <p14:tracePt t="8058" x="4281488" y="2455863"/>
          <p14:tracePt t="8067" x="4297363" y="2455863"/>
          <p14:tracePt t="8075" x="4321175" y="2455863"/>
          <p14:tracePt t="8083" x="4337050" y="2455863"/>
          <p14:tracePt t="8091" x="4352925" y="2455863"/>
          <p14:tracePt t="8099" x="4360863" y="2447925"/>
          <p14:tracePt t="8107" x="4384675" y="2447925"/>
          <p14:tracePt t="8115" x="4400550" y="2439988"/>
          <p14:tracePt t="8123" x="4424363" y="2439988"/>
          <p14:tracePt t="8131" x="4440238" y="2439988"/>
          <p14:tracePt t="8139" x="4464050" y="2439988"/>
          <p14:tracePt t="8147" x="4479925" y="2439988"/>
          <p14:tracePt t="8155" x="4503738" y="2439988"/>
          <p14:tracePt t="8163" x="4519613" y="2439988"/>
          <p14:tracePt t="8170" x="4551363" y="2439988"/>
          <p14:tracePt t="8179" x="4576763" y="2439988"/>
          <p14:tracePt t="8188" x="4600575" y="2439988"/>
          <p14:tracePt t="8195" x="4624388" y="2439988"/>
          <p14:tracePt t="8203" x="4648200" y="2439988"/>
          <p14:tracePt t="8211" x="4672013" y="2439988"/>
          <p14:tracePt t="8219" x="4687888" y="2439988"/>
          <p14:tracePt t="8226" x="4703763" y="2439988"/>
          <p14:tracePt t="8234" x="4719638" y="2439988"/>
          <p14:tracePt t="8243" x="4735513" y="2447925"/>
          <p14:tracePt t="8251" x="4751388" y="2447925"/>
          <p14:tracePt t="8259" x="4759325" y="2447925"/>
          <p14:tracePt t="8266" x="4767263" y="2447925"/>
          <p14:tracePt t="8275" x="4783138" y="2455863"/>
          <p14:tracePt t="8283" x="4799013" y="2463800"/>
          <p14:tracePt t="8291" x="4814888" y="2471738"/>
          <p14:tracePt t="8299" x="4830763" y="2471738"/>
          <p14:tracePt t="8307" x="4846638" y="2479675"/>
          <p14:tracePt t="8315" x="4846638" y="2487613"/>
          <p14:tracePt t="8323" x="4862513" y="2487613"/>
          <p14:tracePt t="8331" x="4878388" y="2495550"/>
          <p14:tracePt t="8339" x="4878388" y="2503488"/>
          <p14:tracePt t="8347" x="4886325" y="2503488"/>
          <p14:tracePt t="8355" x="4894263" y="2511425"/>
          <p14:tracePt t="8363" x="4902200" y="2511425"/>
          <p14:tracePt t="8371" x="4910138" y="2527300"/>
          <p14:tracePt t="8379" x="4918075" y="2535238"/>
          <p14:tracePt t="8387" x="4933950" y="2543175"/>
          <p14:tracePt t="8395" x="4943475" y="2551113"/>
          <p14:tracePt t="8403" x="4951413" y="2559050"/>
          <p14:tracePt t="8410" x="4959350" y="2584450"/>
          <p14:tracePt t="8419" x="4975225" y="2592388"/>
          <p14:tracePt t="8427" x="4975225" y="2600325"/>
          <p14:tracePt t="8435" x="4991100" y="2608263"/>
          <p14:tracePt t="8443" x="4991100" y="2624138"/>
          <p14:tracePt t="8451" x="4999038" y="2632075"/>
          <p14:tracePt t="8459" x="5006975" y="2640013"/>
          <p14:tracePt t="8467" x="5014913" y="2647950"/>
          <p14:tracePt t="8483" x="5014913" y="2655888"/>
          <p14:tracePt t="8491" x="5022850" y="2655888"/>
          <p14:tracePt t="8499" x="5022850" y="2671763"/>
          <p14:tracePt t="8515" x="5022850" y="2679700"/>
          <p14:tracePt t="8523" x="5030788" y="2687638"/>
          <p14:tracePt t="8531" x="5038725" y="2695575"/>
          <p14:tracePt t="8539" x="5038725" y="2711450"/>
          <p14:tracePt t="8547" x="5038725" y="2719388"/>
          <p14:tracePt t="8555" x="5038725" y="2727325"/>
          <p14:tracePt t="8563" x="5046663" y="2751138"/>
          <p14:tracePt t="8571" x="5054600" y="2767013"/>
          <p14:tracePt t="8579" x="5054600" y="2782888"/>
          <p14:tracePt t="8587" x="5062538" y="2798763"/>
          <p14:tracePt t="8595" x="5062538" y="2822575"/>
          <p14:tracePt t="8603" x="5062538" y="2838450"/>
          <p14:tracePt t="8610" x="5070475" y="2854325"/>
          <p14:tracePt t="8619" x="5070475" y="2870200"/>
          <p14:tracePt t="8627" x="5078413" y="2878138"/>
          <p14:tracePt t="8635" x="5078413" y="2894013"/>
          <p14:tracePt t="8643" x="5078413" y="2901950"/>
          <p14:tracePt t="8651" x="5078413" y="2909888"/>
          <p14:tracePt t="8658" x="5078413" y="2919413"/>
          <p14:tracePt t="8675" x="5086350" y="2927350"/>
          <p14:tracePt t="8683" x="5086350" y="2935288"/>
          <p14:tracePt t="8699" x="5086350" y="2943225"/>
          <p14:tracePt t="8859" x="5086350" y="2951163"/>
          <p14:tracePt t="8907" x="5078413" y="2951163"/>
          <p14:tracePt t="8923" x="5078413" y="2959100"/>
          <p14:tracePt t="8931" x="5070475" y="2959100"/>
          <p14:tracePt t="8939" x="5062538" y="2959100"/>
          <p14:tracePt t="8947" x="5054600" y="2959100"/>
          <p14:tracePt t="8955" x="5038725" y="2967038"/>
          <p14:tracePt t="8971" x="5030788" y="2974975"/>
          <p14:tracePt t="9299" x="5038725" y="2974975"/>
          <p14:tracePt t="9307" x="5046663" y="2974975"/>
          <p14:tracePt t="9315" x="5046663" y="2967038"/>
          <p14:tracePt t="9323" x="5054600" y="2967038"/>
          <p14:tracePt t="9331" x="5062538" y="2959100"/>
          <p14:tracePt t="9339" x="5070475" y="2959100"/>
          <p14:tracePt t="9347" x="5070475" y="2951163"/>
          <p14:tracePt t="9355" x="5070475" y="2943225"/>
          <p14:tracePt t="9363" x="5086350" y="2935288"/>
          <p14:tracePt t="9371" x="5094288" y="2909888"/>
          <p14:tracePt t="9379" x="5110163" y="2894013"/>
          <p14:tracePt t="9387" x="5118100" y="2878138"/>
          <p14:tracePt t="9395" x="5133975" y="2862263"/>
          <p14:tracePt t="9403" x="5149850" y="2830513"/>
          <p14:tracePt t="9411" x="5173663" y="2814638"/>
          <p14:tracePt t="9419" x="5189538" y="2798763"/>
          <p14:tracePt t="9427" x="5213350" y="2782888"/>
          <p14:tracePt t="9435" x="5229225" y="2767013"/>
          <p14:tracePt t="9443" x="5245100" y="2751138"/>
          <p14:tracePt t="9451" x="5253038" y="2735263"/>
          <p14:tracePt t="9459" x="5276850" y="2719388"/>
          <p14:tracePt t="9467" x="5284788" y="2695575"/>
          <p14:tracePt t="9475" x="5300663" y="2687638"/>
          <p14:tracePt t="9483" x="5300663" y="2679700"/>
          <p14:tracePt t="9491" x="5318125" y="2663825"/>
          <p14:tracePt t="9499" x="5318125" y="2655888"/>
          <p14:tracePt t="9507" x="5326063" y="2647950"/>
          <p14:tracePt t="9515" x="5334000" y="2640013"/>
          <p14:tracePt t="9523" x="5334000" y="2632075"/>
          <p14:tracePt t="9539" x="5341938" y="2624138"/>
          <p14:tracePt t="9555" x="5341938" y="2616200"/>
          <p14:tracePt t="9579" x="5349875" y="2616200"/>
          <p14:tracePt t="9651" x="5357813" y="2608263"/>
          <p14:tracePt t="9659" x="5365750" y="2608263"/>
          <p14:tracePt t="9675" x="5373688" y="2608263"/>
          <p14:tracePt t="9683" x="5381625" y="2600325"/>
          <p14:tracePt t="9691" x="5389563" y="2600325"/>
          <p14:tracePt t="9699" x="5405438" y="2600325"/>
          <p14:tracePt t="9707" x="5421313" y="2600325"/>
          <p14:tracePt t="9715" x="5429250" y="2592388"/>
          <p14:tracePt t="9723" x="5445125" y="2592388"/>
          <p14:tracePt t="9731" x="5468938" y="2584450"/>
          <p14:tracePt t="9739" x="5484813" y="2584450"/>
          <p14:tracePt t="9747" x="5508625" y="2584450"/>
          <p14:tracePt t="9755" x="5524500" y="2584450"/>
          <p14:tracePt t="9763" x="5540375" y="2576513"/>
          <p14:tracePt t="9771" x="5548313" y="2576513"/>
          <p14:tracePt t="9779" x="5564188" y="2566988"/>
          <p14:tracePt t="9787" x="5572125" y="2566988"/>
          <p14:tracePt t="9795" x="5588000" y="2559050"/>
          <p14:tracePt t="9803" x="5603875" y="2559050"/>
          <p14:tracePt t="9811" x="5619750" y="2559050"/>
          <p14:tracePt t="9819" x="5635625" y="2559050"/>
          <p14:tracePt t="9827" x="5651500" y="2559050"/>
          <p14:tracePt t="9835" x="5659438" y="2559050"/>
          <p14:tracePt t="9842" x="5676900" y="2559050"/>
          <p14:tracePt t="9851" x="5692775" y="2559050"/>
          <p14:tracePt t="9859" x="5708650" y="2559050"/>
          <p14:tracePt t="9867" x="5732463" y="2559050"/>
          <p14:tracePt t="9874" x="5740400" y="2559050"/>
          <p14:tracePt t="9883" x="5756275" y="2559050"/>
          <p14:tracePt t="9891" x="5764213" y="2559050"/>
          <p14:tracePt t="9899" x="5780088" y="2559050"/>
          <p14:tracePt t="9908" x="5795963" y="2559050"/>
          <p14:tracePt t="9915" x="5803900" y="2559050"/>
          <p14:tracePt t="9923" x="5811838" y="2559050"/>
          <p14:tracePt t="9931" x="5827713" y="2559050"/>
          <p14:tracePt t="9939" x="5835650" y="2559050"/>
          <p14:tracePt t="9955" x="5851525" y="2559050"/>
          <p14:tracePt t="9971" x="5859463" y="2559050"/>
          <p14:tracePt t="9995" x="5867400" y="2559050"/>
          <p14:tracePt t="10011" x="5875338" y="2559050"/>
          <p14:tracePt t="10027" x="5883275" y="2559050"/>
          <p14:tracePt t="10060" x="5891213" y="2559050"/>
          <p14:tracePt t="10075" x="5907088" y="2559050"/>
          <p14:tracePt t="10083" x="5915025" y="2559050"/>
          <p14:tracePt t="10099" x="5930900" y="2559050"/>
          <p14:tracePt t="10107" x="5938838" y="2559050"/>
          <p14:tracePt t="10115" x="5946775" y="2559050"/>
          <p14:tracePt t="10123" x="5954713" y="2559050"/>
          <p14:tracePt t="10131" x="5970588" y="2559050"/>
          <p14:tracePt t="10139" x="5978525" y="2559050"/>
          <p14:tracePt t="10147" x="5986463" y="2559050"/>
          <p14:tracePt t="10163" x="5994400" y="2559050"/>
          <p14:tracePt t="10170" x="6002338" y="2559050"/>
          <p14:tracePt t="10187" x="6010275" y="2559050"/>
          <p14:tracePt t="10195" x="6018213" y="2559050"/>
          <p14:tracePt t="10203" x="6026150" y="2559050"/>
          <p14:tracePt t="10211" x="6034088" y="2559050"/>
          <p14:tracePt t="10219" x="6043613" y="2559050"/>
          <p14:tracePt t="10227" x="6051550" y="2559050"/>
          <p14:tracePt t="10235" x="6067425" y="2559050"/>
          <p14:tracePt t="10243" x="6075363" y="2559050"/>
          <p14:tracePt t="10251" x="6083300" y="2559050"/>
          <p14:tracePt t="10259" x="6099175" y="2559050"/>
          <p14:tracePt t="10267" x="6115050" y="2559050"/>
          <p14:tracePt t="10275" x="6130925" y="2559050"/>
          <p14:tracePt t="10283" x="6146800" y="2559050"/>
          <p14:tracePt t="10291" x="6162675" y="2559050"/>
          <p14:tracePt t="10299" x="6178550" y="2559050"/>
          <p14:tracePt t="10307" x="6194425" y="2559050"/>
          <p14:tracePt t="10315" x="6218238" y="2559050"/>
          <p14:tracePt t="10323" x="6234113" y="2566988"/>
          <p14:tracePt t="10331" x="6249988" y="2566988"/>
          <p14:tracePt t="10339" x="6257925" y="2566988"/>
          <p14:tracePt t="10347" x="6273800" y="2566988"/>
          <p14:tracePt t="10355" x="6289675" y="2566988"/>
          <p14:tracePt t="10363" x="6297613" y="2566988"/>
          <p14:tracePt t="10371" x="6305550" y="2566988"/>
          <p14:tracePt t="10379" x="6313488" y="2566988"/>
          <p14:tracePt t="10387" x="6321425" y="2566988"/>
          <p14:tracePt t="10395" x="6329363" y="2566988"/>
          <p14:tracePt t="10403" x="6345238" y="2566988"/>
          <p14:tracePt t="10419" x="6353175" y="2566988"/>
          <p14:tracePt t="10427" x="6361113" y="2566988"/>
          <p14:tracePt t="10435" x="6369050" y="2566988"/>
          <p14:tracePt t="10451" x="6376988" y="2566988"/>
          <p14:tracePt t="10467" x="6384925" y="2566988"/>
          <p14:tracePt t="10475" x="6392863" y="2559050"/>
          <p14:tracePt t="10491" x="6402388" y="2559050"/>
          <p14:tracePt t="10507" x="6410325" y="2559050"/>
          <p14:tracePt t="10515" x="6418263" y="2559050"/>
          <p14:tracePt t="10531" x="6426200" y="2559050"/>
          <p14:tracePt t="10547" x="6434138" y="2551113"/>
          <p14:tracePt t="10555" x="6442075" y="2551113"/>
          <p14:tracePt t="10579" x="6450013" y="2551113"/>
          <p14:tracePt t="10595" x="6457950" y="2551113"/>
          <p14:tracePt t="10603" x="6465888" y="2551113"/>
          <p14:tracePt t="10611" x="6473825" y="2551113"/>
          <p14:tracePt t="10619" x="6481763" y="2551113"/>
          <p14:tracePt t="10627" x="6489700" y="2551113"/>
          <p14:tracePt t="10635" x="6497638" y="2551113"/>
          <p14:tracePt t="10642" x="6513513" y="2551113"/>
          <p14:tracePt t="10651" x="6521450" y="2551113"/>
          <p14:tracePt t="10659" x="6529388" y="2551113"/>
          <p14:tracePt t="10667" x="6537325" y="2551113"/>
          <p14:tracePt t="10675" x="6545263" y="2551113"/>
          <p14:tracePt t="10682" x="6553200" y="2551113"/>
          <p14:tracePt t="10691" x="6561138" y="2551113"/>
          <p14:tracePt t="10699" x="6569075" y="2551113"/>
          <p14:tracePt t="10707" x="6577013" y="2551113"/>
          <p14:tracePt t="10723" x="6584950" y="2551113"/>
          <p14:tracePt t="10731" x="6592888" y="2551113"/>
          <p14:tracePt t="10739" x="6600825" y="2551113"/>
          <p14:tracePt t="10755" x="6608763" y="2551113"/>
          <p14:tracePt t="10771" x="6616700" y="2551113"/>
          <p14:tracePt t="10787" x="6632575" y="2551113"/>
          <p14:tracePt t="10803" x="6648450" y="2551113"/>
          <p14:tracePt t="10810" x="6656388" y="2543175"/>
          <p14:tracePt t="10819" x="6672263" y="2543175"/>
          <p14:tracePt t="10827" x="6680200" y="2535238"/>
          <p14:tracePt t="10835" x="6696075" y="2535238"/>
          <p14:tracePt t="10842" x="6704013" y="2535238"/>
          <p14:tracePt t="10851" x="6719888" y="2535238"/>
          <p14:tracePt t="10859" x="6727825" y="2535238"/>
          <p14:tracePt t="10867" x="6751638" y="2535238"/>
          <p14:tracePt t="10875" x="6759575" y="2535238"/>
          <p14:tracePt t="10883" x="6769100" y="2535238"/>
          <p14:tracePt t="10891" x="6777038" y="2535238"/>
          <p14:tracePt t="10899" x="6792913" y="2527300"/>
          <p14:tracePt t="10907" x="6800850" y="2527300"/>
          <p14:tracePt t="10915" x="6816725" y="2527300"/>
          <p14:tracePt t="10923" x="6824663" y="2527300"/>
          <p14:tracePt t="10931" x="6840538" y="2527300"/>
          <p14:tracePt t="10939" x="6848475" y="2527300"/>
          <p14:tracePt t="10947" x="6856413" y="2527300"/>
          <p14:tracePt t="10955" x="6872288" y="2527300"/>
          <p14:tracePt t="10962" x="6880225" y="2527300"/>
          <p14:tracePt t="10979" x="6896100" y="2527300"/>
          <p14:tracePt t="10995" x="6904038" y="2527300"/>
          <p14:tracePt t="11267" x="6904038" y="2535238"/>
          <p14:tracePt t="11299" x="6888163" y="2543175"/>
          <p14:tracePt t="11307" x="6880225" y="2551113"/>
          <p14:tracePt t="11315" x="6872288" y="2551113"/>
          <p14:tracePt t="11323" x="6864350" y="2559050"/>
          <p14:tracePt t="11331" x="6840538" y="2566988"/>
          <p14:tracePt t="11339" x="6824663" y="2576513"/>
          <p14:tracePt t="11347" x="6800850" y="2584450"/>
          <p14:tracePt t="11354" x="6777038" y="2608263"/>
          <p14:tracePt t="11363" x="6743700" y="2624138"/>
          <p14:tracePt t="11371" x="6727825" y="2640013"/>
          <p14:tracePt t="11379" x="6696075" y="2671763"/>
          <p14:tracePt t="11387" x="6680200" y="2703513"/>
          <p14:tracePt t="11395" x="6648450" y="2735263"/>
          <p14:tracePt t="11403" x="6608763" y="2767013"/>
          <p14:tracePt t="11411" x="6569075" y="2790825"/>
          <p14:tracePt t="11419" x="6537325" y="2814638"/>
          <p14:tracePt t="11427" x="6489700" y="2838450"/>
          <p14:tracePt t="11435" x="6442075" y="2854325"/>
          <p14:tracePt t="11443" x="6402388" y="2870200"/>
          <p14:tracePt t="11451" x="6369050" y="2878138"/>
          <p14:tracePt t="11459" x="6329363" y="2894013"/>
          <p14:tracePt t="11467" x="6297613" y="2901950"/>
          <p14:tracePt t="11475" x="6249988" y="2919413"/>
          <p14:tracePt t="11483" x="6218238" y="2927350"/>
          <p14:tracePt t="11491" x="6194425" y="2935288"/>
          <p14:tracePt t="11499" x="6146800" y="2943225"/>
          <p14:tracePt t="11508" x="6099175" y="2959100"/>
          <p14:tracePt t="11515" x="6043613" y="2974975"/>
          <p14:tracePt t="11523" x="6002338" y="2982913"/>
          <p14:tracePt t="11531" x="5930900" y="2998788"/>
          <p14:tracePt t="11538" x="5859463" y="3006725"/>
          <p14:tracePt t="11547" x="5780088" y="3014663"/>
          <p14:tracePt t="11555" x="5716588" y="3022600"/>
          <p14:tracePt t="11563" x="5643563" y="3022600"/>
          <p14:tracePt t="11571" x="5556250" y="3022600"/>
          <p14:tracePt t="11579" x="5492750" y="3022600"/>
          <p14:tracePt t="11587" x="5429250" y="3022600"/>
          <p14:tracePt t="11595" x="5365750" y="3022600"/>
          <p14:tracePt t="11603" x="5326063" y="3022600"/>
          <p14:tracePt t="11610" x="5276850" y="3022600"/>
          <p14:tracePt t="11618" x="5245100" y="3006725"/>
          <p14:tracePt t="11626" x="5213350" y="2998788"/>
          <p14:tracePt t="11635" x="5189538" y="2982913"/>
          <p14:tracePt t="11643" x="5173663" y="2974975"/>
          <p14:tracePt t="11651" x="5165725" y="2967038"/>
          <p14:tracePt t="11659" x="5149850" y="2959100"/>
          <p14:tracePt t="11667" x="5141913" y="2959100"/>
          <p14:tracePt t="11683" x="5141913" y="2951163"/>
          <p14:tracePt t="11691" x="5133975" y="2951163"/>
          <p14:tracePt t="11835" x="5133975" y="2959100"/>
          <p14:tracePt t="11979" x="5118100" y="2959100"/>
          <p14:tracePt t="12019" x="5110163" y="2959100"/>
          <p14:tracePt t="12187" x="5102225" y="2959100"/>
          <p14:tracePt t="12203" x="5094288" y="2959100"/>
          <p14:tracePt t="12539" x="5102225" y="2959100"/>
          <p14:tracePt t="12683" x="5102225" y="2967038"/>
          <p14:tracePt t="12699" x="5110163" y="2967038"/>
          <p14:tracePt t="12963" x="5110163" y="2982913"/>
          <p14:tracePt t="12979" x="5110163" y="2990850"/>
          <p14:tracePt t="13011" x="5110163" y="2998788"/>
          <p14:tracePt t="13787" x="5110163" y="3006725"/>
          <p14:tracePt t="13795" x="5118100" y="3006725"/>
          <p14:tracePt t="13827" x="5118100" y="3014663"/>
          <p14:tracePt t="14171" x="5118100" y="3022600"/>
          <p14:tracePt t="14179" x="5118100" y="3030538"/>
          <p14:tracePt t="14187" x="5118100" y="3038475"/>
          <p14:tracePt t="14195" x="5126038" y="3046413"/>
          <p14:tracePt t="14211" x="5126038" y="3062288"/>
          <p14:tracePt t="14219" x="5126038" y="3070225"/>
          <p14:tracePt t="14227" x="5126038" y="3078163"/>
          <p14:tracePt t="14235" x="5126038" y="3094038"/>
          <p14:tracePt t="14242" x="5126038" y="3117850"/>
          <p14:tracePt t="14251" x="5126038" y="3125788"/>
          <p14:tracePt t="14259" x="5126038" y="3141663"/>
          <p14:tracePt t="14267" x="5133975" y="3157538"/>
          <p14:tracePt t="14275" x="5133975" y="3181350"/>
          <p14:tracePt t="14283" x="5133975" y="3205163"/>
          <p14:tracePt t="14291" x="5141913" y="3221038"/>
          <p14:tracePt t="14299" x="5141913" y="3236913"/>
          <p14:tracePt t="14307" x="5141913" y="3262313"/>
          <p14:tracePt t="14315" x="5141913" y="3286125"/>
          <p14:tracePt t="14323" x="5141913" y="3309938"/>
          <p14:tracePt t="14331" x="5141913" y="3325813"/>
          <p14:tracePt t="14338" x="5141913" y="3341688"/>
          <p14:tracePt t="14347" x="5133975" y="3349625"/>
          <p14:tracePt t="14354" x="5133975" y="3365500"/>
          <p14:tracePt t="14363" x="5133975" y="3381375"/>
          <p14:tracePt t="14371" x="5133975" y="3389313"/>
          <p14:tracePt t="14379" x="5133975" y="3397250"/>
          <p14:tracePt t="14387" x="5133975" y="3413125"/>
          <p14:tracePt t="14395" x="5133975" y="3421063"/>
          <p14:tracePt t="14403" x="5126038" y="3429000"/>
          <p14:tracePt t="14411" x="5126038" y="3436938"/>
          <p14:tracePt t="14419" x="5126038" y="3444875"/>
          <p14:tracePt t="14435" x="5118100" y="3452813"/>
          <p14:tracePt t="14443" x="5118100" y="3460750"/>
          <p14:tracePt t="14451" x="5118100" y="3468688"/>
          <p14:tracePt t="14459" x="5118100" y="3476625"/>
          <p14:tracePt t="14467" x="5118100" y="3484563"/>
          <p14:tracePt t="14474" x="5118100" y="3492500"/>
          <p14:tracePt t="14482" x="5118100" y="3500438"/>
          <p14:tracePt t="14499" x="5118100" y="3508375"/>
          <p14:tracePt t="14547" x="5118100" y="3516313"/>
          <p14:tracePt t="14971" x="5118100" y="3524250"/>
          <p14:tracePt t="14979" x="5118100" y="3540125"/>
          <p14:tracePt t="14995" x="5118100" y="3556000"/>
          <p14:tracePt t="15003" x="5118100" y="3563938"/>
          <p14:tracePt t="15011" x="5118100" y="3571875"/>
          <p14:tracePt t="15019" x="5118100" y="3579813"/>
          <p14:tracePt t="15027" x="5118100" y="3587750"/>
          <p14:tracePt t="15955" x="5118100" y="3579813"/>
          <p14:tracePt t="15963" x="5118100" y="3563938"/>
          <p14:tracePt t="15971" x="5110163" y="3548063"/>
          <p14:tracePt t="15979" x="5102225" y="3532188"/>
          <p14:tracePt t="15987" x="5102225" y="3508375"/>
          <p14:tracePt t="15995" x="5094288" y="3492500"/>
          <p14:tracePt t="16003" x="5086350" y="3468688"/>
          <p14:tracePt t="16010" x="5086350" y="3452813"/>
          <p14:tracePt t="16019" x="5078413" y="3436938"/>
          <p14:tracePt t="16027" x="5078413" y="3413125"/>
          <p14:tracePt t="16035" x="5062538" y="3397250"/>
          <p14:tracePt t="16043" x="5062538" y="3389313"/>
          <p14:tracePt t="16051" x="5062538" y="3381375"/>
          <p14:tracePt t="16411" x="5054600" y="3373438"/>
          <p14:tracePt t="16435" x="5054600" y="3365500"/>
          <p14:tracePt t="16442" x="5046663" y="3365500"/>
          <p14:tracePt t="16451" x="5038725" y="3357563"/>
          <p14:tracePt t="16595" x="5038725" y="3365500"/>
          <p14:tracePt t="16603" x="5038725" y="3373438"/>
          <p14:tracePt t="16610" x="5046663" y="3389313"/>
          <p14:tracePt t="16619" x="5046663" y="3397250"/>
          <p14:tracePt t="16627" x="5046663" y="3405188"/>
          <p14:tracePt t="16643" x="5062538" y="3405188"/>
          <p14:tracePt t="16651" x="5070475" y="3365500"/>
          <p14:tracePt t="16659" x="5086350" y="3365500"/>
          <p14:tracePt t="16667" x="5118100" y="3349625"/>
          <p14:tracePt t="16955" x="5118100" y="3357563"/>
          <p14:tracePt t="16963" x="5118100" y="3381375"/>
          <p14:tracePt t="16971" x="5118100" y="3405188"/>
          <p14:tracePt t="16979" x="5086350" y="3444875"/>
          <p14:tracePt t="16987" x="5070475" y="3460750"/>
          <p14:tracePt t="16995" x="5038725" y="3492500"/>
          <p14:tracePt t="17003" x="5006975" y="3508375"/>
          <p14:tracePt t="17011" x="4975225" y="3508375"/>
          <p14:tracePt t="17019" x="4959350" y="3508375"/>
          <p14:tracePt t="17027" x="4943475" y="3508375"/>
          <p14:tracePt t="17035" x="4933950" y="3508375"/>
          <p14:tracePt t="17043" x="4926013" y="3508375"/>
          <p14:tracePt t="17051" x="4910138" y="3508375"/>
          <p14:tracePt t="17067" x="4894263" y="3508375"/>
          <p14:tracePt t="17090" x="4886325" y="3508375"/>
          <p14:tracePt t="17108" x="4878388" y="3508375"/>
          <p14:tracePt t="17115" x="4878388" y="3500438"/>
          <p14:tracePt t="17123" x="4862513" y="3500438"/>
          <p14:tracePt t="17131" x="4854575" y="3492500"/>
          <p14:tracePt t="17139" x="4838700" y="3476625"/>
          <p14:tracePt t="17147" x="4822825" y="3468688"/>
          <p14:tracePt t="17155" x="4806950" y="3452813"/>
          <p14:tracePt t="17163" x="4799013" y="3444875"/>
          <p14:tracePt t="17171" x="4775200" y="3436938"/>
          <p14:tracePt t="17179" x="4767263" y="3429000"/>
          <p14:tracePt t="17187" x="4759325" y="3421063"/>
          <p14:tracePt t="17195" x="4743450" y="3421063"/>
          <p14:tracePt t="17203" x="4743450" y="3413125"/>
          <p14:tracePt t="17211" x="4727575" y="3405188"/>
          <p14:tracePt t="17227" x="4727575" y="3397250"/>
          <p14:tracePt t="17234" x="4719638" y="3397250"/>
          <p14:tracePt t="17251" x="4719638" y="3389313"/>
          <p14:tracePt t="17258" x="4711700" y="3389313"/>
          <p14:tracePt t="17267" x="4703763" y="3381375"/>
          <p14:tracePt t="17274" x="4703763" y="3373438"/>
          <p14:tracePt t="17283" x="4703763" y="3365500"/>
          <p14:tracePt t="17291" x="4695825" y="3357563"/>
          <p14:tracePt t="17299" x="4695825" y="3349625"/>
          <p14:tracePt t="17307" x="4695825" y="3341688"/>
          <p14:tracePt t="17315" x="4687888" y="3333750"/>
          <p14:tracePt t="17323" x="4687888" y="3325813"/>
          <p14:tracePt t="17339" x="4679950" y="3317875"/>
          <p14:tracePt t="17347" x="4679950" y="3309938"/>
          <p14:tracePt t="17484" x="4672013" y="3325813"/>
          <p14:tracePt t="17490" x="4672013" y="3333750"/>
          <p14:tracePt t="17499" x="4664075" y="3357563"/>
          <p14:tracePt t="17507" x="4664075" y="3381375"/>
          <p14:tracePt t="17515" x="4656138" y="3405188"/>
          <p14:tracePt t="17522" x="4656138" y="3429000"/>
          <p14:tracePt t="17531" x="4640263" y="3452813"/>
          <p14:tracePt t="17539" x="4640263" y="3484563"/>
          <p14:tracePt t="17547" x="4632325" y="3508375"/>
          <p14:tracePt t="17555" x="4632325" y="3524250"/>
          <p14:tracePt t="17563" x="4632325" y="3548063"/>
          <p14:tracePt t="17570" x="4624388" y="3579813"/>
          <p14:tracePt t="17579" x="4624388" y="3605213"/>
          <p14:tracePt t="17587" x="4624388" y="3629025"/>
          <p14:tracePt t="17595" x="4624388" y="3652838"/>
          <p14:tracePt t="17603" x="4624388" y="3684588"/>
          <p14:tracePt t="17610" x="4624388" y="3708400"/>
          <p14:tracePt t="17619" x="4624388" y="3724275"/>
          <p14:tracePt t="17627" x="4616450" y="3732213"/>
          <p14:tracePt t="17635" x="4616450" y="3748088"/>
          <p14:tracePt t="17643" x="4616450" y="3756025"/>
          <p14:tracePt t="17651" x="4616450" y="3771900"/>
          <p14:tracePt t="17659" x="4616450" y="3787775"/>
          <p14:tracePt t="17674" x="4616450" y="3795713"/>
          <p14:tracePt t="17682" x="4616450" y="3803650"/>
          <p14:tracePt t="17690" x="4616450" y="3811588"/>
          <p14:tracePt t="17708" x="4616450" y="3819525"/>
          <p14:tracePt t="17731" x="4616450" y="3827463"/>
          <p14:tracePt t="17802" x="4616450" y="3835400"/>
          <p14:tracePt t="17875" x="4608513" y="3835400"/>
          <p14:tracePt t="17883" x="4608513" y="3843338"/>
          <p14:tracePt t="17907" x="4608513" y="3851275"/>
          <p14:tracePt t="17923" x="4608513" y="3867150"/>
          <p14:tracePt t="17939" x="4608513" y="3875088"/>
          <p14:tracePt t="17947" x="4608513" y="3883025"/>
          <p14:tracePt t="17955" x="4608513" y="3890963"/>
          <p14:tracePt t="17963" x="4608513" y="3898900"/>
          <p14:tracePt t="17971" x="4608513" y="3906838"/>
          <p14:tracePt t="17979" x="4608513" y="3914775"/>
          <p14:tracePt t="17987" x="4608513" y="3930650"/>
          <p14:tracePt t="17995" x="4616450" y="3938588"/>
          <p14:tracePt t="18003" x="4616450" y="3956050"/>
          <p14:tracePt t="18011" x="4616450" y="3971925"/>
          <p14:tracePt t="18019" x="4624388" y="3987800"/>
          <p14:tracePt t="18027" x="4624388" y="3995738"/>
          <p14:tracePt t="18034" x="4624388" y="4003675"/>
          <p14:tracePt t="18043" x="4624388" y="4019550"/>
          <p14:tracePt t="18051" x="4624388" y="4035425"/>
          <p14:tracePt t="18067" x="4624388" y="4043363"/>
          <p14:tracePt t="18075" x="4632325" y="4043363"/>
          <p14:tracePt t="18203" x="4632325" y="4035425"/>
          <p14:tracePt t="18211" x="4632325" y="4027488"/>
          <p14:tracePt t="18227" x="4632325" y="4019550"/>
          <p14:tracePt t="18235" x="4632325" y="4011613"/>
          <p14:tracePt t="18243" x="4632325" y="4003675"/>
          <p14:tracePt t="18251" x="4632325" y="3995738"/>
          <p14:tracePt t="18259" x="4632325" y="3987800"/>
          <p14:tracePt t="18267" x="4632325" y="3979863"/>
          <p14:tracePt t="18275" x="4632325" y="3971925"/>
          <p14:tracePt t="18290" x="4632325" y="3956050"/>
          <p14:tracePt t="18299" x="4624388" y="3956050"/>
          <p14:tracePt t="18307" x="4624388" y="3948113"/>
          <p14:tracePt t="18339" x="4624388" y="3938588"/>
          <p14:tracePt t="18451" x="4624388" y="3930650"/>
          <p14:tracePt t="18458" x="4624388" y="3922713"/>
          <p14:tracePt t="18539" x="4624388" y="3914775"/>
          <p14:tracePt t="18588" x="4632325" y="3906838"/>
          <p14:tracePt t="18611" x="4640263" y="3906838"/>
          <p14:tracePt t="18619" x="4648200" y="3906838"/>
          <p14:tracePt t="18650" x="4656138" y="3906838"/>
          <p14:tracePt t="18675" x="4664075" y="3906838"/>
          <p14:tracePt t="18699" x="4672013" y="3906838"/>
          <p14:tracePt t="18707" x="4679950" y="3906838"/>
          <p14:tracePt t="18731" x="4687888" y="3906838"/>
          <p14:tracePt t="18795" x="4695825" y="3906838"/>
          <p14:tracePt t="18836" x="4703763" y="3906838"/>
          <p14:tracePt t="18842" x="4711700" y="3898900"/>
          <p14:tracePt t="18851" x="4711700" y="3890963"/>
          <p14:tracePt t="18858" x="4719638" y="3890963"/>
          <p14:tracePt t="18867" x="4719638" y="3883025"/>
          <p14:tracePt t="18874" x="4727575" y="3883025"/>
          <p14:tracePt t="18891" x="4727575" y="3875088"/>
          <p14:tracePt t="18908" x="4727575" y="3859213"/>
          <p14:tracePt t="18922" x="4735513" y="3851275"/>
          <p14:tracePt t="18947" x="4735513" y="3843338"/>
          <p14:tracePt t="19531" x="4735513" y="3835400"/>
          <p14:tracePt t="19555" x="4735513" y="3827463"/>
          <p14:tracePt t="19571" x="4735513" y="3819525"/>
          <p14:tracePt t="19586" x="4735513" y="3811588"/>
          <p14:tracePt t="19594" x="4735513" y="3803650"/>
          <p14:tracePt t="19602" x="4735513" y="3795713"/>
          <p14:tracePt t="19618" x="4735513" y="3787775"/>
          <p14:tracePt t="19635" x="4735513" y="3779838"/>
          <p14:tracePt t="19667" x="4735513" y="3771900"/>
          <p14:tracePt t="19914" x="4735513" y="3763963"/>
          <p14:tracePt t="19947" x="4735513" y="3756025"/>
          <p14:tracePt t="19995" x="4735513" y="3748088"/>
          <p14:tracePt t="20299" x="4735513" y="3740150"/>
          <p14:tracePt t="20315" x="4735513" y="3732213"/>
          <p14:tracePt t="20346" x="4735513" y="3724275"/>
          <p14:tracePt t="20395" x="4743450" y="3724275"/>
          <p14:tracePt t="20402" x="4751388" y="3724275"/>
          <p14:tracePt t="20427" x="4759325" y="3724275"/>
          <p14:tracePt t="20451" x="4767263" y="3716338"/>
          <p14:tracePt t="20467" x="4775200" y="3716338"/>
          <p14:tracePt t="20474" x="4783138" y="3716338"/>
          <p14:tracePt t="20490" x="4791075" y="3716338"/>
          <p14:tracePt t="20507" x="4799013" y="3716338"/>
          <p14:tracePt t="20523" x="4806950" y="3716338"/>
          <p14:tracePt t="20531" x="4814888" y="3716338"/>
          <p14:tracePt t="20538" x="4822825" y="3716338"/>
          <p14:tracePt t="20555" x="4838700" y="3716338"/>
          <p14:tracePt t="20563" x="4838700" y="3708400"/>
          <p14:tracePt t="20570" x="4846638" y="3708400"/>
          <p14:tracePt t="20579" x="4854575" y="3700463"/>
          <p14:tracePt t="20586" x="4862513" y="3700463"/>
          <p14:tracePt t="20595" x="4878388" y="3700463"/>
          <p14:tracePt t="20602" x="4886325" y="3692525"/>
          <p14:tracePt t="20619" x="4902200" y="3692525"/>
          <p14:tracePt t="20626" x="4902200" y="3684588"/>
          <p14:tracePt t="20642" x="4910138" y="3684588"/>
          <p14:tracePt t="20667" x="4918075" y="3676650"/>
          <p14:tracePt t="20979" x="4918075" y="3668713"/>
          <p14:tracePt t="21003" x="4926013" y="3668713"/>
          <p14:tracePt t="21019" x="4926013" y="3660775"/>
          <p14:tracePt t="21026" x="4926013" y="3652838"/>
          <p14:tracePt t="21059" x="4926013" y="3644900"/>
          <p14:tracePt t="21738" x="4926013" y="3636963"/>
          <p14:tracePt t="22594" x="4926013" y="3629025"/>
          <p14:tracePt t="22602" x="4926013" y="3621088"/>
          <p14:tracePt t="23419" x="4926013" y="3613150"/>
          <p14:tracePt t="23435" x="4926013" y="3605213"/>
          <p14:tracePt t="23443" x="4926013" y="3595688"/>
          <p14:tracePt t="23450" x="4926013" y="3587750"/>
          <p14:tracePt t="23467" x="4926013" y="3579813"/>
          <p14:tracePt t="25164" x="4926013" y="3587750"/>
          <p14:tracePt t="25179" x="4926013" y="3595688"/>
          <p14:tracePt t="25203" x="4926013" y="3605213"/>
          <p14:tracePt t="25291" x="4926013" y="3587750"/>
          <p14:tracePt t="25299" x="4933950" y="3587750"/>
          <p14:tracePt t="25307" x="4933950" y="3579813"/>
          <p14:tracePt t="25315" x="4933950" y="3563938"/>
          <p14:tracePt t="25322" x="4933950" y="3556000"/>
          <p14:tracePt t="25330" x="4933950" y="3548063"/>
          <p14:tracePt t="25339" x="4933950" y="3540125"/>
          <p14:tracePt t="25467" x="4933950" y="3548063"/>
          <p14:tracePt t="25483" x="4933950" y="3556000"/>
          <p14:tracePt t="25490" x="4933950" y="3563938"/>
          <p14:tracePt t="25531" x="4933950" y="3571875"/>
          <p14:tracePt t="25923" x="4951413" y="3571875"/>
          <p14:tracePt t="25931" x="4959350" y="3571875"/>
          <p14:tracePt t="25947" x="4975225" y="3571875"/>
          <p14:tracePt t="25955" x="4999038" y="3579813"/>
          <p14:tracePt t="25963" x="5006975" y="3579813"/>
          <p14:tracePt t="25971" x="5014913" y="3587750"/>
          <p14:tracePt t="25979" x="5030788" y="3595688"/>
          <p14:tracePt t="25987" x="5054600" y="3595688"/>
          <p14:tracePt t="25995" x="5078413" y="3605213"/>
          <p14:tracePt t="26002" x="5118100" y="3605213"/>
          <p14:tracePt t="26010" x="5149850" y="3613150"/>
          <p14:tracePt t="26019" x="5197475" y="3621088"/>
          <p14:tracePt t="26026" x="5237163" y="3621088"/>
          <p14:tracePt t="26035" x="5276850" y="3629025"/>
          <p14:tracePt t="26042" x="5310188" y="3629025"/>
          <p14:tracePt t="26051" x="5341938" y="3636963"/>
          <p14:tracePt t="26058" x="5381625" y="3636963"/>
          <p14:tracePt t="26066" x="5413375" y="3636963"/>
          <p14:tracePt t="26074" x="5437188" y="3644900"/>
          <p14:tracePt t="26083" x="5453063" y="3644900"/>
          <p14:tracePt t="26091" x="5468938" y="3644900"/>
          <p14:tracePt t="26099" x="5476875" y="3644900"/>
          <p14:tracePt t="26307" x="5476875" y="3652838"/>
          <p14:tracePt t="26539" x="5476875" y="3644900"/>
          <p14:tracePt t="26547" x="5484813" y="3636963"/>
          <p14:tracePt t="26554" x="5484813" y="3621088"/>
          <p14:tracePt t="26563" x="5484813" y="3613150"/>
          <p14:tracePt t="26570" x="5484813" y="3605213"/>
          <p14:tracePt t="26579" x="5484813" y="3595688"/>
          <p14:tracePt t="26595" x="5484813" y="3587750"/>
          <p14:tracePt t="26635" x="5492750" y="3587750"/>
          <p14:tracePt t="26675" x="5492750" y="3595688"/>
          <p14:tracePt t="26683" x="5492750" y="3605213"/>
          <p14:tracePt t="26699" x="5492750" y="3613150"/>
          <p14:tracePt t="26707" x="5492750" y="3621088"/>
          <p14:tracePt t="26723" x="5492750" y="3629025"/>
          <p14:tracePt t="26731" x="5492750" y="3636963"/>
          <p14:tracePt t="26739" x="5500688" y="3636963"/>
          <p14:tracePt t="26843" x="5500688" y="3629025"/>
          <p14:tracePt t="26858" x="5500688" y="3621088"/>
          <p14:tracePt t="26875" x="5500688" y="3613150"/>
          <p14:tracePt t="27043" x="5500688" y="3621088"/>
          <p14:tracePt t="27058" x="5500688" y="3636963"/>
          <p14:tracePt t="27186" x="5500688" y="3629025"/>
          <p14:tracePt t="27194" x="5500688" y="3613150"/>
          <p14:tracePt t="27202" x="5500688" y="3605213"/>
          <p14:tracePt t="27210" x="5500688" y="3595688"/>
          <p14:tracePt t="27218" x="5500688" y="3587750"/>
          <p14:tracePt t="27226" x="5500688" y="3571875"/>
          <p14:tracePt t="27250" x="5500688" y="3563938"/>
          <p14:tracePt t="27347" x="5500688" y="3579813"/>
          <p14:tracePt t="27363" x="5500688" y="3587750"/>
          <p14:tracePt t="27371" x="5500688" y="3605213"/>
          <p14:tracePt t="27378" x="5500688" y="3613150"/>
          <p14:tracePt t="27387" x="5500688" y="3621088"/>
          <p14:tracePt t="27394" x="5500688" y="3636963"/>
          <p14:tracePt t="27435" x="5500688" y="3644900"/>
          <p14:tracePt t="27507" x="5500688" y="3652838"/>
          <p14:tracePt t="27514" x="5500688" y="3660775"/>
          <p14:tracePt t="27522" x="5500688" y="3668713"/>
          <p14:tracePt t="27539" x="5500688" y="3676650"/>
          <p14:tracePt t="27618" x="5508625" y="3668713"/>
          <p14:tracePt t="27626" x="5508625" y="3660775"/>
          <p14:tracePt t="27634" x="5516563" y="3644900"/>
          <p14:tracePt t="27642" x="5516563" y="3636963"/>
          <p14:tracePt t="27650" x="5516563" y="3629025"/>
          <p14:tracePt t="27658" x="5524500" y="3629025"/>
          <p14:tracePt t="27666" x="5524500" y="3621088"/>
          <p14:tracePt t="27682" x="5532438" y="3621088"/>
          <p14:tracePt t="27706" x="5540375" y="3621088"/>
          <p14:tracePt t="27714" x="5548313" y="3636963"/>
          <p14:tracePt t="27722" x="5564188" y="3652838"/>
          <p14:tracePt t="27730" x="5580063" y="3668713"/>
          <p14:tracePt t="27738" x="5595938" y="3692525"/>
          <p14:tracePt t="27746" x="5611813" y="3716338"/>
          <p14:tracePt t="27754" x="5635625" y="3740150"/>
          <p14:tracePt t="27763" x="5651500" y="3763963"/>
          <p14:tracePt t="27770" x="5667375" y="3763963"/>
          <p14:tracePt t="27778" x="5684838" y="3771900"/>
          <p14:tracePt t="27786" x="5708650" y="3771900"/>
          <p14:tracePt t="27794" x="5732463" y="3771900"/>
          <p14:tracePt t="27803" x="5748338" y="3756025"/>
          <p14:tracePt t="27811" x="5764213" y="3732213"/>
          <p14:tracePt t="27818" x="5772150" y="3708400"/>
          <p14:tracePt t="27826" x="5780088" y="3684588"/>
          <p14:tracePt t="27834" x="5788025" y="3676650"/>
          <p14:tracePt t="27842" x="5772150" y="3613150"/>
          <p14:tracePt t="27850" x="5764213" y="3595688"/>
          <p14:tracePt t="28074" x="5772150" y="3571875"/>
          <p14:tracePt t="28082" x="5788025" y="3563938"/>
          <p14:tracePt t="28090" x="5811838" y="3563938"/>
          <p14:tracePt t="28098" x="5827713" y="3556000"/>
          <p14:tracePt t="28107" x="5851525" y="3556000"/>
          <p14:tracePt t="28114" x="5867400" y="3556000"/>
          <p14:tracePt t="28122" x="5875338" y="3556000"/>
          <p14:tracePt t="28130" x="5883275" y="3556000"/>
          <p14:tracePt t="28147" x="5883275" y="3571875"/>
          <p14:tracePt t="28154" x="5875338" y="3587750"/>
          <p14:tracePt t="28163" x="5867400" y="3595688"/>
          <p14:tracePt t="28170" x="5851525" y="3613150"/>
          <p14:tracePt t="28178" x="5827713" y="3621088"/>
          <p14:tracePt t="28186" x="5811838" y="3621088"/>
          <p14:tracePt t="28194" x="5803900" y="3621088"/>
          <p14:tracePt t="28202" x="5788025" y="3621088"/>
          <p14:tracePt t="28210" x="5780088" y="3621088"/>
          <p14:tracePt t="28218" x="5772150" y="3621088"/>
          <p14:tracePt t="28226" x="5764213" y="3621088"/>
          <p14:tracePt t="28234" x="5764213" y="3629025"/>
          <p14:tracePt t="28242" x="5756275" y="3629025"/>
          <p14:tracePt t="28258" x="5740400" y="3636963"/>
          <p14:tracePt t="28267" x="5732463" y="3652838"/>
          <p14:tracePt t="28274" x="5724525" y="3652838"/>
          <p14:tracePt t="28282" x="5716588" y="3652838"/>
          <p14:tracePt t="28291" x="5716588" y="3660775"/>
          <p14:tracePt t="28523" x="5708650" y="3660775"/>
          <p14:tracePt t="28579" x="5700713" y="3660775"/>
          <p14:tracePt t="28594" x="5692775" y="3660775"/>
          <p14:tracePt t="28618" x="5684838" y="3660775"/>
          <p14:tracePt t="28722" x="5676900" y="3668713"/>
          <p14:tracePt t="28746" x="5667375" y="3676650"/>
          <p14:tracePt t="28778" x="5667375" y="3684588"/>
          <p14:tracePt t="28810" x="5659438" y="3692525"/>
          <p14:tracePt t="28818" x="5651500" y="3692525"/>
          <p14:tracePt t="28962" x="5651500" y="3700463"/>
          <p14:tracePt t="29346" x="5643563" y="3700463"/>
          <p14:tracePt t="30906" x="5635625" y="3708400"/>
          <p14:tracePt t="30930" x="5635625" y="3716338"/>
          <p14:tracePt t="30938" x="5635625" y="3724275"/>
          <p14:tracePt t="30963" x="5627688" y="3732213"/>
          <p14:tracePt t="30995" x="5627688" y="3740150"/>
          <p14:tracePt t="31026" x="5619750" y="3748088"/>
          <p14:tracePt t="31050" x="5619750" y="3756025"/>
          <p14:tracePt t="31083" x="5619750" y="3763963"/>
          <p14:tracePt t="31234" x="5619750" y="3756025"/>
          <p14:tracePt t="31242" x="5619750" y="3748088"/>
          <p14:tracePt t="31258" x="5619750" y="3740150"/>
          <p14:tracePt t="31274" x="5619750" y="3724275"/>
          <p14:tracePt t="31299" x="5619750" y="3716338"/>
          <p14:tracePt t="31363" x="5619750" y="3708400"/>
          <p14:tracePt t="31370" x="5611813" y="3708400"/>
          <p14:tracePt t="31394" x="5603875" y="3700463"/>
          <p14:tracePt t="31410" x="5603875" y="3692525"/>
          <p14:tracePt t="31419" x="5603875" y="3684588"/>
          <p14:tracePt t="31426" x="5595938" y="3684588"/>
          <p14:tracePt t="31555" x="5603875" y="3684588"/>
          <p14:tracePt t="31562" x="5603875" y="3692525"/>
          <p14:tracePt t="31578" x="5611813" y="3700463"/>
          <p14:tracePt t="31586" x="5611813" y="3708400"/>
          <p14:tracePt t="31594" x="5611813" y="3716338"/>
          <p14:tracePt t="31610" x="5611813" y="3724275"/>
          <p14:tracePt t="31642" x="5611813" y="3732213"/>
          <p14:tracePt t="31851" x="5619750" y="3732213"/>
          <p14:tracePt t="31866" x="5627688" y="3732213"/>
          <p14:tracePt t="31882" x="5635625" y="3732213"/>
          <p14:tracePt t="31890" x="5651500" y="3732213"/>
          <p14:tracePt t="31898" x="5676900" y="3732213"/>
          <p14:tracePt t="31906" x="5692775" y="3724275"/>
          <p14:tracePt t="31914" x="5732463" y="3708400"/>
          <p14:tracePt t="31923" x="5772150" y="3692525"/>
          <p14:tracePt t="31930" x="5803900" y="3684588"/>
          <p14:tracePt t="31938" x="5843588" y="3660775"/>
          <p14:tracePt t="31946" x="5883275" y="3652838"/>
          <p14:tracePt t="31954" x="5938838" y="3636963"/>
          <p14:tracePt t="31963" x="5994400" y="3621088"/>
          <p14:tracePt t="31970" x="6067425" y="3605213"/>
          <p14:tracePt t="31978" x="6122988" y="3587750"/>
          <p14:tracePt t="31986" x="6186488" y="3579813"/>
          <p14:tracePt t="31995" x="6257925" y="3571875"/>
          <p14:tracePt t="32002" x="6337300" y="3563938"/>
          <p14:tracePt t="32010" x="6410325" y="3556000"/>
          <p14:tracePt t="32018" x="6473825" y="3548063"/>
          <p14:tracePt t="32026" x="6553200" y="3532188"/>
          <p14:tracePt t="32034" x="6640513" y="3516313"/>
          <p14:tracePt t="32042" x="6719888" y="3516313"/>
          <p14:tracePt t="32050" x="6808788" y="3508375"/>
          <p14:tracePt t="32058" x="6904038" y="3500438"/>
          <p14:tracePt t="32066" x="7007225" y="3492500"/>
          <p14:tracePt t="32074" x="7102475" y="3492500"/>
          <p14:tracePt t="32082" x="7199313" y="3476625"/>
          <p14:tracePt t="32091" x="7310438" y="3476625"/>
          <p14:tracePt t="32098" x="7405688" y="3460750"/>
          <p14:tracePt t="32107" x="7502525" y="3452813"/>
          <p14:tracePt t="32114" x="7597775" y="3436938"/>
          <p14:tracePt t="32124" x="7685088" y="3429000"/>
          <p14:tracePt t="32130" x="7756525" y="3429000"/>
          <p14:tracePt t="32139" x="7812088" y="3421063"/>
          <p14:tracePt t="32146" x="7835900" y="3421063"/>
          <p14:tracePt t="32157" x="7859713" y="3421063"/>
          <p14:tracePt t="32162" x="7869238" y="3421063"/>
          <p14:tracePt t="32170" x="7877175" y="3421063"/>
          <p14:tracePt t="32178" x="7877175" y="3397250"/>
          <p14:tracePt t="32435" x="7885113" y="3436938"/>
          <p14:tracePt t="32442" x="7900988" y="3468688"/>
          <p14:tracePt t="32450" x="7908925" y="3500438"/>
          <p14:tracePt t="32458" x="7924800" y="3532188"/>
          <p14:tracePt t="32467" x="7956550" y="3540125"/>
          <p14:tracePt t="32474" x="8004175" y="3532188"/>
          <p14:tracePt t="32482" x="8059738" y="3524250"/>
          <p14:tracePt t="32491" x="8107363" y="3524250"/>
          <p14:tracePt t="32498" x="8162925" y="3516313"/>
          <p14:tracePt t="32507" x="8186738" y="3516313"/>
          <p14:tracePt t="32514" x="8210550" y="3500438"/>
          <p14:tracePt t="32523" x="8226425" y="3492500"/>
          <p14:tracePt t="32530" x="8259763" y="3484563"/>
          <p14:tracePt t="32538" x="8291513" y="3468688"/>
          <p14:tracePt t="32546" x="8355013" y="3452813"/>
          <p14:tracePt t="32554" x="8418513" y="3429000"/>
          <p14:tracePt t="32563" x="8482013" y="3413125"/>
          <p14:tracePt t="32570" x="8561388" y="3405188"/>
          <p14:tracePt t="32578" x="8626475" y="3397250"/>
          <p14:tracePt t="32586" x="8682038" y="3381375"/>
          <p14:tracePt t="32594" x="8753475" y="3373438"/>
          <p14:tracePt t="32602" x="8809038" y="3365500"/>
          <p14:tracePt t="32610" x="8864600" y="3349625"/>
          <p14:tracePt t="32618" x="8912225" y="3333750"/>
          <p14:tracePt t="32626" x="8959850" y="3325813"/>
          <p14:tracePt t="32634" x="9009063" y="3317875"/>
          <p14:tracePt t="32642" x="9064625" y="3317875"/>
          <p14:tracePt t="32650" x="9120188" y="33099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6CC80C3E-5A6A-41D4-86E5-D35948C9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316913" y="6503988"/>
            <a:ext cx="620712" cy="35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E4EB3-D00C-480C-9E35-045366ECCE7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3">
            <a:extLst>
              <a:ext uri="{FF2B5EF4-FFF2-40B4-BE49-F238E27FC236}">
                <a16:creationId xmlns:a16="http://schemas.microsoft.com/office/drawing/2014/main" id="{C0C7DC35-14A3-443D-B6A1-10B333CB4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46804"/>
            <a:ext cx="6480720" cy="362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D0CB0-7EA9-48A2-904E-77B017BD7325}"/>
              </a:ext>
            </a:extLst>
          </p:cNvPr>
          <p:cNvSpPr txBox="1"/>
          <p:nvPr/>
        </p:nvSpPr>
        <p:spPr>
          <a:xfrm>
            <a:off x="376486" y="188640"/>
            <a:ext cx="7704856" cy="5492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모형 구축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210F528-2AFC-46AF-BA2B-2AFD1A5874E6}"/>
              </a:ext>
            </a:extLst>
          </p:cNvPr>
          <p:cNvSpPr txBox="1">
            <a:spLocks/>
          </p:cNvSpPr>
          <p:nvPr/>
        </p:nvSpPr>
        <p:spPr>
          <a:xfrm>
            <a:off x="366266" y="962025"/>
            <a:ext cx="8571359" cy="20349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다이어그램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바비큐 햄버거 요리 모델로 보는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IDEF0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 방법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④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Mechanism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박스의 하부에서부터 올라가며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의해 사용되는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사람이나 기계와 같은 자원을 표시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12"/>
    </mc:Choice>
    <mc:Fallback xmlns="">
      <p:transition spd="slow" advTm="29512"/>
    </mc:Fallback>
  </mc:AlternateContent>
  <p:extLst>
    <p:ext uri="{3A86A75C-4F4B-4683-9AE1-C65F6400EC91}">
      <p14:laserTraceLst xmlns:p14="http://schemas.microsoft.com/office/powerpoint/2010/main">
        <p14:tracePtLst>
          <p14:tracePt t="523" x="8689975" y="3389313"/>
          <p14:tracePt t="531" x="8355013" y="3349625"/>
          <p14:tracePt t="539" x="7980363" y="3325813"/>
          <p14:tracePt t="547" x="7597775" y="3262313"/>
          <p14:tracePt t="556" x="7199313" y="3213100"/>
          <p14:tracePt t="563" x="6784975" y="3157538"/>
          <p14:tracePt t="572" x="6376988" y="3062288"/>
          <p14:tracePt t="579" x="5970588" y="2967038"/>
          <p14:tracePt t="587" x="5603875" y="2878138"/>
          <p14:tracePt t="595" x="5365750" y="2790825"/>
          <p14:tracePt t="603" x="5149850" y="2727325"/>
          <p14:tracePt t="611" x="4951413" y="2671763"/>
          <p14:tracePt t="619" x="4751388" y="2592388"/>
          <p14:tracePt t="627" x="4743450" y="2592388"/>
          <p14:tracePt t="915" x="4743450" y="2584450"/>
          <p14:tracePt t="923" x="4719638" y="2592388"/>
          <p14:tracePt t="931" x="4695825" y="2592388"/>
          <p14:tracePt t="939" x="4672013" y="2592388"/>
          <p14:tracePt t="947" x="4624388" y="2592388"/>
          <p14:tracePt t="955" x="4576763" y="2616200"/>
          <p14:tracePt t="963" x="4479925" y="2624138"/>
          <p14:tracePt t="972" x="4392613" y="2655888"/>
          <p14:tracePt t="979" x="4297363" y="2671763"/>
          <p14:tracePt t="987" x="4192588" y="2679700"/>
          <p14:tracePt t="995" x="4041775" y="2687638"/>
          <p14:tracePt t="1003" x="3898900" y="2711450"/>
          <p14:tracePt t="1012" x="3746500" y="2711450"/>
          <p14:tracePt t="1019" x="3571875" y="2719388"/>
          <p14:tracePt t="1027" x="3435350" y="2719388"/>
          <p14:tracePt t="1035" x="3292475" y="2711450"/>
          <p14:tracePt t="1043" x="3157538" y="2695575"/>
          <p14:tracePt t="1051" x="2989263" y="2679700"/>
          <p14:tracePt t="1059" x="2854325" y="2671763"/>
          <p14:tracePt t="1067" x="2751138" y="2647950"/>
          <p14:tracePt t="1075" x="2654300" y="2640013"/>
          <p14:tracePt t="1083" x="2566988" y="2640013"/>
          <p14:tracePt t="1091" x="2503488" y="2624138"/>
          <p14:tracePt t="1099" x="2439988" y="2616200"/>
          <p14:tracePt t="1107" x="2392363" y="2600325"/>
          <p14:tracePt t="1115" x="2343150" y="2592388"/>
          <p14:tracePt t="1123" x="2303463" y="2584450"/>
          <p14:tracePt t="1131" x="2271713" y="2576513"/>
          <p14:tracePt t="1139" x="2255838" y="2566988"/>
          <p14:tracePt t="1147" x="2247900" y="2559050"/>
          <p14:tracePt t="1155" x="2239963" y="2559050"/>
          <p14:tracePt t="1203" x="2239963" y="2551113"/>
          <p14:tracePt t="1219" x="2239963" y="2543175"/>
          <p14:tracePt t="1227" x="2239963" y="2535238"/>
          <p14:tracePt t="1243" x="2239963" y="2527300"/>
          <p14:tracePt t="1259" x="2239963" y="2519363"/>
          <p14:tracePt t="1275" x="2239963" y="2511425"/>
          <p14:tracePt t="1299" x="2239963" y="2503488"/>
          <p14:tracePt t="1307" x="2255838" y="2503488"/>
          <p14:tracePt t="1323" x="2263775" y="2503488"/>
          <p14:tracePt t="1339" x="2279650" y="2503488"/>
          <p14:tracePt t="1347" x="2295525" y="2495550"/>
          <p14:tracePt t="1356" x="2303463" y="2487613"/>
          <p14:tracePt t="1363" x="2327275" y="2487613"/>
          <p14:tracePt t="1372" x="2351088" y="2487613"/>
          <p14:tracePt t="1379" x="2384425" y="2487613"/>
          <p14:tracePt t="1387" x="2416175" y="2487613"/>
          <p14:tracePt t="1395" x="2455863" y="2463800"/>
          <p14:tracePt t="1403" x="2479675" y="2455863"/>
          <p14:tracePt t="1411" x="2511425" y="2447925"/>
          <p14:tracePt t="1419" x="2535238" y="2439988"/>
          <p14:tracePt t="1427" x="2559050" y="2439988"/>
          <p14:tracePt t="1435" x="2590800" y="2432050"/>
          <p14:tracePt t="1443" x="2614613" y="2424113"/>
          <p14:tracePt t="1451" x="2638425" y="2424113"/>
          <p14:tracePt t="1459" x="2662238" y="2416175"/>
          <p14:tracePt t="1467" x="2686050" y="2416175"/>
          <p14:tracePt t="1475" x="2717800" y="2416175"/>
          <p14:tracePt t="1483" x="2751138" y="2416175"/>
          <p14:tracePt t="1491" x="2767013" y="2416175"/>
          <p14:tracePt t="1499" x="2798763" y="2416175"/>
          <p14:tracePt t="1507" x="2822575" y="2408238"/>
          <p14:tracePt t="1515" x="2854325" y="2408238"/>
          <p14:tracePt t="1523" x="2886075" y="2408238"/>
          <p14:tracePt t="1531" x="2909888" y="2408238"/>
          <p14:tracePt t="1539" x="2941638" y="2400300"/>
          <p14:tracePt t="1547" x="2981325" y="2400300"/>
          <p14:tracePt t="1555" x="3013075" y="2392363"/>
          <p14:tracePt t="1563" x="3044825" y="2392363"/>
          <p14:tracePt t="1573" x="3076575" y="2384425"/>
          <p14:tracePt t="1579" x="3117850" y="2376488"/>
          <p14:tracePt t="1587" x="3149600" y="2376488"/>
          <p14:tracePt t="1595" x="3189288" y="2376488"/>
          <p14:tracePt t="1603" x="3236913" y="2376488"/>
          <p14:tracePt t="1611" x="3260725" y="2376488"/>
          <p14:tracePt t="1619" x="3300413" y="2376488"/>
          <p14:tracePt t="1627" x="3332163" y="2376488"/>
          <p14:tracePt t="1635" x="3363913" y="2376488"/>
          <p14:tracePt t="1643" x="3395663" y="2376488"/>
          <p14:tracePt t="1651" x="3419475" y="2376488"/>
          <p14:tracePt t="1659" x="3451225" y="2376488"/>
          <p14:tracePt t="1667" x="3467100" y="2376488"/>
          <p14:tracePt t="1675" x="3492500" y="2384425"/>
          <p14:tracePt t="1683" x="3508375" y="2392363"/>
          <p14:tracePt t="1691" x="3524250" y="2392363"/>
          <p14:tracePt t="1699" x="3548063" y="2400300"/>
          <p14:tracePt t="1707" x="3563938" y="2408238"/>
          <p14:tracePt t="1715" x="3571875" y="2408238"/>
          <p14:tracePt t="1723" x="3587750" y="2408238"/>
          <p14:tracePt t="1731" x="3595688" y="2408238"/>
          <p14:tracePt t="1739" x="3603625" y="2408238"/>
          <p14:tracePt t="1747" x="3611563" y="2416175"/>
          <p14:tracePt t="1755" x="3611563" y="2424113"/>
          <p14:tracePt t="1763" x="3627438" y="2424113"/>
          <p14:tracePt t="1787" x="3635375" y="2424113"/>
          <p14:tracePt t="1924" x="3643313" y="2424113"/>
          <p14:tracePt t="2299" x="3651250" y="2424113"/>
          <p14:tracePt t="2307" x="3659188" y="2432050"/>
          <p14:tracePt t="2315" x="3683000" y="2463800"/>
          <p14:tracePt t="2323" x="3706813" y="2511425"/>
          <p14:tracePt t="2331" x="3738563" y="2592388"/>
          <p14:tracePt t="2339" x="3786188" y="2703513"/>
          <p14:tracePt t="2347" x="3867150" y="2830513"/>
          <p14:tracePt t="2356" x="3946525" y="3014663"/>
          <p14:tracePt t="2363" x="4041775" y="3252788"/>
          <p14:tracePt t="2372" x="4168775" y="3508375"/>
          <p14:tracePt t="2379" x="4297363" y="3779838"/>
          <p14:tracePt t="2387" x="4408488" y="4027488"/>
          <p14:tracePt t="2395" x="4503738" y="4249738"/>
          <p14:tracePt t="2403" x="4576763" y="4449763"/>
          <p14:tracePt t="2411" x="4608513" y="4624388"/>
          <p14:tracePt t="2419" x="4640263" y="4752975"/>
          <p14:tracePt t="2427" x="4656138" y="4848225"/>
          <p14:tracePt t="2435" x="4664075" y="4927600"/>
          <p14:tracePt t="2443" x="4672013" y="5000625"/>
          <p14:tracePt t="2451" x="4672013" y="5040313"/>
          <p14:tracePt t="2459" x="4695825" y="5056188"/>
          <p14:tracePt t="2467" x="4703763" y="5056188"/>
          <p14:tracePt t="2475" x="4719638" y="5056188"/>
          <p14:tracePt t="2491" x="4735513" y="5048250"/>
          <p14:tracePt t="2499" x="4759325" y="5000625"/>
          <p14:tracePt t="2507" x="4767263" y="5000625"/>
          <p14:tracePt t="2644" x="4775200" y="4976813"/>
          <p14:tracePt t="2651" x="4791075" y="4927600"/>
          <p14:tracePt t="2659" x="4806950" y="4919663"/>
          <p14:tracePt t="2683" x="4791075" y="4927600"/>
          <p14:tracePt t="2691" x="4783138" y="4935538"/>
          <p14:tracePt t="2699" x="4775200" y="4951413"/>
          <p14:tracePt t="2707" x="4775200" y="4976813"/>
          <p14:tracePt t="2715" x="4767263" y="4992688"/>
          <p14:tracePt t="2723" x="4767263" y="5016500"/>
          <p14:tracePt t="2731" x="4767263" y="5048250"/>
          <p14:tracePt t="2739" x="4759325" y="5095875"/>
          <p14:tracePt t="2747" x="4759325" y="5151438"/>
          <p14:tracePt t="2755" x="4759325" y="5230813"/>
          <p14:tracePt t="2763" x="4759325" y="5327650"/>
          <p14:tracePt t="2772" x="4767263" y="5462588"/>
          <p14:tracePt t="2779" x="4799013" y="5605463"/>
          <p14:tracePt t="2787" x="4838700" y="5694363"/>
          <p14:tracePt t="2795" x="4878388" y="5789613"/>
          <p14:tracePt t="2803" x="4926013" y="5876925"/>
          <p14:tracePt t="2811" x="4959350" y="5940425"/>
          <p14:tracePt t="2819" x="4983163" y="5995988"/>
          <p14:tracePt t="2827" x="5006975" y="6053138"/>
          <p14:tracePt t="2835" x="5030788" y="6124575"/>
          <p14:tracePt t="2843" x="5038725" y="6156325"/>
          <p14:tracePt t="2851" x="5054600" y="6196013"/>
          <p14:tracePt t="2859" x="5062538" y="6219825"/>
          <p14:tracePt t="2867" x="5070475" y="6235700"/>
          <p14:tracePt t="2875" x="5070475" y="6259513"/>
          <p14:tracePt t="2889" x="5070475" y="6283325"/>
          <p14:tracePt t="2891" x="5086350" y="6307138"/>
          <p14:tracePt t="2899" x="5086350" y="6330950"/>
          <p14:tracePt t="2907" x="5086350" y="6356350"/>
          <p14:tracePt t="2915" x="5094288" y="6380163"/>
          <p14:tracePt t="2923" x="5094288" y="6396038"/>
          <p14:tracePt t="2931" x="5102225" y="6411913"/>
          <p14:tracePt t="2939" x="5102225" y="6427788"/>
          <p14:tracePt t="2947" x="5102225" y="6443663"/>
          <p14:tracePt t="2955" x="5102225" y="6459538"/>
          <p14:tracePt t="2963" x="5102225" y="6483350"/>
          <p14:tracePt t="2972" x="5102225" y="6491288"/>
          <p14:tracePt t="2979" x="5102225" y="6515100"/>
          <p14:tracePt t="2987" x="5102225" y="6523038"/>
          <p14:tracePt t="2995" x="5102225" y="6530975"/>
          <p14:tracePt t="3003" x="5102225" y="6538913"/>
          <p14:tracePt t="3020" x="5094288" y="6546850"/>
          <p14:tracePt t="3035" x="5086350" y="6554788"/>
          <p14:tracePt t="3051" x="5078413" y="6562725"/>
          <p14:tracePt t="3059" x="5070475" y="6562725"/>
          <p14:tracePt t="3067" x="5070475" y="6570663"/>
          <p14:tracePt t="3075" x="5054600" y="6570663"/>
          <p14:tracePt t="3083" x="5038725" y="6578600"/>
          <p14:tracePt t="3091" x="5030788" y="6586538"/>
          <p14:tracePt t="3099" x="5014913" y="6602413"/>
          <p14:tracePt t="3107" x="5006975" y="6602413"/>
          <p14:tracePt t="3115" x="4999038" y="6610350"/>
          <p14:tracePt t="3123" x="4975225" y="6618288"/>
          <p14:tracePt t="3131" x="4959350" y="6626225"/>
          <p14:tracePt t="3139" x="4943475" y="6642100"/>
          <p14:tracePt t="3147" x="4918075" y="6642100"/>
          <p14:tracePt t="3155" x="4902200" y="6650038"/>
          <p14:tracePt t="3163" x="4878388" y="6657975"/>
          <p14:tracePt t="3172" x="4854575" y="6665913"/>
          <p14:tracePt t="3179" x="4830763" y="6665913"/>
          <p14:tracePt t="3187" x="4806950" y="6665913"/>
          <p14:tracePt t="3195" x="4783138" y="6673850"/>
          <p14:tracePt t="3203" x="4751388" y="6681788"/>
          <p14:tracePt t="3211" x="4727575" y="6691313"/>
          <p14:tracePt t="3219" x="4703763" y="6699250"/>
          <p14:tracePt t="3227" x="4679950" y="6699250"/>
          <p14:tracePt t="3235" x="4656138" y="6707188"/>
          <p14:tracePt t="3243" x="4632325" y="6723063"/>
          <p14:tracePt t="3251" x="4600575" y="6731000"/>
          <p14:tracePt t="3259" x="4576763" y="6738938"/>
          <p14:tracePt t="3267" x="4551363" y="6746875"/>
          <p14:tracePt t="3275" x="4527550" y="6762750"/>
          <p14:tracePt t="3283" x="4487863" y="6762750"/>
          <p14:tracePt t="3291" x="4471988" y="6770688"/>
          <p14:tracePt t="3299" x="4440238" y="6778625"/>
          <p14:tracePt t="3307" x="4416425" y="6778625"/>
          <p14:tracePt t="3315" x="4384675" y="6786563"/>
          <p14:tracePt t="3323" x="4360863" y="6786563"/>
          <p14:tracePt t="3331" x="4329113" y="6786563"/>
          <p14:tracePt t="3339" x="4305300" y="6786563"/>
          <p14:tracePt t="3347" x="4273550" y="6786563"/>
          <p14:tracePt t="3356" x="4249738" y="6786563"/>
          <p14:tracePt t="3363" x="4217988" y="6786563"/>
          <p14:tracePt t="3372" x="4176713" y="6770688"/>
          <p14:tracePt t="3379" x="4152900" y="6762750"/>
          <p14:tracePt t="3387" x="4121150" y="6762750"/>
          <p14:tracePt t="3395" x="4097338" y="6746875"/>
          <p14:tracePt t="3403" x="4065588" y="6731000"/>
          <p14:tracePt t="3411" x="4033838" y="6723063"/>
          <p14:tracePt t="3419" x="4010025" y="6715125"/>
          <p14:tracePt t="3427" x="3986213" y="6707188"/>
          <p14:tracePt t="3435" x="3970338" y="6699250"/>
          <p14:tracePt t="3443" x="3946525" y="6681788"/>
          <p14:tracePt t="3452" x="3938588" y="6673850"/>
          <p14:tracePt t="3459" x="3930650" y="6665913"/>
          <p14:tracePt t="3467" x="3922713" y="6657975"/>
          <p14:tracePt t="3475" x="3914775" y="6650038"/>
          <p14:tracePt t="3491" x="3906838" y="6634163"/>
          <p14:tracePt t="3499" x="3898900" y="6634163"/>
          <p14:tracePt t="3507" x="3898900" y="6618288"/>
          <p14:tracePt t="3515" x="3890963" y="6610350"/>
          <p14:tracePt t="3523" x="3883025" y="6602413"/>
          <p14:tracePt t="3531" x="3883025" y="6586538"/>
          <p14:tracePt t="3539" x="3883025" y="6570663"/>
          <p14:tracePt t="3547" x="3883025" y="6554788"/>
          <p14:tracePt t="3555" x="3883025" y="6538913"/>
          <p14:tracePt t="3563" x="3883025" y="6523038"/>
          <p14:tracePt t="3572" x="3875088" y="6499225"/>
          <p14:tracePt t="3579" x="3875088" y="6483350"/>
          <p14:tracePt t="3587" x="3875088" y="6459538"/>
          <p14:tracePt t="3596" x="3875088" y="6435725"/>
          <p14:tracePt t="3603" x="3875088" y="6411913"/>
          <p14:tracePt t="3611" x="3875088" y="6388100"/>
          <p14:tracePt t="3619" x="3883025" y="6364288"/>
          <p14:tracePt t="3627" x="3883025" y="6338888"/>
          <p14:tracePt t="3635" x="3890963" y="6330950"/>
          <p14:tracePt t="3643" x="3898900" y="6315075"/>
          <p14:tracePt t="3651" x="3906838" y="6299200"/>
          <p14:tracePt t="3659" x="3906838" y="6275388"/>
          <p14:tracePt t="3667" x="3922713" y="6251575"/>
          <p14:tracePt t="3675" x="3930650" y="6235700"/>
          <p14:tracePt t="3683" x="3946525" y="6219825"/>
          <p14:tracePt t="3691" x="3954463" y="6203950"/>
          <p14:tracePt t="3700" x="3962400" y="6180138"/>
          <p14:tracePt t="3707" x="3978275" y="6164263"/>
          <p14:tracePt t="3716" x="3994150" y="6148388"/>
          <p14:tracePt t="3723" x="4002088" y="6132513"/>
          <p14:tracePt t="3731" x="4025900" y="6108700"/>
          <p14:tracePt t="3739" x="4033838" y="6092825"/>
          <p14:tracePt t="3747" x="4049713" y="6076950"/>
          <p14:tracePt t="3755" x="4057650" y="6061075"/>
          <p14:tracePt t="3763" x="4065588" y="6053138"/>
          <p14:tracePt t="3772" x="4089400" y="6037263"/>
          <p14:tracePt t="3779" x="4089400" y="6013450"/>
          <p14:tracePt t="3787" x="4105275" y="6005513"/>
          <p14:tracePt t="3795" x="4121150" y="5995988"/>
          <p14:tracePt t="3803" x="4137025" y="5980113"/>
          <p14:tracePt t="3811" x="4160838" y="5972175"/>
          <p14:tracePt t="3819" x="4184650" y="5964238"/>
          <p14:tracePt t="3827" x="4200525" y="5956300"/>
          <p14:tracePt t="3836" x="4225925" y="5948363"/>
          <p14:tracePt t="3843" x="4249738" y="5940425"/>
          <p14:tracePt t="3851" x="4265613" y="5940425"/>
          <p14:tracePt t="3859" x="4289425" y="5932488"/>
          <p14:tracePt t="3867" x="4305300" y="5924550"/>
          <p14:tracePt t="3875" x="4321175" y="5916613"/>
          <p14:tracePt t="3883" x="4337050" y="5916613"/>
          <p14:tracePt t="3891" x="4352925" y="5916613"/>
          <p14:tracePt t="3899" x="4368800" y="5916613"/>
          <p14:tracePt t="3907" x="4384675" y="5916613"/>
          <p14:tracePt t="3915" x="4400550" y="5916613"/>
          <p14:tracePt t="3923" x="4416425" y="5916613"/>
          <p14:tracePt t="3931" x="4424363" y="5916613"/>
          <p14:tracePt t="3939" x="4448175" y="5916613"/>
          <p14:tracePt t="3947" x="4464050" y="5916613"/>
          <p14:tracePt t="3955" x="4495800" y="5916613"/>
          <p14:tracePt t="3963" x="4519613" y="5932488"/>
          <p14:tracePt t="3972" x="4535488" y="5940425"/>
          <p14:tracePt t="3979" x="4551363" y="5948363"/>
          <p14:tracePt t="3987" x="4576763" y="5956300"/>
          <p14:tracePt t="3995" x="4600575" y="5964238"/>
          <p14:tracePt t="4004" x="4616450" y="5972175"/>
          <p14:tracePt t="4012" x="4624388" y="5980113"/>
          <p14:tracePt t="4019" x="4640263" y="5988050"/>
          <p14:tracePt t="4028" x="4656138" y="6005513"/>
          <p14:tracePt t="4035" x="4672013" y="6013450"/>
          <p14:tracePt t="4043" x="4687888" y="6029325"/>
          <p14:tracePt t="4051" x="4695825" y="6029325"/>
          <p14:tracePt t="4059" x="4703763" y="6045200"/>
          <p14:tracePt t="4067" x="4711700" y="6045200"/>
          <p14:tracePt t="4075" x="4711700" y="6053138"/>
          <p14:tracePt t="4083" x="4719638" y="6061075"/>
          <p14:tracePt t="4091" x="4727575" y="6076950"/>
          <p14:tracePt t="4099" x="4727575" y="6084888"/>
          <p14:tracePt t="4107" x="4735513" y="6092825"/>
          <p14:tracePt t="4115" x="4743450" y="6100763"/>
          <p14:tracePt t="4123" x="4743450" y="6116638"/>
          <p14:tracePt t="4139" x="4759325" y="6132513"/>
          <p14:tracePt t="4147" x="4759325" y="6140450"/>
          <p14:tracePt t="4155" x="4759325" y="6148388"/>
          <p14:tracePt t="4171" x="4767263" y="6156325"/>
          <p14:tracePt t="4195" x="4767263" y="6164263"/>
          <p14:tracePt t="4307" x="4767263" y="6156325"/>
          <p14:tracePt t="4315" x="4767263" y="6140450"/>
          <p14:tracePt t="4323" x="4767263" y="6124575"/>
          <p14:tracePt t="4331" x="4767263" y="6108700"/>
          <p14:tracePt t="4339" x="4767263" y="6092825"/>
          <p14:tracePt t="4347" x="4767263" y="6069013"/>
          <p14:tracePt t="4356" x="4767263" y="6045200"/>
          <p14:tracePt t="4363" x="4767263" y="6021388"/>
          <p14:tracePt t="4372" x="4767263" y="5995988"/>
          <p14:tracePt t="4379" x="4767263" y="5972175"/>
          <p14:tracePt t="4387" x="4767263" y="5948363"/>
          <p14:tracePt t="4395" x="4767263" y="5932488"/>
          <p14:tracePt t="4404" x="4767263" y="5916613"/>
          <p14:tracePt t="4411" x="4767263" y="5892800"/>
          <p14:tracePt t="4419" x="4767263" y="5884863"/>
          <p14:tracePt t="4427" x="4767263" y="5868988"/>
          <p14:tracePt t="4436" x="4767263" y="5853113"/>
          <p14:tracePt t="4443" x="4767263" y="5829300"/>
          <p14:tracePt t="4451" x="4767263" y="5813425"/>
          <p14:tracePt t="4459" x="4767263" y="5805488"/>
          <p14:tracePt t="4467" x="4767263" y="5789613"/>
          <p14:tracePt t="4475" x="4767263" y="5781675"/>
          <p14:tracePt t="4483" x="4775200" y="5757863"/>
          <p14:tracePt t="4499" x="4775200" y="5749925"/>
          <p14:tracePt t="4507" x="4775200" y="5734050"/>
          <p14:tracePt t="4523" x="4775200" y="5726113"/>
          <p14:tracePt t="4771" x="4759325" y="5726113"/>
          <p14:tracePt t="4779" x="4719638" y="5726113"/>
          <p14:tracePt t="4787" x="4648200" y="5678488"/>
          <p14:tracePt t="4795" x="4576763" y="5597525"/>
          <p14:tracePt t="4803" x="4519613" y="5478463"/>
          <p14:tracePt t="4811" x="4479925" y="5383213"/>
          <p14:tracePt t="4819" x="4471988" y="5286375"/>
          <p14:tracePt t="4827" x="4487863" y="5246688"/>
          <p14:tracePt t="5291" x="4487863" y="5238750"/>
          <p14:tracePt t="5299" x="4487863" y="5230813"/>
          <p14:tracePt t="5307" x="4487863" y="5214938"/>
          <p14:tracePt t="5323" x="4487863" y="5199063"/>
          <p14:tracePt t="5331" x="4487863" y="5175250"/>
          <p14:tracePt t="5339" x="4487863" y="5159375"/>
          <p14:tracePt t="5347" x="4487863" y="5151438"/>
          <p14:tracePt t="5355" x="4495800" y="5143500"/>
          <p14:tracePt t="5363" x="4511675" y="5119688"/>
          <p14:tracePt t="5372" x="4511675" y="5095875"/>
          <p14:tracePt t="5379" x="4511675" y="5048250"/>
          <p14:tracePt t="5388" x="4487863" y="4992688"/>
          <p14:tracePt t="5395" x="4448175" y="4919663"/>
          <p14:tracePt t="5403" x="4408488" y="4856163"/>
          <p14:tracePt t="5411" x="4368800" y="4784725"/>
          <p14:tracePt t="5419" x="4344988" y="4697413"/>
          <p14:tracePt t="5427" x="4313238" y="4624388"/>
          <p14:tracePt t="5435" x="4305300" y="4552950"/>
          <p14:tracePt t="5443" x="4305300" y="4481513"/>
          <p14:tracePt t="5451" x="4305300" y="4425950"/>
          <p14:tracePt t="5459" x="4297363" y="4378325"/>
          <p14:tracePt t="5467" x="4297363" y="4306888"/>
          <p14:tracePt t="5475" x="4297363" y="4265613"/>
          <p14:tracePt t="5483" x="4297363" y="4225925"/>
          <p14:tracePt t="5491" x="4297363" y="4178300"/>
          <p14:tracePt t="5499" x="4297363" y="4122738"/>
          <p14:tracePt t="5507" x="4313238" y="4090988"/>
          <p14:tracePt t="5515" x="4321175" y="4043363"/>
          <p14:tracePt t="5523" x="4329113" y="4011613"/>
          <p14:tracePt t="5531" x="4329113" y="3956050"/>
          <p14:tracePt t="5539" x="4329113" y="3914775"/>
          <p14:tracePt t="5547" x="4337050" y="3859213"/>
          <p14:tracePt t="5555" x="4337050" y="3795713"/>
          <p14:tracePt t="5563" x="4344988" y="3716338"/>
          <p14:tracePt t="5572" x="4352925" y="3636963"/>
          <p14:tracePt t="5579" x="4352925" y="3556000"/>
          <p14:tracePt t="5587" x="4360863" y="3484563"/>
          <p14:tracePt t="5595" x="4376738" y="3405188"/>
          <p14:tracePt t="5603" x="4392613" y="3317875"/>
          <p14:tracePt t="5611" x="4408488" y="3262313"/>
          <p14:tracePt t="5619" x="4440238" y="3189288"/>
          <p14:tracePt t="5627" x="4464050" y="3133725"/>
          <p14:tracePt t="5636" x="4487863" y="3086100"/>
          <p14:tracePt t="5643" x="4503738" y="3038475"/>
          <p14:tracePt t="5651" x="4527550" y="2998788"/>
          <p14:tracePt t="5659" x="4543425" y="2982913"/>
          <p14:tracePt t="5668" x="4559300" y="2959100"/>
          <p14:tracePt t="5675" x="4576763" y="2935288"/>
          <p14:tracePt t="5684" x="4584700" y="2909888"/>
          <p14:tracePt t="5691" x="4608513" y="2886075"/>
          <p14:tracePt t="5699" x="4624388" y="2862263"/>
          <p14:tracePt t="5707" x="4632325" y="2846388"/>
          <p14:tracePt t="5715" x="4648200" y="2830513"/>
          <p14:tracePt t="5723" x="4656138" y="2814638"/>
          <p14:tracePt t="5731" x="4672013" y="2798763"/>
          <p14:tracePt t="5739" x="4687888" y="2782888"/>
          <p14:tracePt t="5747" x="4703763" y="2767013"/>
          <p14:tracePt t="5755" x="4727575" y="2751138"/>
          <p14:tracePt t="5763" x="4759325" y="2735263"/>
          <p14:tracePt t="5771" x="4783138" y="2719388"/>
          <p14:tracePt t="5779" x="4799013" y="2703513"/>
          <p14:tracePt t="5787" x="4822825" y="2703513"/>
          <p14:tracePt t="5795" x="4838700" y="2695575"/>
          <p14:tracePt t="5803" x="4846638" y="2679700"/>
          <p14:tracePt t="5811" x="4862513" y="2671763"/>
          <p14:tracePt t="5819" x="4878388" y="2663825"/>
          <p14:tracePt t="5827" x="4886325" y="2663825"/>
          <p14:tracePt t="5835" x="4902200" y="2647950"/>
          <p14:tracePt t="5843" x="4918075" y="2640013"/>
          <p14:tracePt t="5851" x="4933950" y="2640013"/>
          <p14:tracePt t="5859" x="4951413" y="2632075"/>
          <p14:tracePt t="5867" x="4967288" y="2624138"/>
          <p14:tracePt t="5875" x="5006975" y="2608263"/>
          <p14:tracePt t="5883" x="5038725" y="2608263"/>
          <p14:tracePt t="5891" x="5070475" y="2608263"/>
          <p14:tracePt t="5899" x="5102225" y="2600325"/>
          <p14:tracePt t="5907" x="5149850" y="2592388"/>
          <p14:tracePt t="5915" x="5173663" y="2584450"/>
          <p14:tracePt t="5923" x="5221288" y="2566988"/>
          <p14:tracePt t="5931" x="5253038" y="2566988"/>
          <p14:tracePt t="5939" x="5292725" y="2566988"/>
          <p14:tracePt t="5947" x="5334000" y="2566988"/>
          <p14:tracePt t="5955" x="5365750" y="2566988"/>
          <p14:tracePt t="5963" x="5397500" y="2566988"/>
          <p14:tracePt t="5972" x="5429250" y="2566988"/>
          <p14:tracePt t="5979" x="5453063" y="2566988"/>
          <p14:tracePt t="5987" x="5484813" y="2566988"/>
          <p14:tracePt t="5995" x="5508625" y="2566988"/>
          <p14:tracePt t="6003" x="5540375" y="2566988"/>
          <p14:tracePt t="6011" x="5572125" y="2566988"/>
          <p14:tracePt t="6019" x="5588000" y="2566988"/>
          <p14:tracePt t="6027" x="5611813" y="2566988"/>
          <p14:tracePt t="6035" x="5627688" y="2559050"/>
          <p14:tracePt t="6043" x="5643563" y="2559050"/>
          <p14:tracePt t="6051" x="5659438" y="2559050"/>
          <p14:tracePt t="6059" x="5667375" y="2559050"/>
          <p14:tracePt t="6067" x="5676900" y="2559050"/>
          <p14:tracePt t="6075" x="5692775" y="2551113"/>
          <p14:tracePt t="6083" x="5700713" y="2551113"/>
          <p14:tracePt t="6091" x="5708650" y="2551113"/>
          <p14:tracePt t="6107" x="5716588" y="2543175"/>
          <p14:tracePt t="6123" x="5724525" y="2543175"/>
          <p14:tracePt t="6131" x="5740400" y="2543175"/>
          <p14:tracePt t="6139" x="5756275" y="2543175"/>
          <p14:tracePt t="6147" x="5764213" y="2543175"/>
          <p14:tracePt t="6155" x="5772150" y="2543175"/>
          <p14:tracePt t="6163" x="5795963" y="2543175"/>
          <p14:tracePt t="6172" x="5811838" y="2543175"/>
          <p14:tracePt t="6179" x="5827713" y="2543175"/>
          <p14:tracePt t="6187" x="5843588" y="2535238"/>
          <p14:tracePt t="6195" x="5859463" y="2527300"/>
          <p14:tracePt t="6203" x="5883275" y="2519363"/>
          <p14:tracePt t="6211" x="5899150" y="2519363"/>
          <p14:tracePt t="6219" x="5922963" y="2519363"/>
          <p14:tracePt t="6227" x="5946775" y="2519363"/>
          <p14:tracePt t="6235" x="5970588" y="2511425"/>
          <p14:tracePt t="6243" x="5994400" y="2511425"/>
          <p14:tracePt t="6251" x="6010275" y="2503488"/>
          <p14:tracePt t="6259" x="6034088" y="2495550"/>
          <p14:tracePt t="6267" x="6051550" y="2495550"/>
          <p14:tracePt t="6275" x="6075363" y="2495550"/>
          <p14:tracePt t="6283" x="6091238" y="2495550"/>
          <p14:tracePt t="6291" x="6107113" y="2495550"/>
          <p14:tracePt t="6299" x="6122988" y="2495550"/>
          <p14:tracePt t="6307" x="6130925" y="2495550"/>
          <p14:tracePt t="6315" x="6146800" y="2495550"/>
          <p14:tracePt t="6323" x="6154738" y="2495550"/>
          <p14:tracePt t="6331" x="6170613" y="2495550"/>
          <p14:tracePt t="6339" x="6186488" y="2495550"/>
          <p14:tracePt t="6347" x="6194425" y="2495550"/>
          <p14:tracePt t="6355" x="6210300" y="2495550"/>
          <p14:tracePt t="6363" x="6218238" y="2495550"/>
          <p14:tracePt t="6372" x="6234113" y="2503488"/>
          <p14:tracePt t="6379" x="6249988" y="2503488"/>
          <p14:tracePt t="6388" x="6265863" y="2511425"/>
          <p14:tracePt t="6395" x="6281738" y="2511425"/>
          <p14:tracePt t="6403" x="6297613" y="2511425"/>
          <p14:tracePt t="6411" x="6305550" y="2511425"/>
          <p14:tracePt t="6419" x="6313488" y="2511425"/>
          <p14:tracePt t="6427" x="6337300" y="2519363"/>
          <p14:tracePt t="6435" x="6345238" y="2519363"/>
          <p14:tracePt t="6443" x="6361113" y="2519363"/>
          <p14:tracePt t="6451" x="6376988" y="2519363"/>
          <p14:tracePt t="6459" x="6392863" y="2527300"/>
          <p14:tracePt t="6467" x="6418263" y="2527300"/>
          <p14:tracePt t="6475" x="6434138" y="2527300"/>
          <p14:tracePt t="6483" x="6450013" y="2527300"/>
          <p14:tracePt t="6491" x="6465888" y="2527300"/>
          <p14:tracePt t="6499" x="6473825" y="2527300"/>
          <p14:tracePt t="6507" x="6489700" y="2527300"/>
          <p14:tracePt t="6515" x="6505575" y="2527300"/>
          <p14:tracePt t="6523" x="6513513" y="2527300"/>
          <p14:tracePt t="6531" x="6521450" y="2527300"/>
          <p14:tracePt t="6539" x="6529388" y="2527300"/>
          <p14:tracePt t="6547" x="6537325" y="2527300"/>
          <p14:tracePt t="6555" x="6545263" y="2527300"/>
          <p14:tracePt t="6563" x="6561138" y="2527300"/>
          <p14:tracePt t="6572" x="6569075" y="2527300"/>
          <p14:tracePt t="6579" x="6577013" y="2527300"/>
          <p14:tracePt t="6587" x="6584950" y="2527300"/>
          <p14:tracePt t="6595" x="6608763" y="2527300"/>
          <p14:tracePt t="6603" x="6616700" y="2527300"/>
          <p14:tracePt t="6611" x="6624638" y="2527300"/>
          <p14:tracePt t="6619" x="6640513" y="2527300"/>
          <p14:tracePt t="6627" x="6656388" y="2527300"/>
          <p14:tracePt t="6636" x="6680200" y="2527300"/>
          <p14:tracePt t="6643" x="6696075" y="2527300"/>
          <p14:tracePt t="6651" x="6711950" y="2527300"/>
          <p14:tracePt t="6659" x="6727825" y="2527300"/>
          <p14:tracePt t="6667" x="6743700" y="2527300"/>
          <p14:tracePt t="6675" x="6769100" y="2527300"/>
          <p14:tracePt t="6683" x="6784975" y="2527300"/>
          <p14:tracePt t="6691" x="6792913" y="2527300"/>
          <p14:tracePt t="6699" x="6816725" y="2527300"/>
          <p14:tracePt t="6707" x="6832600" y="2527300"/>
          <p14:tracePt t="6715" x="6848475" y="2527300"/>
          <p14:tracePt t="6723" x="6872288" y="2527300"/>
          <p14:tracePt t="6731" x="6880225" y="2527300"/>
          <p14:tracePt t="6739" x="6904038" y="2527300"/>
          <p14:tracePt t="6747" x="6919913" y="2527300"/>
          <p14:tracePt t="6755" x="6943725" y="2535238"/>
          <p14:tracePt t="6763" x="6967538" y="2535238"/>
          <p14:tracePt t="6772" x="6991350" y="2535238"/>
          <p14:tracePt t="6779" x="7015163" y="2543175"/>
          <p14:tracePt t="6787" x="7031038" y="2543175"/>
          <p14:tracePt t="6795" x="7038975" y="2543175"/>
          <p14:tracePt t="6804" x="7054850" y="2551113"/>
          <p14:tracePt t="6811" x="7062788" y="2551113"/>
          <p14:tracePt t="6819" x="7078663" y="2551113"/>
          <p14:tracePt t="6827" x="7094538" y="2551113"/>
          <p14:tracePt t="6835" x="7102475" y="2551113"/>
          <p14:tracePt t="6843" x="7110413" y="2551113"/>
          <p14:tracePt t="6851" x="7118350" y="2551113"/>
          <p14:tracePt t="6859" x="7126288" y="2551113"/>
          <p14:tracePt t="6867" x="7135813" y="2551113"/>
          <p14:tracePt t="6875" x="7143750" y="2551113"/>
          <p14:tracePt t="6884" x="7151688" y="2551113"/>
          <p14:tracePt t="6891" x="7167563" y="2551113"/>
          <p14:tracePt t="6907" x="7183438" y="2551113"/>
          <p14:tracePt t="6915" x="7191375" y="2551113"/>
          <p14:tracePt t="6923" x="7207250" y="2551113"/>
          <p14:tracePt t="6939" x="7215188" y="2551113"/>
          <p14:tracePt t="6947" x="7231063" y="2551113"/>
          <p14:tracePt t="6955" x="7239000" y="2551113"/>
          <p14:tracePt t="6963" x="7246938" y="2543175"/>
          <p14:tracePt t="6972" x="7262813" y="2543175"/>
          <p14:tracePt t="6979" x="7270750" y="2543175"/>
          <p14:tracePt t="6987" x="7286625" y="2543175"/>
          <p14:tracePt t="6995" x="7294563" y="2543175"/>
          <p14:tracePt t="7003" x="7318375" y="2543175"/>
          <p14:tracePt t="7011" x="7326313" y="2535238"/>
          <p14:tracePt t="7019" x="7342188" y="2527300"/>
          <p14:tracePt t="7027" x="7350125" y="2527300"/>
          <p14:tracePt t="7035" x="7366000" y="2519363"/>
          <p14:tracePt t="7043" x="7381875" y="2519363"/>
          <p14:tracePt t="7051" x="7389813" y="2519363"/>
          <p14:tracePt t="7059" x="7397750" y="2519363"/>
          <p14:tracePt t="7067" x="7413625" y="2519363"/>
          <p14:tracePt t="7083" x="7421563" y="2519363"/>
          <p14:tracePt t="7107" x="7429500" y="2519363"/>
          <p14:tracePt t="7115" x="7437438" y="2519363"/>
          <p14:tracePt t="7147" x="7445375" y="2519363"/>
          <p14:tracePt t="7163" x="7453313" y="2519363"/>
          <p14:tracePt t="7179" x="7461250" y="2519363"/>
          <p14:tracePt t="7195" x="7469188" y="2519363"/>
          <p14:tracePt t="7227" x="7477125" y="2519363"/>
          <p14:tracePt t="7259" x="7493000" y="2519363"/>
          <p14:tracePt t="7475" x="7502525" y="2519363"/>
          <p14:tracePt t="7531" x="7510463" y="2519363"/>
          <p14:tracePt t="7547" x="7518400" y="2519363"/>
          <p14:tracePt t="7555" x="7526338" y="2519363"/>
          <p14:tracePt t="7563" x="7534275" y="2519363"/>
          <p14:tracePt t="7572" x="7542213" y="2527300"/>
          <p14:tracePt t="7579" x="7550150" y="2527300"/>
          <p14:tracePt t="7595" x="7558088" y="2527300"/>
          <p14:tracePt t="7603" x="7566025" y="2527300"/>
          <p14:tracePt t="7619" x="7581900" y="2527300"/>
          <p14:tracePt t="7635" x="7589838" y="2527300"/>
          <p14:tracePt t="7651" x="7597775" y="2527300"/>
          <p14:tracePt t="7667" x="7605713" y="2527300"/>
          <p14:tracePt t="7683" x="7613650" y="2527300"/>
          <p14:tracePt t="7716" x="7621588" y="2527300"/>
          <p14:tracePt t="8499" x="7605713" y="2527300"/>
          <p14:tracePt t="8507" x="7597775" y="2527300"/>
          <p14:tracePt t="8523" x="7581900" y="2527300"/>
          <p14:tracePt t="8531" x="7573963" y="2527300"/>
          <p14:tracePt t="8539" x="7558088" y="2535238"/>
          <p14:tracePt t="8547" x="7550150" y="2535238"/>
          <p14:tracePt t="8555" x="7542213" y="2543175"/>
          <p14:tracePt t="8563" x="7534275" y="2543175"/>
          <p14:tracePt t="8572" x="7526338" y="2543175"/>
          <p14:tracePt t="8579" x="7518400" y="2543175"/>
          <p14:tracePt t="8587" x="7510463" y="2543175"/>
          <p14:tracePt t="8595" x="7510463" y="2551113"/>
          <p14:tracePt t="8603" x="7502525" y="2551113"/>
          <p14:tracePt t="8611" x="7485063" y="2551113"/>
          <p14:tracePt t="8619" x="7477125" y="2559050"/>
          <p14:tracePt t="8627" x="7461250" y="2559050"/>
          <p14:tracePt t="8635" x="7445375" y="2566988"/>
          <p14:tracePt t="8643" x="7421563" y="2576513"/>
          <p14:tracePt t="8651" x="7405688" y="2576513"/>
          <p14:tracePt t="8659" x="7381875" y="2576513"/>
          <p14:tracePt t="8667" x="7358063" y="2584450"/>
          <p14:tracePt t="8675" x="7334250" y="2584450"/>
          <p14:tracePt t="8683" x="7310438" y="2592388"/>
          <p14:tracePt t="8691" x="7294563" y="2592388"/>
          <p14:tracePt t="8699" x="7278688" y="2592388"/>
          <p14:tracePt t="8707" x="7262813" y="2600325"/>
          <p14:tracePt t="8715" x="7239000" y="2600325"/>
          <p14:tracePt t="8723" x="7231063" y="2608263"/>
          <p14:tracePt t="8731" x="7223125" y="2616200"/>
          <p14:tracePt t="8739" x="7207250" y="2616200"/>
          <p14:tracePt t="8747" x="7191375" y="2616200"/>
          <p14:tracePt t="8755" x="7183438" y="2624138"/>
          <p14:tracePt t="8763" x="7167563" y="2632075"/>
          <p14:tracePt t="8772" x="7143750" y="2632075"/>
          <p14:tracePt t="8779" x="7118350" y="2640013"/>
          <p14:tracePt t="8789" x="7102475" y="2640013"/>
          <p14:tracePt t="8795" x="7070725" y="2655888"/>
          <p14:tracePt t="8804" x="7038975" y="2655888"/>
          <p14:tracePt t="8811" x="7015163" y="2671763"/>
          <p14:tracePt t="8820" x="6975475" y="2679700"/>
          <p14:tracePt t="8827" x="6943725" y="2695575"/>
          <p14:tracePt t="8836" x="6904038" y="2711450"/>
          <p14:tracePt t="8843" x="6856413" y="2735263"/>
          <p14:tracePt t="8851" x="6824663" y="2751138"/>
          <p14:tracePt t="8859" x="6777038" y="2774950"/>
          <p14:tracePt t="8867" x="6735763" y="2790825"/>
          <p14:tracePt t="8875" x="6680200" y="2806700"/>
          <p14:tracePt t="8889" x="6624638" y="2838450"/>
          <p14:tracePt t="8891" x="6577013" y="2854325"/>
          <p14:tracePt t="8899" x="6513513" y="2878138"/>
          <p14:tracePt t="8907" x="6442075" y="2894013"/>
          <p14:tracePt t="8915" x="6392863" y="2901950"/>
          <p14:tracePt t="8923" x="6313488" y="2919413"/>
          <p14:tracePt t="8931" x="6249988" y="2935288"/>
          <p14:tracePt t="8939" x="6178550" y="2951163"/>
          <p14:tracePt t="8947" x="6122988" y="2974975"/>
          <p14:tracePt t="8955" x="6059488" y="2998788"/>
          <p14:tracePt t="8963" x="6002338" y="3014663"/>
          <p14:tracePt t="8972" x="5938838" y="3030538"/>
          <p14:tracePt t="8979" x="5875338" y="3054350"/>
          <p14:tracePt t="8987" x="5819775" y="3086100"/>
          <p14:tracePt t="8995" x="5756275" y="3101975"/>
          <p14:tracePt t="9003" x="5700713" y="3117850"/>
          <p14:tracePt t="9011" x="5635625" y="3141663"/>
          <p14:tracePt t="9019" x="5564188" y="3157538"/>
          <p14:tracePt t="9027" x="5508625" y="3165475"/>
          <p14:tracePt t="9035" x="5445125" y="3181350"/>
          <p14:tracePt t="9043" x="5389563" y="3189288"/>
          <p14:tracePt t="9051" x="5334000" y="3197225"/>
          <p14:tracePt t="9059" x="5292725" y="3197225"/>
          <p14:tracePt t="9067" x="5253038" y="3213100"/>
          <p14:tracePt t="9075" x="5229225" y="3213100"/>
          <p14:tracePt t="9083" x="5205413" y="3213100"/>
          <p14:tracePt t="9091" x="5197475" y="3213100"/>
          <p14:tracePt t="9100" x="5189538" y="3213100"/>
          <p14:tracePt t="9107" x="5181600" y="3213100"/>
          <p14:tracePt t="9836" x="5173663" y="3213100"/>
          <p14:tracePt t="9843" x="5157788" y="3213100"/>
          <p14:tracePt t="9851" x="5141913" y="3213100"/>
          <p14:tracePt t="9859" x="5133975" y="3213100"/>
          <p14:tracePt t="9867" x="5118100" y="3213100"/>
          <p14:tracePt t="9888" x="5078413" y="3213100"/>
          <p14:tracePt t="9891" x="5054600" y="3213100"/>
          <p14:tracePt t="9899" x="5030788" y="3213100"/>
          <p14:tracePt t="9907" x="5014913" y="3205163"/>
          <p14:tracePt t="9915" x="4991100" y="3197225"/>
          <p14:tracePt t="9923" x="4967288" y="3189288"/>
          <p14:tracePt t="9931" x="4951413" y="3173413"/>
          <p14:tracePt t="9939" x="4926013" y="3173413"/>
          <p14:tracePt t="9947" x="4910138" y="3165475"/>
          <p14:tracePt t="9955" x="4902200" y="3149600"/>
          <p14:tracePt t="9963" x="4886325" y="3149600"/>
          <p14:tracePt t="9972" x="4878388" y="3141663"/>
          <p14:tracePt t="9979" x="4878388" y="3133725"/>
          <p14:tracePt t="10107" x="4878388" y="3125788"/>
          <p14:tracePt t="10123" x="4870450" y="3125788"/>
          <p14:tracePt t="10131" x="4870450" y="3117850"/>
          <p14:tracePt t="10147" x="4870450" y="3109913"/>
          <p14:tracePt t="10155" x="4862513" y="3101975"/>
          <p14:tracePt t="10179" x="4862513" y="3094038"/>
          <p14:tracePt t="10203" x="4854575" y="3086100"/>
          <p14:tracePt t="10227" x="4854575" y="3078163"/>
          <p14:tracePt t="10468" x="4846638" y="3078163"/>
          <p14:tracePt t="10491" x="4838700" y="3070225"/>
          <p14:tracePt t="10547" x="4838700" y="3062288"/>
          <p14:tracePt t="10587" x="4846638" y="3054350"/>
          <p14:tracePt t="10595" x="4854575" y="3046413"/>
          <p14:tracePt t="10603" x="4862513" y="3046413"/>
          <p14:tracePt t="10611" x="4870450" y="3046413"/>
          <p14:tracePt t="10619" x="4878388" y="3046413"/>
          <p14:tracePt t="10627" x="4886325" y="3038475"/>
          <p14:tracePt t="10635" x="4902200" y="3038475"/>
          <p14:tracePt t="10643" x="4910138" y="3038475"/>
          <p14:tracePt t="10651" x="4918075" y="3038475"/>
          <p14:tracePt t="10659" x="4926013" y="3038475"/>
          <p14:tracePt t="10667" x="4951413" y="3038475"/>
          <p14:tracePt t="10675" x="4967288" y="3038475"/>
          <p14:tracePt t="10683" x="4975225" y="3038475"/>
          <p14:tracePt t="10691" x="5006975" y="3038475"/>
          <p14:tracePt t="10699" x="5030788" y="3038475"/>
          <p14:tracePt t="10707" x="5062538" y="3038475"/>
          <p14:tracePt t="10715" x="5094288" y="3038475"/>
          <p14:tracePt t="10723" x="5133975" y="3038475"/>
          <p14:tracePt t="10731" x="5173663" y="3046413"/>
          <p14:tracePt t="10739" x="5205413" y="3046413"/>
          <p14:tracePt t="10747" x="5245100" y="3054350"/>
          <p14:tracePt t="10755" x="5276850" y="3054350"/>
          <p14:tracePt t="10763" x="5310188" y="3062288"/>
          <p14:tracePt t="10771" x="5334000" y="3062288"/>
          <p14:tracePt t="10779" x="5357813" y="3062288"/>
          <p14:tracePt t="10787" x="5373688" y="3062288"/>
          <p14:tracePt t="10795" x="5389563" y="3062288"/>
          <p14:tracePt t="10803" x="5405438" y="3062288"/>
          <p14:tracePt t="10811" x="5413375" y="3062288"/>
          <p14:tracePt t="10819" x="5421313" y="3062288"/>
          <p14:tracePt t="10827" x="5429250" y="3062288"/>
          <p14:tracePt t="10835" x="5437188" y="3062288"/>
          <p14:tracePt t="10843" x="5445125" y="3062288"/>
          <p14:tracePt t="10851" x="5445125" y="3054350"/>
          <p14:tracePt t="11028" x="5453063" y="3054350"/>
          <p14:tracePt t="11043" x="5461000" y="3054350"/>
          <p14:tracePt t="11051" x="5468938" y="3046413"/>
          <p14:tracePt t="11059" x="5484813" y="3046413"/>
          <p14:tracePt t="11067" x="5500688" y="3038475"/>
          <p14:tracePt t="11075" x="5516563" y="3038475"/>
          <p14:tracePt t="11083" x="5532438" y="3038475"/>
          <p14:tracePt t="11091" x="5572125" y="3038475"/>
          <p14:tracePt t="11099" x="5619750" y="3030538"/>
          <p14:tracePt t="11107" x="5684838" y="3030538"/>
          <p14:tracePt t="11115" x="5748338" y="3030538"/>
          <p14:tracePt t="11123" x="5811838" y="3022600"/>
          <p14:tracePt t="11131" x="5875338" y="3022600"/>
          <p14:tracePt t="11139" x="5938838" y="3014663"/>
          <p14:tracePt t="11147" x="6002338" y="3014663"/>
          <p14:tracePt t="11155" x="6059488" y="3014663"/>
          <p14:tracePt t="11163" x="6115050" y="3014663"/>
          <p14:tracePt t="11172" x="6146800" y="3006725"/>
          <p14:tracePt t="11179" x="6178550" y="3006725"/>
          <p14:tracePt t="11187" x="6202363" y="3006725"/>
          <p14:tracePt t="11195" x="6226175" y="2998788"/>
          <p14:tracePt t="11203" x="6234113" y="2990850"/>
          <p14:tracePt t="11211" x="6242050" y="2990850"/>
          <p14:tracePt t="11219" x="6249988" y="2990850"/>
          <p14:tracePt t="11836" x="6242050" y="2990850"/>
          <p14:tracePt t="11859" x="6226175" y="2990850"/>
          <p14:tracePt t="11891" x="6226175" y="2982913"/>
          <p14:tracePt t="11915" x="6218238" y="2982913"/>
          <p14:tracePt t="11939" x="6210300" y="2982913"/>
          <p14:tracePt t="11947" x="6202363" y="2974975"/>
          <p14:tracePt t="11955" x="6194425" y="2974975"/>
          <p14:tracePt t="11971" x="6194425" y="2967038"/>
          <p14:tracePt t="13180" x="6186488" y="2974975"/>
          <p14:tracePt t="13188" x="6178550" y="2982913"/>
          <p14:tracePt t="13195" x="6170613" y="2990850"/>
          <p14:tracePt t="13203" x="6162675" y="2998788"/>
          <p14:tracePt t="13211" x="6146800" y="3014663"/>
          <p14:tracePt t="13219" x="6138863" y="3030538"/>
          <p14:tracePt t="13227" x="6122988" y="3054350"/>
          <p14:tracePt t="13235" x="6107113" y="3094038"/>
          <p14:tracePt t="13243" x="6091238" y="3125788"/>
          <p14:tracePt t="13251" x="6067425" y="3173413"/>
          <p14:tracePt t="13259" x="6043613" y="3236913"/>
          <p14:tracePt t="13267" x="5986463" y="3294063"/>
          <p14:tracePt t="13275" x="5946775" y="3349625"/>
          <p14:tracePt t="13283" x="5891213" y="3421063"/>
          <p14:tracePt t="13291" x="5851525" y="3476625"/>
          <p14:tracePt t="13299" x="5811838" y="3532188"/>
          <p14:tracePt t="13307" x="5748338" y="3587750"/>
          <p14:tracePt t="13315" x="5700713" y="3644900"/>
          <p14:tracePt t="13323" x="5651500" y="3692525"/>
          <p14:tracePt t="13331" x="5588000" y="3756025"/>
          <p14:tracePt t="13339" x="5532438" y="3795713"/>
          <p14:tracePt t="13347" x="5484813" y="3835400"/>
          <p14:tracePt t="13355" x="5445125" y="3867150"/>
          <p14:tracePt t="13363" x="5429250" y="3883025"/>
          <p14:tracePt t="13403" x="5413375" y="3883025"/>
          <p14:tracePt t="13411" x="5397500" y="3883025"/>
          <p14:tracePt t="13419" x="5381625" y="3883025"/>
          <p14:tracePt t="13427" x="5357813" y="3883025"/>
          <p14:tracePt t="13435" x="5341938" y="3883025"/>
          <p14:tracePt t="13443" x="5318125" y="3883025"/>
          <p14:tracePt t="13451" x="5292725" y="3883025"/>
          <p14:tracePt t="13459" x="5276850" y="3883025"/>
          <p14:tracePt t="13467" x="5260975" y="3883025"/>
          <p14:tracePt t="13475" x="5245100" y="3883025"/>
          <p14:tracePt t="13483" x="5237163" y="3883025"/>
          <p14:tracePt t="13491" x="5229225" y="3883025"/>
          <p14:tracePt t="13499" x="5221288" y="3883025"/>
          <p14:tracePt t="13515" x="5221288" y="3875088"/>
          <p14:tracePt t="13555" x="5205413" y="3875088"/>
          <p14:tracePt t="13571" x="5197475" y="3867150"/>
          <p14:tracePt t="13587" x="5181600" y="3867150"/>
          <p14:tracePt t="13595" x="5181600" y="3859213"/>
          <p14:tracePt t="13611" x="5173663" y="3859213"/>
          <p14:tracePt t="13627" x="5165725" y="3859213"/>
          <p14:tracePt t="13643" x="5157788" y="3859213"/>
          <p14:tracePt t="13651" x="5149850" y="3859213"/>
          <p14:tracePt t="13659" x="5141913" y="3859213"/>
          <p14:tracePt t="13675" x="5133975" y="3859213"/>
          <p14:tracePt t="13683" x="5126038" y="3859213"/>
          <p14:tracePt t="13691" x="5118100" y="3859213"/>
          <p14:tracePt t="13699" x="5102225" y="3859213"/>
          <p14:tracePt t="13707" x="5094288" y="3859213"/>
          <p14:tracePt t="13715" x="5078413" y="3859213"/>
          <p14:tracePt t="13723" x="5062538" y="3859213"/>
          <p14:tracePt t="13731" x="5054600" y="3859213"/>
          <p14:tracePt t="13739" x="5030788" y="3859213"/>
          <p14:tracePt t="13747" x="5014913" y="3859213"/>
          <p14:tracePt t="13755" x="4991100" y="3859213"/>
          <p14:tracePt t="13763" x="4975225" y="3859213"/>
          <p14:tracePt t="13771" x="4943475" y="3859213"/>
          <p14:tracePt t="13779" x="4926013" y="3859213"/>
          <p14:tracePt t="13788" x="4902200" y="3859213"/>
          <p14:tracePt t="13795" x="4886325" y="3859213"/>
          <p14:tracePt t="13803" x="4862513" y="3859213"/>
          <p14:tracePt t="13811" x="4838700" y="3859213"/>
          <p14:tracePt t="13819" x="4814888" y="3859213"/>
          <p14:tracePt t="13827" x="4783138" y="3859213"/>
          <p14:tracePt t="13835" x="4759325" y="3859213"/>
          <p14:tracePt t="13843" x="4735513" y="3859213"/>
          <p14:tracePt t="13851" x="4711700" y="3859213"/>
          <p14:tracePt t="13859" x="4687888" y="3859213"/>
          <p14:tracePt t="13867" x="4672013" y="3859213"/>
          <p14:tracePt t="13875" x="4656138" y="3859213"/>
          <p14:tracePt t="13889" x="4632325" y="3859213"/>
          <p14:tracePt t="13891" x="4624388" y="3859213"/>
          <p14:tracePt t="13899" x="4616450" y="3859213"/>
          <p14:tracePt t="13907" x="4608513" y="3859213"/>
          <p14:tracePt t="13915" x="4592638" y="3859213"/>
          <p14:tracePt t="13923" x="4584700" y="3859213"/>
          <p14:tracePt t="13931" x="4576763" y="3859213"/>
          <p14:tracePt t="13939" x="4559300" y="3859213"/>
          <p14:tracePt t="13947" x="4535488" y="3851275"/>
          <p14:tracePt t="13955" x="4519613" y="3851275"/>
          <p14:tracePt t="13963" x="4503738" y="3851275"/>
          <p14:tracePt t="13971" x="4479925" y="3851275"/>
          <p14:tracePt t="13979" x="4456113" y="3851275"/>
          <p14:tracePt t="13987" x="4432300" y="3851275"/>
          <p14:tracePt t="13995" x="4408488" y="3851275"/>
          <p14:tracePt t="14003" x="4384675" y="3851275"/>
          <p14:tracePt t="14011" x="4360863" y="3851275"/>
          <p14:tracePt t="14019" x="4329113" y="3851275"/>
          <p14:tracePt t="14027" x="4305300" y="3851275"/>
          <p14:tracePt t="14035" x="4281488" y="3851275"/>
          <p14:tracePt t="14043" x="4257675" y="3843338"/>
          <p14:tracePt t="14051" x="4249738" y="3835400"/>
          <p14:tracePt t="14059" x="4217988" y="3835400"/>
          <p14:tracePt t="14067" x="4192588" y="3811588"/>
          <p14:tracePt t="14075" x="4176713" y="3803650"/>
          <p14:tracePt t="14083" x="4152900" y="3779838"/>
          <p14:tracePt t="14091" x="4129088" y="3763963"/>
          <p14:tracePt t="14099" x="4121150" y="3748088"/>
          <p14:tracePt t="14107" x="4097338" y="3724275"/>
          <p14:tracePt t="14115" x="4089400" y="3700463"/>
          <p14:tracePt t="14123" x="4065588" y="3676650"/>
          <p14:tracePt t="14131" x="4057650" y="3660775"/>
          <p14:tracePt t="14139" x="4041775" y="3636963"/>
          <p14:tracePt t="14147" x="4033838" y="3613150"/>
          <p14:tracePt t="14155" x="4017963" y="3605213"/>
          <p14:tracePt t="14163" x="4010025" y="3587750"/>
          <p14:tracePt t="14171" x="4010025" y="3563938"/>
          <p14:tracePt t="14179" x="4002088" y="3548063"/>
          <p14:tracePt t="14188" x="3994150" y="3540125"/>
          <p14:tracePt t="14195" x="3994150" y="3524250"/>
          <p14:tracePt t="14203" x="3994150" y="3508375"/>
          <p14:tracePt t="14212" x="3994150" y="3492500"/>
          <p14:tracePt t="14219" x="3986213" y="3476625"/>
          <p14:tracePt t="14227" x="3986213" y="3460750"/>
          <p14:tracePt t="14235" x="3986213" y="3444875"/>
          <p14:tracePt t="14243" x="3986213" y="3421063"/>
          <p14:tracePt t="14251" x="3986213" y="3405188"/>
          <p14:tracePt t="14259" x="3986213" y="3381375"/>
          <p14:tracePt t="14267" x="3986213" y="3357563"/>
          <p14:tracePt t="14275" x="3986213" y="3333750"/>
          <p14:tracePt t="14283" x="3994150" y="3309938"/>
          <p14:tracePt t="14291" x="3994150" y="3286125"/>
          <p14:tracePt t="14299" x="4002088" y="3262313"/>
          <p14:tracePt t="14307" x="4017963" y="3236913"/>
          <p14:tracePt t="14315" x="4017963" y="3221038"/>
          <p14:tracePt t="14323" x="4033838" y="3197225"/>
          <p14:tracePt t="14331" x="4041775" y="3173413"/>
          <p14:tracePt t="14339" x="4057650" y="3141663"/>
          <p14:tracePt t="14347" x="4073525" y="3133725"/>
          <p14:tracePt t="14355" x="4081463" y="3101975"/>
          <p14:tracePt t="14363" x="4097338" y="3078163"/>
          <p14:tracePt t="14372" x="4113213" y="3054350"/>
          <p14:tracePt t="14379" x="4129088" y="3038475"/>
          <p14:tracePt t="14388" x="4137025" y="3022600"/>
          <p14:tracePt t="14395" x="4152900" y="2998788"/>
          <p14:tracePt t="14403" x="4160838" y="2982913"/>
          <p14:tracePt t="14411" x="4184650" y="2967038"/>
          <p14:tracePt t="14419" x="4192588" y="2951163"/>
          <p14:tracePt t="14427" x="4200525" y="2943225"/>
          <p14:tracePt t="14435" x="4225925" y="2935288"/>
          <p14:tracePt t="14443" x="4241800" y="2927350"/>
          <p14:tracePt t="14451" x="4257675" y="2919413"/>
          <p14:tracePt t="14459" x="4273550" y="2901950"/>
          <p14:tracePt t="14467" x="4289425" y="2894013"/>
          <p14:tracePt t="14475" x="4313238" y="2886075"/>
          <p14:tracePt t="14483" x="4329113" y="2886075"/>
          <p14:tracePt t="14491" x="4337050" y="2878138"/>
          <p14:tracePt t="14499" x="4360863" y="2862263"/>
          <p14:tracePt t="14507" x="4376738" y="2862263"/>
          <p14:tracePt t="14515" x="4392613" y="2854325"/>
          <p14:tracePt t="14523" x="4408488" y="2854325"/>
          <p14:tracePt t="14531" x="4424363" y="2846388"/>
          <p14:tracePt t="14539" x="4440238" y="2838450"/>
          <p14:tracePt t="14547" x="4448175" y="2838450"/>
          <p14:tracePt t="14555" x="4456113" y="2838450"/>
          <p14:tracePt t="14563" x="4464050" y="2830513"/>
          <p14:tracePt t="14572" x="4479925" y="2830513"/>
          <p14:tracePt t="14579" x="4487863" y="2830513"/>
          <p14:tracePt t="14588" x="4495800" y="2830513"/>
          <p14:tracePt t="14595" x="4503738" y="2830513"/>
          <p14:tracePt t="14603" x="4511675" y="2830513"/>
          <p14:tracePt t="14611" x="4519613" y="2830513"/>
          <p14:tracePt t="14619" x="4535488" y="2830513"/>
          <p14:tracePt t="14627" x="4551363" y="2830513"/>
          <p14:tracePt t="14635" x="4567238" y="2838450"/>
          <p14:tracePt t="14643" x="4584700" y="2838450"/>
          <p14:tracePt t="14651" x="4600575" y="2838450"/>
          <p14:tracePt t="14659" x="4624388" y="2854325"/>
          <p14:tracePt t="14667" x="4640263" y="2862263"/>
          <p14:tracePt t="14675" x="4656138" y="2870200"/>
          <p14:tracePt t="14683" x="4679950" y="2878138"/>
          <p14:tracePt t="14691" x="4695825" y="2894013"/>
          <p14:tracePt t="14699" x="4703763" y="2909888"/>
          <p14:tracePt t="14707" x="4719638" y="2919413"/>
          <p14:tracePt t="14715" x="4743450" y="2943225"/>
          <p14:tracePt t="14723" x="4751388" y="2967038"/>
          <p14:tracePt t="14731" x="4767263" y="2982913"/>
          <p14:tracePt t="14739" x="4775200" y="2998788"/>
          <p14:tracePt t="14747" x="4791075" y="3022600"/>
          <p14:tracePt t="14755" x="4799013" y="3030538"/>
          <p14:tracePt t="14763" x="4806950" y="3046413"/>
          <p14:tracePt t="14771" x="4814888" y="3062288"/>
          <p14:tracePt t="14779" x="4822825" y="3086100"/>
          <p14:tracePt t="14788" x="4830763" y="3094038"/>
          <p14:tracePt t="14795" x="4830763" y="3101975"/>
          <p14:tracePt t="14803" x="4838700" y="3109913"/>
          <p14:tracePt t="14819" x="4838700" y="3117850"/>
          <p14:tracePt t="14827" x="4838700" y="3125788"/>
          <p14:tracePt t="14851" x="4838700" y="3133725"/>
          <p14:tracePt t="14867" x="4846638" y="3133725"/>
          <p14:tracePt t="14947" x="4846638" y="3141663"/>
          <p14:tracePt t="14955" x="4862513" y="3149600"/>
          <p14:tracePt t="14963" x="4878388" y="3165475"/>
          <p14:tracePt t="14971" x="4918075" y="3205163"/>
          <p14:tracePt t="14979" x="4951413" y="3270250"/>
          <p14:tracePt t="14988" x="4991100" y="3317875"/>
          <p14:tracePt t="14995" x="5030788" y="3373438"/>
          <p14:tracePt t="15003" x="5062538" y="3429000"/>
          <p14:tracePt t="15012" x="5110163" y="3492500"/>
          <p14:tracePt t="15019" x="5141913" y="3556000"/>
          <p14:tracePt t="15028" x="5173663" y="3636963"/>
          <p14:tracePt t="15035" x="5189538" y="3724275"/>
          <p14:tracePt t="15043" x="5213350" y="3795713"/>
          <p14:tracePt t="15051" x="5221288" y="3875088"/>
          <p14:tracePt t="15059" x="5221288" y="3938588"/>
          <p14:tracePt t="15067" x="5221288" y="4003675"/>
          <p14:tracePt t="15075" x="5221288" y="4059238"/>
          <p14:tracePt t="15083" x="5221288" y="4106863"/>
          <p14:tracePt t="15091" x="5221288" y="4170363"/>
          <p14:tracePt t="15099" x="5205413" y="4225925"/>
          <p14:tracePt t="15107" x="5197475" y="4273550"/>
          <p14:tracePt t="15115" x="5173663" y="4314825"/>
          <p14:tracePt t="15123" x="5149850" y="4322763"/>
          <p14:tracePt t="15188" x="5133975" y="4322763"/>
          <p14:tracePt t="15195" x="5126038" y="4362450"/>
          <p14:tracePt t="15203" x="5102225" y="4394200"/>
          <p14:tracePt t="15212" x="5078413" y="4441825"/>
          <p14:tracePt t="15219" x="5062538" y="4497388"/>
          <p14:tracePt t="15228" x="5046663" y="4552950"/>
          <p14:tracePt t="15235" x="5030788" y="4616450"/>
          <p14:tracePt t="15244" x="5014913" y="4689475"/>
          <p14:tracePt t="15251" x="5006975" y="4776788"/>
          <p14:tracePt t="15259" x="5006975" y="4856163"/>
          <p14:tracePt t="15267" x="5006975" y="4943475"/>
          <p14:tracePt t="15275" x="5038725" y="5024438"/>
          <p14:tracePt t="15283" x="5070475" y="5095875"/>
          <p14:tracePt t="15291" x="5110163" y="5167313"/>
          <p14:tracePt t="15299" x="5149850" y="5230813"/>
          <p14:tracePt t="15307" x="5213350" y="5294313"/>
          <p14:tracePt t="15315" x="5284788" y="5351463"/>
          <p14:tracePt t="15323" x="5365750" y="5391150"/>
          <p14:tracePt t="15331" x="5453063" y="5422900"/>
          <p14:tracePt t="15339" x="5524500" y="5454650"/>
          <p14:tracePt t="15348" x="5588000" y="5462588"/>
          <p14:tracePt t="15355" x="5643563" y="5462588"/>
          <p14:tracePt t="15363" x="5692775" y="5462588"/>
          <p14:tracePt t="15371" x="5724525" y="5454650"/>
          <p14:tracePt t="15379" x="5772150" y="5430838"/>
          <p14:tracePt t="15388" x="5780088" y="5407025"/>
          <p14:tracePt t="15395" x="5803900" y="5367338"/>
          <p14:tracePt t="15403" x="5827713" y="5327650"/>
          <p14:tracePt t="15411" x="5835650" y="5286375"/>
          <p14:tracePt t="15419" x="5835650" y="5238750"/>
          <p14:tracePt t="15427" x="5835650" y="5191125"/>
          <p14:tracePt t="15435" x="5827713" y="5135563"/>
          <p14:tracePt t="15443" x="5827713" y="5111750"/>
          <p14:tracePt t="15627" x="5764213" y="5135563"/>
          <p14:tracePt t="15636" x="5724525" y="5183188"/>
          <p14:tracePt t="15643" x="5684838" y="5222875"/>
          <p14:tracePt t="15651" x="5651500" y="5270500"/>
          <p14:tracePt t="15659" x="5619750" y="5351463"/>
          <p14:tracePt t="15667" x="5595938" y="5438775"/>
          <p14:tracePt t="15675" x="5564188" y="5534025"/>
          <p14:tracePt t="15683" x="5532438" y="5621338"/>
          <p14:tracePt t="15691" x="5500688" y="5749925"/>
          <p14:tracePt t="15699" x="5461000" y="5876925"/>
          <p14:tracePt t="15707" x="5437188" y="5964238"/>
          <p14:tracePt t="15715" x="5413375" y="6005513"/>
          <p14:tracePt t="15723" x="5405438" y="6029325"/>
          <p14:tracePt t="15731" x="5389563" y="6069013"/>
          <p14:tracePt t="15739" x="5381625" y="6092825"/>
          <p14:tracePt t="15748" x="5365750" y="6124575"/>
          <p14:tracePt t="15755" x="5341938" y="6156325"/>
          <p14:tracePt t="15763" x="5334000" y="6172200"/>
          <p14:tracePt t="15772" x="5318125" y="6188075"/>
          <p14:tracePt t="15779" x="5310188" y="6203950"/>
          <p14:tracePt t="15788" x="5300663" y="6211888"/>
          <p14:tracePt t="15795" x="5300663" y="6219825"/>
          <p14:tracePt t="15803" x="5292725" y="6243638"/>
          <p14:tracePt t="15811" x="5292725" y="6251575"/>
          <p14:tracePt t="15819" x="5284788" y="6267450"/>
          <p14:tracePt t="15827" x="5284788" y="6275388"/>
          <p14:tracePt t="15835" x="5284788" y="6283325"/>
          <p14:tracePt t="15843" x="5284788" y="6291263"/>
          <p14:tracePt t="15859" x="5276850" y="6307138"/>
          <p14:tracePt t="15875" x="5276850" y="6315075"/>
          <p14:tracePt t="15889" x="5276850" y="6323013"/>
          <p14:tracePt t="15891" x="5268913" y="6330950"/>
          <p14:tracePt t="15899" x="5268913" y="6348413"/>
          <p14:tracePt t="15907" x="5268913" y="6364288"/>
          <p14:tracePt t="15923" x="5268913" y="6372225"/>
          <p14:tracePt t="15931" x="5260975" y="6380163"/>
          <p14:tracePt t="15939" x="5253038" y="6388100"/>
          <p14:tracePt t="15947" x="5253038" y="6396038"/>
          <p14:tracePt t="15955" x="5253038" y="6403975"/>
          <p14:tracePt t="15963" x="5245100" y="6419850"/>
          <p14:tracePt t="15971" x="5237163" y="6435725"/>
          <p14:tracePt t="15979" x="5229225" y="6443663"/>
          <p14:tracePt t="15988" x="5221288" y="6451600"/>
          <p14:tracePt t="15995" x="5213350" y="6467475"/>
          <p14:tracePt t="16003" x="5197475" y="6475413"/>
          <p14:tracePt t="16011" x="5181600" y="6483350"/>
          <p14:tracePt t="16019" x="5173663" y="6491288"/>
          <p14:tracePt t="16027" x="5157788" y="6507163"/>
          <p14:tracePt t="16035" x="5141913" y="6515100"/>
          <p14:tracePt t="16043" x="5126038" y="6523038"/>
          <p14:tracePt t="16051" x="5110163" y="6538913"/>
          <p14:tracePt t="16059" x="5094288" y="6538913"/>
          <p14:tracePt t="16067" x="5086350" y="6554788"/>
          <p14:tracePt t="16075" x="5070475" y="6554788"/>
          <p14:tracePt t="16083" x="5054600" y="6562725"/>
          <p14:tracePt t="16091" x="5054600" y="6570663"/>
          <p14:tracePt t="16099" x="5046663" y="6570663"/>
          <p14:tracePt t="16107" x="5030788" y="6578600"/>
          <p14:tracePt t="16115" x="5022850" y="6586538"/>
          <p14:tracePt t="16123" x="5006975" y="6586538"/>
          <p14:tracePt t="16132" x="5006975" y="6594475"/>
          <p14:tracePt t="16139" x="4991100" y="6602413"/>
          <p14:tracePt t="16148" x="4975225" y="6602413"/>
          <p14:tracePt t="16155" x="4959350" y="6610350"/>
          <p14:tracePt t="16164" x="4933950" y="6610350"/>
          <p14:tracePt t="16171" x="4918075" y="6618288"/>
          <p14:tracePt t="16180" x="4902200" y="6618288"/>
          <p14:tracePt t="16188" x="4878388" y="6618288"/>
          <p14:tracePt t="16195" x="4854575" y="6618288"/>
          <p14:tracePt t="16203" x="4830763" y="6626225"/>
          <p14:tracePt t="16212" x="4806950" y="6626225"/>
          <p14:tracePt t="16219" x="4783138" y="6626225"/>
          <p14:tracePt t="16227" x="4751388" y="6626225"/>
          <p14:tracePt t="16235" x="4727575" y="6626225"/>
          <p14:tracePt t="16243" x="4695825" y="6626225"/>
          <p14:tracePt t="16251" x="4664075" y="6626225"/>
          <p14:tracePt t="16259" x="4640263" y="6626225"/>
          <p14:tracePt t="16267" x="4608513" y="6626225"/>
          <p14:tracePt t="16275" x="4584700" y="6626225"/>
          <p14:tracePt t="16283" x="4551363" y="6634163"/>
          <p14:tracePt t="16291" x="4527550" y="6634163"/>
          <p14:tracePt t="16299" x="4495800" y="6634163"/>
          <p14:tracePt t="16307" x="4448175" y="6634163"/>
          <p14:tracePt t="16315" x="4416425" y="6634163"/>
          <p14:tracePt t="16323" x="4360863" y="6634163"/>
          <p14:tracePt t="16331" x="4337050" y="6626225"/>
          <p14:tracePt t="16339" x="4305300" y="6626225"/>
          <p14:tracePt t="16347" x="4249738" y="6610350"/>
          <p14:tracePt t="16355" x="4217988" y="6610350"/>
          <p14:tracePt t="16363" x="4168775" y="6602413"/>
          <p14:tracePt t="16371" x="4113213" y="6594475"/>
          <p14:tracePt t="16379" x="4081463" y="6594475"/>
          <p14:tracePt t="16388" x="4041775" y="6594475"/>
          <p14:tracePt t="16395" x="3994150" y="6594475"/>
          <p14:tracePt t="16403" x="3962400" y="6594475"/>
          <p14:tracePt t="16411" x="3938588" y="6586538"/>
          <p14:tracePt t="16419" x="3906838" y="6586538"/>
          <p14:tracePt t="16427" x="3883025" y="6586538"/>
          <p14:tracePt t="16435" x="3867150" y="6578600"/>
          <p14:tracePt t="16443" x="3843338" y="6570663"/>
          <p14:tracePt t="16451" x="3833813" y="6570663"/>
          <p14:tracePt t="16459" x="3817938" y="6562725"/>
          <p14:tracePt t="16467" x="3810000" y="6554788"/>
          <p14:tracePt t="16475" x="3802063" y="6546850"/>
          <p14:tracePt t="16483" x="3794125" y="6538913"/>
          <p14:tracePt t="16491" x="3778250" y="6523038"/>
          <p14:tracePt t="16499" x="3778250" y="6515100"/>
          <p14:tracePt t="16507" x="3770313" y="6507163"/>
          <p14:tracePt t="16515" x="3754438" y="6491288"/>
          <p14:tracePt t="16523" x="3754438" y="6483350"/>
          <p14:tracePt t="16531" x="3754438" y="6467475"/>
          <p14:tracePt t="16539" x="3746500" y="6459538"/>
          <p14:tracePt t="16547" x="3738563" y="6451600"/>
          <p14:tracePt t="16555" x="3738563" y="6435725"/>
          <p14:tracePt t="16563" x="3738563" y="6419850"/>
          <p14:tracePt t="16572" x="3730625" y="6403975"/>
          <p14:tracePt t="16579" x="3730625" y="6388100"/>
          <p14:tracePt t="16588" x="3730625" y="6372225"/>
          <p14:tracePt t="16595" x="3730625" y="6356350"/>
          <p14:tracePt t="16603" x="3730625" y="6330950"/>
          <p14:tracePt t="16611" x="3730625" y="6315075"/>
          <p14:tracePt t="16620" x="3730625" y="6291263"/>
          <p14:tracePt t="16627" x="3730625" y="6267450"/>
          <p14:tracePt t="16636" x="3730625" y="6251575"/>
          <p14:tracePt t="16643" x="3730625" y="6235700"/>
          <p14:tracePt t="16651" x="3730625" y="6219825"/>
          <p14:tracePt t="16659" x="3738563" y="6203950"/>
          <p14:tracePt t="16667" x="3746500" y="6180138"/>
          <p14:tracePt t="16675" x="3754438" y="6172200"/>
          <p14:tracePt t="16683" x="3762375" y="6156325"/>
          <p14:tracePt t="16691" x="3778250" y="6140450"/>
          <p14:tracePt t="16699" x="3778250" y="6116638"/>
          <p14:tracePt t="16707" x="3794125" y="6108700"/>
          <p14:tracePt t="16715" x="3794125" y="6100763"/>
          <p14:tracePt t="16723" x="3802063" y="6076950"/>
          <p14:tracePt t="16731" x="3817938" y="6061075"/>
          <p14:tracePt t="16747" x="3825875" y="6045200"/>
          <p14:tracePt t="16755" x="3833813" y="6037263"/>
          <p14:tracePt t="16763" x="3843338" y="6029325"/>
          <p14:tracePt t="16771" x="3859213" y="6005513"/>
          <p14:tracePt t="16779" x="3875088" y="5995988"/>
          <p14:tracePt t="16788" x="3883025" y="5980113"/>
          <p14:tracePt t="16795" x="3898900" y="5964238"/>
          <p14:tracePt t="16803" x="3914775" y="5956300"/>
          <p14:tracePt t="16811" x="3930650" y="5948363"/>
          <p14:tracePt t="16819" x="3946525" y="5932488"/>
          <p14:tracePt t="16827" x="3954463" y="5932488"/>
          <p14:tracePt t="16835" x="3970338" y="5916613"/>
          <p14:tracePt t="16843" x="3986213" y="5908675"/>
          <p14:tracePt t="16851" x="4010025" y="5892800"/>
          <p14:tracePt t="16859" x="4025900" y="5892800"/>
          <p14:tracePt t="16867" x="4049713" y="5876925"/>
          <p14:tracePt t="16875" x="4065588" y="5861050"/>
          <p14:tracePt t="16883" x="4081463" y="5861050"/>
          <p14:tracePt t="16891" x="4097338" y="5853113"/>
          <p14:tracePt t="16899" x="4105275" y="5845175"/>
          <p14:tracePt t="16907" x="4121150" y="5845175"/>
          <p14:tracePt t="16916" x="4121150" y="5837238"/>
          <p14:tracePt t="16923" x="4129088" y="5837238"/>
          <p14:tracePt t="16931" x="4137025" y="5829300"/>
          <p14:tracePt t="16939" x="4144963" y="5829300"/>
          <p14:tracePt t="16955" x="4152900" y="5821363"/>
          <p14:tracePt t="16963" x="4160838" y="5821363"/>
          <p14:tracePt t="16971" x="4168775" y="5821363"/>
          <p14:tracePt t="16979" x="4176713" y="5821363"/>
          <p14:tracePt t="16988" x="4184650" y="5821363"/>
          <p14:tracePt t="17003" x="4200525" y="5813425"/>
          <p14:tracePt t="17011" x="4210050" y="5813425"/>
          <p14:tracePt t="17019" x="4217988" y="5805488"/>
          <p14:tracePt t="17027" x="4233863" y="5805488"/>
          <p14:tracePt t="17035" x="4241800" y="5805488"/>
          <p14:tracePt t="17043" x="4249738" y="5805488"/>
          <p14:tracePt t="17051" x="4265613" y="5805488"/>
          <p14:tracePt t="17059" x="4273550" y="5805488"/>
          <p14:tracePt t="17067" x="4281488" y="5805488"/>
          <p14:tracePt t="17075" x="4297363" y="5805488"/>
          <p14:tracePt t="17083" x="4313238" y="5805488"/>
          <p14:tracePt t="17091" x="4321175" y="5805488"/>
          <p14:tracePt t="17099" x="4337050" y="5805488"/>
          <p14:tracePt t="17107" x="4352925" y="5805488"/>
          <p14:tracePt t="17115" x="4360863" y="5805488"/>
          <p14:tracePt t="17123" x="4376738" y="5805488"/>
          <p14:tracePt t="17131" x="4384675" y="5805488"/>
          <p14:tracePt t="17139" x="4392613" y="5805488"/>
          <p14:tracePt t="17147" x="4400550" y="5805488"/>
          <p14:tracePt t="17155" x="4416425" y="5805488"/>
          <p14:tracePt t="17171" x="4432300" y="5805488"/>
          <p14:tracePt t="17188" x="4440238" y="5805488"/>
          <p14:tracePt t="17195" x="4448175" y="5805488"/>
          <p14:tracePt t="17213" x="4464050" y="5805488"/>
          <p14:tracePt t="17219" x="4471988" y="5805488"/>
          <p14:tracePt t="17227" x="4479925" y="5805488"/>
          <p14:tracePt t="17235" x="4495800" y="5805488"/>
          <p14:tracePt t="17251" x="4503738" y="5805488"/>
          <p14:tracePt t="17259" x="4511675" y="5805488"/>
          <p14:tracePt t="17267" x="4519613" y="5805488"/>
          <p14:tracePt t="17275" x="4527550" y="5805488"/>
          <p14:tracePt t="17283" x="4535488" y="5805488"/>
          <p14:tracePt t="17307" x="4543425" y="5805488"/>
          <p14:tracePt t="17315" x="4551363" y="5805488"/>
          <p14:tracePt t="17339" x="4559300" y="5805488"/>
          <p14:tracePt t="17371" x="4567238" y="5813425"/>
          <p14:tracePt t="17387" x="4576763" y="5813425"/>
          <p14:tracePt t="17395" x="4584700" y="5813425"/>
          <p14:tracePt t="17411" x="4592638" y="5813425"/>
          <p14:tracePt t="17419" x="4592638" y="5821363"/>
          <p14:tracePt t="17427" x="4600575" y="5821363"/>
          <p14:tracePt t="17435" x="4608513" y="5829300"/>
          <p14:tracePt t="17443" x="4616450" y="5829300"/>
          <p14:tracePt t="17451" x="4624388" y="5837238"/>
          <p14:tracePt t="17459" x="4632325" y="5837238"/>
          <p14:tracePt t="17467" x="4648200" y="5845175"/>
          <p14:tracePt t="17483" x="4656138" y="5845175"/>
          <p14:tracePt t="17491" x="4664075" y="5845175"/>
          <p14:tracePt t="17499" x="4672013" y="5853113"/>
          <p14:tracePt t="17515" x="4679950" y="5853113"/>
          <p14:tracePt t="17531" x="4679950" y="5861050"/>
          <p14:tracePt t="17539" x="4687888" y="5861050"/>
          <p14:tracePt t="17555" x="4695825" y="5861050"/>
          <p14:tracePt t="17563" x="4695825" y="5868988"/>
          <p14:tracePt t="17571" x="4711700" y="5868988"/>
          <p14:tracePt t="17588" x="4727575" y="5876925"/>
          <p14:tracePt t="17603" x="4735513" y="5876925"/>
          <p14:tracePt t="17611" x="4743450" y="5884863"/>
          <p14:tracePt t="17619" x="4751388" y="5892800"/>
          <p14:tracePt t="17627" x="4759325" y="5892800"/>
          <p14:tracePt t="17635" x="4767263" y="5900738"/>
          <p14:tracePt t="17643" x="4783138" y="5908675"/>
          <p14:tracePt t="17651" x="4791075" y="5908675"/>
          <p14:tracePt t="17667" x="4806950" y="5916613"/>
          <p14:tracePt t="17675" x="4814888" y="5924550"/>
          <p14:tracePt t="17684" x="4830763" y="5924550"/>
          <p14:tracePt t="17691" x="4838700" y="5932488"/>
          <p14:tracePt t="17699" x="4846638" y="5932488"/>
          <p14:tracePt t="17707" x="4854575" y="5932488"/>
          <p14:tracePt t="17715" x="4862513" y="5940425"/>
          <p14:tracePt t="17731" x="4870450" y="5940425"/>
          <p14:tracePt t="17739" x="4878388" y="5948363"/>
          <p14:tracePt t="17763" x="4886325" y="5948363"/>
          <p14:tracePt t="17779" x="4894263" y="5948363"/>
          <p14:tracePt t="17788" x="4902200" y="5948363"/>
          <p14:tracePt t="17795" x="4910138" y="5948363"/>
          <p14:tracePt t="17803" x="4918075" y="5948363"/>
          <p14:tracePt t="17811" x="4926013" y="5948363"/>
          <p14:tracePt t="17843" x="4933950" y="5948363"/>
          <p14:tracePt t="17867" x="4943475" y="5948363"/>
          <p14:tracePt t="17875" x="4943475" y="5956300"/>
          <p14:tracePt t="17891" x="4951413" y="5956300"/>
          <p14:tracePt t="17899" x="4959350" y="5956300"/>
          <p14:tracePt t="17915" x="4967288" y="5964238"/>
          <p14:tracePt t="17923" x="4975225" y="5964238"/>
          <p14:tracePt t="17932" x="4975225" y="5972175"/>
          <p14:tracePt t="17939" x="4991100" y="5972175"/>
          <p14:tracePt t="17947" x="4991100" y="5980113"/>
          <p14:tracePt t="17955" x="4999038" y="5980113"/>
          <p14:tracePt t="17963" x="5006975" y="5988050"/>
          <p14:tracePt t="17971" x="5014913" y="5988050"/>
          <p14:tracePt t="17980" x="5022850" y="5995988"/>
          <p14:tracePt t="17996" x="5030788" y="6005513"/>
          <p14:tracePt t="18003" x="5046663" y="6005513"/>
          <p14:tracePt t="18011" x="5046663" y="6013450"/>
          <p14:tracePt t="18019" x="5046663" y="6021388"/>
          <p14:tracePt t="18027" x="5054600" y="6021388"/>
          <p14:tracePt t="18051" x="5054600" y="6029325"/>
          <p14:tracePt t="18059" x="5062538" y="6029325"/>
          <p14:tracePt t="18099" x="5062538" y="6037263"/>
          <p14:tracePt t="18107" x="5070475" y="6037263"/>
          <p14:tracePt t="18115" x="5070475" y="6045200"/>
          <p14:tracePt t="18123" x="5078413" y="6045200"/>
          <p14:tracePt t="18131" x="5078413" y="6053138"/>
          <p14:tracePt t="18139" x="5078413" y="6061075"/>
          <p14:tracePt t="18147" x="5086350" y="6061075"/>
          <p14:tracePt t="18155" x="5094288" y="6069013"/>
          <p14:tracePt t="18163" x="5102225" y="6076950"/>
          <p14:tracePt t="18171" x="5102225" y="6084888"/>
          <p14:tracePt t="18179" x="5110163" y="6092825"/>
          <p14:tracePt t="18188" x="5110163" y="6100763"/>
          <p14:tracePt t="18195" x="5118100" y="6100763"/>
          <p14:tracePt t="18203" x="5118100" y="6108700"/>
          <p14:tracePt t="18211" x="5126038" y="6124575"/>
          <p14:tracePt t="18227" x="5133975" y="6132513"/>
          <p14:tracePt t="18243" x="5133975" y="6148388"/>
          <p14:tracePt t="18251" x="5141913" y="6148388"/>
          <p14:tracePt t="18260" x="5149850" y="6156325"/>
          <p14:tracePt t="18267" x="5149850" y="6172200"/>
          <p14:tracePt t="18276" x="5157788" y="6172200"/>
          <p14:tracePt t="18283" x="5157788" y="6188075"/>
          <p14:tracePt t="18291" x="5165725" y="6196013"/>
          <p14:tracePt t="18299" x="5173663" y="6203950"/>
          <p14:tracePt t="18307" x="5181600" y="6227763"/>
          <p14:tracePt t="18315" x="5189538" y="6227763"/>
          <p14:tracePt t="18323" x="5197475" y="6243638"/>
          <p14:tracePt t="18331" x="5197475" y="6259513"/>
          <p14:tracePt t="18339" x="5205413" y="6259513"/>
          <p14:tracePt t="18347" x="5205413" y="6275388"/>
          <p14:tracePt t="18355" x="5205413" y="6283325"/>
          <p14:tracePt t="18363" x="5213350" y="6291263"/>
          <p14:tracePt t="18372" x="5213350" y="6299200"/>
          <p14:tracePt t="18379" x="5221288" y="6307138"/>
          <p14:tracePt t="18388" x="5221288" y="6315075"/>
          <p14:tracePt t="18395" x="5221288" y="6330950"/>
          <p14:tracePt t="18403" x="5221288" y="6338888"/>
          <p14:tracePt t="18411" x="5229225" y="6348413"/>
          <p14:tracePt t="18419" x="5237163" y="6356350"/>
          <p14:tracePt t="18427" x="5237163" y="6364288"/>
          <p14:tracePt t="18435" x="5237163" y="6372225"/>
          <p14:tracePt t="18443" x="5245100" y="6380163"/>
          <p14:tracePt t="18467" x="5245100" y="6388100"/>
          <p14:tracePt t="18604" x="5245100" y="6396038"/>
          <p14:tracePt t="18611" x="5253038" y="6396038"/>
          <p14:tracePt t="18620" x="5253038" y="6403975"/>
          <p14:tracePt t="18635" x="5260975" y="6403975"/>
          <p14:tracePt t="18651" x="5260975" y="6411913"/>
          <p14:tracePt t="18675" x="5260975" y="6427788"/>
          <p14:tracePt t="18691" x="5260975" y="6435725"/>
          <p14:tracePt t="18707" x="5260975" y="6443663"/>
          <p14:tracePt t="18723" x="5260975" y="6451600"/>
          <p14:tracePt t="18787" x="5268913" y="6451600"/>
          <p14:tracePt t="18971" x="5268913" y="6459538"/>
          <p14:tracePt t="19003" x="5268913" y="6467475"/>
          <p14:tracePt t="19019" x="5276850" y="6467475"/>
          <p14:tracePt t="19035" x="5276850" y="6475413"/>
          <p14:tracePt t="20347" x="5276850" y="6467475"/>
          <p14:tracePt t="20355" x="5260975" y="6467475"/>
          <p14:tracePt t="20371" x="5253038" y="6467475"/>
          <p14:tracePt t="20379" x="5253038" y="6459538"/>
          <p14:tracePt t="20388" x="5237163" y="6459538"/>
          <p14:tracePt t="20403" x="5229225" y="6451600"/>
          <p14:tracePt t="20883" x="5229225" y="6459538"/>
          <p14:tracePt t="20899" x="5229225" y="6467475"/>
          <p14:tracePt t="22019" x="5229225" y="6483350"/>
          <p14:tracePt t="22043" x="5229225" y="6491288"/>
          <p14:tracePt t="22235" x="5229225" y="6483350"/>
          <p14:tracePt t="25987" x="5245100" y="6483350"/>
          <p14:tracePt t="25995" x="5253038" y="6483350"/>
          <p14:tracePt t="26003" x="5260975" y="6483350"/>
          <p14:tracePt t="26012" x="5268913" y="6475413"/>
          <p14:tracePt t="26035" x="5276850" y="6475413"/>
          <p14:tracePt t="26051" x="5284788" y="6475413"/>
          <p14:tracePt t="26075" x="5292725" y="6475413"/>
          <p14:tracePt t="26371" x="5292725" y="6467475"/>
          <p14:tracePt t="26403" x="5292725" y="6459538"/>
          <p14:tracePt t="26443" x="5300663" y="6459538"/>
          <p14:tracePt t="26451" x="5300663" y="6451600"/>
          <p14:tracePt t="26459" x="5300663" y="6443663"/>
          <p14:tracePt t="26483" x="5310188" y="6443663"/>
          <p14:tracePt t="26491" x="5318125" y="6427788"/>
          <p14:tracePt t="26499" x="5318125" y="6411913"/>
          <p14:tracePt t="26507" x="5326063" y="6380163"/>
          <p14:tracePt t="26515" x="5341938" y="6330950"/>
          <p14:tracePt t="26523" x="5373688" y="6283325"/>
          <p14:tracePt t="26531" x="5405438" y="6251575"/>
          <p14:tracePt t="26539" x="5437188" y="6227763"/>
          <p14:tracePt t="26547" x="5476875" y="6180138"/>
          <p14:tracePt t="26555" x="5492750" y="6164263"/>
          <p14:tracePt t="26867" x="5492750" y="6156325"/>
          <p14:tracePt t="26875" x="5492750" y="6140450"/>
          <p14:tracePt t="26883" x="5500688" y="6148388"/>
          <p14:tracePt t="26891" x="5516563" y="6172200"/>
          <p14:tracePt t="26900" x="5556250" y="6188075"/>
          <p14:tracePt t="26907" x="5603875" y="6211888"/>
          <p14:tracePt t="26915" x="5635625" y="6227763"/>
          <p14:tracePt t="26923" x="5692775" y="6235700"/>
          <p14:tracePt t="26931" x="5740400" y="6251575"/>
          <p14:tracePt t="26939" x="5780088" y="6267450"/>
          <p14:tracePt t="26947" x="5835650" y="6275388"/>
          <p14:tracePt t="26955" x="5883275" y="6275388"/>
          <p14:tracePt t="26963" x="5922963" y="6275388"/>
          <p14:tracePt t="26971" x="5962650" y="6283325"/>
          <p14:tracePt t="26979" x="5994400" y="6291263"/>
          <p14:tracePt t="26987" x="6018213" y="6307138"/>
          <p14:tracePt t="26995" x="6043613" y="6315075"/>
          <p14:tracePt t="27003" x="6059488" y="6323013"/>
          <p14:tracePt t="27011" x="6067425" y="6323013"/>
          <p14:tracePt t="27019" x="6075363" y="6323013"/>
          <p14:tracePt t="27027" x="6091238" y="6323013"/>
          <p14:tracePt t="27035" x="6115050" y="6299200"/>
          <p14:tracePt t="27043" x="6130925" y="6291263"/>
          <p14:tracePt t="27051" x="6162675" y="6275388"/>
          <p14:tracePt t="27059" x="6186488" y="6259513"/>
          <p14:tracePt t="27067" x="6218238" y="6235700"/>
          <p14:tracePt t="27075" x="6249988" y="6219825"/>
          <p14:tracePt t="27083" x="6289675" y="6196013"/>
          <p14:tracePt t="27091" x="6329363" y="6188075"/>
          <p14:tracePt t="27099" x="6384925" y="6164263"/>
          <p14:tracePt t="27107" x="6442075" y="6124575"/>
          <p14:tracePt t="27115" x="6513513" y="6100763"/>
          <p14:tracePt t="27123" x="6577013" y="6069013"/>
          <p14:tracePt t="27131" x="6656388" y="6037263"/>
          <p14:tracePt t="27139" x="6711950" y="6005513"/>
          <p14:tracePt t="27147" x="6784975" y="5964238"/>
          <p14:tracePt t="27155" x="6848475" y="5924550"/>
          <p14:tracePt t="27163" x="6919913" y="5868988"/>
          <p14:tracePt t="27171" x="6991350" y="5837238"/>
          <p14:tracePt t="27179" x="7046913" y="5797550"/>
          <p14:tracePt t="27187" x="7102475" y="5757863"/>
          <p14:tracePt t="27195" x="7167563" y="5710238"/>
          <p14:tracePt t="27203" x="7223125" y="5662613"/>
          <p14:tracePt t="27211" x="7270750" y="5629275"/>
          <p14:tracePt t="27219" x="7318375" y="5589588"/>
          <p14:tracePt t="27227" x="7389813" y="5549900"/>
          <p14:tracePt t="27235" x="7445375" y="5526088"/>
          <p14:tracePt t="27243" x="7502525" y="5478463"/>
          <p14:tracePt t="27251" x="7581900" y="5438775"/>
          <p14:tracePt t="27259" x="7653338" y="5407025"/>
          <p14:tracePt t="27267" x="7724775" y="5375275"/>
          <p14:tracePt t="27275" x="7796213" y="5327650"/>
          <p14:tracePt t="27283" x="7859713" y="5278438"/>
          <p14:tracePt t="27291" x="7932738" y="5246688"/>
          <p14:tracePt t="27299" x="8004175" y="5207000"/>
          <p14:tracePt t="27307" x="8067675" y="5159375"/>
          <p14:tracePt t="27315" x="8131175" y="5119688"/>
          <p14:tracePt t="27323" x="8186738" y="5087938"/>
          <p14:tracePt t="27331" x="8251825" y="5056188"/>
          <p14:tracePt t="27339" x="8283575" y="5008563"/>
          <p14:tracePt t="27347" x="8315325" y="4976813"/>
          <p14:tracePt t="27355" x="8339138" y="4951413"/>
          <p14:tracePt t="27371" x="8362950" y="4951413"/>
          <p14:tracePt t="27651" x="8347075" y="4935538"/>
          <p14:tracePt t="27659" x="8347075" y="4943475"/>
          <p14:tracePt t="27675" x="8347075" y="4967288"/>
          <p14:tracePt t="27683" x="8347075" y="4976813"/>
          <p14:tracePt t="27691" x="8355013" y="5000625"/>
          <p14:tracePt t="27699" x="8386763" y="5008563"/>
          <p14:tracePt t="27707" x="8410575" y="5032375"/>
          <p14:tracePt t="27715" x="8434388" y="5040313"/>
          <p14:tracePt t="27723" x="8458200" y="5040313"/>
          <p14:tracePt t="27731" x="8482013" y="5040313"/>
          <p14:tracePt t="27739" x="8489950" y="5040313"/>
          <p14:tracePt t="27747" x="8513763" y="5040313"/>
          <p14:tracePt t="27755" x="8529638" y="5040313"/>
          <p14:tracePt t="27763" x="8553450" y="5040313"/>
          <p14:tracePt t="27770" x="8577263" y="5040313"/>
          <p14:tracePt t="27779" x="8602663" y="5040313"/>
          <p14:tracePt t="27787" x="8634413" y="5040313"/>
          <p14:tracePt t="27795" x="8658225" y="5032375"/>
          <p14:tracePt t="27803" x="8682038" y="5016500"/>
          <p14:tracePt t="27811" x="8705850" y="5016500"/>
          <p14:tracePt t="27819" x="8745538" y="5000625"/>
          <p14:tracePt t="27827" x="8777288" y="4984750"/>
          <p14:tracePt t="27835" x="8816975" y="4967288"/>
          <p14:tracePt t="27843" x="8848725" y="4951413"/>
          <p14:tracePt t="27851" x="8888413" y="4935538"/>
          <p14:tracePt t="27859" x="8928100" y="4919663"/>
          <p14:tracePt t="27867" x="8959850" y="4903788"/>
          <p14:tracePt t="27875" x="9001125" y="4887913"/>
          <p14:tracePt t="27888" x="9048750" y="4864100"/>
          <p14:tracePt t="27891" x="9064625" y="4856163"/>
          <p14:tracePt t="27899" x="9096375" y="4840288"/>
          <p14:tracePt t="27907" x="9136063" y="482441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922</Words>
  <Application>Microsoft Office PowerPoint</Application>
  <PresentationFormat>화면 슬라이드 쇼(4:3)</PresentationFormat>
  <Paragraphs>154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 Unicode MS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Prof.Lee</cp:lastModifiedBy>
  <cp:revision>436</cp:revision>
  <cp:lastPrinted>2021-10-18T02:16:41Z</cp:lastPrinted>
  <dcterms:created xsi:type="dcterms:W3CDTF">2012-07-11T10:23:22Z</dcterms:created>
  <dcterms:modified xsi:type="dcterms:W3CDTF">2021-10-18T11:58:49Z</dcterms:modified>
</cp:coreProperties>
</file>