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6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B6AD"/>
    <a:srgbClr val="00FFCC"/>
    <a:srgbClr val="33CCCC"/>
    <a:srgbClr val="FFCC99"/>
    <a:srgbClr val="FFFFCC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5" autoAdjust="0"/>
    <p:restoredTop sz="94160" autoAdjust="0"/>
  </p:normalViewPr>
  <p:slideViewPr>
    <p:cSldViewPr>
      <p:cViewPr varScale="1">
        <p:scale>
          <a:sx n="104" d="100"/>
          <a:sy n="104" d="100"/>
        </p:scale>
        <p:origin x="2052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29EC6D-C9B3-4360-B51B-5D97C6FADE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B18817-1D6E-4A86-BDC1-539F68875F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435A14-4A70-4A17-B9E5-A6A20F5AC060}" type="datetimeFigureOut">
              <a:rPr lang="ko-KR" altLang="en-US"/>
              <a:pPr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4E12BE-F9F7-44D9-92C7-6AFF38665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A4B56-2325-43DD-8EB6-DBAB470978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455575-B247-4B2E-BDE0-94571FA2DD9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A9F893-2A47-4ED2-A837-1D2962C419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D7D6CF-BBDA-4C0E-B012-55BDD806F8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F96B8D6-8614-4A67-9028-82793BA77657}" type="datetimeFigureOut">
              <a:rPr lang="ko-KR" altLang="en-US"/>
              <a:pPr>
                <a:defRPr/>
              </a:pPr>
              <a:t>2021-09-07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2DC89E2-9B91-4B5B-BEC3-6FE2A2A71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A788619-D4C8-403E-A526-2C9FF7555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FA7F7-BFA9-459D-A1CB-63169A1892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9079C-2808-4E2A-9EAB-409F391C7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5F8849A9-A644-4ECA-98B6-E9327D98D6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697C9A84-B3E2-406C-911C-C1AB5F750E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27D26B1-A8DD-429A-AD2E-D67A39CEDB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EA45AECC-7927-4764-A9C7-15B32A7CC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20AD95F-848F-4727-8209-DE4B00641FAB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FA3D3283-20A4-4E1D-BDE6-E09F77B783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8133315C-1EE6-402F-96AA-1AC42C3C7F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1C166011-E8E8-4E13-8AF3-A23966B5F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51C6CE3-5C4F-4ED8-828D-36D9C52886DB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FA3D3283-20A4-4E1D-BDE6-E09F77B783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8133315C-1EE6-402F-96AA-1AC42C3C7F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1C166011-E8E8-4E13-8AF3-A23966B5F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51C6CE3-5C4F-4ED8-828D-36D9C52886DB}" type="slidenum">
              <a:rPr lang="ko-KR" altLang="en-US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2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637EEB74-FC43-4474-B6C6-BCE6123A09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A4224EC6-DB6C-4B9A-8FF5-0BE8DEFA35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38EBD6B4-CBC3-4D22-8AD1-94165FA1D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0278C58-987B-4AF3-921F-1ACA07042ACD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6F74E6C2-1B06-46C2-BCA0-54B6A2BE21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99B493F5-0D24-4AEF-9983-C2E035F40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59CD935F-6908-496C-9489-193F87BF8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E1C1C4E-130C-4620-9C68-EA9CB15751CB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B5D8569B-4629-4F53-8E64-06D70AF507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E0B842B3-412E-4B05-9569-A8C08C471B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ECA08944-CED7-47F2-BDAD-B0B23E78E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2E1885D-7828-4178-BCB8-88EDE2C78C9D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0342D33E-39E6-4775-BCA6-1F69E67A73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878DDF44-AD5A-42A4-94A4-671201B3C3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2518CDD9-F7AE-4E9A-9B72-2AE3C94A9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70C45CC-B90E-4845-A86E-88A4740DB090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C48AE651-DA4A-4D03-80ED-4D24EEDCAE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598F31C9-80EF-49AF-92F1-CD5A7EC5A8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8D0840D9-F8A1-4514-AB6B-D8D89A1DB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6032B8F-347E-4C5E-AF39-C5D2BB9CA7EC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FF85554D-69E2-4907-954C-F1BCA97621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EF51585C-0111-464A-BD36-92EE54862F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2ABF67C3-247B-451C-8664-86638FC92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4A7C13A-846F-48AE-84FB-28DBBDAC9A1F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F7B7C6B9-80EC-4352-BEB6-FDA76B8BCB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CA09C6A2-D06C-449C-90F5-80E5E6A19A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4931201-5AFD-445D-BD2B-B04802A8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43BDC40-DE9A-4C16-9FAD-6A860790724F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62C167A8-3AF0-4B61-805F-A944D74A56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F91DD088-CA00-4B0B-BEDE-32439F77AC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D7DDEBEC-698D-497B-BEB2-87A3D87B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596A083-9E0C-40CC-978B-F46C18DAF7DA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48A93-C0E0-4002-AA13-3BB601B0A83A}"/>
              </a:ext>
            </a:extLst>
          </p:cNvPr>
          <p:cNvSpPr txBox="1">
            <a:spLocks/>
          </p:cNvSpPr>
          <p:nvPr userDrawn="1"/>
        </p:nvSpPr>
        <p:spPr>
          <a:xfrm>
            <a:off x="1907704" y="1268760"/>
            <a:ext cx="5328592" cy="12241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구조적 분석 방법론</a:t>
            </a:r>
          </a:p>
        </p:txBody>
      </p:sp>
    </p:spTree>
    <p:extLst>
      <p:ext uri="{BB962C8B-B14F-4D97-AF65-F5344CB8AC3E}">
        <p14:creationId xmlns:p14="http://schemas.microsoft.com/office/powerpoint/2010/main" val="16642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1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61D719-3D5F-41E0-8605-89315BA2B0AD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752C99-4F8E-449D-A6FD-DD0660C05650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B1F21D-90A2-48BC-91EA-05D943832281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CFB58-6620-4CA0-942E-037C43ECB1A4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CE206FF0-49A0-43D5-94CC-D30BF88C6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60433" y="6646500"/>
            <a:ext cx="663312" cy="188640"/>
          </a:xfrm>
        </p:spPr>
        <p:txBody>
          <a:bodyPr/>
          <a:lstStyle>
            <a:lvl1pPr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BC68C8-47FB-4F2E-ABDC-9843101E14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6648205A-68D0-48EA-A72C-5F1C65D2B4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9F522AFB-B5C0-4A3C-935C-07CA7BFDCF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B4A53-0317-4C0F-8DD8-DD8EF831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64E6E-EE1F-423D-B0C8-27C8868F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8EDE5-3970-44DE-BC8C-F59F461D1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86E766B9-AB59-4A33-8FD5-B45F4E99597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8" r:id="rId2"/>
    <p:sldLayoutId id="2147484099" r:id="rId3"/>
    <p:sldLayoutId id="2147484100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E763BE84-5D7B-49B9-91DF-1B5DC6B3337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0825" y="4868863"/>
            <a:ext cx="8066088" cy="1470025"/>
          </a:xfrm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chemeClr val="bg1"/>
                </a:solidFill>
              </a:rPr>
              <a:t>Chapter 03 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ko-KR" altLang="en-US" sz="3600">
                <a:solidFill>
                  <a:schemeClr val="bg1"/>
                </a:solidFill>
              </a:rPr>
              <a:t>구조적 분석 방법론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63D44-7B92-46C2-BB0B-78D569CD1858}"/>
              </a:ext>
            </a:extLst>
          </p:cNvPr>
          <p:cNvSpPr txBox="1"/>
          <p:nvPr/>
        </p:nvSpPr>
        <p:spPr>
          <a:xfrm>
            <a:off x="2746623" y="3523481"/>
            <a:ext cx="3654152" cy="18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3.1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분석의 원리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3.2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모형화 도구의 특성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3.3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모형화 도구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3.4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절차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50"/>
    </mc:Choice>
    <mc:Fallback xmlns="">
      <p:transition spd="slow" advTm="50050"/>
    </mc:Fallback>
  </mc:AlternateContent>
  <p:extLst>
    <p:ext uri="{3A86A75C-4F4B-4683-9AE1-C65F6400EC91}">
      <p14:laserTraceLst xmlns:p14="http://schemas.microsoft.com/office/powerpoint/2010/main">
        <p14:tracePtLst>
          <p14:tracePt t="113" x="4854575" y="5262563"/>
          <p14:tracePt t="123" x="4862513" y="5262563"/>
          <p14:tracePt t="195" x="4870450" y="5262563"/>
          <p14:tracePt t="243" x="4870450" y="5254625"/>
          <p14:tracePt t="427" x="4878388" y="5254625"/>
          <p14:tracePt t="459" x="4886325" y="5254625"/>
          <p14:tracePt t="523" x="4894263" y="5254625"/>
          <p14:tracePt t="531" x="4894263" y="5246688"/>
          <p14:tracePt t="603" x="4902200" y="5246688"/>
          <p14:tracePt t="619" x="4902200" y="5238750"/>
          <p14:tracePt t="635" x="4902200" y="5230813"/>
          <p14:tracePt t="643" x="4910138" y="5230813"/>
          <p14:tracePt t="651" x="4910138" y="5222875"/>
          <p14:tracePt t="659" x="4910138" y="5214938"/>
          <p14:tracePt t="667" x="4918075" y="5207000"/>
          <p14:tracePt t="683" x="4926013" y="5191125"/>
          <p14:tracePt t="691" x="4926013" y="5183188"/>
          <p14:tracePt t="699" x="4926013" y="5167313"/>
          <p14:tracePt t="707" x="4926013" y="5151438"/>
          <p14:tracePt t="715" x="4926013" y="5127625"/>
          <p14:tracePt t="723" x="4926013" y="5095875"/>
          <p14:tracePt t="731" x="4918075" y="5056188"/>
          <p14:tracePt t="739" x="4910138" y="5024438"/>
          <p14:tracePt t="747" x="4894263" y="4984750"/>
          <p14:tracePt t="755" x="4878388" y="4927600"/>
          <p14:tracePt t="763" x="4854575" y="4879975"/>
          <p14:tracePt t="771" x="4830763" y="4832350"/>
          <p14:tracePt t="779" x="4806950" y="4792663"/>
          <p14:tracePt t="787" x="4783138" y="4760913"/>
          <p14:tracePt t="795" x="4759325" y="4705350"/>
          <p14:tracePt t="803" x="4727575" y="4665663"/>
          <p14:tracePt t="811" x="4695825" y="4624388"/>
          <p14:tracePt t="819" x="4664075" y="4584700"/>
          <p14:tracePt t="827" x="4640263" y="4552950"/>
          <p14:tracePt t="835" x="4608513" y="4513263"/>
          <p14:tracePt t="843" x="4592638" y="4481513"/>
          <p14:tracePt t="851" x="4559300" y="4457700"/>
          <p14:tracePt t="859" x="4543425" y="4425950"/>
          <p14:tracePt t="867" x="4511675" y="4402138"/>
          <p14:tracePt t="874" x="4479925" y="4362450"/>
          <p14:tracePt t="883" x="4464050" y="4330700"/>
          <p14:tracePt t="891" x="4440238" y="4298950"/>
          <p14:tracePt t="899" x="4408488" y="4265613"/>
          <p14:tracePt t="907" x="4392613" y="4241800"/>
          <p14:tracePt t="915" x="4368800" y="4202113"/>
          <p14:tracePt t="923" x="4344988" y="4178300"/>
          <p14:tracePt t="932" x="4321175" y="4138613"/>
          <p14:tracePt t="943" x="4297363" y="4098925"/>
          <p14:tracePt t="947" x="4289425" y="4075113"/>
          <p14:tracePt t="955" x="4265613" y="4043363"/>
          <p14:tracePt t="963" x="4241800" y="4011613"/>
          <p14:tracePt t="971" x="4233863" y="3971925"/>
          <p14:tracePt t="979" x="4217988" y="3938588"/>
          <p14:tracePt t="987" x="4200525" y="3906838"/>
          <p14:tracePt t="995" x="4192588" y="3875088"/>
          <p14:tracePt t="1003" x="4184650" y="3851275"/>
          <p14:tracePt t="1011" x="4176713" y="3827463"/>
          <p14:tracePt t="1019" x="4160838" y="3803650"/>
          <p14:tracePt t="1027" x="4160838" y="3779838"/>
          <p14:tracePt t="1035" x="4160838" y="3763963"/>
          <p14:tracePt t="1043" x="4144963" y="3756025"/>
          <p14:tracePt t="1051" x="4144963" y="3740150"/>
          <p14:tracePt t="1059" x="4144963" y="3724275"/>
          <p14:tracePt t="1067" x="4137025" y="3724275"/>
          <p14:tracePt t="1083" x="4137025" y="3716338"/>
          <p14:tracePt t="1092" x="4129088" y="3716338"/>
          <p14:tracePt t="1235" x="4121150" y="3716338"/>
          <p14:tracePt t="1283" x="4105275" y="3716338"/>
          <p14:tracePt t="1628" x="4097338" y="3724275"/>
          <p14:tracePt t="1643" x="4097338" y="3732213"/>
          <p14:tracePt t="1651" x="4089400" y="3740150"/>
          <p14:tracePt t="1715" x="4073525" y="3740150"/>
          <p14:tracePt t="1723" x="4065588" y="3740150"/>
          <p14:tracePt t="1731" x="4065588" y="3748088"/>
          <p14:tracePt t="1739" x="4057650" y="3748088"/>
          <p14:tracePt t="1747" x="4049713" y="3748088"/>
          <p14:tracePt t="4955" x="4057650" y="3748088"/>
          <p14:tracePt t="4963" x="4073525" y="3740150"/>
          <p14:tracePt t="4971" x="4081463" y="3740150"/>
          <p14:tracePt t="4979" x="4089400" y="3740150"/>
          <p14:tracePt t="4987" x="4097338" y="3740150"/>
          <p14:tracePt t="4995" x="4105275" y="3740150"/>
          <p14:tracePt t="5011" x="4105275" y="3748088"/>
          <p14:tracePt t="5019" x="4105275" y="3771900"/>
          <p14:tracePt t="5027" x="4105275" y="3787775"/>
          <p14:tracePt t="5035" x="4097338" y="3803650"/>
          <p14:tracePt t="5051" x="4113213" y="3779838"/>
          <p14:tracePt t="5059" x="4129088" y="3748088"/>
          <p14:tracePt t="5067" x="4176713" y="3676650"/>
          <p14:tracePt t="5075" x="4233863" y="3629025"/>
          <p14:tracePt t="5083" x="4313238" y="3587750"/>
          <p14:tracePt t="5092" x="4376738" y="3563938"/>
          <p14:tracePt t="5099" x="4424363" y="3548063"/>
          <p14:tracePt t="5107" x="4432300" y="3548063"/>
          <p14:tracePt t="5235" x="4440238" y="3548063"/>
          <p14:tracePt t="5259" x="4440238" y="3563938"/>
          <p14:tracePt t="5267" x="4440238" y="3579813"/>
          <p14:tracePt t="5275" x="4424363" y="3613150"/>
          <p14:tracePt t="5283" x="4408488" y="3621088"/>
          <p14:tracePt t="5291" x="4400550" y="3636963"/>
          <p14:tracePt t="5299" x="4392613" y="3652838"/>
          <p14:tracePt t="5403" x="4392613" y="3660775"/>
          <p14:tracePt t="8539" x="4392613" y="3652838"/>
          <p14:tracePt t="8571" x="4392613" y="3644900"/>
          <p14:tracePt t="8627" x="4384675" y="3644900"/>
          <p14:tracePt t="8636" x="4368800" y="3644900"/>
          <p14:tracePt t="8643" x="4344988" y="3644900"/>
          <p14:tracePt t="8651" x="4321175" y="3629025"/>
          <p14:tracePt t="8659" x="4289425" y="3605213"/>
          <p14:tracePt t="8667" x="4257675" y="3563938"/>
          <p14:tracePt t="8675" x="4249738" y="3540125"/>
          <p14:tracePt t="8683" x="4249738" y="3516313"/>
          <p14:tracePt t="8699" x="4233863" y="3508375"/>
          <p14:tracePt t="8708" x="4233863" y="3484563"/>
          <p14:tracePt t="8715" x="4241800" y="3484563"/>
          <p14:tracePt t="9076" x="4233863" y="3452813"/>
          <p14:tracePt t="9091" x="4225925" y="3452813"/>
          <p14:tracePt t="9099" x="4217988" y="3452813"/>
          <p14:tracePt t="9115" x="4210050" y="3452813"/>
          <p14:tracePt t="9123" x="4192588" y="3452813"/>
          <p14:tracePt t="9131" x="4184650" y="3452813"/>
          <p14:tracePt t="9139" x="4176713" y="3452813"/>
          <p14:tracePt t="9147" x="4160838" y="3452813"/>
          <p14:tracePt t="9155" x="4152900" y="3444875"/>
          <p14:tracePt t="9163" x="4144963" y="3444875"/>
          <p14:tracePt t="9171" x="4129088" y="3436938"/>
          <p14:tracePt t="9187" x="4113213" y="3436938"/>
          <p14:tracePt t="9203" x="4105275" y="3429000"/>
          <p14:tracePt t="9251" x="4097338" y="3429000"/>
          <p14:tracePt t="9283" x="4089400" y="3429000"/>
          <p14:tracePt t="9307" x="4081463" y="3429000"/>
          <p14:tracePt t="9331" x="4073525" y="3421063"/>
          <p14:tracePt t="9347" x="4065588" y="3421063"/>
          <p14:tracePt t="9355" x="4057650" y="3421063"/>
          <p14:tracePt t="9411" x="4049713" y="3421063"/>
          <p14:tracePt t="9427" x="4041775" y="3413125"/>
          <p14:tracePt t="9795" x="4033838" y="3413125"/>
          <p14:tracePt t="9971" x="4033838" y="3405188"/>
          <p14:tracePt t="10011" x="4025900" y="3405188"/>
          <p14:tracePt t="10083" x="4017963" y="3397250"/>
          <p14:tracePt t="10099" x="4010025" y="3397250"/>
          <p14:tracePt t="10107" x="4002088" y="3397250"/>
          <p14:tracePt t="10123" x="3994150" y="3389313"/>
          <p14:tracePt t="10147" x="3986213" y="3389313"/>
          <p14:tracePt t="10171" x="3978275" y="3389313"/>
          <p14:tracePt t="10195" x="3970338" y="3389313"/>
          <p14:tracePt t="10211" x="3962400" y="3389313"/>
          <p14:tracePt t="10291" x="3962400" y="3381375"/>
          <p14:tracePt t="10323" x="3954463" y="3381375"/>
          <p14:tracePt t="10355" x="3938588" y="3381375"/>
          <p14:tracePt t="10387" x="3930650" y="3381375"/>
          <p14:tracePt t="10475" x="3922713" y="3381375"/>
          <p14:tracePt t="10499" x="3914775" y="3381375"/>
          <p14:tracePt t="10539" x="3906838" y="3381375"/>
          <p14:tracePt t="10652" x="3890963" y="3381375"/>
          <p14:tracePt t="10683" x="3883025" y="3381375"/>
          <p14:tracePt t="10739" x="3875088" y="3381375"/>
          <p14:tracePt t="10819" x="3867150" y="3381375"/>
          <p14:tracePt t="10948" x="3851275" y="3381375"/>
          <p14:tracePt t="10987" x="3843338" y="3381375"/>
          <p14:tracePt t="11035" x="3833813" y="3381375"/>
          <p14:tracePt t="11051" x="3817938" y="3381375"/>
          <p14:tracePt t="11075" x="3810000" y="3381375"/>
          <p14:tracePt t="11083" x="3810000" y="3389313"/>
          <p14:tracePt t="11090" x="3802063" y="3389313"/>
          <p14:tracePt t="11107" x="3794125" y="3389313"/>
          <p14:tracePt t="11115" x="3786188" y="3397250"/>
          <p14:tracePt t="11411" x="3794125" y="3397250"/>
          <p14:tracePt t="11427" x="3802063" y="3397250"/>
          <p14:tracePt t="11435" x="3810000" y="3397250"/>
          <p14:tracePt t="11443" x="3817938" y="3397250"/>
          <p14:tracePt t="11451" x="3825875" y="3397250"/>
          <p14:tracePt t="11459" x="3843338" y="3397250"/>
          <p14:tracePt t="11467" x="3859213" y="3389313"/>
          <p14:tracePt t="11475" x="3867150" y="3381375"/>
          <p14:tracePt t="11483" x="3883025" y="3381375"/>
          <p14:tracePt t="11490" x="3898900" y="3381375"/>
          <p14:tracePt t="11499" x="3922713" y="3373438"/>
          <p14:tracePt t="11508" x="3938588" y="3373438"/>
          <p14:tracePt t="11515" x="3962400" y="3373438"/>
          <p14:tracePt t="11523" x="3986213" y="3373438"/>
          <p14:tracePt t="11531" x="4010025" y="3373438"/>
          <p14:tracePt t="11539" x="4041775" y="3373438"/>
          <p14:tracePt t="11547" x="4065588" y="3365500"/>
          <p14:tracePt t="11555" x="4089400" y="3365500"/>
          <p14:tracePt t="11563" x="4121150" y="3357563"/>
          <p14:tracePt t="11571" x="4144963" y="3357563"/>
          <p14:tracePt t="11579" x="4160838" y="3349625"/>
          <p14:tracePt t="11588" x="4184650" y="3349625"/>
          <p14:tracePt t="11595" x="4200525" y="3341688"/>
          <p14:tracePt t="11603" x="4210050" y="3333750"/>
          <p14:tracePt t="11611" x="4225925" y="3333750"/>
          <p14:tracePt t="11619" x="4225925" y="3325813"/>
          <p14:tracePt t="11627" x="4233863" y="3317875"/>
          <p14:tracePt t="11643" x="4241800" y="3317875"/>
          <p14:tracePt t="11658" x="4241800" y="3309938"/>
          <p14:tracePt t="11675" x="4249738" y="3309938"/>
          <p14:tracePt t="11683" x="4257675" y="3302000"/>
          <p14:tracePt t="11691" x="4265613" y="3302000"/>
          <p14:tracePt t="11699" x="4265613" y="3294063"/>
          <p14:tracePt t="11708" x="4281488" y="3294063"/>
          <p14:tracePt t="11715" x="4289425" y="3286125"/>
          <p14:tracePt t="11731" x="4305300" y="3270250"/>
          <p14:tracePt t="11739" x="4321175" y="3270250"/>
          <p14:tracePt t="11747" x="4337050" y="3262313"/>
          <p14:tracePt t="11755" x="4352925" y="3262313"/>
          <p14:tracePt t="11763" x="4368800" y="3252788"/>
          <p14:tracePt t="11771" x="4392613" y="3244850"/>
          <p14:tracePt t="11779" x="4416425" y="3244850"/>
          <p14:tracePt t="11787" x="4432300" y="3236913"/>
          <p14:tracePt t="11795" x="4456113" y="3236913"/>
          <p14:tracePt t="11803" x="4479925" y="3228975"/>
          <p14:tracePt t="11811" x="4495800" y="3228975"/>
          <p14:tracePt t="11819" x="4519613" y="3228975"/>
          <p14:tracePt t="11827" x="4543425" y="3228975"/>
          <p14:tracePt t="11835" x="4559300" y="3228975"/>
          <p14:tracePt t="11843" x="4584700" y="3228975"/>
          <p14:tracePt t="11851" x="4608513" y="3228975"/>
          <p14:tracePt t="11859" x="4640263" y="3228975"/>
          <p14:tracePt t="11867" x="4656138" y="3228975"/>
          <p14:tracePt t="11875" x="4672013" y="3228975"/>
          <p14:tracePt t="11883" x="4695825" y="3228975"/>
          <p14:tracePt t="11891" x="4711700" y="3228975"/>
          <p14:tracePt t="11909" x="4759325" y="3228975"/>
          <p14:tracePt t="11915" x="4775200" y="3228975"/>
          <p14:tracePt t="11923" x="4791075" y="3228975"/>
          <p14:tracePt t="11931" x="4814888" y="3228975"/>
          <p14:tracePt t="11939" x="4830763" y="3228975"/>
          <p14:tracePt t="11947" x="4846638" y="3228975"/>
          <p14:tracePt t="11955" x="4862513" y="3228975"/>
          <p14:tracePt t="11963" x="4878388" y="3228975"/>
          <p14:tracePt t="11971" x="4886325" y="3228975"/>
          <p14:tracePt t="11980" x="4894263" y="3228975"/>
          <p14:tracePt t="11987" x="4902200" y="3228975"/>
          <p14:tracePt t="12203" x="4910138" y="3228975"/>
          <p14:tracePt t="12211" x="4918075" y="3228975"/>
          <p14:tracePt t="12219" x="4926013" y="3228975"/>
          <p14:tracePt t="12227" x="4943475" y="3228975"/>
          <p14:tracePt t="12235" x="4959350" y="3228975"/>
          <p14:tracePt t="12243" x="4983163" y="3228975"/>
          <p14:tracePt t="12251" x="4999038" y="3228975"/>
          <p14:tracePt t="12259" x="5030788" y="3228975"/>
          <p14:tracePt t="12267" x="5062538" y="3228975"/>
          <p14:tracePt t="12275" x="5094288" y="3236913"/>
          <p14:tracePt t="12283" x="5126038" y="3236913"/>
          <p14:tracePt t="12291" x="5173663" y="3236913"/>
          <p14:tracePt t="12299" x="5213350" y="3236913"/>
          <p14:tracePt t="12308" x="5260975" y="3236913"/>
          <p14:tracePt t="12315" x="5292725" y="3236913"/>
          <p14:tracePt t="12323" x="5326063" y="3236913"/>
          <p14:tracePt t="12331" x="5357813" y="3236913"/>
          <p14:tracePt t="12339" x="5405438" y="3236913"/>
          <p14:tracePt t="12347" x="5437188" y="3236913"/>
          <p14:tracePt t="12355" x="5468938" y="3236913"/>
          <p14:tracePt t="12363" x="5492750" y="3236913"/>
          <p14:tracePt t="12371" x="5508625" y="3236913"/>
          <p14:tracePt t="12379" x="5524500" y="3236913"/>
          <p14:tracePt t="12387" x="5532438" y="3236913"/>
          <p14:tracePt t="12395" x="5548313" y="3236913"/>
          <p14:tracePt t="12411" x="5556250" y="3236913"/>
          <p14:tracePt t="12587" x="5564188" y="3236913"/>
          <p14:tracePt t="12595" x="5572125" y="3236913"/>
          <p14:tracePt t="12611" x="5580063" y="3236913"/>
          <p14:tracePt t="12619" x="5588000" y="3236913"/>
          <p14:tracePt t="12627" x="5595938" y="3236913"/>
          <p14:tracePt t="12635" x="5603875" y="3236913"/>
          <p14:tracePt t="12643" x="5627688" y="3236913"/>
          <p14:tracePt t="12651" x="5643563" y="3236913"/>
          <p14:tracePt t="12659" x="5676900" y="3236913"/>
          <p14:tracePt t="12667" x="5708650" y="3236913"/>
          <p14:tracePt t="12675" x="5732463" y="3236913"/>
          <p14:tracePt t="12683" x="5780088" y="3236913"/>
          <p14:tracePt t="12691" x="5819775" y="3236913"/>
          <p14:tracePt t="12699" x="5867400" y="3236913"/>
          <p14:tracePt t="12707" x="5907088" y="3236913"/>
          <p14:tracePt t="12715" x="5962650" y="3236913"/>
          <p14:tracePt t="12723" x="6018213" y="3228975"/>
          <p14:tracePt t="12731" x="6075363" y="3228975"/>
          <p14:tracePt t="12739" x="6115050" y="3228975"/>
          <p14:tracePt t="12747" x="6170613" y="3228975"/>
          <p14:tracePt t="12755" x="6210300" y="3221038"/>
          <p14:tracePt t="12763" x="6257925" y="3221038"/>
          <p14:tracePt t="12771" x="6297613" y="3213100"/>
          <p14:tracePt t="12779" x="6337300" y="3213100"/>
          <p14:tracePt t="12787" x="6369050" y="3213100"/>
          <p14:tracePt t="12795" x="6392863" y="3213100"/>
          <p14:tracePt t="12803" x="6410325" y="3205163"/>
          <p14:tracePt t="12811" x="6418263" y="3197225"/>
          <p14:tracePt t="12819" x="6434138" y="3197225"/>
          <p14:tracePt t="12827" x="6450013" y="3197225"/>
          <p14:tracePt t="12843" x="6465888" y="3197225"/>
          <p14:tracePt t="12851" x="6473825" y="3197225"/>
          <p14:tracePt t="12867" x="6481763" y="3197225"/>
          <p14:tracePt t="12875" x="6489700" y="3197225"/>
          <p14:tracePt t="12899" x="6497638" y="3197225"/>
          <p14:tracePt t="12963" x="6505575" y="3197225"/>
          <p14:tracePt t="13011" x="6513513" y="3197225"/>
          <p14:tracePt t="13035" x="6521450" y="3197225"/>
          <p14:tracePt t="13059" x="6529388" y="3197225"/>
          <p14:tracePt t="13075" x="6537325" y="3197225"/>
          <p14:tracePt t="13083" x="6545263" y="3197225"/>
          <p14:tracePt t="13091" x="6545263" y="3189288"/>
          <p14:tracePt t="13099" x="6553200" y="3189288"/>
          <p14:tracePt t="13108" x="6561138" y="3181350"/>
          <p14:tracePt t="13115" x="6569075" y="3181350"/>
          <p14:tracePt t="13123" x="6577013" y="3173413"/>
          <p14:tracePt t="13131" x="6584950" y="3173413"/>
          <p14:tracePt t="13139" x="6592888" y="3165475"/>
          <p14:tracePt t="13147" x="6608763" y="3165475"/>
          <p14:tracePt t="13155" x="6616700" y="3157538"/>
          <p14:tracePt t="13163" x="6624638" y="3157538"/>
          <p14:tracePt t="13171" x="6632575" y="3157538"/>
          <p14:tracePt t="13187" x="6640513" y="3157538"/>
          <p14:tracePt t="13203" x="6648450" y="3157538"/>
          <p14:tracePt t="13219" x="6656388" y="3149600"/>
          <p14:tracePt t="13227" x="6664325" y="3149600"/>
          <p14:tracePt t="13235" x="6672263" y="3149600"/>
          <p14:tracePt t="13243" x="6680200" y="3149600"/>
          <p14:tracePt t="13251" x="6688138" y="3149600"/>
          <p14:tracePt t="13259" x="6704013" y="3149600"/>
          <p14:tracePt t="13267" x="6719888" y="3149600"/>
          <p14:tracePt t="13275" x="6735763" y="3149600"/>
          <p14:tracePt t="13283" x="6759575" y="3149600"/>
          <p14:tracePt t="13292" x="6784975" y="3141663"/>
          <p14:tracePt t="13299" x="6800850" y="3133725"/>
          <p14:tracePt t="13308" x="6824663" y="3133725"/>
          <p14:tracePt t="13315" x="6848475" y="3133725"/>
          <p14:tracePt t="13323" x="6880225" y="3133725"/>
          <p14:tracePt t="13331" x="6896100" y="3133725"/>
          <p14:tracePt t="13339" x="6911975" y="3133725"/>
          <p14:tracePt t="13347" x="6935788" y="3125788"/>
          <p14:tracePt t="13355" x="6951663" y="3125788"/>
          <p14:tracePt t="13363" x="6967538" y="3125788"/>
          <p14:tracePt t="13371" x="6975475" y="3125788"/>
          <p14:tracePt t="13379" x="6983413" y="3117850"/>
          <p14:tracePt t="13387" x="6999288" y="3117850"/>
          <p14:tracePt t="13395" x="7015163" y="3109913"/>
          <p14:tracePt t="13403" x="7023100" y="3109913"/>
          <p14:tracePt t="13411" x="7031038" y="3109913"/>
          <p14:tracePt t="13419" x="7046913" y="3101975"/>
          <p14:tracePt t="13427" x="7046913" y="3094038"/>
          <p14:tracePt t="13435" x="7062788" y="3094038"/>
          <p14:tracePt t="13451" x="7070725" y="3086100"/>
          <p14:tracePt t="13459" x="7078663" y="3086100"/>
          <p14:tracePt t="13467" x="7086600" y="3086100"/>
          <p14:tracePt t="13475" x="7094538" y="3078163"/>
          <p14:tracePt t="13499" x="7102475" y="3078163"/>
          <p14:tracePt t="13644" x="7110413" y="3078163"/>
          <p14:tracePt t="13667" x="7110413" y="3070225"/>
          <p14:tracePt t="13683" x="7118350" y="3070225"/>
          <p14:tracePt t="13699" x="7126288" y="3054350"/>
          <p14:tracePt t="13715" x="7135813" y="3054350"/>
          <p14:tracePt t="13723" x="7143750" y="3054350"/>
          <p14:tracePt t="13731" x="7151688" y="3046413"/>
          <p14:tracePt t="13739" x="7159625" y="3046413"/>
          <p14:tracePt t="13747" x="7167563" y="3046413"/>
          <p14:tracePt t="13763" x="7175500" y="3046413"/>
          <p14:tracePt t="13771" x="7175500" y="3038475"/>
          <p14:tracePt t="13779" x="7183438" y="3038475"/>
          <p14:tracePt t="14371" x="7183438" y="3030538"/>
          <p14:tracePt t="14379" x="7191375" y="3022600"/>
          <p14:tracePt t="14411" x="7199313" y="3014663"/>
          <p14:tracePt t="14579" x="7207250" y="3014663"/>
          <p14:tracePt t="14771" x="7207250" y="3006725"/>
          <p14:tracePt t="14787" x="7215188" y="3006725"/>
          <p14:tracePt t="14939" x="7207250" y="3006725"/>
          <p14:tracePt t="14971" x="7199313" y="3006725"/>
          <p14:tracePt t="14995" x="7191375" y="3006725"/>
          <p14:tracePt t="15019" x="7183438" y="3006725"/>
          <p14:tracePt t="15107" x="7175500" y="3006725"/>
          <p14:tracePt t="16028" x="7167563" y="3006725"/>
          <p14:tracePt t="16051" x="7151688" y="3006725"/>
          <p14:tracePt t="16067" x="7151688" y="3014663"/>
          <p14:tracePt t="16075" x="7143750" y="3014663"/>
          <p14:tracePt t="16099" x="7135813" y="3014663"/>
          <p14:tracePt t="16115" x="7126288" y="3022600"/>
          <p14:tracePt t="16123" x="7118350" y="3030538"/>
          <p14:tracePt t="16131" x="7110413" y="3030538"/>
          <p14:tracePt t="16139" x="7110413" y="3038475"/>
          <p14:tracePt t="16147" x="7102475" y="3038475"/>
          <p14:tracePt t="16155" x="7094538" y="3054350"/>
          <p14:tracePt t="16163" x="7086600" y="3054350"/>
          <p14:tracePt t="16171" x="7078663" y="3070225"/>
          <p14:tracePt t="16179" x="7070725" y="3078163"/>
          <p14:tracePt t="16187" x="7062788" y="3094038"/>
          <p14:tracePt t="16195" x="7054850" y="3101975"/>
          <p14:tracePt t="16203" x="7038975" y="3109913"/>
          <p14:tracePt t="16211" x="7031038" y="3117850"/>
          <p14:tracePt t="16219" x="7015163" y="3125788"/>
          <p14:tracePt t="16227" x="7007225" y="3149600"/>
          <p14:tracePt t="16235" x="6991350" y="3149600"/>
          <p14:tracePt t="16243" x="6983413" y="3165475"/>
          <p14:tracePt t="16251" x="6975475" y="3173413"/>
          <p14:tracePt t="16259" x="6951663" y="3181350"/>
          <p14:tracePt t="16267" x="6943725" y="3189288"/>
          <p14:tracePt t="16275" x="6935788" y="3205163"/>
          <p14:tracePt t="16283" x="6919913" y="3205163"/>
          <p14:tracePt t="16291" x="6911975" y="3221038"/>
          <p14:tracePt t="16299" x="6896100" y="3228975"/>
          <p14:tracePt t="16308" x="6888163" y="3236913"/>
          <p14:tracePt t="16315" x="6880225" y="3244850"/>
          <p14:tracePt t="16324" x="6864350" y="3262313"/>
          <p14:tracePt t="16331" x="6856413" y="3262313"/>
          <p14:tracePt t="16339" x="6840538" y="3278188"/>
          <p14:tracePt t="16347" x="6824663" y="3286125"/>
          <p14:tracePt t="16355" x="6816725" y="3309938"/>
          <p14:tracePt t="16363" x="6792913" y="3317875"/>
          <p14:tracePt t="16371" x="6784975" y="3333750"/>
          <p14:tracePt t="16379" x="6769100" y="3341688"/>
          <p14:tracePt t="16387" x="6751638" y="3357563"/>
          <p14:tracePt t="16395" x="6735763" y="3381375"/>
          <p14:tracePt t="16403" x="6719888" y="3397250"/>
          <p14:tracePt t="16411" x="6688138" y="3413125"/>
          <p14:tracePt t="16419" x="6672263" y="3429000"/>
          <p14:tracePt t="16427" x="6648450" y="3444875"/>
          <p14:tracePt t="16435" x="6616700" y="3468688"/>
          <p14:tracePt t="16443" x="6584950" y="3500438"/>
          <p14:tracePt t="16451" x="6561138" y="3508375"/>
          <p14:tracePt t="16459" x="6521450" y="3540125"/>
          <p14:tracePt t="16467" x="6489700" y="3556000"/>
          <p14:tracePt t="16475" x="6457950" y="3579813"/>
          <p14:tracePt t="16483" x="6426200" y="3587750"/>
          <p14:tracePt t="16491" x="6384925" y="3605213"/>
          <p14:tracePt t="16499" x="6345238" y="3636963"/>
          <p14:tracePt t="16507" x="6313488" y="3652838"/>
          <p14:tracePt t="16515" x="6265863" y="3660775"/>
          <p14:tracePt t="16523" x="6234113" y="3684588"/>
          <p14:tracePt t="16531" x="6194425" y="3684588"/>
          <p14:tracePt t="16539" x="6162675" y="3700463"/>
          <p14:tracePt t="16547" x="6115050" y="3716338"/>
          <p14:tracePt t="16555" x="6083300" y="3732213"/>
          <p14:tracePt t="16563" x="6043613" y="3748088"/>
          <p14:tracePt t="16571" x="5994400" y="3763963"/>
          <p14:tracePt t="16579" x="5946775" y="3779838"/>
          <p14:tracePt t="16587" x="5915025" y="3787775"/>
          <p14:tracePt t="16595" x="5875338" y="3803650"/>
          <p14:tracePt t="16603" x="5835650" y="3819525"/>
          <p14:tracePt t="16611" x="5795963" y="3843338"/>
          <p14:tracePt t="16619" x="5756275" y="3859213"/>
          <p14:tracePt t="16627" x="5732463" y="3867150"/>
          <p14:tracePt t="16635" x="5700713" y="3890963"/>
          <p14:tracePt t="16643" x="5667375" y="3906838"/>
          <p14:tracePt t="16651" x="5643563" y="3930650"/>
          <p14:tracePt t="16659" x="5611813" y="3948113"/>
          <p14:tracePt t="16667" x="5595938" y="3956050"/>
          <p14:tracePt t="16675" x="5580063" y="3963988"/>
          <p14:tracePt t="16683" x="5556250" y="3971925"/>
          <p14:tracePt t="16691" x="5540375" y="3987800"/>
          <p14:tracePt t="16699" x="5532438" y="3987800"/>
          <p14:tracePt t="16707" x="5524500" y="3987800"/>
          <p14:tracePt t="16715" x="5508625" y="3995738"/>
          <p14:tracePt t="16731" x="5500688" y="3995738"/>
          <p14:tracePt t="16947" x="5500688" y="4003675"/>
          <p14:tracePt t="16979" x="5500688" y="4011613"/>
          <p14:tracePt t="17235" x="5508625" y="4011613"/>
          <p14:tracePt t="17300" x="5508625" y="4019550"/>
          <p14:tracePt t="17651" x="5508625" y="4003675"/>
          <p14:tracePt t="17659" x="5508625" y="3995738"/>
          <p14:tracePt t="17739" x="5508625" y="3987800"/>
          <p14:tracePt t="17771" x="5508625" y="3979863"/>
          <p14:tracePt t="17779" x="5508625" y="3963988"/>
          <p14:tracePt t="17787" x="5508625" y="3948113"/>
          <p14:tracePt t="17795" x="5508625" y="3938588"/>
          <p14:tracePt t="17803" x="5508625" y="3930650"/>
          <p14:tracePt t="17811" x="5508625" y="3914775"/>
          <p14:tracePt t="17827" x="5508625" y="3906838"/>
          <p14:tracePt t="18339" x="5516563" y="3906838"/>
          <p14:tracePt t="18595" x="5516563" y="3922713"/>
          <p14:tracePt t="18603" x="5516563" y="3930650"/>
          <p14:tracePt t="18611" x="5524500" y="3948113"/>
          <p14:tracePt t="18619" x="5532438" y="3956050"/>
          <p14:tracePt t="18627" x="5540375" y="3971925"/>
          <p14:tracePt t="18635" x="5540375" y="3987800"/>
          <p14:tracePt t="18643" x="5548313" y="4003675"/>
          <p14:tracePt t="18651" x="5564188" y="4027488"/>
          <p14:tracePt t="18659" x="5564188" y="4043363"/>
          <p14:tracePt t="18667" x="5580063" y="4067175"/>
          <p14:tracePt t="18675" x="5588000" y="4090988"/>
          <p14:tracePt t="18683" x="5588000" y="4106863"/>
          <p14:tracePt t="18691" x="5603875" y="4122738"/>
          <p14:tracePt t="18699" x="5603875" y="4138613"/>
          <p14:tracePt t="18707" x="5611813" y="4154488"/>
          <p14:tracePt t="18715" x="5619750" y="4178300"/>
          <p14:tracePt t="18723" x="5627688" y="4186238"/>
          <p14:tracePt t="18731" x="5627688" y="4194175"/>
          <p14:tracePt t="18739" x="5627688" y="4210050"/>
          <p14:tracePt t="18747" x="5635625" y="4217988"/>
          <p14:tracePt t="18755" x="5643563" y="4225925"/>
          <p14:tracePt t="18763" x="5643563" y="4233863"/>
          <p14:tracePt t="18771" x="5643563" y="4241800"/>
          <p14:tracePt t="18779" x="5643563" y="4249738"/>
          <p14:tracePt t="18787" x="5643563" y="4257675"/>
          <p14:tracePt t="18795" x="5651500" y="4265613"/>
          <p14:tracePt t="18803" x="5659438" y="4281488"/>
          <p14:tracePt t="18811" x="5659438" y="4291013"/>
          <p14:tracePt t="18819" x="5659438" y="4298950"/>
          <p14:tracePt t="18827" x="5659438" y="4314825"/>
          <p14:tracePt t="18835" x="5659438" y="4322763"/>
          <p14:tracePt t="18843" x="5659438" y="4330700"/>
          <p14:tracePt t="18851" x="5659438" y="4338638"/>
          <p14:tracePt t="18859" x="5667375" y="4346575"/>
          <p14:tracePt t="18867" x="5667375" y="4354513"/>
          <p14:tracePt t="18875" x="5667375" y="4362450"/>
          <p14:tracePt t="18883" x="5667375" y="4370388"/>
          <p14:tracePt t="18891" x="5667375" y="4378325"/>
          <p14:tracePt t="18908" x="5667375" y="4386263"/>
          <p14:tracePt t="18923" x="5667375" y="4394200"/>
          <p14:tracePt t="18939" x="5667375" y="4402138"/>
          <p14:tracePt t="18958" x="5667375" y="4410075"/>
          <p14:tracePt t="18963" x="5667375" y="4418013"/>
          <p14:tracePt t="18971" x="5667375" y="4425950"/>
          <p14:tracePt t="18987" x="5667375" y="4433888"/>
          <p14:tracePt t="18995" x="5667375" y="4441825"/>
          <p14:tracePt t="19003" x="5667375" y="4449763"/>
          <p14:tracePt t="19011" x="5667375" y="4457700"/>
          <p14:tracePt t="19019" x="5667375" y="4465638"/>
          <p14:tracePt t="19027" x="5667375" y="4481513"/>
          <p14:tracePt t="19035" x="5667375" y="4497388"/>
          <p14:tracePt t="19043" x="5667375" y="4505325"/>
          <p14:tracePt t="19051" x="5659438" y="4521200"/>
          <p14:tracePt t="19059" x="5659438" y="4529138"/>
          <p14:tracePt t="19067" x="5651500" y="4537075"/>
          <p14:tracePt t="19075" x="5643563" y="4552950"/>
          <p14:tracePt t="19083" x="5635625" y="4552950"/>
          <p14:tracePt t="19091" x="5635625" y="4568825"/>
          <p14:tracePt t="19099" x="5635625" y="4576763"/>
          <p14:tracePt t="19108" x="5627688" y="4584700"/>
          <p14:tracePt t="19115" x="5619750" y="4608513"/>
          <p14:tracePt t="19123" x="5611813" y="4616450"/>
          <p14:tracePt t="19131" x="5611813" y="4633913"/>
          <p14:tracePt t="19139" x="5595938" y="4649788"/>
          <p14:tracePt t="19147" x="5595938" y="4665663"/>
          <p14:tracePt t="19155" x="5588000" y="4689475"/>
          <p14:tracePt t="19163" x="5580063" y="4705350"/>
          <p14:tracePt t="19171" x="5572125" y="4721225"/>
          <p14:tracePt t="19179" x="5564188" y="4737100"/>
          <p14:tracePt t="19187" x="5556250" y="4752975"/>
          <p14:tracePt t="19195" x="5548313" y="4776788"/>
          <p14:tracePt t="19203" x="5548313" y="4792663"/>
          <p14:tracePt t="19211" x="5540375" y="4816475"/>
          <p14:tracePt t="19219" x="5524500" y="4840288"/>
          <p14:tracePt t="19227" x="5524500" y="4864100"/>
          <p14:tracePt t="19235" x="5516563" y="4895850"/>
          <p14:tracePt t="19243" x="5508625" y="4911725"/>
          <p14:tracePt t="19251" x="5508625" y="4935538"/>
          <p14:tracePt t="19259" x="5500688" y="4959350"/>
          <p14:tracePt t="19267" x="5492750" y="4976813"/>
          <p14:tracePt t="19283" x="5492750" y="5000625"/>
          <p14:tracePt t="19291" x="5492750" y="5016500"/>
          <p14:tracePt t="19299" x="5492750" y="5032375"/>
          <p14:tracePt t="19308" x="5492750" y="5056188"/>
          <p14:tracePt t="19315" x="5484813" y="5064125"/>
          <p14:tracePt t="19323" x="5484813" y="5072063"/>
          <p14:tracePt t="19331" x="5484813" y="5080000"/>
          <p14:tracePt t="19340" x="5476875" y="5080000"/>
          <p14:tracePt t="19355" x="5476875" y="5095875"/>
          <p14:tracePt t="19371" x="5476875" y="5103813"/>
          <p14:tracePt t="19379" x="5476875" y="5111750"/>
          <p14:tracePt t="19387" x="5468938" y="5111750"/>
          <p14:tracePt t="19395" x="5468938" y="5119688"/>
          <p14:tracePt t="19403" x="5468938" y="5127625"/>
          <p14:tracePt t="19411" x="5468938" y="5135563"/>
          <p14:tracePt t="19426" x="5468938" y="5143500"/>
          <p14:tracePt t="19435" x="5468938" y="5151438"/>
          <p14:tracePt t="19443" x="5461000" y="5159375"/>
          <p14:tracePt t="19451" x="5461000" y="5175250"/>
          <p14:tracePt t="19467" x="5461000" y="5183188"/>
          <p14:tracePt t="19474" x="5453063" y="5191125"/>
          <p14:tracePt t="19483" x="5453063" y="5199063"/>
          <p14:tracePt t="19499" x="5453063" y="5207000"/>
          <p14:tracePt t="19523" x="5445125" y="5214938"/>
          <p14:tracePt t="19539" x="5445125" y="5222875"/>
          <p14:tracePt t="19547" x="5445125" y="5230813"/>
          <p14:tracePt t="19579" x="5445125" y="5238750"/>
          <p14:tracePt t="19587" x="5445125" y="5246688"/>
          <p14:tracePt t="19595" x="5437188" y="5246688"/>
          <p14:tracePt t="19603" x="5437188" y="5262563"/>
          <p14:tracePt t="19611" x="5429250" y="5262563"/>
          <p14:tracePt t="19619" x="5429250" y="5270500"/>
          <p14:tracePt t="19627" x="5429250" y="5278438"/>
          <p14:tracePt t="19635" x="5429250" y="5286375"/>
          <p14:tracePt t="19643" x="5429250" y="5294313"/>
          <p14:tracePt t="19651" x="5429250" y="5302250"/>
          <p14:tracePt t="19659" x="5421313" y="5310188"/>
          <p14:tracePt t="19667" x="5421313" y="5319713"/>
          <p14:tracePt t="19675" x="5421313" y="5327650"/>
          <p14:tracePt t="19683" x="5421313" y="5335588"/>
          <p14:tracePt t="19691" x="5413375" y="5343525"/>
          <p14:tracePt t="19699" x="5413375" y="5351463"/>
          <p14:tracePt t="19708" x="5413375" y="5359400"/>
          <p14:tracePt t="19723" x="5413375" y="5367338"/>
          <p14:tracePt t="19731" x="5413375" y="5375275"/>
          <p14:tracePt t="19795" x="5413375" y="5383213"/>
          <p14:tracePt t="20043" x="5421313" y="5383213"/>
          <p14:tracePt t="20123" x="5429250" y="5383213"/>
          <p14:tracePt t="20139" x="5429250" y="5375275"/>
          <p14:tracePt t="20147" x="5445125" y="5367338"/>
          <p14:tracePt t="20163" x="5453063" y="5359400"/>
          <p14:tracePt t="20171" x="5461000" y="5351463"/>
          <p14:tracePt t="20179" x="5468938" y="5343525"/>
          <p14:tracePt t="20187" x="5476875" y="5335588"/>
          <p14:tracePt t="20195" x="5484813" y="5327650"/>
          <p14:tracePt t="20203" x="5500688" y="5319713"/>
          <p14:tracePt t="20211" x="5508625" y="5302250"/>
          <p14:tracePt t="20219" x="5508625" y="5286375"/>
          <p14:tracePt t="20227" x="5516563" y="5286375"/>
          <p14:tracePt t="20235" x="5516563" y="5270500"/>
          <p14:tracePt t="20243" x="5524500" y="5270500"/>
          <p14:tracePt t="20251" x="5532438" y="5262563"/>
          <p14:tracePt t="20259" x="5532438" y="5254625"/>
          <p14:tracePt t="20267" x="5532438" y="5246688"/>
          <p14:tracePt t="20275" x="5540375" y="5238750"/>
          <p14:tracePt t="20291" x="5540375" y="5230813"/>
          <p14:tracePt t="20299" x="5540375" y="5214938"/>
          <p14:tracePt t="20308" x="5548313" y="5207000"/>
          <p14:tracePt t="20315" x="5548313" y="5199063"/>
          <p14:tracePt t="20323" x="5548313" y="5175250"/>
          <p14:tracePt t="20331" x="5548313" y="5151438"/>
          <p14:tracePt t="20339" x="5548313" y="5127625"/>
          <p14:tracePt t="20347" x="5548313" y="5103813"/>
          <p14:tracePt t="20355" x="5548313" y="5080000"/>
          <p14:tracePt t="20363" x="5548313" y="5056188"/>
          <p14:tracePt t="20371" x="5548313" y="5032375"/>
          <p14:tracePt t="20379" x="5548313" y="5008563"/>
          <p14:tracePt t="20387" x="5548313" y="4984750"/>
          <p14:tracePt t="20395" x="5548313" y="4959350"/>
          <p14:tracePt t="20403" x="5548313" y="4943475"/>
          <p14:tracePt t="20411" x="5548313" y="4927600"/>
          <p14:tracePt t="20419" x="5548313" y="4911725"/>
          <p14:tracePt t="20427" x="5548313" y="4895850"/>
          <p14:tracePt t="20435" x="5548313" y="4872038"/>
          <p14:tracePt t="20443" x="5548313" y="4856163"/>
          <p14:tracePt t="20451" x="5548313" y="4832350"/>
          <p14:tracePt t="20459" x="5548313" y="4816475"/>
          <p14:tracePt t="20467" x="5524500" y="4784725"/>
          <p14:tracePt t="20475" x="5508625" y="4760913"/>
          <p14:tracePt t="20483" x="5500688" y="4737100"/>
          <p14:tracePt t="20490" x="5484813" y="4713288"/>
          <p14:tracePt t="20499" x="5476875" y="4697413"/>
          <p14:tracePt t="20507" x="5476875" y="4689475"/>
          <p14:tracePt t="20515" x="5461000" y="4673600"/>
          <p14:tracePt t="20523" x="5461000" y="4657725"/>
          <p14:tracePt t="20531" x="5453063" y="4649788"/>
          <p14:tracePt t="20539" x="5445125" y="4633913"/>
          <p14:tracePt t="20547" x="5445125" y="4624388"/>
          <p14:tracePt t="20555" x="5437188" y="4616450"/>
          <p14:tracePt t="20563" x="5429250" y="4608513"/>
          <p14:tracePt t="20571" x="5413375" y="4600575"/>
          <p14:tracePt t="20579" x="5405438" y="4592638"/>
          <p14:tracePt t="20587" x="5389563" y="4584700"/>
          <p14:tracePt t="20595" x="5365750" y="4576763"/>
          <p14:tracePt t="20603" x="5349875" y="4568825"/>
          <p14:tracePt t="20611" x="5334000" y="4560888"/>
          <p14:tracePt t="20619" x="5318125" y="4560888"/>
          <p14:tracePt t="20627" x="5292725" y="4552950"/>
          <p14:tracePt t="20635" x="5268913" y="4537075"/>
          <p14:tracePt t="20643" x="5245100" y="4537075"/>
          <p14:tracePt t="20651" x="5229225" y="4537075"/>
          <p14:tracePt t="20659" x="5213350" y="4537075"/>
          <p14:tracePt t="20667" x="5197475" y="4537075"/>
          <p14:tracePt t="20675" x="5181600" y="4529138"/>
          <p14:tracePt t="20683" x="5165725" y="4529138"/>
          <p14:tracePt t="20691" x="5149850" y="4529138"/>
          <p14:tracePt t="20699" x="5133975" y="4529138"/>
          <p14:tracePt t="20707" x="5110163" y="4529138"/>
          <p14:tracePt t="20715" x="5094288" y="4529138"/>
          <p14:tracePt t="20723" x="5062538" y="4529138"/>
          <p14:tracePt t="20731" x="5030788" y="4521200"/>
          <p14:tracePt t="20739" x="4991100" y="4513263"/>
          <p14:tracePt t="20747" x="4951413" y="4513263"/>
          <p14:tracePt t="20755" x="4894263" y="4505325"/>
          <p14:tracePt t="20763" x="4838700" y="4497388"/>
          <p14:tracePt t="20771" x="4783138" y="4489450"/>
          <p14:tracePt t="20779" x="4743450" y="4489450"/>
          <p14:tracePt t="20787" x="4687888" y="4481513"/>
          <p14:tracePt t="20795" x="4648200" y="4481513"/>
          <p14:tracePt t="20803" x="4576763" y="4473575"/>
          <p14:tracePt t="20811" x="4527550" y="4465638"/>
          <p14:tracePt t="20819" x="4479925" y="4465638"/>
          <p14:tracePt t="20827" x="4432300" y="4457700"/>
          <p14:tracePt t="20835" x="4392613" y="4449763"/>
          <p14:tracePt t="20843" x="4360863" y="4441825"/>
          <p14:tracePt t="20851" x="4321175" y="4441825"/>
          <p14:tracePt t="20859" x="4297363" y="4433888"/>
          <p14:tracePt t="20867" x="4281488" y="4418013"/>
          <p14:tracePt t="20875" x="4257675" y="4418013"/>
          <p14:tracePt t="20883" x="4241800" y="4410075"/>
          <p14:tracePt t="20891" x="4217988" y="4410075"/>
          <p14:tracePt t="20899" x="4210050" y="4394200"/>
          <p14:tracePt t="20907" x="4192588" y="4394200"/>
          <p14:tracePt t="20915" x="4176713" y="4386263"/>
          <p14:tracePt t="20923" x="4176713" y="4378325"/>
          <p14:tracePt t="20931" x="4168775" y="4378325"/>
          <p14:tracePt t="20939" x="4160838" y="4378325"/>
          <p14:tracePt t="20948" x="4160838" y="4370388"/>
          <p14:tracePt t="20955" x="4152900" y="4370388"/>
          <p14:tracePt t="20963" x="4144963" y="4370388"/>
          <p14:tracePt t="20971" x="4129088" y="4354513"/>
          <p14:tracePt t="20979" x="4121150" y="4346575"/>
          <p14:tracePt t="20987" x="4113213" y="4346575"/>
          <p14:tracePt t="20995" x="4097338" y="4330700"/>
          <p14:tracePt t="21003" x="4089400" y="4330700"/>
          <p14:tracePt t="21011" x="4073525" y="4314825"/>
          <p14:tracePt t="21019" x="4065588" y="4314825"/>
          <p14:tracePt t="21027" x="4049713" y="4298950"/>
          <p14:tracePt t="21035" x="4033838" y="4291013"/>
          <p14:tracePt t="21057" x="4002088" y="4265613"/>
          <p14:tracePt t="21059" x="3978275" y="4249738"/>
          <p14:tracePt t="21067" x="3946525" y="4233863"/>
          <p14:tracePt t="21075" x="3930650" y="4225925"/>
          <p14:tracePt t="21083" x="3906838" y="4210050"/>
          <p14:tracePt t="21091" x="3890963" y="4202113"/>
          <p14:tracePt t="21099" x="3867150" y="4186238"/>
          <p14:tracePt t="21107" x="3851275" y="4186238"/>
          <p14:tracePt t="21115" x="3833813" y="4170363"/>
          <p14:tracePt t="21123" x="3817938" y="4162425"/>
          <p14:tracePt t="21131" x="3802063" y="4162425"/>
          <p14:tracePt t="21139" x="3786188" y="4146550"/>
          <p14:tracePt t="21147" x="3770313" y="4138613"/>
          <p14:tracePt t="21155" x="3754438" y="4138613"/>
          <p14:tracePt t="21163" x="3738563" y="4122738"/>
          <p14:tracePt t="21171" x="3730625" y="4122738"/>
          <p14:tracePt t="21178" x="3714750" y="4114800"/>
          <p14:tracePt t="21187" x="3698875" y="4106863"/>
          <p14:tracePt t="21195" x="3683000" y="4106863"/>
          <p14:tracePt t="21203" x="3667125" y="4106863"/>
          <p14:tracePt t="21211" x="3659188" y="4098925"/>
          <p14:tracePt t="21219" x="3643313" y="4090988"/>
          <p14:tracePt t="21228" x="3635375" y="4083050"/>
          <p14:tracePt t="21243" x="3627438" y="4075113"/>
          <p14:tracePt t="21251" x="3619500" y="4075113"/>
          <p14:tracePt t="21267" x="3611563" y="4075113"/>
          <p14:tracePt t="21563" x="3611563" y="4067175"/>
          <p14:tracePt t="21595" x="3619500" y="4067175"/>
          <p14:tracePt t="21619" x="3627438" y="4067175"/>
          <p14:tracePt t="21643" x="3635375" y="4067175"/>
          <p14:tracePt t="21659" x="3643313" y="4067175"/>
          <p14:tracePt t="21675" x="3651250" y="4059238"/>
          <p14:tracePt t="21683" x="3659188" y="4059238"/>
          <p14:tracePt t="21691" x="3667125" y="4059238"/>
          <p14:tracePt t="21700" x="3683000" y="4059238"/>
          <p14:tracePt t="21707" x="3690938" y="4059238"/>
          <p14:tracePt t="21715" x="3706813" y="4059238"/>
          <p14:tracePt t="21723" x="3722688" y="4059238"/>
          <p14:tracePt t="21731" x="3746500" y="4059238"/>
          <p14:tracePt t="21739" x="3770313" y="4059238"/>
          <p14:tracePt t="21747" x="3794125" y="4059238"/>
          <p14:tracePt t="21755" x="3825875" y="4059238"/>
          <p14:tracePt t="21763" x="3859213" y="4059238"/>
          <p14:tracePt t="21771" x="3883025" y="4059238"/>
          <p14:tracePt t="21778" x="3914775" y="4059238"/>
          <p14:tracePt t="21787" x="3946525" y="4059238"/>
          <p14:tracePt t="21795" x="3986213" y="4059238"/>
          <p14:tracePt t="21803" x="4025900" y="4059238"/>
          <p14:tracePt t="21811" x="4057650" y="4059238"/>
          <p14:tracePt t="21819" x="4089400" y="4059238"/>
          <p14:tracePt t="21827" x="4137025" y="4059238"/>
          <p14:tracePt t="21835" x="4168775" y="4059238"/>
          <p14:tracePt t="21843" x="4200525" y="4059238"/>
          <p14:tracePt t="21851" x="4233863" y="4059238"/>
          <p14:tracePt t="21859" x="4273550" y="4051300"/>
          <p14:tracePt t="21867" x="4305300" y="4051300"/>
          <p14:tracePt t="21875" x="4329113" y="4051300"/>
          <p14:tracePt t="21883" x="4360863" y="4051300"/>
          <p14:tracePt t="21891" x="4384675" y="4051300"/>
          <p14:tracePt t="21899" x="4408488" y="4051300"/>
          <p14:tracePt t="21907" x="4432300" y="4051300"/>
          <p14:tracePt t="21915" x="4456113" y="4043363"/>
          <p14:tracePt t="21923" x="4471988" y="4043363"/>
          <p14:tracePt t="21931" x="4487863" y="4043363"/>
          <p14:tracePt t="21939" x="4495800" y="4043363"/>
          <p14:tracePt t="21947" x="4511675" y="4043363"/>
          <p14:tracePt t="21955" x="4527550" y="4043363"/>
          <p14:tracePt t="21963" x="4543425" y="4043363"/>
          <p14:tracePt t="21971" x="4559300" y="4043363"/>
          <p14:tracePt t="21979" x="4567238" y="4043363"/>
          <p14:tracePt t="21987" x="4576763" y="4043363"/>
          <p14:tracePt t="21995" x="4600575" y="4043363"/>
          <p14:tracePt t="22011" x="4608513" y="4043363"/>
          <p14:tracePt t="22019" x="4624388" y="4043363"/>
          <p14:tracePt t="22027" x="4640263" y="4043363"/>
          <p14:tracePt t="22035" x="4648200" y="4043363"/>
          <p14:tracePt t="22043" x="4656138" y="4043363"/>
          <p14:tracePt t="22051" x="4664075" y="4043363"/>
          <p14:tracePt t="22059" x="4672013" y="4043363"/>
          <p14:tracePt t="22067" x="4679950" y="4043363"/>
          <p14:tracePt t="22074" x="4695825" y="4043363"/>
          <p14:tracePt t="22091" x="4703763" y="4043363"/>
          <p14:tracePt t="22099" x="4719638" y="4035425"/>
          <p14:tracePt t="22108" x="4735513" y="4027488"/>
          <p14:tracePt t="22115" x="4743450" y="4027488"/>
          <p14:tracePt t="22123" x="4759325" y="4027488"/>
          <p14:tracePt t="22131" x="4775200" y="4027488"/>
          <p14:tracePt t="22139" x="4791075" y="4027488"/>
          <p14:tracePt t="22147" x="4799013" y="4027488"/>
          <p14:tracePt t="22155" x="4822825" y="4027488"/>
          <p14:tracePt t="22163" x="4838700" y="4019550"/>
          <p14:tracePt t="22171" x="4854575" y="4019550"/>
          <p14:tracePt t="22179" x="4878388" y="4019550"/>
          <p14:tracePt t="22187" x="4894263" y="4019550"/>
          <p14:tracePt t="22195" x="4910138" y="4019550"/>
          <p14:tracePt t="22204" x="4933950" y="4019550"/>
          <p14:tracePt t="22211" x="4951413" y="4019550"/>
          <p14:tracePt t="22219" x="4975225" y="4019550"/>
          <p14:tracePt t="22227" x="4991100" y="4019550"/>
          <p14:tracePt t="22235" x="5006975" y="4019550"/>
          <p14:tracePt t="22243" x="5022850" y="4019550"/>
          <p14:tracePt t="22251" x="5046663" y="4019550"/>
          <p14:tracePt t="22259" x="5070475" y="4019550"/>
          <p14:tracePt t="22267" x="5086350" y="4019550"/>
          <p14:tracePt t="22275" x="5102225" y="4011613"/>
          <p14:tracePt t="22283" x="5110163" y="4011613"/>
          <p14:tracePt t="22290" x="5126038" y="4003675"/>
          <p14:tracePt t="22299" x="5149850" y="4003675"/>
          <p14:tracePt t="22307" x="5157788" y="4003675"/>
          <p14:tracePt t="22315" x="5173663" y="4003675"/>
          <p14:tracePt t="22323" x="5181600" y="4003675"/>
          <p14:tracePt t="22331" x="5189538" y="3995738"/>
          <p14:tracePt t="22339" x="5197475" y="3995738"/>
          <p14:tracePt t="22347" x="5205413" y="3995738"/>
          <p14:tracePt t="22355" x="5213350" y="3995738"/>
          <p14:tracePt t="22363" x="5221288" y="3995738"/>
          <p14:tracePt t="22370" x="5229225" y="3987800"/>
          <p14:tracePt t="22379" x="5237163" y="3987800"/>
          <p14:tracePt t="22395" x="5253038" y="3987800"/>
          <p14:tracePt t="22403" x="5260975" y="3987800"/>
          <p14:tracePt t="22411" x="5268913" y="3987800"/>
          <p14:tracePt t="22419" x="5276850" y="3987800"/>
          <p14:tracePt t="22435" x="5292725" y="3987800"/>
          <p14:tracePt t="22443" x="5300663" y="3987800"/>
          <p14:tracePt t="22459" x="5318125" y="3987800"/>
          <p14:tracePt t="22483" x="5326063" y="3987800"/>
          <p14:tracePt t="22499" x="5341938" y="3987800"/>
          <p14:tracePt t="22515" x="5349875" y="3987800"/>
          <p14:tracePt t="22531" x="5357813" y="3987800"/>
          <p14:tracePt t="22547" x="5365750" y="3987800"/>
          <p14:tracePt t="22555" x="5373688" y="3987800"/>
          <p14:tracePt t="22579" x="5381625" y="3987800"/>
          <p14:tracePt t="22595" x="5389563" y="3987800"/>
          <p14:tracePt t="22619" x="5397500" y="3987800"/>
          <p14:tracePt t="22627" x="5405438" y="3987800"/>
          <p14:tracePt t="22643" x="5413375" y="3987800"/>
          <p14:tracePt t="22659" x="5421313" y="3987800"/>
          <p14:tracePt t="22675" x="5429250" y="3987800"/>
          <p14:tracePt t="22691" x="5437188" y="3987800"/>
          <p14:tracePt t="22723" x="5445125" y="3987800"/>
          <p14:tracePt t="22771" x="5453063" y="3987800"/>
          <p14:tracePt t="22788" x="5461000" y="3987800"/>
          <p14:tracePt t="22795" x="5468938" y="3987800"/>
          <p14:tracePt t="22803" x="5484813" y="3979863"/>
          <p14:tracePt t="22811" x="5492750" y="3979863"/>
          <p14:tracePt t="22819" x="5500688" y="3979863"/>
          <p14:tracePt t="22827" x="5508625" y="3979863"/>
          <p14:tracePt t="22835" x="5532438" y="3979863"/>
          <p14:tracePt t="22843" x="5540375" y="3979863"/>
          <p14:tracePt t="22859" x="5548313" y="3979863"/>
          <p14:tracePt t="22867" x="5556250" y="3971925"/>
          <p14:tracePt t="22931" x="5564188" y="3971925"/>
          <p14:tracePt t="22956" x="5564188" y="3979863"/>
          <p14:tracePt t="22971" x="5572125" y="3995738"/>
          <p14:tracePt t="22979" x="5580063" y="3995738"/>
          <p14:tracePt t="22987" x="5580063" y="4003675"/>
          <p14:tracePt t="22995" x="5588000" y="4003675"/>
          <p14:tracePt t="23011" x="5595938" y="4003675"/>
          <p14:tracePt t="23035" x="5603875" y="3987800"/>
          <p14:tracePt t="23042" x="5603875" y="3956050"/>
          <p14:tracePt t="23051" x="5595938" y="3898900"/>
          <p14:tracePt t="23059" x="5580063" y="3851275"/>
          <p14:tracePt t="23067" x="5572125" y="3819525"/>
          <p14:tracePt t="23075" x="5556250" y="3787775"/>
          <p14:tracePt t="23083" x="5548313" y="3763963"/>
          <p14:tracePt t="23090" x="5548313" y="3756025"/>
          <p14:tracePt t="23283" x="5564188" y="3763963"/>
          <p14:tracePt t="23291" x="5588000" y="3763963"/>
          <p14:tracePt t="23299" x="5595938" y="3771900"/>
          <p14:tracePt t="23307" x="5603875" y="3779838"/>
          <p14:tracePt t="23315" x="5611813" y="3787775"/>
          <p14:tracePt t="23323" x="5619750" y="3787775"/>
          <p14:tracePt t="23331" x="5619750" y="3795713"/>
          <p14:tracePt t="23339" x="5627688" y="3795713"/>
          <p14:tracePt t="23379" x="5588000" y="3795713"/>
          <p14:tracePt t="23387" x="5564188" y="3795713"/>
          <p14:tracePt t="23395" x="5524500" y="3811588"/>
          <p14:tracePt t="23404" x="5484813" y="3819525"/>
          <p14:tracePt t="23411" x="5437188" y="3827463"/>
          <p14:tracePt t="23419" x="5381625" y="3843338"/>
          <p14:tracePt t="23427" x="5326063" y="3875088"/>
          <p14:tracePt t="23434" x="5268913" y="3898900"/>
          <p14:tracePt t="23443" x="5221288" y="3914775"/>
          <p14:tracePt t="23451" x="5181600" y="3930650"/>
          <p14:tracePt t="23459" x="5133975" y="3948113"/>
          <p14:tracePt t="23466" x="5102225" y="3963988"/>
          <p14:tracePt t="23475" x="5078413" y="3971925"/>
          <p14:tracePt t="23483" x="5062538" y="3979863"/>
          <p14:tracePt t="23491" x="5046663" y="3987800"/>
          <p14:tracePt t="23499" x="5030788" y="3995738"/>
          <p14:tracePt t="23507" x="5014913" y="3995738"/>
          <p14:tracePt t="23515" x="5006975" y="4003675"/>
          <p14:tracePt t="23523" x="4999038" y="4011613"/>
          <p14:tracePt t="23531" x="4991100" y="4011613"/>
          <p14:tracePt t="23539" x="4983163" y="4019550"/>
          <p14:tracePt t="23547" x="4967288" y="4027488"/>
          <p14:tracePt t="23555" x="4959350" y="4035425"/>
          <p14:tracePt t="23563" x="4951413" y="4051300"/>
          <p14:tracePt t="23572" x="4933950" y="4067175"/>
          <p14:tracePt t="23579" x="4918075" y="4083050"/>
          <p14:tracePt t="23587" x="4910138" y="4098925"/>
          <p14:tracePt t="23595" x="4902200" y="4122738"/>
          <p14:tracePt t="23604" x="4886325" y="4138613"/>
          <p14:tracePt t="23611" x="4870450" y="4162425"/>
          <p14:tracePt t="23619" x="4870450" y="4186238"/>
          <p14:tracePt t="23627" x="4862513" y="4210050"/>
          <p14:tracePt t="23634" x="4846638" y="4225925"/>
          <p14:tracePt t="23643" x="4838700" y="4257675"/>
          <p14:tracePt t="23651" x="4822825" y="4265613"/>
          <p14:tracePt t="23659" x="4799013" y="4281488"/>
          <p14:tracePt t="23667" x="4791075" y="4306888"/>
          <p14:tracePt t="23675" x="4775200" y="4314825"/>
          <p14:tracePt t="23683" x="4759325" y="4330700"/>
          <p14:tracePt t="23690" x="4743450" y="4346575"/>
          <p14:tracePt t="23699" x="4727575" y="4354513"/>
          <p14:tracePt t="23707" x="4719638" y="4370388"/>
          <p14:tracePt t="23715" x="4703763" y="4386263"/>
          <p14:tracePt t="23723" x="4687888" y="4394200"/>
          <p14:tracePt t="23731" x="4687888" y="4410075"/>
          <p14:tracePt t="23739" x="4664075" y="4418013"/>
          <p14:tracePt t="23747" x="4664075" y="4433888"/>
          <p14:tracePt t="23755" x="4656138" y="4441825"/>
          <p14:tracePt t="23763" x="4648200" y="4441825"/>
          <p14:tracePt t="23771" x="4648200" y="4449763"/>
          <p14:tracePt t="23787" x="4640263" y="4457700"/>
          <p14:tracePt t="23899" x="4632325" y="4457700"/>
          <p14:tracePt t="24043" x="4632325" y="4465638"/>
          <p14:tracePt t="24051" x="4632325" y="4473575"/>
          <p14:tracePt t="24075" x="4632325" y="4481513"/>
          <p14:tracePt t="24083" x="4624388" y="4481513"/>
          <p14:tracePt t="24090" x="4624388" y="4489450"/>
          <p14:tracePt t="24099" x="4608513" y="4489450"/>
          <p14:tracePt t="24108" x="4608513" y="4497388"/>
          <p14:tracePt t="24115" x="4600575" y="4497388"/>
          <p14:tracePt t="24131" x="4584700" y="4505325"/>
          <p14:tracePt t="24147" x="4576763" y="4505325"/>
          <p14:tracePt t="24156" x="4559300" y="4505325"/>
          <p14:tracePt t="24163" x="4543425" y="4505325"/>
          <p14:tracePt t="24171" x="4535488" y="4505325"/>
          <p14:tracePt t="24179" x="4519613" y="4505325"/>
          <p14:tracePt t="24187" x="4503738" y="4505325"/>
          <p14:tracePt t="24195" x="4479925" y="4505325"/>
          <p14:tracePt t="24203" x="4464050" y="4505325"/>
          <p14:tracePt t="24211" x="4448175" y="4505325"/>
          <p14:tracePt t="24219" x="4432300" y="4505325"/>
          <p14:tracePt t="24227" x="4408488" y="4505325"/>
          <p14:tracePt t="24235" x="4384675" y="4505325"/>
          <p14:tracePt t="24243" x="4368800" y="4505325"/>
          <p14:tracePt t="24251" x="4344988" y="4505325"/>
          <p14:tracePt t="24259" x="4313238" y="4505325"/>
          <p14:tracePt t="24267" x="4297363" y="4505325"/>
          <p14:tracePt t="24275" x="4273550" y="4505325"/>
          <p14:tracePt t="24283" x="4249738" y="4505325"/>
          <p14:tracePt t="24291" x="4225925" y="4505325"/>
          <p14:tracePt t="24299" x="4210050" y="4505325"/>
          <p14:tracePt t="24307" x="4184650" y="4505325"/>
          <p14:tracePt t="24315" x="4168775" y="4513263"/>
          <p14:tracePt t="24324" x="4144963" y="4513263"/>
          <p14:tracePt t="24331" x="4129088" y="4513263"/>
          <p14:tracePt t="24339" x="4113213" y="4513263"/>
          <p14:tracePt t="24347" x="4097338" y="4521200"/>
          <p14:tracePt t="24355" x="4081463" y="4521200"/>
          <p14:tracePt t="24363" x="4065588" y="4521200"/>
          <p14:tracePt t="24370" x="4041775" y="4529138"/>
          <p14:tracePt t="24379" x="4033838" y="4529138"/>
          <p14:tracePt t="24387" x="4010025" y="4529138"/>
          <p14:tracePt t="24395" x="3994150" y="4529138"/>
          <p14:tracePt t="24403" x="3978275" y="4537075"/>
          <p14:tracePt t="24411" x="3970338" y="4537075"/>
          <p14:tracePt t="24419" x="3962400" y="4545013"/>
          <p14:tracePt t="24427" x="3954463" y="4545013"/>
          <p14:tracePt t="24435" x="3946525" y="4545013"/>
          <p14:tracePt t="24491" x="3946525" y="4552950"/>
          <p14:tracePt t="25011" x="3954463" y="4552950"/>
          <p14:tracePt t="25243" x="3962400" y="4552950"/>
          <p14:tracePt t="25251" x="3970338" y="4552950"/>
          <p14:tracePt t="25275" x="3978275" y="4552950"/>
          <p14:tracePt t="25291" x="3986213" y="4552950"/>
          <p14:tracePt t="25299" x="3994150" y="4552950"/>
          <p14:tracePt t="25307" x="4010025" y="4552950"/>
          <p14:tracePt t="25315" x="4025900" y="4552950"/>
          <p14:tracePt t="25324" x="4049713" y="4560888"/>
          <p14:tracePt t="25331" x="4073525" y="4560888"/>
          <p14:tracePt t="25339" x="4105275" y="4560888"/>
          <p14:tracePt t="25347" x="4152900" y="4560888"/>
          <p14:tracePt t="25355" x="4210050" y="4560888"/>
          <p14:tracePt t="25363" x="4257675" y="4568825"/>
          <p14:tracePt t="25371" x="4321175" y="4568825"/>
          <p14:tracePt t="25379" x="4376738" y="4568825"/>
          <p14:tracePt t="25387" x="4456113" y="4568825"/>
          <p14:tracePt t="25395" x="4519613" y="4568825"/>
          <p14:tracePt t="25403" x="4584700" y="4568825"/>
          <p14:tracePt t="25411" x="4648200" y="4568825"/>
          <p14:tracePt t="25419" x="4695825" y="4568825"/>
          <p14:tracePt t="25427" x="4751388" y="4568825"/>
          <p14:tracePt t="25435" x="4783138" y="4568825"/>
          <p14:tracePt t="25443" x="4814888" y="4568825"/>
          <p14:tracePt t="25451" x="4846638" y="4568825"/>
          <p14:tracePt t="25459" x="4870450" y="4568825"/>
          <p14:tracePt t="25467" x="4894263" y="4568825"/>
          <p14:tracePt t="25475" x="4910138" y="4568825"/>
          <p14:tracePt t="26003" x="4910138" y="4576763"/>
          <p14:tracePt t="26275" x="4902200" y="4576763"/>
          <p14:tracePt t="26283" x="4894263" y="4592638"/>
          <p14:tracePt t="26290" x="4886325" y="4600575"/>
          <p14:tracePt t="26299" x="4870450" y="4608513"/>
          <p14:tracePt t="26307" x="4854575" y="4624388"/>
          <p14:tracePt t="26315" x="4838700" y="4641850"/>
          <p14:tracePt t="26324" x="4814888" y="4665663"/>
          <p14:tracePt t="26331" x="4799013" y="4673600"/>
          <p14:tracePt t="26339" x="4783138" y="4689475"/>
          <p14:tracePt t="26347" x="4743450" y="4721225"/>
          <p14:tracePt t="26355" x="4727575" y="4752975"/>
          <p14:tracePt t="26363" x="4703763" y="4760913"/>
          <p14:tracePt t="26371" x="4672013" y="4792663"/>
          <p14:tracePt t="26379" x="4648200" y="4808538"/>
          <p14:tracePt t="26387" x="4624388" y="4832350"/>
          <p14:tracePt t="26395" x="4600575" y="4856163"/>
          <p14:tracePt t="26403" x="4584700" y="4872038"/>
          <p14:tracePt t="26410" x="4567238" y="4879975"/>
          <p14:tracePt t="26419" x="4559300" y="4895850"/>
          <p14:tracePt t="26427" x="4543425" y="4903788"/>
          <p14:tracePt t="26435" x="4527550" y="4919663"/>
          <p14:tracePt t="26443" x="4511675" y="4927600"/>
          <p14:tracePt t="26451" x="4495800" y="4927600"/>
          <p14:tracePt t="26459" x="4487863" y="4927600"/>
          <p14:tracePt t="26467" x="4464050" y="4927600"/>
          <p14:tracePt t="26475" x="4448175" y="4919663"/>
          <p14:tracePt t="26483" x="4432300" y="4903788"/>
          <p14:tracePt t="26491" x="4408488" y="4879975"/>
          <p14:tracePt t="26500" x="4408488" y="4864100"/>
          <p14:tracePt t="26507" x="4400550" y="4832350"/>
          <p14:tracePt t="26515" x="4392613" y="4816475"/>
          <p14:tracePt t="26523" x="4392613" y="4776788"/>
          <p14:tracePt t="26531" x="4368800" y="4705350"/>
          <p14:tracePt t="26803" x="4368800" y="4713288"/>
          <p14:tracePt t="26811" x="4368800" y="4729163"/>
          <p14:tracePt t="26819" x="4368800" y="4752975"/>
          <p14:tracePt t="26827" x="4368800" y="4768850"/>
          <p14:tracePt t="26835" x="4360863" y="4768850"/>
          <p14:tracePt t="26842" x="4360863" y="4776788"/>
          <p14:tracePt t="26851" x="4344988" y="4792663"/>
          <p14:tracePt t="26859" x="4337050" y="4800600"/>
          <p14:tracePt t="26867" x="4329113" y="4808538"/>
          <p14:tracePt t="26875" x="4321175" y="4816475"/>
          <p14:tracePt t="26883" x="4313238" y="4816475"/>
          <p14:tracePt t="26891" x="4305300" y="4824413"/>
          <p14:tracePt t="26899" x="4289425" y="4832350"/>
          <p14:tracePt t="26907" x="4281488" y="4848225"/>
          <p14:tracePt t="26915" x="4265613" y="4864100"/>
          <p14:tracePt t="26924" x="4249738" y="4864100"/>
          <p14:tracePt t="26931" x="4233863" y="4872038"/>
          <p14:tracePt t="26939" x="4217988" y="4887913"/>
          <p14:tracePt t="26947" x="4210050" y="4895850"/>
          <p14:tracePt t="26955" x="4192588" y="4903788"/>
          <p14:tracePt t="26971" x="4184650" y="4903788"/>
          <p14:tracePt t="27059" x="4184650" y="4911725"/>
          <p14:tracePt t="27067" x="4176713" y="4911725"/>
          <p14:tracePt t="27083" x="4176713" y="4919663"/>
          <p14:tracePt t="27090" x="4168775" y="4927600"/>
          <p14:tracePt t="27099" x="4160838" y="4927600"/>
          <p14:tracePt t="27107" x="4152900" y="4935538"/>
          <p14:tracePt t="27115" x="4144963" y="4935538"/>
          <p14:tracePt t="27124" x="4137025" y="4943475"/>
          <p14:tracePt t="27131" x="4121150" y="4943475"/>
          <p14:tracePt t="27139" x="4113213" y="4951413"/>
          <p14:tracePt t="27147" x="4105275" y="4951413"/>
          <p14:tracePt t="27155" x="4089400" y="4959350"/>
          <p14:tracePt t="27163" x="4073525" y="4959350"/>
          <p14:tracePt t="27171" x="4065588" y="4967288"/>
          <p14:tracePt t="27179" x="4049713" y="4967288"/>
          <p14:tracePt t="27187" x="4041775" y="4976813"/>
          <p14:tracePt t="27195" x="4025900" y="4976813"/>
          <p14:tracePt t="27203" x="4017963" y="4976813"/>
          <p14:tracePt t="27211" x="4017963" y="4984750"/>
          <p14:tracePt t="27219" x="4010025" y="4984750"/>
          <p14:tracePt t="27227" x="4010025" y="4992688"/>
          <p14:tracePt t="27579" x="4017963" y="5000625"/>
          <p14:tracePt t="27595" x="4025900" y="5000625"/>
          <p14:tracePt t="27611" x="4033838" y="5000625"/>
          <p14:tracePt t="27683" x="4041775" y="5000625"/>
          <p14:tracePt t="27723" x="4049713" y="5000625"/>
          <p14:tracePt t="27739" x="4057650" y="5000625"/>
          <p14:tracePt t="27747" x="4065588" y="5000625"/>
          <p14:tracePt t="27755" x="4073525" y="5000625"/>
          <p14:tracePt t="27771" x="4089400" y="4992688"/>
          <p14:tracePt t="27779" x="4105275" y="4992688"/>
          <p14:tracePt t="27787" x="4113213" y="4992688"/>
          <p14:tracePt t="27795" x="4121150" y="4992688"/>
          <p14:tracePt t="27803" x="4137025" y="4992688"/>
          <p14:tracePt t="27811" x="4152900" y="4992688"/>
          <p14:tracePt t="27819" x="4160838" y="4992688"/>
          <p14:tracePt t="27827" x="4168775" y="4992688"/>
          <p14:tracePt t="27835" x="4184650" y="5000625"/>
          <p14:tracePt t="27843" x="4192588" y="5000625"/>
          <p14:tracePt t="27851" x="4200525" y="5000625"/>
          <p14:tracePt t="27859" x="4217988" y="5000625"/>
          <p14:tracePt t="27867" x="4225925" y="5000625"/>
          <p14:tracePt t="27883" x="4233863" y="5000625"/>
          <p14:tracePt t="27891" x="4241800" y="5008563"/>
          <p14:tracePt t="27906" x="4249738" y="5008563"/>
          <p14:tracePt t="27939" x="4257675" y="5008563"/>
          <p14:tracePt t="27955" x="4265613" y="5008563"/>
          <p14:tracePt t="28028" x="4273550" y="5008563"/>
          <p14:tracePt t="28043" x="4289425" y="5008563"/>
          <p14:tracePt t="28051" x="4297363" y="5008563"/>
          <p14:tracePt t="28059" x="4305300" y="5008563"/>
          <p14:tracePt t="28067" x="4313238" y="5008563"/>
          <p14:tracePt t="28074" x="4337050" y="5008563"/>
          <p14:tracePt t="28083" x="4352925" y="5008563"/>
          <p14:tracePt t="28091" x="4376738" y="5016500"/>
          <p14:tracePt t="28099" x="4392613" y="5016500"/>
          <p14:tracePt t="28108" x="4408488" y="5016500"/>
          <p14:tracePt t="28115" x="4416425" y="5016500"/>
          <p14:tracePt t="28123" x="4432300" y="5016500"/>
          <p14:tracePt t="28131" x="4456113" y="5016500"/>
          <p14:tracePt t="28139" x="4464050" y="5016500"/>
          <p14:tracePt t="28147" x="4471988" y="5016500"/>
          <p14:tracePt t="28155" x="4479925" y="5016500"/>
          <p14:tracePt t="28163" x="4487863" y="5016500"/>
          <p14:tracePt t="28171" x="4495800" y="5016500"/>
          <p14:tracePt t="28182" x="4503738" y="5016500"/>
          <p14:tracePt t="28259" x="4511675" y="5016500"/>
          <p14:tracePt t="28283" x="4519613" y="5016500"/>
          <p14:tracePt t="28291" x="4527550" y="5016500"/>
          <p14:tracePt t="28307" x="4535488" y="5008563"/>
          <p14:tracePt t="28323" x="4543425" y="5008563"/>
          <p14:tracePt t="28331" x="4559300" y="5008563"/>
          <p14:tracePt t="28339" x="4567238" y="5008563"/>
          <p14:tracePt t="28347" x="4576763" y="5008563"/>
          <p14:tracePt t="28355" x="4584700" y="5008563"/>
          <p14:tracePt t="28363" x="4592638" y="5008563"/>
          <p14:tracePt t="28387" x="4608513" y="5008563"/>
          <p14:tracePt t="28395" x="4616450" y="5008563"/>
          <p14:tracePt t="28403" x="4632325" y="5008563"/>
          <p14:tracePt t="28411" x="4640263" y="5008563"/>
          <p14:tracePt t="28419" x="4656138" y="5008563"/>
          <p14:tracePt t="28427" x="4672013" y="5008563"/>
          <p14:tracePt t="28435" x="4695825" y="5008563"/>
          <p14:tracePt t="28443" x="4719638" y="5008563"/>
          <p14:tracePt t="28451" x="4743450" y="5008563"/>
          <p14:tracePt t="28459" x="4767263" y="5008563"/>
          <p14:tracePt t="28467" x="4791075" y="5008563"/>
          <p14:tracePt t="28475" x="4814888" y="5008563"/>
          <p14:tracePt t="28483" x="4838700" y="5008563"/>
          <p14:tracePt t="28491" x="4862513" y="5008563"/>
          <p14:tracePt t="28499" x="4894263" y="5008563"/>
          <p14:tracePt t="28506" x="4918075" y="5008563"/>
          <p14:tracePt t="28515" x="4943475" y="5008563"/>
          <p14:tracePt t="28523" x="4975225" y="5008563"/>
          <p14:tracePt t="28531" x="4991100" y="5008563"/>
          <p14:tracePt t="28539" x="5014913" y="5008563"/>
          <p14:tracePt t="28547" x="5038725" y="5008563"/>
          <p14:tracePt t="28555" x="5062538" y="5008563"/>
          <p14:tracePt t="28563" x="5086350" y="5008563"/>
          <p14:tracePt t="28571" x="5102225" y="5008563"/>
          <p14:tracePt t="28579" x="5118100" y="5008563"/>
          <p14:tracePt t="28587" x="5133975" y="5008563"/>
          <p14:tracePt t="28594" x="5149850" y="5008563"/>
          <p14:tracePt t="28604" x="5165725" y="5008563"/>
          <p14:tracePt t="28611" x="5181600" y="5000625"/>
          <p14:tracePt t="28619" x="5189538" y="5000625"/>
          <p14:tracePt t="28627" x="5197475" y="5000625"/>
          <p14:tracePt t="28635" x="5205413" y="5000625"/>
          <p14:tracePt t="28651" x="5213350" y="5000625"/>
          <p14:tracePt t="28659" x="5221288" y="5000625"/>
          <p14:tracePt t="28668" x="5229225" y="5000625"/>
          <p14:tracePt t="28675" x="5237163" y="5000625"/>
          <p14:tracePt t="28683" x="5245100" y="5000625"/>
          <p14:tracePt t="28699" x="5253038" y="5000625"/>
          <p14:tracePt t="28707" x="5260975" y="5000625"/>
          <p14:tracePt t="28723" x="5276850" y="5000625"/>
          <p14:tracePt t="28739" x="5284788" y="5000625"/>
          <p14:tracePt t="28747" x="5300663" y="5000625"/>
          <p14:tracePt t="28755" x="5310188" y="5000625"/>
          <p14:tracePt t="28763" x="5318125" y="5000625"/>
          <p14:tracePt t="28771" x="5334000" y="5000625"/>
          <p14:tracePt t="28779" x="5349875" y="5000625"/>
          <p14:tracePt t="28787" x="5365750" y="5000625"/>
          <p14:tracePt t="28795" x="5381625" y="5000625"/>
          <p14:tracePt t="28803" x="5389563" y="5000625"/>
          <p14:tracePt t="28811" x="5405438" y="5000625"/>
          <p14:tracePt t="28819" x="5421313" y="5000625"/>
          <p14:tracePt t="28827" x="5429250" y="5000625"/>
          <p14:tracePt t="28835" x="5437188" y="5000625"/>
          <p14:tracePt t="28843" x="5453063" y="5000625"/>
          <p14:tracePt t="28859" x="5461000" y="5000625"/>
          <p14:tracePt t="28867" x="5476875" y="5000625"/>
          <p14:tracePt t="28875" x="5484813" y="5000625"/>
          <p14:tracePt t="28883" x="5492750" y="5000625"/>
          <p14:tracePt t="28891" x="5508625" y="5000625"/>
          <p14:tracePt t="28899" x="5516563" y="5000625"/>
          <p14:tracePt t="28915" x="5532438" y="5000625"/>
          <p14:tracePt t="28931" x="5540375" y="5000625"/>
          <p14:tracePt t="29228" x="5548313" y="5000625"/>
          <p14:tracePt t="29243" x="5556250" y="5000625"/>
          <p14:tracePt t="29259" x="5564188" y="5000625"/>
          <p14:tracePt t="29283" x="5572125" y="5000625"/>
          <p14:tracePt t="29379" x="5580063" y="5000625"/>
          <p14:tracePt t="29395" x="5588000" y="4992688"/>
          <p14:tracePt t="29403" x="5595938" y="4992688"/>
          <p14:tracePt t="29411" x="5603875" y="4992688"/>
          <p14:tracePt t="29419" x="5611813" y="4976813"/>
          <p14:tracePt t="29427" x="5619750" y="4976813"/>
          <p14:tracePt t="29483" x="5611813" y="4976813"/>
          <p14:tracePt t="29491" x="5603875" y="4976813"/>
          <p14:tracePt t="29498" x="5595938" y="4976813"/>
          <p14:tracePt t="29507" x="5588000" y="4984750"/>
          <p14:tracePt t="29515" x="5572125" y="4984750"/>
          <p14:tracePt t="29523" x="5564188" y="4984750"/>
          <p14:tracePt t="29531" x="5548313" y="4984750"/>
          <p14:tracePt t="29539" x="5532438" y="4984750"/>
          <p14:tracePt t="29547" x="5508625" y="4967288"/>
          <p14:tracePt t="29555" x="5484813" y="4967288"/>
          <p14:tracePt t="29563" x="5468938" y="4951413"/>
          <p14:tracePt t="29579" x="5453063" y="4935538"/>
          <p14:tracePt t="29587" x="5437188" y="4919663"/>
          <p14:tracePt t="29595" x="5421313" y="4911725"/>
          <p14:tracePt t="29604" x="5413375" y="4895850"/>
          <p14:tracePt t="29611" x="5405438" y="4872038"/>
          <p14:tracePt t="29627" x="5405438" y="4848225"/>
          <p14:tracePt t="29643" x="5397500" y="4840288"/>
          <p14:tracePt t="29651" x="5397500" y="4832350"/>
          <p14:tracePt t="29659" x="5397500" y="4816475"/>
          <p14:tracePt t="29667" x="5397500" y="4808538"/>
          <p14:tracePt t="29675" x="5397500" y="4792663"/>
          <p14:tracePt t="29683" x="5397500" y="4776788"/>
          <p14:tracePt t="29691" x="5397500" y="4760913"/>
          <p14:tracePt t="29699" x="5405438" y="4737100"/>
          <p14:tracePt t="29715" x="5405438" y="4729163"/>
          <p14:tracePt t="29724" x="5405438" y="4721225"/>
          <p14:tracePt t="29731" x="5413375" y="4713288"/>
          <p14:tracePt t="29779" x="5397500" y="4713288"/>
          <p14:tracePt t="29787" x="5381625" y="4729163"/>
          <p14:tracePt t="29795" x="5341938" y="4752975"/>
          <p14:tracePt t="29803" x="5284788" y="4784725"/>
          <p14:tracePt t="29811" x="5213350" y="4824413"/>
          <p14:tracePt t="29819" x="5157788" y="4879975"/>
          <p14:tracePt t="29827" x="5086350" y="4919663"/>
          <p14:tracePt t="29835" x="5046663" y="4943475"/>
          <p14:tracePt t="29843" x="5022850" y="4951413"/>
          <p14:tracePt t="29851" x="4991100" y="4951413"/>
          <p14:tracePt t="29859" x="4951413" y="4967288"/>
          <p14:tracePt t="29867" x="4918075" y="4984750"/>
          <p14:tracePt t="29875" x="4846638" y="5016500"/>
          <p14:tracePt t="29883" x="4791075" y="5040313"/>
          <p14:tracePt t="29891" x="4727575" y="5072063"/>
          <p14:tracePt t="29900" x="4679950" y="5103813"/>
          <p14:tracePt t="29906" x="4624388" y="5127625"/>
          <p14:tracePt t="29915" x="4576763" y="5151438"/>
          <p14:tracePt t="29923" x="4527550" y="5167313"/>
          <p14:tracePt t="29931" x="4471988" y="5199063"/>
          <p14:tracePt t="29940" x="4424363" y="5214938"/>
          <p14:tracePt t="29948" x="4376738" y="5230813"/>
          <p14:tracePt t="29955" x="4329113" y="5254625"/>
          <p14:tracePt t="29964" x="4297363" y="5254625"/>
          <p14:tracePt t="29971" x="4273550" y="5262563"/>
          <p14:tracePt t="29980" x="4241800" y="5262563"/>
          <p14:tracePt t="29987" x="4200525" y="5278438"/>
          <p14:tracePt t="29996" x="4176713" y="5278438"/>
          <p14:tracePt t="30003" x="4152900" y="5286375"/>
          <p14:tracePt t="30011" x="4129088" y="5286375"/>
          <p14:tracePt t="30019" x="4105275" y="5294313"/>
          <p14:tracePt t="30027" x="4089400" y="5302250"/>
          <p14:tracePt t="30035" x="4073525" y="5310188"/>
          <p14:tracePt t="30042" x="4057650" y="5310188"/>
          <p14:tracePt t="30051" x="4041775" y="5310188"/>
          <p14:tracePt t="30059" x="4017963" y="5319713"/>
          <p14:tracePt t="30067" x="4010025" y="5327650"/>
          <p14:tracePt t="30075" x="3994150" y="5335588"/>
          <p14:tracePt t="30083" x="3978275" y="5335588"/>
          <p14:tracePt t="30091" x="3970338" y="5343525"/>
          <p14:tracePt t="30099" x="3954463" y="5351463"/>
          <p14:tracePt t="30107" x="3930650" y="5351463"/>
          <p14:tracePt t="30115" x="3914775" y="5351463"/>
          <p14:tracePt t="30123" x="3906838" y="5367338"/>
          <p14:tracePt t="30131" x="3890963" y="5367338"/>
          <p14:tracePt t="30139" x="3875088" y="5375275"/>
          <p14:tracePt t="30147" x="3859213" y="5375275"/>
          <p14:tracePt t="30155" x="3843338" y="5375275"/>
          <p14:tracePt t="30163" x="3833813" y="5375275"/>
          <p14:tracePt t="30171" x="3825875" y="5375275"/>
          <p14:tracePt t="30179" x="3817938" y="5383213"/>
          <p14:tracePt t="30187" x="3810000" y="5383213"/>
          <p14:tracePt t="30451" x="3810000" y="5391150"/>
          <p14:tracePt t="30483" x="3817938" y="5391150"/>
          <p14:tracePt t="30523" x="3825875" y="5391150"/>
          <p14:tracePt t="30547" x="3833813" y="5391150"/>
          <p14:tracePt t="30579" x="3843338" y="5391150"/>
          <p14:tracePt t="30587" x="3851275" y="5391150"/>
          <p14:tracePt t="30595" x="3859213" y="5391150"/>
          <p14:tracePt t="30611" x="3875088" y="5391150"/>
          <p14:tracePt t="30619" x="3890963" y="5383213"/>
          <p14:tracePt t="30627" x="3898900" y="5383213"/>
          <p14:tracePt t="30635" x="3914775" y="5383213"/>
          <p14:tracePt t="30643" x="3930650" y="5383213"/>
          <p14:tracePt t="30651" x="3946525" y="5383213"/>
          <p14:tracePt t="30659" x="3970338" y="5383213"/>
          <p14:tracePt t="30667" x="3994150" y="5383213"/>
          <p14:tracePt t="30675" x="4010025" y="5383213"/>
          <p14:tracePt t="30683" x="4025900" y="5383213"/>
          <p14:tracePt t="30691" x="4049713" y="5383213"/>
          <p14:tracePt t="30699" x="4065588" y="5383213"/>
          <p14:tracePt t="30707" x="4097338" y="5383213"/>
          <p14:tracePt t="30715" x="4113213" y="5383213"/>
          <p14:tracePt t="30723" x="4137025" y="5383213"/>
          <p14:tracePt t="30731" x="4168775" y="5383213"/>
          <p14:tracePt t="30739" x="4184650" y="5383213"/>
          <p14:tracePt t="30747" x="4210050" y="5391150"/>
          <p14:tracePt t="30755" x="4249738" y="5391150"/>
          <p14:tracePt t="30763" x="4281488" y="5399088"/>
          <p14:tracePt t="30771" x="4313238" y="5407025"/>
          <p14:tracePt t="30779" x="4337050" y="5407025"/>
          <p14:tracePt t="30787" x="4368800" y="5414963"/>
          <p14:tracePt t="30795" x="4408488" y="5414963"/>
          <p14:tracePt t="30803" x="4432300" y="5422900"/>
          <p14:tracePt t="30811" x="4456113" y="5422900"/>
          <p14:tracePt t="30819" x="4479925" y="5422900"/>
          <p14:tracePt t="30827" x="4495800" y="5422900"/>
          <p14:tracePt t="30835" x="4519613" y="5422900"/>
          <p14:tracePt t="30843" x="4535488" y="5422900"/>
          <p14:tracePt t="30851" x="4543425" y="5422900"/>
          <p14:tracePt t="30859" x="4559300" y="5422900"/>
          <p14:tracePt t="30867" x="4567238" y="5422900"/>
          <p14:tracePt t="30883" x="4576763" y="5422900"/>
          <p14:tracePt t="31131" x="4584700" y="5422900"/>
          <p14:tracePt t="31139" x="4592638" y="5422900"/>
          <p14:tracePt t="31147" x="4592638" y="5430838"/>
          <p14:tracePt t="31155" x="4600575" y="5430838"/>
          <p14:tracePt t="31163" x="4600575" y="5438775"/>
          <p14:tracePt t="31179" x="4608513" y="5438775"/>
          <p14:tracePt t="31195" x="4616450" y="5438775"/>
          <p14:tracePt t="31203" x="4624388" y="5438775"/>
          <p14:tracePt t="31211" x="4624388" y="5446713"/>
          <p14:tracePt t="31219" x="4640263" y="5446713"/>
          <p14:tracePt t="31235" x="4648200" y="5446713"/>
          <p14:tracePt t="31243" x="4656138" y="5446713"/>
          <p14:tracePt t="31251" x="4664075" y="5446713"/>
          <p14:tracePt t="31267" x="4672013" y="5446713"/>
          <p14:tracePt t="31299" x="4679950" y="5446713"/>
          <p14:tracePt t="31523" x="4687888" y="5446713"/>
          <p14:tracePt t="31531" x="4695825" y="5446713"/>
          <p14:tracePt t="31539" x="4711700" y="5446713"/>
          <p14:tracePt t="31555" x="4727575" y="5446713"/>
          <p14:tracePt t="31563" x="4735513" y="5446713"/>
          <p14:tracePt t="31571" x="4751388" y="5446713"/>
          <p14:tracePt t="31579" x="4775200" y="5446713"/>
          <p14:tracePt t="31587" x="4791075" y="5446713"/>
          <p14:tracePt t="31595" x="4799013" y="5446713"/>
          <p14:tracePt t="31603" x="4814888" y="5446713"/>
          <p14:tracePt t="31611" x="4822825" y="5446713"/>
          <p14:tracePt t="31619" x="4838700" y="5446713"/>
          <p14:tracePt t="31627" x="4846638" y="5446713"/>
          <p14:tracePt t="31635" x="4854575" y="5446713"/>
          <p14:tracePt t="31643" x="4862513" y="5446713"/>
          <p14:tracePt t="31651" x="4870450" y="5446713"/>
          <p14:tracePt t="31667" x="4878388" y="5446713"/>
          <p14:tracePt t="31747" x="4886325" y="5446713"/>
          <p14:tracePt t="31875" x="4894263" y="5446713"/>
          <p14:tracePt t="31891" x="4902200" y="5446713"/>
          <p14:tracePt t="31899" x="4910138" y="5446713"/>
          <p14:tracePt t="31907" x="4926013" y="5446713"/>
          <p14:tracePt t="31915" x="4943475" y="5454650"/>
          <p14:tracePt t="31923" x="4967288" y="5454650"/>
          <p14:tracePt t="31931" x="4991100" y="5454650"/>
          <p14:tracePt t="31939" x="5022850" y="5454650"/>
          <p14:tracePt t="31957" x="5094288" y="5454650"/>
          <p14:tracePt t="31963" x="5126038" y="5454650"/>
          <p14:tracePt t="31971" x="5173663" y="5454650"/>
          <p14:tracePt t="31979" x="5229225" y="5454650"/>
          <p14:tracePt t="31987" x="5268913" y="5454650"/>
          <p14:tracePt t="31995" x="5318125" y="5462588"/>
          <p14:tracePt t="32003" x="5365750" y="5462588"/>
          <p14:tracePt t="32011" x="5421313" y="5462588"/>
          <p14:tracePt t="32019" x="5468938" y="5462588"/>
          <p14:tracePt t="32027" x="5508625" y="5462588"/>
          <p14:tracePt t="32035" x="5548313" y="5462588"/>
          <p14:tracePt t="32042" x="5572125" y="5462588"/>
          <p14:tracePt t="32051" x="5595938" y="5462588"/>
          <p14:tracePt t="32059" x="5619750" y="5462588"/>
          <p14:tracePt t="32067" x="5635625" y="5462588"/>
          <p14:tracePt t="32074" x="5659438" y="5462588"/>
          <p14:tracePt t="32091" x="5659438" y="5470525"/>
          <p14:tracePt t="32795" x="5667375" y="5470525"/>
          <p14:tracePt t="32819" x="5676900" y="5470525"/>
          <p14:tracePt t="32827" x="5684838" y="5470525"/>
          <p14:tracePt t="32835" x="5700713" y="5462588"/>
          <p14:tracePt t="32843" x="5708650" y="5430838"/>
          <p14:tracePt t="32851" x="5732463" y="5367338"/>
          <p14:tracePt t="32859" x="5764213" y="5294313"/>
          <p14:tracePt t="32867" x="5780088" y="5214938"/>
          <p14:tracePt t="32875" x="5803900" y="5111750"/>
          <p14:tracePt t="32883" x="5819775" y="5048250"/>
          <p14:tracePt t="32891" x="5827713" y="4976813"/>
          <p14:tracePt t="32899" x="5835650" y="4903788"/>
          <p14:tracePt t="33147" x="5835650" y="4911725"/>
          <p14:tracePt t="33155" x="5827713" y="4911725"/>
          <p14:tracePt t="33187" x="5827713" y="4903788"/>
          <p14:tracePt t="33203" x="5819775" y="4903788"/>
          <p14:tracePt t="33259" x="5827713" y="4903788"/>
          <p14:tracePt t="33275" x="5835650" y="4911725"/>
          <p14:tracePt t="33283" x="5843588" y="4911725"/>
          <p14:tracePt t="33299" x="5843588" y="4919663"/>
          <p14:tracePt t="33306" x="5851525" y="4919663"/>
          <p14:tracePt t="33315" x="5859463" y="4919663"/>
          <p14:tracePt t="33347" x="5867400" y="4919663"/>
          <p14:tracePt t="33355" x="5875338" y="4919663"/>
          <p14:tracePt t="33371" x="5883275" y="4927600"/>
          <p14:tracePt t="33419" x="5883275" y="4935538"/>
          <p14:tracePt t="33427" x="5883275" y="4943475"/>
          <p14:tracePt t="33435" x="5883275" y="4951413"/>
          <p14:tracePt t="33443" x="5883275" y="4959350"/>
          <p14:tracePt t="33451" x="5883275" y="4967288"/>
          <p14:tracePt t="33467" x="5891213" y="4976813"/>
          <p14:tracePt t="33475" x="5891213" y="4984750"/>
          <p14:tracePt t="33483" x="5899150" y="4992688"/>
          <p14:tracePt t="33491" x="5899150" y="5000625"/>
          <p14:tracePt t="33499" x="5899150" y="5008563"/>
          <p14:tracePt t="33507" x="5899150" y="5024438"/>
          <p14:tracePt t="33524" x="5899150" y="5032375"/>
          <p14:tracePt t="33531" x="5899150" y="5048250"/>
          <p14:tracePt t="33547" x="5899150" y="5056188"/>
          <p14:tracePt t="33555" x="5899150" y="5064125"/>
          <p14:tracePt t="33563" x="5899150" y="5072063"/>
          <p14:tracePt t="33579" x="5899150" y="5080000"/>
          <p14:tracePt t="33595" x="5907088" y="5087938"/>
          <p14:tracePt t="33643" x="5915025" y="5095875"/>
          <p14:tracePt t="33915" x="5915025" y="5103813"/>
          <p14:tracePt t="33923" x="5915025" y="5111750"/>
          <p14:tracePt t="33939" x="5915025" y="5127625"/>
          <p14:tracePt t="33955" x="5915025" y="5135563"/>
          <p14:tracePt t="33963" x="5915025" y="5151438"/>
          <p14:tracePt t="33979" x="5915025" y="5159375"/>
          <p14:tracePt t="33987" x="5915025" y="5167313"/>
          <p14:tracePt t="33995" x="5915025" y="5175250"/>
          <p14:tracePt t="34003" x="5915025" y="5183188"/>
          <p14:tracePt t="34019" x="5915025" y="5191125"/>
          <p14:tracePt t="34027" x="5907088" y="5191125"/>
          <p14:tracePt t="34035" x="5907088" y="5199063"/>
          <p14:tracePt t="34043" x="5907088" y="5207000"/>
          <p14:tracePt t="34059" x="5907088" y="5214938"/>
          <p14:tracePt t="34074" x="5907088" y="5222875"/>
          <p14:tracePt t="34131" x="5899150" y="5230813"/>
          <p14:tracePt t="34171" x="5891213" y="5238750"/>
          <p14:tracePt t="34203" x="5891213" y="5246688"/>
          <p14:tracePt t="34211" x="5883275" y="5246688"/>
          <p14:tracePt t="34227" x="5883275" y="5262563"/>
          <p14:tracePt t="34243" x="5883275" y="5270500"/>
          <p14:tracePt t="34251" x="5875338" y="5270500"/>
          <p14:tracePt t="34259" x="5867400" y="5278438"/>
          <p14:tracePt t="34267" x="5867400" y="5286375"/>
          <p14:tracePt t="34283" x="5867400" y="5294313"/>
          <p14:tracePt t="34299" x="5859463" y="5294313"/>
          <p14:tracePt t="34307" x="5859463" y="5310188"/>
          <p14:tracePt t="34323" x="5851525" y="5319713"/>
          <p14:tracePt t="34339" x="5843588" y="5335588"/>
          <p14:tracePt t="34347" x="5835650" y="5335588"/>
          <p14:tracePt t="34355" x="5835650" y="5351463"/>
          <p14:tracePt t="34363" x="5835650" y="5359400"/>
          <p14:tracePt t="34379" x="5819775" y="5367338"/>
          <p14:tracePt t="34387" x="5819775" y="5375275"/>
          <p14:tracePt t="34411" x="5811838" y="5383213"/>
          <p14:tracePt t="34539" x="5803900" y="5383213"/>
          <p14:tracePt t="34579" x="5795963" y="5383213"/>
          <p14:tracePt t="34587" x="5795963" y="5391150"/>
          <p14:tracePt t="34603" x="5788025" y="5399088"/>
          <p14:tracePt t="34611" x="5780088" y="5399088"/>
          <p14:tracePt t="34619" x="5772150" y="5399088"/>
          <p14:tracePt t="34635" x="5764213" y="5399088"/>
          <p14:tracePt t="34651" x="5756275" y="5407025"/>
          <p14:tracePt t="34659" x="5748338" y="5407025"/>
          <p14:tracePt t="34667" x="5748338" y="5414963"/>
          <p14:tracePt t="34675" x="5740400" y="5414963"/>
          <p14:tracePt t="34683" x="5732463" y="5414963"/>
          <p14:tracePt t="34691" x="5724525" y="5422900"/>
          <p14:tracePt t="34699" x="5708650" y="5430838"/>
          <p14:tracePt t="34707" x="5692775" y="5430838"/>
          <p14:tracePt t="34715" x="5684838" y="5438775"/>
          <p14:tracePt t="34723" x="5676900" y="5446713"/>
          <p14:tracePt t="34731" x="5651500" y="5454650"/>
          <p14:tracePt t="34739" x="5643563" y="5454650"/>
          <p14:tracePt t="34747" x="5627688" y="5462588"/>
          <p14:tracePt t="34755" x="5611813" y="5470525"/>
          <p14:tracePt t="34763" x="5588000" y="5470525"/>
          <p14:tracePt t="34771" x="5572125" y="5478463"/>
          <p14:tracePt t="34779" x="5564188" y="5486400"/>
          <p14:tracePt t="34787" x="5548313" y="5494338"/>
          <p14:tracePt t="34795" x="5532438" y="5494338"/>
          <p14:tracePt t="34803" x="5524500" y="5494338"/>
          <p14:tracePt t="34811" x="5516563" y="5494338"/>
          <p14:tracePt t="34819" x="5500688" y="5502275"/>
          <p14:tracePt t="34827" x="5476875" y="5502275"/>
          <p14:tracePt t="34835" x="5468938" y="5502275"/>
          <p14:tracePt t="34843" x="5453063" y="5510213"/>
          <p14:tracePt t="34851" x="5437188" y="5510213"/>
          <p14:tracePt t="34859" x="5421313" y="5510213"/>
          <p14:tracePt t="34867" x="5397500" y="5510213"/>
          <p14:tracePt t="34875" x="5373688" y="5510213"/>
          <p14:tracePt t="34883" x="5357813" y="5518150"/>
          <p14:tracePt t="34891" x="5341938" y="5518150"/>
          <p14:tracePt t="34908" x="5300663" y="5518150"/>
          <p14:tracePt t="34915" x="5268913" y="5518150"/>
          <p14:tracePt t="34923" x="5245100" y="5518150"/>
          <p14:tracePt t="34931" x="5221288" y="5518150"/>
          <p14:tracePt t="34939" x="5189538" y="5518150"/>
          <p14:tracePt t="34947" x="5157788" y="5518150"/>
          <p14:tracePt t="34955" x="5126038" y="5518150"/>
          <p14:tracePt t="34963" x="5102225" y="5518150"/>
          <p14:tracePt t="34971" x="5062538" y="5518150"/>
          <p14:tracePt t="34979" x="5030788" y="5518150"/>
          <p14:tracePt t="34987" x="4983163" y="5518150"/>
          <p14:tracePt t="34995" x="4943475" y="5518150"/>
          <p14:tracePt t="35003" x="4910138" y="5518150"/>
          <p14:tracePt t="35011" x="4862513" y="5518150"/>
          <p14:tracePt t="35019" x="4830763" y="5518150"/>
          <p14:tracePt t="35027" x="4775200" y="5518150"/>
          <p14:tracePt t="35035" x="4735513" y="5518150"/>
          <p14:tracePt t="35043" x="4703763" y="5518150"/>
          <p14:tracePt t="35050" x="4656138" y="5518150"/>
          <p14:tracePt t="35059" x="4624388" y="5518150"/>
          <p14:tracePt t="35067" x="4592638" y="5526088"/>
          <p14:tracePt t="35075" x="4559300" y="5526088"/>
          <p14:tracePt t="35083" x="4511675" y="5526088"/>
          <p14:tracePt t="35091" x="4487863" y="5526088"/>
          <p14:tracePt t="35099" x="4464050" y="5526088"/>
          <p14:tracePt t="35107" x="4440238" y="5526088"/>
          <p14:tracePt t="35115" x="4408488" y="5526088"/>
          <p14:tracePt t="35123" x="4384675" y="5526088"/>
          <p14:tracePt t="35131" x="4360863" y="5526088"/>
          <p14:tracePt t="35139" x="4329113" y="5534025"/>
          <p14:tracePt t="35147" x="4297363" y="5534025"/>
          <p14:tracePt t="35155" x="4265613" y="5534025"/>
          <p14:tracePt t="35163" x="4241800" y="5534025"/>
          <p14:tracePt t="35171" x="4217988" y="5534025"/>
          <p14:tracePt t="35179" x="4184650" y="5526088"/>
          <p14:tracePt t="35187" x="4160838" y="5518150"/>
          <p14:tracePt t="35195" x="4129088" y="5510213"/>
          <p14:tracePt t="35203" x="4097338" y="5502275"/>
          <p14:tracePt t="35211" x="4065588" y="5494338"/>
          <p14:tracePt t="35219" x="4041775" y="5486400"/>
          <p14:tracePt t="35227" x="4002088" y="5478463"/>
          <p14:tracePt t="35235" x="3978275" y="5470525"/>
          <p14:tracePt t="35243" x="3930650" y="5454650"/>
          <p14:tracePt t="35250" x="3906838" y="5446713"/>
          <p14:tracePt t="35259" x="3875088" y="5438775"/>
          <p14:tracePt t="35267" x="3825875" y="5422900"/>
          <p14:tracePt t="35275" x="3802063" y="5422900"/>
          <p14:tracePt t="35283" x="3770313" y="5414963"/>
          <p14:tracePt t="35290" x="3730625" y="5407025"/>
          <p14:tracePt t="35299" x="3706813" y="5391150"/>
          <p14:tracePt t="35307" x="3683000" y="5383213"/>
          <p14:tracePt t="35315" x="3651250" y="5383213"/>
          <p14:tracePt t="35324" x="3611563" y="5367338"/>
          <p14:tracePt t="35331" x="3579813" y="5359400"/>
          <p14:tracePt t="35339" x="3540125" y="5343525"/>
          <p14:tracePt t="35347" x="3508375" y="5327650"/>
          <p14:tracePt t="35355" x="3467100" y="5310188"/>
          <p14:tracePt t="35363" x="3435350" y="5302250"/>
          <p14:tracePt t="35371" x="3387725" y="5294313"/>
          <p14:tracePt t="35379" x="3363913" y="5278438"/>
          <p14:tracePt t="35387" x="3324225" y="5262563"/>
          <p14:tracePt t="35395" x="3292475" y="5246688"/>
          <p14:tracePt t="35403" x="3260725" y="5238750"/>
          <p14:tracePt t="35411" x="3236913" y="5222875"/>
          <p14:tracePt t="35419" x="3221038" y="5214938"/>
          <p14:tracePt t="35427" x="3197225" y="5199063"/>
          <p14:tracePt t="35435" x="3165475" y="5183188"/>
          <p14:tracePt t="35443" x="3149600" y="5183188"/>
          <p14:tracePt t="35451" x="3133725" y="5167313"/>
          <p14:tracePt t="35459" x="3125788" y="5159375"/>
          <p14:tracePt t="35467" x="3109913" y="5151438"/>
          <p14:tracePt t="35475" x="3092450" y="5143500"/>
          <p14:tracePt t="35483" x="3076575" y="5135563"/>
          <p14:tracePt t="35491" x="3068638" y="5119688"/>
          <p14:tracePt t="35499" x="3060700" y="5111750"/>
          <p14:tracePt t="35507" x="3036888" y="5103813"/>
          <p14:tracePt t="35515" x="3028950" y="5095875"/>
          <p14:tracePt t="35523" x="3021013" y="5087938"/>
          <p14:tracePt t="35531" x="3013075" y="5080000"/>
          <p14:tracePt t="35539" x="3005138" y="5072063"/>
          <p14:tracePt t="35547" x="2997200" y="5064125"/>
          <p14:tracePt t="35555" x="2989263" y="5056188"/>
          <p14:tracePt t="35563" x="2981325" y="5048250"/>
          <p14:tracePt t="35571" x="2973388" y="5040313"/>
          <p14:tracePt t="35579" x="2965450" y="5024438"/>
          <p14:tracePt t="35587" x="2957513" y="5016500"/>
          <p14:tracePt t="35595" x="2949575" y="4992688"/>
          <p14:tracePt t="35603" x="2941638" y="4984750"/>
          <p14:tracePt t="35611" x="2933700" y="4959350"/>
          <p14:tracePt t="35619" x="2925763" y="4951413"/>
          <p14:tracePt t="35627" x="2909888" y="4927600"/>
          <p14:tracePt t="35635" x="2909888" y="4911725"/>
          <p14:tracePt t="35643" x="2894013" y="4895850"/>
          <p14:tracePt t="35651" x="2894013" y="4879975"/>
          <p14:tracePt t="35659" x="2886075" y="4864100"/>
          <p14:tracePt t="35667" x="2878138" y="4840288"/>
          <p14:tracePt t="35675" x="2870200" y="4824413"/>
          <p14:tracePt t="35683" x="2862263" y="4800600"/>
          <p14:tracePt t="35691" x="2846388" y="4776788"/>
          <p14:tracePt t="35698" x="2830513" y="4737100"/>
          <p14:tracePt t="35706" x="2822575" y="4721225"/>
          <p14:tracePt t="35715" x="2822575" y="4705350"/>
          <p14:tracePt t="35723" x="2814638" y="4689475"/>
          <p14:tracePt t="35731" x="2806700" y="4665663"/>
          <p14:tracePt t="35739" x="2798763" y="4657725"/>
          <p14:tracePt t="35747" x="2798763" y="4641850"/>
          <p14:tracePt t="35755" x="2790825" y="4624388"/>
          <p14:tracePt t="35763" x="2782888" y="4608513"/>
          <p14:tracePt t="35771" x="2782888" y="4600575"/>
          <p14:tracePt t="35779" x="2782888" y="4592638"/>
          <p14:tracePt t="35787" x="2782888" y="4568825"/>
          <p14:tracePt t="35795" x="2782888" y="4560888"/>
          <p14:tracePt t="35803" x="2774950" y="4545013"/>
          <p14:tracePt t="35811" x="2774950" y="4529138"/>
          <p14:tracePt t="35819" x="2774950" y="4513263"/>
          <p14:tracePt t="35827" x="2774950" y="4497388"/>
          <p14:tracePt t="35835" x="2774950" y="4473575"/>
          <p14:tracePt t="35843" x="2774950" y="4449763"/>
          <p14:tracePt t="35851" x="2774950" y="4433888"/>
          <p14:tracePt t="35859" x="2774950" y="4418013"/>
          <p14:tracePt t="35867" x="2774950" y="4394200"/>
          <p14:tracePt t="35875" x="2774950" y="4378325"/>
          <p14:tracePt t="35883" x="2774950" y="4354513"/>
          <p14:tracePt t="35891" x="2774950" y="4338638"/>
          <p14:tracePt t="35899" x="2774950" y="4322763"/>
          <p14:tracePt t="35906" x="2774950" y="4298950"/>
          <p14:tracePt t="35924" x="2774950" y="4257675"/>
          <p14:tracePt t="35931" x="2774950" y="4233863"/>
          <p14:tracePt t="35939" x="2782888" y="4217988"/>
          <p14:tracePt t="35947" x="2782888" y="4202113"/>
          <p14:tracePt t="35955" x="2790825" y="4186238"/>
          <p14:tracePt t="35963" x="2798763" y="4162425"/>
          <p14:tracePt t="35971" x="2798763" y="4146550"/>
          <p14:tracePt t="35979" x="2798763" y="4138613"/>
          <p14:tracePt t="35986" x="2806700" y="4122738"/>
          <p14:tracePt t="35995" x="2814638" y="4114800"/>
          <p14:tracePt t="36003" x="2814638" y="4098925"/>
          <p14:tracePt t="36011" x="2814638" y="4090988"/>
          <p14:tracePt t="36019" x="2822575" y="4083050"/>
          <p14:tracePt t="36027" x="2830513" y="4075113"/>
          <p14:tracePt t="36035" x="2830513" y="4067175"/>
          <p14:tracePt t="36043" x="2830513" y="4051300"/>
          <p14:tracePt t="36050" x="2838450" y="4043363"/>
          <p14:tracePt t="36059" x="2846388" y="4035425"/>
          <p14:tracePt t="36067" x="2854325" y="4019550"/>
          <p14:tracePt t="36083" x="2862263" y="4003675"/>
          <p14:tracePt t="36091" x="2870200" y="3995738"/>
          <p14:tracePt t="36099" x="2878138" y="3979863"/>
          <p14:tracePt t="36107" x="2878138" y="3971925"/>
          <p14:tracePt t="36115" x="2886075" y="3963988"/>
          <p14:tracePt t="36124" x="2894013" y="3956050"/>
          <p14:tracePt t="36131" x="2894013" y="3948113"/>
          <p14:tracePt t="36139" x="2901950" y="3938588"/>
          <p14:tracePt t="36147" x="2901950" y="3930650"/>
          <p14:tracePt t="36155" x="2909888" y="3914775"/>
          <p14:tracePt t="36163" x="2917825" y="3906838"/>
          <p14:tracePt t="36170" x="2917825" y="3898900"/>
          <p14:tracePt t="36179" x="2925763" y="3890963"/>
          <p14:tracePt t="36187" x="2933700" y="3883025"/>
          <p14:tracePt t="36195" x="2941638" y="3875088"/>
          <p14:tracePt t="36203" x="2949575" y="3867150"/>
          <p14:tracePt t="36211" x="2957513" y="3851275"/>
          <p14:tracePt t="36219" x="2965450" y="3843338"/>
          <p14:tracePt t="36227" x="2973388" y="3835400"/>
          <p14:tracePt t="36235" x="2989263" y="3819525"/>
          <p14:tracePt t="36243" x="2997200" y="3811588"/>
          <p14:tracePt t="36251" x="3005138" y="3803650"/>
          <p14:tracePt t="36259" x="3021013" y="3787775"/>
          <p14:tracePt t="36267" x="3036888" y="3779838"/>
          <p14:tracePt t="36275" x="3044825" y="3771900"/>
          <p14:tracePt t="36283" x="3052763" y="3756025"/>
          <p14:tracePt t="36291" x="3068638" y="3748088"/>
          <p14:tracePt t="36299" x="3076575" y="3740150"/>
          <p14:tracePt t="36306" x="3092450" y="3724275"/>
          <p14:tracePt t="36315" x="3109913" y="3716338"/>
          <p14:tracePt t="36323" x="3117850" y="3708400"/>
          <p14:tracePt t="36331" x="3125788" y="3700463"/>
          <p14:tracePt t="36339" x="3141663" y="3692525"/>
          <p14:tracePt t="36347" x="3149600" y="3684588"/>
          <p14:tracePt t="36355" x="3165475" y="3676650"/>
          <p14:tracePt t="36363" x="3181350" y="3668713"/>
          <p14:tracePt t="36371" x="3189288" y="3660775"/>
          <p14:tracePt t="36379" x="3205163" y="3644900"/>
          <p14:tracePt t="36387" x="3221038" y="3644900"/>
          <p14:tracePt t="36395" x="3228975" y="3636963"/>
          <p14:tracePt t="36403" x="3244850" y="3636963"/>
          <p14:tracePt t="36411" x="3260725" y="3621088"/>
          <p14:tracePt t="36419" x="3268663" y="3621088"/>
          <p14:tracePt t="36427" x="3276600" y="3613150"/>
          <p14:tracePt t="36435" x="3292475" y="3595688"/>
          <p14:tracePt t="36442" x="3300413" y="3595688"/>
          <p14:tracePt t="36451" x="3316288" y="3587750"/>
          <p14:tracePt t="36459" x="3332163" y="3579813"/>
          <p14:tracePt t="36467" x="3340100" y="3571875"/>
          <p14:tracePt t="36475" x="3355975" y="3563938"/>
          <p14:tracePt t="36483" x="3371850" y="3556000"/>
          <p14:tracePt t="36491" x="3395663" y="3548063"/>
          <p14:tracePt t="36499" x="3403600" y="3540125"/>
          <p14:tracePt t="36507" x="3427413" y="3524250"/>
          <p14:tracePt t="36515" x="3443288" y="3516313"/>
          <p14:tracePt t="36523" x="3459163" y="3516313"/>
          <p14:tracePt t="36531" x="3476625" y="3500438"/>
          <p14:tracePt t="36539" x="3492500" y="3500438"/>
          <p14:tracePt t="36547" x="3500438" y="3492500"/>
          <p14:tracePt t="36555" x="3508375" y="3492500"/>
          <p14:tracePt t="36563" x="3524250" y="3484563"/>
          <p14:tracePt t="36571" x="3532188" y="3476625"/>
          <p14:tracePt t="36579" x="3548063" y="3460750"/>
          <p14:tracePt t="36587" x="3556000" y="3460750"/>
          <p14:tracePt t="36595" x="3563938" y="3460750"/>
          <p14:tracePt t="36603" x="3571875" y="3452813"/>
          <p14:tracePt t="36611" x="3579813" y="3452813"/>
          <p14:tracePt t="36619" x="3595688" y="3452813"/>
          <p14:tracePt t="36626" x="3603625" y="3444875"/>
          <p14:tracePt t="36635" x="3619500" y="3436938"/>
          <p14:tracePt t="36643" x="3627438" y="3429000"/>
          <p14:tracePt t="36651" x="3635375" y="3429000"/>
          <p14:tracePt t="36659" x="3651250" y="3421063"/>
          <p14:tracePt t="36667" x="3659188" y="3413125"/>
          <p14:tracePt t="36675" x="3667125" y="3413125"/>
          <p14:tracePt t="36683" x="3675063" y="3413125"/>
          <p14:tracePt t="36691" x="3675063" y="3405188"/>
          <p14:tracePt t="36699" x="3683000" y="3405188"/>
          <p14:tracePt t="36715" x="3690938" y="3397250"/>
          <p14:tracePt t="36723" x="3698875" y="3397250"/>
          <p14:tracePt t="36739" x="3706813" y="3397250"/>
          <p14:tracePt t="36755" x="3722688" y="3397250"/>
          <p14:tracePt t="36763" x="3722688" y="3389313"/>
          <p14:tracePt t="36787" x="3730625" y="3389313"/>
          <p14:tracePt t="36811" x="3730625" y="3381375"/>
          <p14:tracePt t="36835" x="3738563" y="3381375"/>
          <p14:tracePt t="36851" x="3746500" y="3381375"/>
          <p14:tracePt t="36859" x="3754438" y="3373438"/>
          <p14:tracePt t="36867" x="3770313" y="3365500"/>
          <p14:tracePt t="36875" x="3786188" y="3365500"/>
          <p14:tracePt t="36883" x="3802063" y="3365500"/>
          <p14:tracePt t="36891" x="3825875" y="3349625"/>
          <p14:tracePt t="36899" x="3843338" y="3341688"/>
          <p14:tracePt t="36907" x="3875088" y="3341688"/>
          <p14:tracePt t="36923" x="3922713" y="3325813"/>
          <p14:tracePt t="36931" x="3938588" y="3317875"/>
          <p14:tracePt t="36939" x="3962400" y="3317875"/>
          <p14:tracePt t="36947" x="3978275" y="3302000"/>
          <p14:tracePt t="36955" x="4002088" y="3294063"/>
          <p14:tracePt t="36963" x="4017963" y="3294063"/>
          <p14:tracePt t="36971" x="4041775" y="3286125"/>
          <p14:tracePt t="36979" x="4049713" y="3278188"/>
          <p14:tracePt t="36987" x="4065588" y="3278188"/>
          <p14:tracePt t="36995" x="4081463" y="3270250"/>
          <p14:tracePt t="37003" x="4089400" y="3270250"/>
          <p14:tracePt t="37011" x="4089400" y="3262313"/>
          <p14:tracePt t="37019" x="4105275" y="3262313"/>
          <p14:tracePt t="37043" x="4113213" y="3262313"/>
          <p14:tracePt t="37059" x="4121150" y="3262313"/>
          <p14:tracePt t="37067" x="4121150" y="3252788"/>
          <p14:tracePt t="37075" x="4129088" y="3252788"/>
          <p14:tracePt t="37091" x="4137025" y="3252788"/>
          <p14:tracePt t="37106" x="4144963" y="3244850"/>
          <p14:tracePt t="37123" x="4160838" y="3236913"/>
          <p14:tracePt t="37130" x="4168775" y="3236913"/>
          <p14:tracePt t="37139" x="4176713" y="3236913"/>
          <p14:tracePt t="37147" x="4192588" y="3228975"/>
          <p14:tracePt t="37155" x="4200525" y="3228975"/>
          <p14:tracePt t="37163" x="4210050" y="3221038"/>
          <p14:tracePt t="37171" x="4225925" y="3221038"/>
          <p14:tracePt t="37179" x="4249738" y="3221038"/>
          <p14:tracePt t="37187" x="4265613" y="3221038"/>
          <p14:tracePt t="37195" x="4281488" y="3221038"/>
          <p14:tracePt t="37203" x="4305300" y="3221038"/>
          <p14:tracePt t="37211" x="4321175" y="3221038"/>
          <p14:tracePt t="37219" x="4344988" y="3221038"/>
          <p14:tracePt t="37227" x="4368800" y="3221038"/>
          <p14:tracePt t="37235" x="4400550" y="3221038"/>
          <p14:tracePt t="37243" x="4424363" y="3221038"/>
          <p14:tracePt t="37251" x="4448175" y="3221038"/>
          <p14:tracePt t="37259" x="4479925" y="3221038"/>
          <p14:tracePt t="37267" x="4511675" y="3221038"/>
          <p14:tracePt t="37275" x="4543425" y="3221038"/>
          <p14:tracePt t="37283" x="4567238" y="3221038"/>
          <p14:tracePt t="37291" x="4592638" y="3221038"/>
          <p14:tracePt t="37299" x="4624388" y="3221038"/>
          <p14:tracePt t="37307" x="4656138" y="3221038"/>
          <p14:tracePt t="37315" x="4687888" y="3221038"/>
          <p14:tracePt t="37324" x="4719638" y="3221038"/>
          <p14:tracePt t="37331" x="4759325" y="3221038"/>
          <p14:tracePt t="37339" x="4783138" y="3221038"/>
          <p14:tracePt t="37347" x="4814888" y="3221038"/>
          <p14:tracePt t="37355" x="4838700" y="3221038"/>
          <p14:tracePt t="37363" x="4862513" y="3221038"/>
          <p14:tracePt t="37371" x="4886325" y="3221038"/>
          <p14:tracePt t="37378" x="4910138" y="3221038"/>
          <p14:tracePt t="37387" x="4918075" y="3221038"/>
          <p14:tracePt t="37395" x="4943475" y="3221038"/>
          <p14:tracePt t="37403" x="4951413" y="3221038"/>
          <p14:tracePt t="37411" x="4959350" y="3221038"/>
          <p14:tracePt t="37419" x="4975225" y="3221038"/>
          <p14:tracePt t="37435" x="4983163" y="3221038"/>
          <p14:tracePt t="37619" x="4991100" y="3221038"/>
          <p14:tracePt t="37651" x="4999038" y="3221038"/>
          <p14:tracePt t="37667" x="5006975" y="3221038"/>
          <p14:tracePt t="37699" x="5014913" y="3221038"/>
          <p14:tracePt t="38395" x="5014913" y="3213100"/>
          <p14:tracePt t="38403" x="5022850" y="3213100"/>
          <p14:tracePt t="38419" x="5030788" y="3213100"/>
          <p14:tracePt t="38435" x="5038725" y="3213100"/>
          <p14:tracePt t="42563" x="5030788" y="3213100"/>
          <p14:tracePt t="42571" x="5030788" y="3165475"/>
          <p14:tracePt t="42579" x="5006975" y="3062288"/>
          <p14:tracePt t="42587" x="4983163" y="2967038"/>
          <p14:tracePt t="42595" x="4959350" y="2919413"/>
          <p14:tracePt t="42603" x="4943475" y="2901950"/>
          <p14:tracePt t="43660" x="4926013" y="2901950"/>
          <p14:tracePt t="43666" x="4910138" y="2901950"/>
          <p14:tracePt t="43674" x="4894263" y="2901950"/>
          <p14:tracePt t="43731" x="4902200" y="2901950"/>
          <p14:tracePt t="43739" x="4918075" y="2909888"/>
          <p14:tracePt t="43747" x="4933950" y="2919413"/>
          <p14:tracePt t="43755" x="4959350" y="2919413"/>
          <p14:tracePt t="43763" x="4983163" y="2927350"/>
          <p14:tracePt t="43771" x="5006975" y="2935288"/>
          <p14:tracePt t="43779" x="5022850" y="2943225"/>
          <p14:tracePt t="43787" x="5046663" y="2943225"/>
          <p14:tracePt t="43795" x="5070475" y="2909888"/>
          <p14:tracePt t="43803" x="5118100" y="2854325"/>
          <p14:tracePt t="43811" x="5157788" y="2767013"/>
          <p14:tracePt t="43819" x="5237163" y="2671763"/>
          <p14:tracePt t="43827" x="5260975" y="2608263"/>
          <p14:tracePt t="43835" x="5276850" y="2566988"/>
          <p14:tracePt t="43842" x="5292725" y="2519363"/>
          <p14:tracePt t="44171" x="5292725" y="2535238"/>
          <p14:tracePt t="44179" x="5276850" y="2576513"/>
          <p14:tracePt t="44187" x="5245100" y="2632075"/>
          <p14:tracePt t="44194" x="5221288" y="2679700"/>
          <p14:tracePt t="44203" x="5205413" y="2719388"/>
          <p14:tracePt t="44210" x="5181600" y="2767013"/>
          <p14:tracePt t="44218" x="5165725" y="2798763"/>
          <p14:tracePt t="44227" x="5149850" y="2846388"/>
          <p14:tracePt t="44234" x="5141913" y="2870200"/>
          <p14:tracePt t="44243" x="5133975" y="2901950"/>
          <p14:tracePt t="44251" x="5126038" y="2951163"/>
          <p14:tracePt t="44258" x="5126038" y="2974975"/>
          <p14:tracePt t="44266" x="5126038" y="3006725"/>
          <p14:tracePt t="44274" x="5126038" y="3030538"/>
          <p14:tracePt t="44282" x="5126038" y="3054350"/>
          <p14:tracePt t="44290" x="5126038" y="3086100"/>
          <p14:tracePt t="44298" x="5133975" y="3109913"/>
          <p14:tracePt t="44306" x="5133975" y="3149600"/>
          <p14:tracePt t="44314" x="5133975" y="3165475"/>
          <p14:tracePt t="44323" x="5133975" y="3197225"/>
          <p14:tracePt t="44331" x="5133975" y="3236913"/>
          <p14:tracePt t="44340" x="5133975" y="3244850"/>
          <p14:tracePt t="44515" x="5133975" y="3252788"/>
          <p14:tracePt t="44539" x="5133975" y="3262313"/>
          <p14:tracePt t="44659" x="5133975" y="3270250"/>
          <p14:tracePt t="45275" x="5141913" y="3270250"/>
          <p14:tracePt t="45283" x="5149850" y="3270250"/>
          <p14:tracePt t="45291" x="5149850" y="3278188"/>
          <p14:tracePt t="45483" x="5133975" y="3286125"/>
          <p14:tracePt t="45939" x="5141913" y="3286125"/>
          <p14:tracePt t="45947" x="5149850" y="3286125"/>
          <p14:tracePt t="45955" x="5157788" y="3286125"/>
          <p14:tracePt t="45963" x="5173663" y="3278188"/>
          <p14:tracePt t="45970" x="5189538" y="3270250"/>
          <p14:tracePt t="45978" x="5205413" y="3262313"/>
          <p14:tracePt t="45987" x="5221288" y="3262313"/>
          <p14:tracePt t="45995" x="5245100" y="3262313"/>
          <p14:tracePt t="46003" x="5268913" y="3252788"/>
          <p14:tracePt t="46011" x="5292725" y="3244850"/>
          <p14:tracePt t="46019" x="5341938" y="3244850"/>
          <p14:tracePt t="46027" x="5357813" y="3236913"/>
          <p14:tracePt t="46034" x="5397500" y="3236913"/>
          <p14:tracePt t="46042" x="5421313" y="3236913"/>
          <p14:tracePt t="46051" x="5453063" y="3236913"/>
          <p14:tracePt t="46059" x="5476875" y="3228975"/>
          <p14:tracePt t="46066" x="5500688" y="3221038"/>
          <p14:tracePt t="46074" x="5532438" y="3221038"/>
          <p14:tracePt t="46082" x="5556250" y="3213100"/>
          <p14:tracePt t="46091" x="5580063" y="3213100"/>
          <p14:tracePt t="46098" x="5595938" y="3213100"/>
          <p14:tracePt t="46106" x="5619750" y="3205163"/>
          <p14:tracePt t="46115" x="5627688" y="3205163"/>
          <p14:tracePt t="46123" x="5635625" y="3205163"/>
          <p14:tracePt t="46130" x="5651500" y="3205163"/>
          <p14:tracePt t="46139" x="5659438" y="3205163"/>
          <p14:tracePt t="46146" x="5667375" y="3197225"/>
          <p14:tracePt t="46154" x="5684838" y="3197225"/>
          <p14:tracePt t="46162" x="5692775" y="3197225"/>
          <p14:tracePt t="46170" x="5700713" y="3197225"/>
          <p14:tracePt t="46178" x="5716588" y="3197225"/>
          <p14:tracePt t="46187" x="5724525" y="3197225"/>
          <p14:tracePt t="46194" x="5732463" y="3197225"/>
          <p14:tracePt t="46203" x="5740400" y="3197225"/>
          <p14:tracePt t="46219" x="5748338" y="3197225"/>
          <p14:tracePt t="46499" x="5740400" y="3197225"/>
          <p14:tracePt t="46507" x="5732463" y="3197225"/>
          <p14:tracePt t="46515" x="5724525" y="3197225"/>
          <p14:tracePt t="47075" x="5724525" y="3205163"/>
          <p14:tracePt t="47082" x="5740400" y="3221038"/>
          <p14:tracePt t="47090" x="5764213" y="3228975"/>
          <p14:tracePt t="47099" x="5795963" y="3252788"/>
          <p14:tracePt t="47106" x="5827713" y="3278188"/>
          <p14:tracePt t="47114" x="5859463" y="3294063"/>
          <p14:tracePt t="47123" x="5875338" y="3302000"/>
          <p14:tracePt t="47131" x="5883275" y="3302000"/>
          <p14:tracePt t="47139" x="5899150" y="3302000"/>
          <p14:tracePt t="47155" x="5899150" y="3294063"/>
          <p14:tracePt t="47163" x="5907088" y="3294063"/>
          <p14:tracePt t="47171" x="5907088" y="3278188"/>
          <p14:tracePt t="47187" x="5922963" y="3262313"/>
          <p14:tracePt t="47195" x="5930900" y="3262313"/>
          <p14:tracePt t="47467" x="5938838" y="3262313"/>
          <p14:tracePt t="47475" x="5946775" y="3262313"/>
          <p14:tracePt t="47490" x="5962650" y="3262313"/>
          <p14:tracePt t="47499" x="5970588" y="3270250"/>
          <p14:tracePt t="47507" x="5978525" y="3278188"/>
          <p14:tracePt t="47515" x="5986463" y="3294063"/>
          <p14:tracePt t="47523" x="6002338" y="3302000"/>
          <p14:tracePt t="47539" x="6010275" y="3309938"/>
          <p14:tracePt t="47594" x="6018213" y="3302000"/>
          <p14:tracePt t="47603" x="6026150" y="3302000"/>
          <p14:tracePt t="47611" x="6034088" y="3302000"/>
          <p14:tracePt t="48227" x="6034088" y="3294063"/>
          <p14:tracePt t="48235" x="6043613" y="3294063"/>
          <p14:tracePt t="48267" x="6043613" y="3286125"/>
          <p14:tracePt t="48274" x="6051550" y="3286125"/>
          <p14:tracePt t="48291" x="6059488" y="3286125"/>
          <p14:tracePt t="48298" x="6067425" y="3278188"/>
          <p14:tracePt t="48323" x="6075363" y="3270250"/>
          <p14:tracePt t="48395" x="6083300" y="3270250"/>
          <p14:tracePt t="48419" x="6099175" y="3270250"/>
          <p14:tracePt t="48435" x="6107113" y="3278188"/>
          <p14:tracePt t="48442" x="6115050" y="3278188"/>
          <p14:tracePt t="48450" x="6122988" y="3278188"/>
          <p14:tracePt t="48459" x="6130925" y="3278188"/>
          <p14:tracePt t="48467" x="6130925" y="3286125"/>
          <p14:tracePt t="48474" x="6138863" y="3286125"/>
          <p14:tracePt t="48482" x="6146800" y="3286125"/>
          <p14:tracePt t="48571" x="6154738" y="3286125"/>
          <p14:tracePt t="48611" x="6162675" y="3286125"/>
          <p14:tracePt t="48763" x="6170613" y="3286125"/>
          <p14:tracePt t="48771" x="6178550" y="3286125"/>
          <p14:tracePt t="48963" x="6170613" y="3286125"/>
          <p14:tracePt t="48971" x="6162675" y="3286125"/>
          <p14:tracePt t="48979" x="6138863" y="3286125"/>
          <p14:tracePt t="48987" x="6099175" y="3286125"/>
          <p14:tracePt t="48995" x="6051550" y="3286125"/>
          <p14:tracePt t="49003" x="5986463" y="3286125"/>
          <p14:tracePt t="49011" x="5922963" y="3270250"/>
          <p14:tracePt t="49019" x="5843588" y="3262313"/>
          <p14:tracePt t="49027" x="5772150" y="3236913"/>
          <p14:tracePt t="49034" x="5667375" y="3205163"/>
          <p14:tracePt t="49043" x="5572125" y="3181350"/>
          <p14:tracePt t="49051" x="5445125" y="3141663"/>
          <p14:tracePt t="49058" x="5318125" y="3101975"/>
          <p14:tracePt t="49067" x="5197475" y="3054350"/>
          <p14:tracePt t="49074" x="5062538" y="3014663"/>
          <p14:tracePt t="49082" x="4902200" y="2943225"/>
          <p14:tracePt t="49090" x="4743450" y="2886075"/>
          <p14:tracePt t="49098" x="4592638" y="2830513"/>
          <p14:tracePt t="49106" x="4392613" y="2759075"/>
          <p14:tracePt t="49115" x="4184650" y="2663825"/>
          <p14:tracePt t="49123" x="3978275" y="2559050"/>
          <p14:tracePt t="49131" x="3730625" y="2463800"/>
          <p14:tracePt t="49139" x="3508375" y="2376488"/>
          <p14:tracePt t="49147" x="3284538" y="2281238"/>
          <p14:tracePt t="49154" x="3060700" y="2184400"/>
          <p14:tracePt t="49163" x="2854325" y="2112963"/>
          <p14:tracePt t="49171" x="2654300" y="2041525"/>
          <p14:tracePt t="49179" x="2455863" y="1946275"/>
          <p14:tracePt t="49187" x="2263775" y="1865313"/>
          <p14:tracePt t="49195" x="2049463" y="1785938"/>
          <p14:tracePt t="49202" x="1865313" y="1714500"/>
          <p14:tracePt t="49211" x="1658938" y="1619250"/>
          <p14:tracePt t="49219" x="1482725" y="1547813"/>
          <p14:tracePt t="49227" x="1292225" y="1466850"/>
          <p14:tracePt t="49235" x="1131888" y="1395413"/>
          <p14:tracePt t="49242" x="989013" y="1331913"/>
          <p14:tracePt t="49251" x="804863" y="1244600"/>
          <p14:tracePt t="49259" x="622300" y="1139825"/>
          <p14:tracePt t="49267" x="477838" y="1076325"/>
          <p14:tracePt t="49274" x="327025" y="996950"/>
          <p14:tracePt t="49283" x="192088" y="933450"/>
          <p14:tracePt t="49290" x="63500" y="86995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BEE2B-E7FD-4496-A124-0A94A7D87E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62173"/>
            <a:ext cx="8642350" cy="14587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방법론의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모형화 도구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② 자료사전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DD:Data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Dictionary) : 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자료흐름도에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기술된 모든 자료들에 대한 사항을 정의하는 도구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268F9CC0-61B9-490B-B7F6-3E2535655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B8A387-E7C8-4507-8ECA-1D0B1CA15CF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7653" name="그림 3">
            <a:extLst>
              <a:ext uri="{FF2B5EF4-FFF2-40B4-BE49-F238E27FC236}">
                <a16:creationId xmlns:a16="http://schemas.microsoft.com/office/drawing/2014/main" id="{CC94BF3E-ACE1-4B49-9D79-B6E4FA5A7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8" y="2541662"/>
            <a:ext cx="774504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F04A448-A1D5-4912-837F-D67794C725F6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모형화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22"/>
    </mc:Choice>
    <mc:Fallback xmlns="">
      <p:transition spd="slow" advTm="88722"/>
    </mc:Fallback>
  </mc:AlternateContent>
  <p:extLst>
    <p:ext uri="{3A86A75C-4F4B-4683-9AE1-C65F6400EC91}">
      <p14:laserTraceLst xmlns:p14="http://schemas.microsoft.com/office/powerpoint/2010/main">
        <p14:tracePtLst>
          <p14:tracePt t="540" x="8753475" y="3636963"/>
          <p14:tracePt t="548" x="8505825" y="3644900"/>
          <p14:tracePt t="556" x="8291513" y="3660775"/>
          <p14:tracePt t="564" x="8020050" y="3684588"/>
          <p14:tracePt t="572" x="7772400" y="3700463"/>
          <p14:tracePt t="580" x="7493000" y="3700463"/>
          <p14:tracePt t="588" x="7254875" y="3708400"/>
          <p14:tracePt t="596" x="7023100" y="3732213"/>
          <p14:tracePt t="604" x="6808788" y="3732213"/>
          <p14:tracePt t="612" x="6608763" y="3748088"/>
          <p14:tracePt t="620" x="6434138" y="3748088"/>
          <p14:tracePt t="628" x="6297613" y="3756025"/>
          <p14:tracePt t="636" x="6162675" y="3756025"/>
          <p14:tracePt t="644" x="6059488" y="3756025"/>
          <p14:tracePt t="652" x="5946775" y="3756025"/>
          <p14:tracePt t="660" x="5859463" y="3756025"/>
          <p14:tracePt t="668" x="5772150" y="3756025"/>
          <p14:tracePt t="676" x="5700713" y="3756025"/>
          <p14:tracePt t="684" x="5627688" y="3756025"/>
          <p14:tracePt t="692" x="5580063" y="3756025"/>
          <p14:tracePt t="700" x="5548313" y="3763963"/>
          <p14:tracePt t="708" x="5524500" y="3763963"/>
          <p14:tracePt t="716" x="5516563" y="3771900"/>
          <p14:tracePt t="724" x="5516563" y="3779838"/>
          <p14:tracePt t="732" x="5500688" y="3787775"/>
          <p14:tracePt t="748" x="5484813" y="3795713"/>
          <p14:tracePt t="764" x="5476875" y="3811588"/>
          <p14:tracePt t="772" x="5461000" y="3819525"/>
          <p14:tracePt t="780" x="5453063" y="3835400"/>
          <p14:tracePt t="788" x="5429250" y="3851275"/>
          <p14:tracePt t="796" x="5421313" y="3859213"/>
          <p14:tracePt t="804" x="5405438" y="3867150"/>
          <p14:tracePt t="812" x="5389563" y="3875088"/>
          <p14:tracePt t="820" x="5381625" y="3875088"/>
          <p14:tracePt t="828" x="5373688" y="3875088"/>
          <p14:tracePt t="836" x="5365750" y="3875088"/>
          <p14:tracePt t="884" x="5357813" y="3883025"/>
          <p14:tracePt t="900" x="5341938" y="3890963"/>
          <p14:tracePt t="908" x="5334000" y="3898900"/>
          <p14:tracePt t="916" x="5326063" y="3898900"/>
          <p14:tracePt t="924" x="5318125" y="3898900"/>
          <p14:tracePt t="932" x="5310188" y="3898900"/>
          <p14:tracePt t="940" x="5292725" y="3906838"/>
          <p14:tracePt t="948" x="5268913" y="3922713"/>
          <p14:tracePt t="956" x="5213350" y="3956050"/>
          <p14:tracePt t="964" x="5149850" y="3987800"/>
          <p14:tracePt t="972" x="5102225" y="4003675"/>
          <p14:tracePt t="980" x="5086350" y="4003675"/>
          <p14:tracePt t="61964" x="5102225" y="4003675"/>
          <p14:tracePt t="61980" x="5110163" y="3995738"/>
          <p14:tracePt t="61995" x="5118100" y="3995738"/>
          <p14:tracePt t="62004" x="5126038" y="3995738"/>
          <p14:tracePt t="62011" x="5141913" y="3995738"/>
          <p14:tracePt t="62027" x="5157788" y="3995738"/>
          <p14:tracePt t="62036" x="5165725" y="3995738"/>
          <p14:tracePt t="62044" x="5181600" y="3995738"/>
          <p14:tracePt t="62052" x="5205413" y="3995738"/>
          <p14:tracePt t="62059" x="5213350" y="3995738"/>
          <p14:tracePt t="62068" x="5237163" y="3995738"/>
          <p14:tracePt t="62075" x="5253038" y="4011613"/>
          <p14:tracePt t="62084" x="5276850" y="4019550"/>
          <p14:tracePt t="62091" x="5310188" y="4035425"/>
          <p14:tracePt t="62100" x="5341938" y="4051300"/>
          <p14:tracePt t="62107" x="5381625" y="4083050"/>
          <p14:tracePt t="62116" x="5421313" y="4098925"/>
          <p14:tracePt t="62124" x="5461000" y="4114800"/>
          <p14:tracePt t="62131" x="5508625" y="4138613"/>
          <p14:tracePt t="62139" x="5556250" y="4154488"/>
          <p14:tracePt t="62147" x="5619750" y="4178300"/>
          <p14:tracePt t="62155" x="5684838" y="4194175"/>
          <p14:tracePt t="62163" x="5740400" y="4210050"/>
          <p14:tracePt t="62171" x="5803900" y="4225925"/>
          <p14:tracePt t="62180" x="5843588" y="4233863"/>
          <p14:tracePt t="62187" x="5899150" y="4233863"/>
          <p14:tracePt t="62195" x="5946775" y="4233863"/>
          <p14:tracePt t="62203" x="5994400" y="4233863"/>
          <p14:tracePt t="62211" x="6026150" y="4233863"/>
          <p14:tracePt t="62219" x="6083300" y="4233863"/>
          <p14:tracePt t="62227" x="6122988" y="4233863"/>
          <p14:tracePt t="62235" x="6162675" y="4225925"/>
          <p14:tracePt t="62243" x="6210300" y="4217988"/>
          <p14:tracePt t="62252" x="6234113" y="4210050"/>
          <p14:tracePt t="62259" x="6257925" y="4202113"/>
          <p14:tracePt t="62267" x="6281738" y="4202113"/>
          <p14:tracePt t="62275" x="6305550" y="4194175"/>
          <p14:tracePt t="62283" x="6321425" y="4194175"/>
          <p14:tracePt t="62292" x="6345238" y="4186238"/>
          <p14:tracePt t="62299" x="6353175" y="4178300"/>
          <p14:tracePt t="62308" x="6369050" y="4178300"/>
          <p14:tracePt t="62315" x="6376988" y="4178300"/>
          <p14:tracePt t="62323" x="6384925" y="4178300"/>
          <p14:tracePt t="62332" x="6402388" y="4178300"/>
          <p14:tracePt t="62347" x="6410325" y="4186238"/>
          <p14:tracePt t="62355" x="6426200" y="4194175"/>
          <p14:tracePt t="62363" x="6434138" y="4194175"/>
          <p14:tracePt t="62371" x="6442075" y="4202113"/>
          <p14:tracePt t="62379" x="6442075" y="4210050"/>
          <p14:tracePt t="62387" x="6450013" y="4217988"/>
          <p14:tracePt t="62395" x="6457950" y="4217988"/>
          <p14:tracePt t="62404" x="6457950" y="4225925"/>
          <p14:tracePt t="62411" x="6465888" y="4233863"/>
          <p14:tracePt t="62436" x="6465888" y="4241800"/>
          <p14:tracePt t="62443" x="6473825" y="4249738"/>
          <p14:tracePt t="62491" x="6481763" y="4249738"/>
          <p14:tracePt t="62548" x="6489700" y="4257675"/>
          <p14:tracePt t="62571" x="6489700" y="4265613"/>
          <p14:tracePt t="62580" x="6497638" y="4265613"/>
          <p14:tracePt t="62596" x="6497638" y="4273550"/>
          <p14:tracePt t="62603" x="6497638" y="4281488"/>
          <p14:tracePt t="62772" x="6489700" y="4291013"/>
          <p14:tracePt t="62779" x="6481763" y="4291013"/>
          <p14:tracePt t="62788" x="6473825" y="4291013"/>
          <p14:tracePt t="63412" x="6473825" y="4298950"/>
          <p14:tracePt t="63427" x="6465888" y="4306888"/>
          <p14:tracePt t="63435" x="6465888" y="4314825"/>
          <p14:tracePt t="63459" x="6465888" y="4322763"/>
          <p14:tracePt t="63700" x="6465888" y="4330700"/>
          <p14:tracePt t="63732" x="6465888" y="4338638"/>
          <p14:tracePt t="64476" x="6450013" y="4338638"/>
          <p14:tracePt t="64483" x="6442075" y="4338638"/>
          <p14:tracePt t="64491" x="6434138" y="4338638"/>
          <p14:tracePt t="64499" x="6426200" y="4330700"/>
          <p14:tracePt t="64508" x="6418263" y="4330700"/>
          <p14:tracePt t="64515" x="6402388" y="4322763"/>
          <p14:tracePt t="64524" x="6384925" y="4322763"/>
          <p14:tracePt t="64531" x="6369050" y="4314825"/>
          <p14:tracePt t="64539" x="6353175" y="4306888"/>
          <p14:tracePt t="64547" x="6337300" y="4306888"/>
          <p14:tracePt t="64555" x="6321425" y="4306888"/>
          <p14:tracePt t="64564" x="6297613" y="4306888"/>
          <p14:tracePt t="64571" x="6273800" y="4306888"/>
          <p14:tracePt t="64580" x="6226175" y="4306888"/>
          <p14:tracePt t="64588" x="6186488" y="4306888"/>
          <p14:tracePt t="64595" x="6130925" y="4306888"/>
          <p14:tracePt t="64603" x="6099175" y="4291013"/>
          <p14:tracePt t="64611" x="6034088" y="4291013"/>
          <p14:tracePt t="64619" x="5962650" y="4291013"/>
          <p14:tracePt t="64627" x="5891213" y="4291013"/>
          <p14:tracePt t="64635" x="5819775" y="4291013"/>
          <p14:tracePt t="64643" x="5732463" y="4291013"/>
          <p14:tracePt t="64651" x="5643563" y="4281488"/>
          <p14:tracePt t="64659" x="5548313" y="4273550"/>
          <p14:tracePt t="64667" x="5461000" y="4273550"/>
          <p14:tracePt t="64675" x="5365750" y="4273550"/>
          <p14:tracePt t="64683" x="5268913" y="4273550"/>
          <p14:tracePt t="64691" x="5173663" y="4273550"/>
          <p14:tracePt t="64699" x="5086350" y="4265613"/>
          <p14:tracePt t="64708" x="4999038" y="4249738"/>
          <p14:tracePt t="64715" x="4918075" y="4249738"/>
          <p14:tracePt t="64723" x="4838700" y="4241800"/>
          <p14:tracePt t="64731" x="4767263" y="4233863"/>
          <p14:tracePt t="64739" x="4687888" y="4233863"/>
          <p14:tracePt t="64747" x="4616450" y="4225925"/>
          <p14:tracePt t="64755" x="4559300" y="4210050"/>
          <p14:tracePt t="64763" x="4511675" y="4202113"/>
          <p14:tracePt t="64771" x="4464050" y="4178300"/>
          <p14:tracePt t="64780" x="4432300" y="4170363"/>
          <p14:tracePt t="64788" x="4408488" y="4154488"/>
          <p14:tracePt t="64795" x="4384675" y="4138613"/>
          <p14:tracePt t="64803" x="4368800" y="4138613"/>
          <p14:tracePt t="64811" x="4360863" y="4122738"/>
          <p14:tracePt t="64819" x="4344988" y="4122738"/>
          <p14:tracePt t="64827" x="4344988" y="4114800"/>
          <p14:tracePt t="64835" x="4337050" y="4114800"/>
          <p14:tracePt t="64843" x="4337050" y="4106863"/>
          <p14:tracePt t="64980" x="4329113" y="4106863"/>
          <p14:tracePt t="64995" x="4321175" y="4106863"/>
          <p14:tracePt t="65004" x="4313238" y="4098925"/>
          <p14:tracePt t="65011" x="4305300" y="4090988"/>
          <p14:tracePt t="65019" x="4289425" y="4075113"/>
          <p14:tracePt t="65027" x="4265613" y="4067175"/>
          <p14:tracePt t="65035" x="4257675" y="4051300"/>
          <p14:tracePt t="65043" x="4241800" y="4043363"/>
          <p14:tracePt t="65051" x="4217988" y="4027488"/>
          <p14:tracePt t="65059" x="4200525" y="4011613"/>
          <p14:tracePt t="65067" x="4184650" y="4003675"/>
          <p14:tracePt t="65075" x="4168775" y="3987800"/>
          <p14:tracePt t="65084" x="4137025" y="3979863"/>
          <p14:tracePt t="65091" x="4121150" y="3956050"/>
          <p14:tracePt t="65099" x="4105275" y="3948113"/>
          <p14:tracePt t="65108" x="4089400" y="3922713"/>
          <p14:tracePt t="65115" x="4057650" y="3906838"/>
          <p14:tracePt t="65124" x="4049713" y="3890963"/>
          <p14:tracePt t="65131" x="4017963" y="3875088"/>
          <p14:tracePt t="65140" x="3994150" y="3851275"/>
          <p14:tracePt t="65147" x="3970338" y="3827463"/>
          <p14:tracePt t="65155" x="3938588" y="3803650"/>
          <p14:tracePt t="65163" x="3922713" y="3795713"/>
          <p14:tracePt t="65171" x="3898900" y="3771900"/>
          <p14:tracePt t="65179" x="3883025" y="3763963"/>
          <p14:tracePt t="65187" x="3867150" y="3756025"/>
          <p14:tracePt t="65195" x="3843338" y="3748088"/>
          <p14:tracePt t="65203" x="3825875" y="3732213"/>
          <p14:tracePt t="65211" x="3810000" y="3724275"/>
          <p14:tracePt t="65219" x="3794125" y="3716338"/>
          <p14:tracePt t="65227" x="3778250" y="3708400"/>
          <p14:tracePt t="65235" x="3770313" y="3700463"/>
          <p14:tracePt t="65244" x="3754438" y="3700463"/>
          <p14:tracePt t="65251" x="3754438" y="3692525"/>
          <p14:tracePt t="65259" x="3746500" y="3692525"/>
          <p14:tracePt t="65291" x="3738563" y="3684588"/>
          <p14:tracePt t="65299" x="3730625" y="3684588"/>
          <p14:tracePt t="65308" x="3722688" y="3676650"/>
          <p14:tracePt t="65324" x="3714750" y="3676650"/>
          <p14:tracePt t="65332" x="3714750" y="3668713"/>
          <p14:tracePt t="65339" x="3706813" y="3660775"/>
          <p14:tracePt t="65347" x="3698875" y="3652838"/>
          <p14:tracePt t="65355" x="3683000" y="3636963"/>
          <p14:tracePt t="65363" x="3675063" y="3621088"/>
          <p14:tracePt t="65371" x="3659188" y="3605213"/>
          <p14:tracePt t="65379" x="3643313" y="3587750"/>
          <p14:tracePt t="65387" x="3619500" y="3563938"/>
          <p14:tracePt t="65395" x="3587750" y="3540125"/>
          <p14:tracePt t="65403" x="3571875" y="3516313"/>
          <p14:tracePt t="65411" x="3532188" y="3492500"/>
          <p14:tracePt t="65419" x="3500438" y="3460750"/>
          <p14:tracePt t="65427" x="3484563" y="3444875"/>
          <p14:tracePt t="65435" x="3459163" y="3429000"/>
          <p14:tracePt t="65443" x="3427413" y="3413125"/>
          <p14:tracePt t="65451" x="3411538" y="3397250"/>
          <p14:tracePt t="65459" x="3387725" y="3397250"/>
          <p14:tracePt t="65467" x="3371850" y="3389313"/>
          <p14:tracePt t="65580" x="3363913" y="3389313"/>
          <p14:tracePt t="65604" x="3355975" y="3381375"/>
          <p14:tracePt t="65620" x="3340100" y="3381375"/>
          <p14:tracePt t="65635" x="3324225" y="3381375"/>
          <p14:tracePt t="65643" x="3316288" y="3381375"/>
          <p14:tracePt t="65651" x="3292475" y="3381375"/>
          <p14:tracePt t="65659" x="3276600" y="3381375"/>
          <p14:tracePt t="65667" x="3260725" y="3373438"/>
          <p14:tracePt t="65675" x="3244850" y="3373438"/>
          <p14:tracePt t="65684" x="3221038" y="3373438"/>
          <p14:tracePt t="65691" x="3189288" y="3373438"/>
          <p14:tracePt t="65700" x="3165475" y="3373438"/>
          <p14:tracePt t="65708" x="3141663" y="3373438"/>
          <p14:tracePt t="65715" x="3117850" y="3373438"/>
          <p14:tracePt t="65723" x="3092450" y="3373438"/>
          <p14:tracePt t="65731" x="3068638" y="3365500"/>
          <p14:tracePt t="65740" x="3044825" y="3365500"/>
          <p14:tracePt t="65747" x="3021013" y="3365500"/>
          <p14:tracePt t="65755" x="3005138" y="3365500"/>
          <p14:tracePt t="65763" x="2989263" y="3365500"/>
          <p14:tracePt t="65771" x="2973388" y="3365500"/>
          <p14:tracePt t="65779" x="2957513" y="3365500"/>
          <p14:tracePt t="65787" x="2941638" y="3365500"/>
          <p14:tracePt t="65795" x="2925763" y="3365500"/>
          <p14:tracePt t="65803" x="2917825" y="3365500"/>
          <p14:tracePt t="65811" x="2894013" y="3373438"/>
          <p14:tracePt t="65827" x="2878138" y="3373438"/>
          <p14:tracePt t="65835" x="2870200" y="3373438"/>
          <p14:tracePt t="65843" x="2862263" y="3373438"/>
          <p14:tracePt t="65851" x="2854325" y="3373438"/>
          <p14:tracePt t="65860" x="2846388" y="3381375"/>
          <p14:tracePt t="65875" x="2838450" y="3381375"/>
          <p14:tracePt t="65883" x="2830513" y="3381375"/>
          <p14:tracePt t="65891" x="2822575" y="3381375"/>
          <p14:tracePt t="65908" x="2814638" y="3381375"/>
          <p14:tracePt t="65924" x="2806700" y="3381375"/>
          <p14:tracePt t="65931" x="2790825" y="3389313"/>
          <p14:tracePt t="65940" x="2782888" y="3389313"/>
          <p14:tracePt t="65947" x="2767013" y="3389313"/>
          <p14:tracePt t="65956" x="2759075" y="3389313"/>
          <p14:tracePt t="65964" x="2751138" y="3397250"/>
          <p14:tracePt t="65971" x="2733675" y="3397250"/>
          <p14:tracePt t="65979" x="2725738" y="3397250"/>
          <p14:tracePt t="65995" x="2709863" y="3397250"/>
          <p14:tracePt t="66003" x="2686050" y="3397250"/>
          <p14:tracePt t="66011" x="2670175" y="3397250"/>
          <p14:tracePt t="66019" x="2646363" y="3397250"/>
          <p14:tracePt t="66027" x="2622550" y="3397250"/>
          <p14:tracePt t="66035" x="2598738" y="3397250"/>
          <p14:tracePt t="66043" x="2566988" y="3397250"/>
          <p14:tracePt t="66051" x="2535238" y="3397250"/>
          <p14:tracePt t="66059" x="2503488" y="3397250"/>
          <p14:tracePt t="66067" x="2455863" y="3397250"/>
          <p14:tracePt t="66075" x="2416175" y="3397250"/>
          <p14:tracePt t="66083" x="2384425" y="3397250"/>
          <p14:tracePt t="66091" x="2335213" y="3389313"/>
          <p14:tracePt t="66099" x="2295525" y="3389313"/>
          <p14:tracePt t="66108" x="2255838" y="3381375"/>
          <p14:tracePt t="66115" x="2232025" y="3365500"/>
          <p14:tracePt t="66123" x="2208213" y="3357563"/>
          <p14:tracePt t="66131" x="2192338" y="3349625"/>
          <p14:tracePt t="66139" x="2184400" y="3333750"/>
          <p14:tracePt t="66155" x="2184400" y="3325813"/>
          <p14:tracePt t="66164" x="2184400" y="3317875"/>
          <p14:tracePt t="66171" x="2184400" y="3309938"/>
          <p14:tracePt t="66179" x="2184400" y="3302000"/>
          <p14:tracePt t="66195" x="2192338" y="3302000"/>
          <p14:tracePt t="66203" x="2208213" y="3302000"/>
          <p14:tracePt t="66211" x="2208213" y="3286125"/>
          <p14:tracePt t="66219" x="2224088" y="3286125"/>
          <p14:tracePt t="66227" x="2232025" y="3286125"/>
          <p14:tracePt t="66236" x="2232025" y="3278188"/>
          <p14:tracePt t="66243" x="2247900" y="3270250"/>
          <p14:tracePt t="66251" x="2263775" y="3270250"/>
          <p14:tracePt t="66259" x="2271713" y="3270250"/>
          <p14:tracePt t="66267" x="2287588" y="3270250"/>
          <p14:tracePt t="66275" x="2303463" y="3262313"/>
          <p14:tracePt t="66283" x="2319338" y="3252788"/>
          <p14:tracePt t="66292" x="2335213" y="3252788"/>
          <p14:tracePt t="66299" x="2343150" y="3252788"/>
          <p14:tracePt t="66308" x="2359025" y="3252788"/>
          <p14:tracePt t="66315" x="2374900" y="3252788"/>
          <p14:tracePt t="66324" x="2392363" y="3252788"/>
          <p14:tracePt t="66331" x="2400300" y="3252788"/>
          <p14:tracePt t="66339" x="2416175" y="3244850"/>
          <p14:tracePt t="66347" x="2432050" y="3244850"/>
          <p14:tracePt t="66355" x="2447925" y="3244850"/>
          <p14:tracePt t="66363" x="2471738" y="3244850"/>
          <p14:tracePt t="66371" x="2487613" y="3244850"/>
          <p14:tracePt t="66379" x="2519363" y="3244850"/>
          <p14:tracePt t="66387" x="2551113" y="3244850"/>
          <p14:tracePt t="66395" x="2590800" y="3244850"/>
          <p14:tracePt t="66403" x="2638425" y="3244850"/>
          <p14:tracePt t="66411" x="2693988" y="3244850"/>
          <p14:tracePt t="66419" x="2759075" y="3244850"/>
          <p14:tracePt t="66427" x="2822575" y="3244850"/>
          <p14:tracePt t="66435" x="2894013" y="3244850"/>
          <p14:tracePt t="66443" x="2957513" y="3244850"/>
          <p14:tracePt t="66451" x="3021013" y="3244850"/>
          <p14:tracePt t="66459" x="3092450" y="3244850"/>
          <p14:tracePt t="66468" x="3157538" y="3244850"/>
          <p14:tracePt t="66475" x="3221038" y="3244850"/>
          <p14:tracePt t="66484" x="3284538" y="3244850"/>
          <p14:tracePt t="66491" x="3348038" y="3244850"/>
          <p14:tracePt t="66499" x="3403600" y="3244850"/>
          <p14:tracePt t="66508" x="3467100" y="3244850"/>
          <p14:tracePt t="66516" x="3532188" y="3244850"/>
          <p14:tracePt t="66524" x="3587750" y="3244850"/>
          <p14:tracePt t="66532" x="3651250" y="3244850"/>
          <p14:tracePt t="66539" x="3706813" y="3244850"/>
          <p14:tracePt t="66548" x="3762375" y="3244850"/>
          <p14:tracePt t="66555" x="3825875" y="3244850"/>
          <p14:tracePt t="66563" x="3875088" y="3244850"/>
          <p14:tracePt t="66571" x="3922713" y="3244850"/>
          <p14:tracePt t="66579" x="3978275" y="3244850"/>
          <p14:tracePt t="66587" x="4017963" y="3244850"/>
          <p14:tracePt t="66595" x="4057650" y="3244850"/>
          <p14:tracePt t="66603" x="4105275" y="3244850"/>
          <p14:tracePt t="66611" x="4137025" y="3244850"/>
          <p14:tracePt t="66619" x="4176713" y="3244850"/>
          <p14:tracePt t="66627" x="4210050" y="3244850"/>
          <p14:tracePt t="66635" x="4249738" y="3244850"/>
          <p14:tracePt t="66643" x="4289425" y="3244850"/>
          <p14:tracePt t="66651" x="4329113" y="3244850"/>
          <p14:tracePt t="66660" x="4368800" y="3244850"/>
          <p14:tracePt t="66667" x="4408488" y="3244850"/>
          <p14:tracePt t="66675" x="4448175" y="3244850"/>
          <p14:tracePt t="66683" x="4495800" y="3244850"/>
          <p14:tracePt t="66691" x="4527550" y="3244850"/>
          <p14:tracePt t="66699" x="4567238" y="3244850"/>
          <p14:tracePt t="66708" x="4616450" y="3244850"/>
          <p14:tracePt t="66715" x="4648200" y="3236913"/>
          <p14:tracePt t="66723" x="4695825" y="3236913"/>
          <p14:tracePt t="66731" x="4735513" y="3228975"/>
          <p14:tracePt t="66739" x="4783138" y="3221038"/>
          <p14:tracePt t="66747" x="4814888" y="3221038"/>
          <p14:tracePt t="66755" x="4846638" y="3221038"/>
          <p14:tracePt t="66763" x="4894263" y="3221038"/>
          <p14:tracePt t="66771" x="4918075" y="3221038"/>
          <p14:tracePt t="66779" x="4943475" y="3221038"/>
          <p14:tracePt t="66787" x="4959350" y="3221038"/>
          <p14:tracePt t="66795" x="4975225" y="3221038"/>
          <p14:tracePt t="66803" x="4991100" y="3221038"/>
          <p14:tracePt t="66811" x="5006975" y="3221038"/>
          <p14:tracePt t="66819" x="5014913" y="3221038"/>
          <p14:tracePt t="66827" x="5022850" y="3221038"/>
          <p14:tracePt t="66835" x="5030788" y="3221038"/>
          <p14:tracePt t="66852" x="5038725" y="3221038"/>
          <p14:tracePt t="66868" x="5054600" y="3228975"/>
          <p14:tracePt t="66875" x="5062538" y="3228975"/>
          <p14:tracePt t="66883" x="5070475" y="3228975"/>
          <p14:tracePt t="66891" x="5086350" y="3228975"/>
          <p14:tracePt t="66909" x="5102225" y="3228975"/>
          <p14:tracePt t="66915" x="5110163" y="3228975"/>
          <p14:tracePt t="66925" x="5126038" y="3228975"/>
          <p14:tracePt t="66932" x="5133975" y="3228975"/>
          <p14:tracePt t="66940" x="5141913" y="3228975"/>
          <p14:tracePt t="66947" x="5149850" y="3228975"/>
          <p14:tracePt t="66963" x="5157788" y="3228975"/>
          <p14:tracePt t="67124" x="5157788" y="3236913"/>
          <p14:tracePt t="67172" x="5149850" y="3236913"/>
          <p14:tracePt t="67179" x="5149850" y="3244850"/>
          <p14:tracePt t="67188" x="5133975" y="3252788"/>
          <p14:tracePt t="67195" x="5126038" y="3262313"/>
          <p14:tracePt t="67203" x="5110163" y="3270250"/>
          <p14:tracePt t="67211" x="5094288" y="3278188"/>
          <p14:tracePt t="67219" x="5070475" y="3294063"/>
          <p14:tracePt t="67227" x="5046663" y="3309938"/>
          <p14:tracePt t="67235" x="5014913" y="3333750"/>
          <p14:tracePt t="67243" x="4991100" y="3349625"/>
          <p14:tracePt t="67251" x="4951413" y="3373438"/>
          <p14:tracePt t="67259" x="4918075" y="3397250"/>
          <p14:tracePt t="67267" x="4854575" y="3429000"/>
          <p14:tracePt t="67275" x="4799013" y="3460750"/>
          <p14:tracePt t="67283" x="4743450" y="3492500"/>
          <p14:tracePt t="67291" x="4664075" y="3532188"/>
          <p14:tracePt t="67299" x="4600575" y="3571875"/>
          <p14:tracePt t="67308" x="4527550" y="3595688"/>
          <p14:tracePt t="67315" x="4456113" y="3621088"/>
          <p14:tracePt t="67324" x="4376738" y="3652838"/>
          <p14:tracePt t="67332" x="4297363" y="3676650"/>
          <p14:tracePt t="67339" x="4225925" y="3692525"/>
          <p14:tracePt t="67348" x="4144963" y="3708400"/>
          <p14:tracePt t="67355" x="4081463" y="3724275"/>
          <p14:tracePt t="67364" x="3994150" y="3732213"/>
          <p14:tracePt t="67371" x="3922713" y="3740150"/>
          <p14:tracePt t="67379" x="3843338" y="3748088"/>
          <p14:tracePt t="67387" x="3754438" y="3756025"/>
          <p14:tracePt t="67395" x="3683000" y="3756025"/>
          <p14:tracePt t="67403" x="3611563" y="3756025"/>
          <p14:tracePt t="67411" x="3524250" y="3756025"/>
          <p14:tracePt t="67419" x="3435350" y="3756025"/>
          <p14:tracePt t="67427" x="3355975" y="3748088"/>
          <p14:tracePt t="67435" x="3284538" y="3740150"/>
          <p14:tracePt t="67443" x="3213100" y="3724275"/>
          <p14:tracePt t="67451" x="3149600" y="3716338"/>
          <p14:tracePt t="67459" x="3092450" y="3708400"/>
          <p14:tracePt t="67467" x="3036888" y="3700463"/>
          <p14:tracePt t="67475" x="2981325" y="3692525"/>
          <p14:tracePt t="67483" x="2941638" y="3692525"/>
          <p14:tracePt t="67491" x="2894013" y="3684588"/>
          <p14:tracePt t="67499" x="2862263" y="3684588"/>
          <p14:tracePt t="67508" x="2830513" y="3676650"/>
          <p14:tracePt t="67515" x="2806700" y="3676650"/>
          <p14:tracePt t="67524" x="2782888" y="3676650"/>
          <p14:tracePt t="67531" x="2767013" y="3676650"/>
          <p14:tracePt t="67539" x="2741613" y="3668713"/>
          <p14:tracePt t="67547" x="2725738" y="3660775"/>
          <p14:tracePt t="67555" x="2709863" y="3652838"/>
          <p14:tracePt t="67563" x="2686050" y="3652838"/>
          <p14:tracePt t="67571" x="2670175" y="3652838"/>
          <p14:tracePt t="67579" x="2646363" y="3652838"/>
          <p14:tracePt t="67587" x="2630488" y="3652838"/>
          <p14:tracePt t="67595" x="2606675" y="3644900"/>
          <p14:tracePt t="67604" x="2590800" y="3644900"/>
          <p14:tracePt t="67611" x="2574925" y="3644900"/>
          <p14:tracePt t="67619" x="2559050" y="3644900"/>
          <p14:tracePt t="67627" x="2543175" y="3644900"/>
          <p14:tracePt t="67635" x="2527300" y="3644900"/>
          <p14:tracePt t="67643" x="2511425" y="3644900"/>
          <p14:tracePt t="67651" x="2495550" y="3644900"/>
          <p14:tracePt t="67659" x="2479675" y="3644900"/>
          <p14:tracePt t="67667" x="2463800" y="3644900"/>
          <p14:tracePt t="67675" x="2447925" y="3644900"/>
          <p14:tracePt t="67683" x="2432050" y="3644900"/>
          <p14:tracePt t="67691" x="2416175" y="3644900"/>
          <p14:tracePt t="67699" x="2392363" y="3644900"/>
          <p14:tracePt t="67708" x="2374900" y="3644900"/>
          <p14:tracePt t="67716" x="2351088" y="3644900"/>
          <p14:tracePt t="67724" x="2335213" y="3644900"/>
          <p14:tracePt t="67731" x="2311400" y="3636963"/>
          <p14:tracePt t="67740" x="2287588" y="3636963"/>
          <p14:tracePt t="67747" x="2271713" y="3636963"/>
          <p14:tracePt t="67755" x="2239963" y="3636963"/>
          <p14:tracePt t="67763" x="2224088" y="3636963"/>
          <p14:tracePt t="67772" x="2208213" y="3629025"/>
          <p14:tracePt t="67779" x="2184400" y="3629025"/>
          <p14:tracePt t="67787" x="2160588" y="3629025"/>
          <p14:tracePt t="67795" x="2152650" y="3629025"/>
          <p14:tracePt t="67804" x="2144713" y="3621088"/>
          <p14:tracePt t="67811" x="2128838" y="3621088"/>
          <p14:tracePt t="67819" x="2112963" y="3621088"/>
          <p14:tracePt t="67827" x="2105025" y="3613150"/>
          <p14:tracePt t="67835" x="2097088" y="3613150"/>
          <p14:tracePt t="67843" x="2089150" y="3613150"/>
          <p14:tracePt t="67859" x="2081213" y="3613150"/>
          <p14:tracePt t="67867" x="2073275" y="3613150"/>
          <p14:tracePt t="67875" x="2065338" y="3613150"/>
          <p14:tracePt t="67899" x="2057400" y="3613150"/>
          <p14:tracePt t="67908" x="2049463" y="3613150"/>
          <p14:tracePt t="67940" x="2041525" y="3613150"/>
          <p14:tracePt t="67979" x="2033588" y="3613150"/>
          <p14:tracePt t="67988" x="2025650" y="3613150"/>
          <p14:tracePt t="67995" x="2017713" y="3613150"/>
          <p14:tracePt t="68011" x="2008188" y="3613150"/>
          <p14:tracePt t="68036" x="2000250" y="3613150"/>
          <p14:tracePt t="68043" x="1992313" y="3621088"/>
          <p14:tracePt t="68075" x="1984375" y="3621088"/>
          <p14:tracePt t="68124" x="1984375" y="3629025"/>
          <p14:tracePt t="68372" x="1976438" y="3629025"/>
          <p14:tracePt t="68379" x="1968500" y="3629025"/>
          <p14:tracePt t="68387" x="1960563" y="3636963"/>
          <p14:tracePt t="68411" x="1952625" y="3636963"/>
          <p14:tracePt t="68419" x="1952625" y="3644900"/>
          <p14:tracePt t="68427" x="1952625" y="3652838"/>
          <p14:tracePt t="68443" x="1936750" y="3652838"/>
          <p14:tracePt t="68715" x="1928813" y="3660775"/>
          <p14:tracePt t="68724" x="1920875" y="3660775"/>
          <p14:tracePt t="68731" x="1912938" y="3660775"/>
          <p14:tracePt t="68739" x="1912938" y="3676650"/>
          <p14:tracePt t="68747" x="1905000" y="3676650"/>
          <p14:tracePt t="68755" x="1897063" y="3676650"/>
          <p14:tracePt t="68763" x="1897063" y="3684588"/>
          <p14:tracePt t="68771" x="1889125" y="3684588"/>
          <p14:tracePt t="68779" x="1881188" y="3692525"/>
          <p14:tracePt t="68788" x="1873250" y="3700463"/>
          <p14:tracePt t="68795" x="1865313" y="3700463"/>
          <p14:tracePt t="68811" x="1857375" y="3700463"/>
          <p14:tracePt t="68819" x="1857375" y="3708400"/>
          <p14:tracePt t="69035" x="1857375" y="3700463"/>
          <p14:tracePt t="69043" x="1857375" y="3692525"/>
          <p14:tracePt t="69067" x="1857375" y="3684588"/>
          <p14:tracePt t="69075" x="1865313" y="3676650"/>
          <p14:tracePt t="69091" x="1873250" y="3676650"/>
          <p14:tracePt t="69099" x="1873250" y="3668713"/>
          <p14:tracePt t="69107" x="1881188" y="3668713"/>
          <p14:tracePt t="69115" x="1889125" y="3668713"/>
          <p14:tracePt t="69124" x="1897063" y="3668713"/>
          <p14:tracePt t="69131" x="1897063" y="3660775"/>
          <p14:tracePt t="69139" x="1905000" y="3660775"/>
          <p14:tracePt t="69147" x="1912938" y="3660775"/>
          <p14:tracePt t="69155" x="1920875" y="3652838"/>
          <p14:tracePt t="69163" x="1928813" y="3652838"/>
          <p14:tracePt t="69171" x="1928813" y="3644900"/>
          <p14:tracePt t="69179" x="1936750" y="3644900"/>
          <p14:tracePt t="69195" x="1944688" y="3644900"/>
          <p14:tracePt t="69203" x="1952625" y="3644900"/>
          <p14:tracePt t="69211" x="1960563" y="3644900"/>
          <p14:tracePt t="69227" x="1976438" y="3636963"/>
          <p14:tracePt t="69243" x="1984375" y="3636963"/>
          <p14:tracePt t="69251" x="1992313" y="3636963"/>
          <p14:tracePt t="69259" x="2000250" y="3636963"/>
          <p14:tracePt t="69267" x="2008188" y="3636963"/>
          <p14:tracePt t="69275" x="2017713" y="3636963"/>
          <p14:tracePt t="69283" x="2025650" y="3636963"/>
          <p14:tracePt t="69291" x="2041525" y="3636963"/>
          <p14:tracePt t="69299" x="2057400" y="3636963"/>
          <p14:tracePt t="69308" x="2073275" y="3636963"/>
          <p14:tracePt t="69315" x="2089150" y="3636963"/>
          <p14:tracePt t="69323" x="2105025" y="3636963"/>
          <p14:tracePt t="69332" x="2120900" y="3636963"/>
          <p14:tracePt t="69339" x="2144713" y="3636963"/>
          <p14:tracePt t="69347" x="2168525" y="3636963"/>
          <p14:tracePt t="69355" x="2192338" y="3636963"/>
          <p14:tracePt t="69363" x="2208213" y="3636963"/>
          <p14:tracePt t="69371" x="2232025" y="3636963"/>
          <p14:tracePt t="69379" x="2263775" y="3636963"/>
          <p14:tracePt t="69387" x="2295525" y="3636963"/>
          <p14:tracePt t="69395" x="2319338" y="3636963"/>
          <p14:tracePt t="69403" x="2359025" y="3644900"/>
          <p14:tracePt t="69411" x="2392363" y="3644900"/>
          <p14:tracePt t="69419" x="2424113" y="3652838"/>
          <p14:tracePt t="69427" x="2455863" y="3660775"/>
          <p14:tracePt t="69435" x="2495550" y="3668713"/>
          <p14:tracePt t="69443" x="2527300" y="3668713"/>
          <p14:tracePt t="69451" x="2559050" y="3676650"/>
          <p14:tracePt t="69459" x="2606675" y="3676650"/>
          <p14:tracePt t="69467" x="2630488" y="3684588"/>
          <p14:tracePt t="69475" x="2678113" y="3692525"/>
          <p14:tracePt t="69483" x="2709863" y="3700463"/>
          <p14:tracePt t="69491" x="2751138" y="3700463"/>
          <p14:tracePt t="69499" x="2790825" y="3708400"/>
          <p14:tracePt t="69507" x="2822575" y="3708400"/>
          <p14:tracePt t="69515" x="2846388" y="3708400"/>
          <p14:tracePt t="69524" x="2870200" y="3708400"/>
          <p14:tracePt t="69532" x="2886075" y="3708400"/>
          <p14:tracePt t="69539" x="2901950" y="3708400"/>
          <p14:tracePt t="69547" x="2909888" y="3708400"/>
          <p14:tracePt t="69555" x="2917825" y="3708400"/>
          <p14:tracePt t="69564" x="2925763" y="3708400"/>
          <p14:tracePt t="69579" x="2933700" y="3708400"/>
          <p14:tracePt t="69652" x="2941638" y="3708400"/>
          <p14:tracePt t="69668" x="2941638" y="3700463"/>
          <p14:tracePt t="69675" x="2949575" y="3700463"/>
          <p14:tracePt t="69683" x="2957513" y="3692525"/>
          <p14:tracePt t="69691" x="2965450" y="3692525"/>
          <p14:tracePt t="69700" x="2981325" y="3684588"/>
          <p14:tracePt t="69708" x="2997200" y="3676650"/>
          <p14:tracePt t="69715" x="3021013" y="3668713"/>
          <p14:tracePt t="69724" x="3036888" y="3668713"/>
          <p14:tracePt t="69731" x="3060700" y="3660775"/>
          <p14:tracePt t="69739" x="3084513" y="3652838"/>
          <p14:tracePt t="69747" x="3109913" y="3652838"/>
          <p14:tracePt t="69755" x="3133725" y="3644900"/>
          <p14:tracePt t="69763" x="3157538" y="3636963"/>
          <p14:tracePt t="69771" x="3189288" y="3636963"/>
          <p14:tracePt t="69779" x="3236913" y="3629025"/>
          <p14:tracePt t="69787" x="3268663" y="3629025"/>
          <p14:tracePt t="69795" x="3316288" y="3621088"/>
          <p14:tracePt t="69803" x="3355975" y="3621088"/>
          <p14:tracePt t="69811" x="3387725" y="3621088"/>
          <p14:tracePt t="69819" x="3435350" y="3613150"/>
          <p14:tracePt t="69827" x="3467100" y="3613150"/>
          <p14:tracePt t="69835" x="3500438" y="3613150"/>
          <p14:tracePt t="69843" x="3532188" y="3613150"/>
          <p14:tracePt t="69851" x="3563938" y="3613150"/>
          <p14:tracePt t="69859" x="3587750" y="3613150"/>
          <p14:tracePt t="69867" x="3611563" y="3613150"/>
          <p14:tracePt t="69875" x="3635375" y="3613150"/>
          <p14:tracePt t="69883" x="3651250" y="3613150"/>
          <p14:tracePt t="69892" x="3675063" y="3613150"/>
          <p14:tracePt t="69899" x="3690938" y="3613150"/>
          <p14:tracePt t="69908" x="3714750" y="3621088"/>
          <p14:tracePt t="69915" x="3730625" y="3621088"/>
          <p14:tracePt t="69925" x="3738563" y="3621088"/>
          <p14:tracePt t="69932" x="3762375" y="3621088"/>
          <p14:tracePt t="69939" x="3778250" y="3621088"/>
          <p14:tracePt t="69947" x="3794125" y="3621088"/>
          <p14:tracePt t="69955" x="3810000" y="3621088"/>
          <p14:tracePt t="69963" x="3833813" y="3621088"/>
          <p14:tracePt t="69971" x="3843338" y="3621088"/>
          <p14:tracePt t="69979" x="3851275" y="3621088"/>
          <p14:tracePt t="69987" x="3859213" y="3621088"/>
          <p14:tracePt t="69995" x="3867150" y="3621088"/>
          <p14:tracePt t="70003" x="3875088" y="3621088"/>
          <p14:tracePt t="70011" x="3890963" y="3621088"/>
          <p14:tracePt t="70019" x="3898900" y="3621088"/>
          <p14:tracePt t="70035" x="3914775" y="3621088"/>
          <p14:tracePt t="70043" x="3930650" y="3621088"/>
          <p14:tracePt t="70051" x="3954463" y="3621088"/>
          <p14:tracePt t="70059" x="3978275" y="3621088"/>
          <p14:tracePt t="70067" x="4002088" y="3621088"/>
          <p14:tracePt t="70075" x="4033838" y="3621088"/>
          <p14:tracePt t="70083" x="4073525" y="3621088"/>
          <p14:tracePt t="70091" x="4113213" y="3621088"/>
          <p14:tracePt t="70099" x="4160838" y="3621088"/>
          <p14:tracePt t="70107" x="4200525" y="3621088"/>
          <p14:tracePt t="70115" x="4233863" y="3621088"/>
          <p14:tracePt t="70124" x="4281488" y="3621088"/>
          <p14:tracePt t="70131" x="4313238" y="3621088"/>
          <p14:tracePt t="70139" x="4360863" y="3629025"/>
          <p14:tracePt t="70147" x="4392613" y="3629025"/>
          <p14:tracePt t="70155" x="4432300" y="3629025"/>
          <p14:tracePt t="70164" x="4464050" y="3636963"/>
          <p14:tracePt t="70171" x="4503738" y="3636963"/>
          <p14:tracePt t="70179" x="4543425" y="3636963"/>
          <p14:tracePt t="70187" x="4576763" y="3636963"/>
          <p14:tracePt t="70195" x="4624388" y="3644900"/>
          <p14:tracePt t="70203" x="4656138" y="3644900"/>
          <p14:tracePt t="70211" x="4695825" y="3644900"/>
          <p14:tracePt t="70220" x="4735513" y="3644900"/>
          <p14:tracePt t="70227" x="4751388" y="3652838"/>
          <p14:tracePt t="70236" x="4783138" y="3652838"/>
          <p14:tracePt t="70243" x="4806950" y="3652838"/>
          <p14:tracePt t="70252" x="4830763" y="3652838"/>
          <p14:tracePt t="70259" x="4854575" y="3652838"/>
          <p14:tracePt t="70267" x="4878388" y="3652838"/>
          <p14:tracePt t="70275" x="4902200" y="3652838"/>
          <p14:tracePt t="70283" x="4926013" y="3652838"/>
          <p14:tracePt t="70291" x="4943475" y="3652838"/>
          <p14:tracePt t="70299" x="4967288" y="3652838"/>
          <p14:tracePt t="70308" x="4983163" y="3652838"/>
          <p14:tracePt t="70315" x="5006975" y="3652838"/>
          <p14:tracePt t="70324" x="5030788" y="3652838"/>
          <p14:tracePt t="70331" x="5054600" y="3652838"/>
          <p14:tracePt t="70339" x="5078413" y="3652838"/>
          <p14:tracePt t="70347" x="5102225" y="3652838"/>
          <p14:tracePt t="70355" x="5126038" y="3652838"/>
          <p14:tracePt t="70363" x="5149850" y="3652838"/>
          <p14:tracePt t="70371" x="5165725" y="3652838"/>
          <p14:tracePt t="70379" x="5197475" y="3652838"/>
          <p14:tracePt t="70387" x="5221288" y="3652838"/>
          <p14:tracePt t="70395" x="5245100" y="3660775"/>
          <p14:tracePt t="70403" x="5284788" y="3668713"/>
          <p14:tracePt t="70411" x="5318125" y="3676650"/>
          <p14:tracePt t="70419" x="5349875" y="3684588"/>
          <p14:tracePt t="70427" x="5373688" y="3684588"/>
          <p14:tracePt t="70435" x="5397500" y="3684588"/>
          <p14:tracePt t="70443" x="5421313" y="3684588"/>
          <p14:tracePt t="70451" x="5437188" y="3684588"/>
          <p14:tracePt t="70459" x="5461000" y="3684588"/>
          <p14:tracePt t="70467" x="5468938" y="3684588"/>
          <p14:tracePt t="70475" x="5476875" y="3684588"/>
          <p14:tracePt t="70483" x="5484813" y="3684588"/>
          <p14:tracePt t="70884" x="5476875" y="3684588"/>
          <p14:tracePt t="70891" x="5468938" y="3692525"/>
          <p14:tracePt t="70907" x="5461000" y="3692525"/>
          <p14:tracePt t="70948" x="5453063" y="3692525"/>
          <p14:tracePt t="71004" x="5453063" y="3700463"/>
          <p14:tracePt t="71027" x="5445125" y="3700463"/>
          <p14:tracePt t="71059" x="5437188" y="3708400"/>
          <p14:tracePt t="71083" x="5437188" y="3716338"/>
          <p14:tracePt t="71203" x="5429250" y="3716338"/>
          <p14:tracePt t="71283" x="5413375" y="3716338"/>
          <p14:tracePt t="71315" x="5405438" y="3716338"/>
          <p14:tracePt t="71331" x="5397500" y="3716338"/>
          <p14:tracePt t="71339" x="5389563" y="3724275"/>
          <p14:tracePt t="71355" x="5373688" y="3724275"/>
          <p14:tracePt t="71371" x="5357813" y="3732213"/>
          <p14:tracePt t="71379" x="5341938" y="3740150"/>
          <p14:tracePt t="71387" x="5334000" y="3740150"/>
          <p14:tracePt t="71395" x="5318125" y="3740150"/>
          <p14:tracePt t="71403" x="5300663" y="3748088"/>
          <p14:tracePt t="71411" x="5284788" y="3763963"/>
          <p14:tracePt t="71419" x="5253038" y="3763963"/>
          <p14:tracePt t="71427" x="5229225" y="3771900"/>
          <p14:tracePt t="71435" x="5205413" y="3787775"/>
          <p14:tracePt t="71443" x="5181600" y="3787775"/>
          <p14:tracePt t="71452" x="5157788" y="3795713"/>
          <p14:tracePt t="71459" x="5133975" y="3795713"/>
          <p14:tracePt t="71468" x="5110163" y="3803650"/>
          <p14:tracePt t="71475" x="5086350" y="3803650"/>
          <p14:tracePt t="71483" x="5070475" y="3811588"/>
          <p14:tracePt t="71491" x="5046663" y="3819525"/>
          <p14:tracePt t="71500" x="5022850" y="3819525"/>
          <p14:tracePt t="71507" x="4999038" y="3819525"/>
          <p14:tracePt t="71516" x="4983163" y="3819525"/>
          <p14:tracePt t="71524" x="4967288" y="3819525"/>
          <p14:tracePt t="71531" x="4943475" y="3819525"/>
          <p14:tracePt t="71539" x="4926013" y="3819525"/>
          <p14:tracePt t="71547" x="4910138" y="3819525"/>
          <p14:tracePt t="71555" x="4886325" y="3819525"/>
          <p14:tracePt t="71563" x="4870450" y="3819525"/>
          <p14:tracePt t="71571" x="4838700" y="3819525"/>
          <p14:tracePt t="71579" x="4822825" y="3819525"/>
          <p14:tracePt t="71587" x="4799013" y="3811588"/>
          <p14:tracePt t="71595" x="4775200" y="3811588"/>
          <p14:tracePt t="71603" x="4743450" y="3811588"/>
          <p14:tracePt t="71611" x="4719638" y="3811588"/>
          <p14:tracePt t="71619" x="4679950" y="3803650"/>
          <p14:tracePt t="71627" x="4648200" y="3803650"/>
          <p14:tracePt t="71635" x="4616450" y="3803650"/>
          <p14:tracePt t="71643" x="4576763" y="3795713"/>
          <p14:tracePt t="71651" x="4527550" y="3795713"/>
          <p14:tracePt t="71659" x="4495800" y="3787775"/>
          <p14:tracePt t="71667" x="4448175" y="3787775"/>
          <p14:tracePt t="71675" x="4400550" y="3779838"/>
          <p14:tracePt t="71684" x="4352925" y="3771900"/>
          <p14:tracePt t="71692" x="4321175" y="3771900"/>
          <p14:tracePt t="71699" x="4265613" y="3763963"/>
          <p14:tracePt t="71707" x="4217988" y="3763963"/>
          <p14:tracePt t="71715" x="4176713" y="3763963"/>
          <p14:tracePt t="71724" x="4129088" y="3763963"/>
          <p14:tracePt t="71732" x="4089400" y="3763963"/>
          <p14:tracePt t="71739" x="4057650" y="3756025"/>
          <p14:tracePt t="71747" x="4025900" y="3756025"/>
          <p14:tracePt t="71756" x="3986213" y="3756025"/>
          <p14:tracePt t="71763" x="3954463" y="3756025"/>
          <p14:tracePt t="71771" x="3930650" y="3756025"/>
          <p14:tracePt t="71779" x="3906838" y="3756025"/>
          <p14:tracePt t="71787" x="3883025" y="3756025"/>
          <p14:tracePt t="71795" x="3859213" y="3756025"/>
          <p14:tracePt t="71803" x="3843338" y="3756025"/>
          <p14:tracePt t="71811" x="3825875" y="3756025"/>
          <p14:tracePt t="71819" x="3817938" y="3763963"/>
          <p14:tracePt t="71827" x="3802063" y="3771900"/>
          <p14:tracePt t="71835" x="3794125" y="3771900"/>
          <p14:tracePt t="71843" x="3786188" y="3779838"/>
          <p14:tracePt t="71851" x="3778250" y="3779838"/>
          <p14:tracePt t="71859" x="3770313" y="3787775"/>
          <p14:tracePt t="71867" x="3762375" y="3795713"/>
          <p14:tracePt t="71883" x="3754438" y="3803650"/>
          <p14:tracePt t="71892" x="3746500" y="3803650"/>
          <p14:tracePt t="71899" x="3746500" y="3819525"/>
          <p14:tracePt t="71908" x="3730625" y="3827463"/>
          <p14:tracePt t="71915" x="3730625" y="3835400"/>
          <p14:tracePt t="71924" x="3714750" y="3835400"/>
          <p14:tracePt t="71931" x="3714750" y="3851275"/>
          <p14:tracePt t="71939" x="3706813" y="3859213"/>
          <p14:tracePt t="71947" x="3698875" y="3875088"/>
          <p14:tracePt t="71955" x="3690938" y="3883025"/>
          <p14:tracePt t="71963" x="3683000" y="3883025"/>
          <p14:tracePt t="71971" x="3683000" y="3898900"/>
          <p14:tracePt t="71979" x="3675063" y="3906838"/>
          <p14:tracePt t="71987" x="3675063" y="3914775"/>
          <p14:tracePt t="71995" x="3667125" y="3914775"/>
          <p14:tracePt t="72003" x="3659188" y="3922713"/>
          <p14:tracePt t="72011" x="3659188" y="3930650"/>
          <p14:tracePt t="72019" x="3651250" y="3938588"/>
          <p14:tracePt t="72027" x="3651250" y="3948113"/>
          <p14:tracePt t="72035" x="3643313" y="3948113"/>
          <p14:tracePt t="72043" x="3635375" y="3963988"/>
          <p14:tracePt t="72059" x="3635375" y="3971925"/>
          <p14:tracePt t="72067" x="3627438" y="3979863"/>
          <p14:tracePt t="72075" x="3627438" y="3987800"/>
          <p14:tracePt t="72083" x="3627438" y="3995738"/>
          <p14:tracePt t="72091" x="3619500" y="4003675"/>
          <p14:tracePt t="72099" x="3611563" y="4011613"/>
          <p14:tracePt t="72115" x="3603625" y="4027488"/>
          <p14:tracePt t="72124" x="3603625" y="4035425"/>
          <p14:tracePt t="72131" x="3603625" y="4043363"/>
          <p14:tracePt t="72139" x="3603625" y="4051300"/>
          <p14:tracePt t="72147" x="3595688" y="4059238"/>
          <p14:tracePt t="72155" x="3595688" y="4067175"/>
          <p14:tracePt t="72163" x="3587750" y="4075113"/>
          <p14:tracePt t="72171" x="3587750" y="4083050"/>
          <p14:tracePt t="72180" x="3587750" y="4090988"/>
          <p14:tracePt t="72187" x="3587750" y="4098925"/>
          <p14:tracePt t="72203" x="3579813" y="4106863"/>
          <p14:tracePt t="72211" x="3579813" y="4114800"/>
          <p14:tracePt t="72227" x="3579813" y="4122738"/>
          <p14:tracePt t="72235" x="3579813" y="4130675"/>
          <p14:tracePt t="72243" x="3579813" y="4138613"/>
          <p14:tracePt t="72251" x="3579813" y="4154488"/>
          <p14:tracePt t="72267" x="3579813" y="4170363"/>
          <p14:tracePt t="72283" x="3579813" y="4178300"/>
          <p14:tracePt t="72291" x="3579813" y="4186238"/>
          <p14:tracePt t="72316" x="3579813" y="4202113"/>
          <p14:tracePt t="72396" x="3579813" y="4210050"/>
          <p14:tracePt t="72435" x="3587750" y="4210050"/>
          <p14:tracePt t="72451" x="3595688" y="4210050"/>
          <p14:tracePt t="72467" x="3603625" y="4210050"/>
          <p14:tracePt t="72475" x="3611563" y="4210050"/>
          <p14:tracePt t="72483" x="3627438" y="4210050"/>
          <p14:tracePt t="72491" x="3643313" y="4210050"/>
          <p14:tracePt t="72499" x="3651250" y="4210050"/>
          <p14:tracePt t="72508" x="3667125" y="4210050"/>
          <p14:tracePt t="72515" x="3675063" y="4210050"/>
          <p14:tracePt t="72524" x="3698875" y="4210050"/>
          <p14:tracePt t="72531" x="3706813" y="4210050"/>
          <p14:tracePt t="72539" x="3730625" y="4210050"/>
          <p14:tracePt t="72547" x="3746500" y="4210050"/>
          <p14:tracePt t="72555" x="3762375" y="4210050"/>
          <p14:tracePt t="72563" x="3786188" y="4210050"/>
          <p14:tracePt t="72571" x="3802063" y="4210050"/>
          <p14:tracePt t="72579" x="3817938" y="4210050"/>
          <p14:tracePt t="72587" x="3833813" y="4210050"/>
          <p14:tracePt t="72595" x="3851275" y="4210050"/>
          <p14:tracePt t="72603" x="3867150" y="4210050"/>
          <p14:tracePt t="72611" x="3883025" y="4210050"/>
          <p14:tracePt t="72619" x="3890963" y="4210050"/>
          <p14:tracePt t="72627" x="3914775" y="4210050"/>
          <p14:tracePt t="72635" x="3922713" y="4217988"/>
          <p14:tracePt t="72643" x="3930650" y="4225925"/>
          <p14:tracePt t="72651" x="3946525" y="4233863"/>
          <p14:tracePt t="72659" x="3954463" y="4233863"/>
          <p14:tracePt t="72667" x="3970338" y="4241800"/>
          <p14:tracePt t="72675" x="3986213" y="4249738"/>
          <p14:tracePt t="72683" x="4002088" y="4257675"/>
          <p14:tracePt t="72691" x="4017963" y="4265613"/>
          <p14:tracePt t="72699" x="4033838" y="4273550"/>
          <p14:tracePt t="72708" x="4049713" y="4273550"/>
          <p14:tracePt t="72715" x="4073525" y="4281488"/>
          <p14:tracePt t="72725" x="4081463" y="4291013"/>
          <p14:tracePt t="72731" x="4089400" y="4291013"/>
          <p14:tracePt t="72739" x="4113213" y="4306888"/>
          <p14:tracePt t="72755" x="4129088" y="4306888"/>
          <p14:tracePt t="72763" x="4144963" y="4314825"/>
          <p14:tracePt t="72771" x="4168775" y="4322763"/>
          <p14:tracePt t="72779" x="4184650" y="4322763"/>
          <p14:tracePt t="72787" x="4200525" y="4322763"/>
          <p14:tracePt t="72795" x="4217988" y="4330700"/>
          <p14:tracePt t="72803" x="4233863" y="4330700"/>
          <p14:tracePt t="72811" x="4249738" y="4338638"/>
          <p14:tracePt t="72819" x="4265613" y="4338638"/>
          <p14:tracePt t="72827" x="4281488" y="4338638"/>
          <p14:tracePt t="72835" x="4297363" y="4338638"/>
          <p14:tracePt t="72843" x="4305300" y="4338638"/>
          <p14:tracePt t="72851" x="4313238" y="4338638"/>
          <p14:tracePt t="72859" x="4329113" y="4338638"/>
          <p14:tracePt t="72867" x="4337050" y="4338638"/>
          <p14:tracePt t="72875" x="4344988" y="4338638"/>
          <p14:tracePt t="72883" x="4352925" y="4338638"/>
          <p14:tracePt t="72907" x="4368800" y="4338638"/>
          <p14:tracePt t="72924" x="4376738" y="4338638"/>
          <p14:tracePt t="72947" x="4384675" y="4338638"/>
          <p14:tracePt t="72971" x="4392613" y="4338638"/>
          <p14:tracePt t="72987" x="4400550" y="4338638"/>
          <p14:tracePt t="73011" x="4408488" y="4338638"/>
          <p14:tracePt t="73580" x="4416425" y="4338638"/>
          <p14:tracePt t="73587" x="4424363" y="4346575"/>
          <p14:tracePt t="73595" x="4432300" y="4346575"/>
          <p14:tracePt t="75251" x="4432300" y="4354513"/>
          <p14:tracePt t="75268" x="4432300" y="4362450"/>
          <p14:tracePt t="75291" x="4432300" y="4370388"/>
          <p14:tracePt t="75315" x="4432300" y="4378325"/>
          <p14:tracePt t="75331" x="4440238" y="4378325"/>
          <p14:tracePt t="76460" x="4448175" y="4378325"/>
          <p14:tracePt t="76507" x="4456113" y="4378325"/>
          <p14:tracePt t="76531" x="4464050" y="4378325"/>
          <p14:tracePt t="76555" x="4471988" y="4378325"/>
          <p14:tracePt t="76563" x="4471988" y="4386263"/>
          <p14:tracePt t="76675" x="4479925" y="4386263"/>
          <p14:tracePt t="76835" x="4487863" y="4386263"/>
          <p14:tracePt t="76859" x="4495800" y="4386263"/>
          <p14:tracePt t="76891" x="4503738" y="4386263"/>
          <p14:tracePt t="76915" x="4511675" y="4386263"/>
          <p14:tracePt t="76939" x="4527550" y="4386263"/>
          <p14:tracePt t="76947" x="4527550" y="4394200"/>
          <p14:tracePt t="76956" x="4535488" y="4394200"/>
          <p14:tracePt t="76963" x="4543425" y="4394200"/>
          <p14:tracePt t="76971" x="4551363" y="4402138"/>
          <p14:tracePt t="76987" x="4559300" y="4402138"/>
          <p14:tracePt t="76995" x="4567238" y="4402138"/>
          <p14:tracePt t="77011" x="4576763" y="4402138"/>
          <p14:tracePt t="77019" x="4584700" y="4402138"/>
          <p14:tracePt t="77036" x="4592638" y="4402138"/>
          <p14:tracePt t="77059" x="4600575" y="4402138"/>
          <p14:tracePt t="77075" x="4608513" y="4402138"/>
          <p14:tracePt t="77083" x="4616450" y="4410075"/>
          <p14:tracePt t="77091" x="4624388" y="4410075"/>
          <p14:tracePt t="77099" x="4632325" y="4418013"/>
          <p14:tracePt t="77107" x="4640263" y="4418013"/>
          <p14:tracePt t="77115" x="4648200" y="4418013"/>
          <p14:tracePt t="77124" x="4656138" y="4418013"/>
          <p14:tracePt t="77131" x="4664075" y="4425950"/>
          <p14:tracePt t="77155" x="4672013" y="4425950"/>
          <p14:tracePt t="77163" x="4679950" y="4425950"/>
          <p14:tracePt t="78419" x="4687888" y="4425950"/>
          <p14:tracePt t="78539" x="4695825" y="4425950"/>
          <p14:tracePt t="78787" x="4703763" y="4425950"/>
          <p14:tracePt t="78811" x="4711700" y="4425950"/>
          <p14:tracePt t="78843" x="4719638" y="4425950"/>
          <p14:tracePt t="78859" x="4719638" y="4433888"/>
          <p14:tracePt t="78868" x="4727575" y="4441825"/>
          <p14:tracePt t="78891" x="4735513" y="4441825"/>
          <p14:tracePt t="78899" x="4743450" y="4441825"/>
          <p14:tracePt t="79027" x="4751388" y="4441825"/>
          <p14:tracePt t="79043" x="4759325" y="4441825"/>
          <p14:tracePt t="79067" x="4767263" y="4441825"/>
          <p14:tracePt t="79075" x="4775200" y="4441825"/>
          <p14:tracePt t="79091" x="4783138" y="4441825"/>
          <p14:tracePt t="79123" x="4791075" y="4441825"/>
          <p14:tracePt t="79187" x="4791075" y="4449763"/>
          <p14:tracePt t="79195" x="4806950" y="4457700"/>
          <p14:tracePt t="79203" x="4814888" y="4465638"/>
          <p14:tracePt t="79211" x="4830763" y="4473575"/>
          <p14:tracePt t="79219" x="4838700" y="4481513"/>
          <p14:tracePt t="79227" x="4854575" y="4481513"/>
          <p14:tracePt t="79235" x="4878388" y="4497388"/>
          <p14:tracePt t="79243" x="4894263" y="4497388"/>
          <p14:tracePt t="79251" x="4910138" y="4497388"/>
          <p14:tracePt t="79259" x="4918075" y="4497388"/>
          <p14:tracePt t="79267" x="4933950" y="4497388"/>
          <p14:tracePt t="79275" x="4943475" y="4497388"/>
          <p14:tracePt t="79283" x="4959350" y="4497388"/>
          <p14:tracePt t="79299" x="4967288" y="4497388"/>
          <p14:tracePt t="79307" x="4975225" y="4497388"/>
          <p14:tracePt t="79323" x="4983163" y="4489450"/>
          <p14:tracePt t="79444" x="4983163" y="4497388"/>
          <p14:tracePt t="79451" x="4991100" y="4497388"/>
          <p14:tracePt t="79459" x="4991100" y="4513263"/>
          <p14:tracePt t="79467" x="4999038" y="4513263"/>
          <p14:tracePt t="79475" x="5006975" y="4529138"/>
          <p14:tracePt t="79483" x="5014913" y="4529138"/>
          <p14:tracePt t="79491" x="5014913" y="4537075"/>
          <p14:tracePt t="79499" x="5022850" y="4545013"/>
          <p14:tracePt t="79515" x="5030788" y="4545013"/>
          <p14:tracePt t="79571" x="5030788" y="4537075"/>
          <p14:tracePt t="79595" x="5030788" y="4529138"/>
          <p14:tracePt t="79603" x="5038725" y="4529138"/>
          <p14:tracePt t="79644" x="5038725" y="4521200"/>
          <p14:tracePt t="80564" x="5046663" y="4521200"/>
          <p14:tracePt t="80571" x="5046663" y="4513263"/>
          <p14:tracePt t="80579" x="5062538" y="4497388"/>
          <p14:tracePt t="80587" x="5062538" y="4489450"/>
          <p14:tracePt t="80595" x="5078413" y="4473575"/>
          <p14:tracePt t="80603" x="5086350" y="4457700"/>
          <p14:tracePt t="80611" x="5102225" y="4441825"/>
          <p14:tracePt t="80619" x="5110163" y="4425950"/>
          <p14:tracePt t="80627" x="5133975" y="4410075"/>
          <p14:tracePt t="80635" x="5157788" y="4386263"/>
          <p14:tracePt t="80643" x="5181600" y="4370388"/>
          <p14:tracePt t="80651" x="5213350" y="4354513"/>
          <p14:tracePt t="80659" x="5253038" y="4330700"/>
          <p14:tracePt t="80667" x="5284788" y="4306888"/>
          <p14:tracePt t="80675" x="5334000" y="4281488"/>
          <p14:tracePt t="80683" x="5373688" y="4257675"/>
          <p14:tracePt t="80691" x="5397500" y="4249738"/>
          <p14:tracePt t="80699" x="5437188" y="4233863"/>
          <p14:tracePt t="80708" x="5461000" y="4217988"/>
          <p14:tracePt t="80715" x="5476875" y="4210050"/>
          <p14:tracePt t="80723" x="5492750" y="4202113"/>
          <p14:tracePt t="80731" x="5516563" y="4194175"/>
          <p14:tracePt t="80755" x="5524500" y="4194175"/>
          <p14:tracePt t="80827" x="5532438" y="4210050"/>
          <p14:tracePt t="80835" x="5540375" y="4225925"/>
          <p14:tracePt t="80843" x="5540375" y="4233863"/>
          <p14:tracePt t="80851" x="5548313" y="4257675"/>
          <p14:tracePt t="80859" x="5564188" y="4273550"/>
          <p14:tracePt t="80867" x="5564188" y="4298950"/>
          <p14:tracePt t="80875" x="5580063" y="4346575"/>
          <p14:tracePt t="80883" x="5595938" y="4378325"/>
          <p14:tracePt t="80891" x="5611813" y="4425950"/>
          <p14:tracePt t="80899" x="5619750" y="4457700"/>
          <p14:tracePt t="80907" x="5619750" y="4505325"/>
          <p14:tracePt t="80915" x="5627688" y="4545013"/>
          <p14:tracePt t="80924" x="5627688" y="4600575"/>
          <p14:tracePt t="80941" x="5627688" y="4697413"/>
          <p14:tracePt t="80947" x="5619750" y="4745038"/>
          <p14:tracePt t="80955" x="5611813" y="4800600"/>
          <p14:tracePt t="80963" x="5595938" y="4848225"/>
          <p14:tracePt t="80972" x="5572125" y="4879975"/>
          <p14:tracePt t="80979" x="5548313" y="4927600"/>
          <p14:tracePt t="80987" x="5532438" y="4967288"/>
          <p14:tracePt t="80995" x="5508625" y="5016500"/>
          <p14:tracePt t="81003" x="5492750" y="5048250"/>
          <p14:tracePt t="81011" x="5476875" y="5087938"/>
          <p14:tracePt t="81019" x="5453063" y="5119688"/>
          <p14:tracePt t="81027" x="5429250" y="5167313"/>
          <p14:tracePt t="81035" x="5405438" y="5199063"/>
          <p14:tracePt t="81043" x="5397500" y="5222875"/>
          <p14:tracePt t="81051" x="5365750" y="5254625"/>
          <p14:tracePt t="81059" x="5349875" y="5270500"/>
          <p14:tracePt t="81068" x="5334000" y="5286375"/>
          <p14:tracePt t="81075" x="5300663" y="5302250"/>
          <p14:tracePt t="81083" x="5292725" y="5310188"/>
          <p14:tracePt t="81091" x="5268913" y="5327650"/>
          <p14:tracePt t="81099" x="5245100" y="5327650"/>
          <p14:tracePt t="81108" x="5213350" y="5343525"/>
          <p14:tracePt t="81115" x="5197475" y="5343525"/>
          <p14:tracePt t="81124" x="5157788" y="5343525"/>
          <p14:tracePt t="81131" x="5118100" y="5343525"/>
          <p14:tracePt t="81139" x="5086350" y="5343525"/>
          <p14:tracePt t="81147" x="5030788" y="5343525"/>
          <p14:tracePt t="81155" x="4991100" y="5343525"/>
          <p14:tracePt t="81163" x="4926013" y="5343525"/>
          <p14:tracePt t="81171" x="4862513" y="5343525"/>
          <p14:tracePt t="81179" x="4791075" y="5351463"/>
          <p14:tracePt t="81187" x="4727575" y="5351463"/>
          <p14:tracePt t="81195" x="4648200" y="5351463"/>
          <p14:tracePt t="81203" x="4576763" y="5351463"/>
          <p14:tracePt t="81211" x="4487863" y="5351463"/>
          <p14:tracePt t="81219" x="4400550" y="5351463"/>
          <p14:tracePt t="81227" x="4321175" y="5351463"/>
          <p14:tracePt t="81235" x="4233863" y="5351463"/>
          <p14:tracePt t="81243" x="4144963" y="5351463"/>
          <p14:tracePt t="81251" x="4073525" y="5351463"/>
          <p14:tracePt t="81259" x="4002088" y="5351463"/>
          <p14:tracePt t="81268" x="3914775" y="5351463"/>
          <p14:tracePt t="81275" x="3825875" y="5343525"/>
          <p14:tracePt t="81284" x="3746500" y="5335588"/>
          <p14:tracePt t="81291" x="3643313" y="5327650"/>
          <p14:tracePt t="81299" x="3563938" y="5310188"/>
          <p14:tracePt t="81308" x="3476625" y="5294313"/>
          <p14:tracePt t="81315" x="3387725" y="5278438"/>
          <p14:tracePt t="81324" x="3300413" y="5246688"/>
          <p14:tracePt t="81331" x="3221038" y="5222875"/>
          <p14:tracePt t="81339" x="3149600" y="5199063"/>
          <p14:tracePt t="81347" x="3076575" y="5175250"/>
          <p14:tracePt t="81355" x="3021013" y="5151438"/>
          <p14:tracePt t="81363" x="2957513" y="5111750"/>
          <p14:tracePt t="81371" x="2909888" y="5095875"/>
          <p14:tracePt t="81379" x="2870200" y="5056188"/>
          <p14:tracePt t="81387" x="2830513" y="5024438"/>
          <p14:tracePt t="81395" x="2798763" y="4992688"/>
          <p14:tracePt t="81403" x="2782888" y="4967288"/>
          <p14:tracePt t="81411" x="2759075" y="4927600"/>
          <p14:tracePt t="81419" x="2733675" y="4903788"/>
          <p14:tracePt t="81427" x="2717800" y="4864100"/>
          <p14:tracePt t="81435" x="2701925" y="4808538"/>
          <p14:tracePt t="81443" x="2678113" y="4760913"/>
          <p14:tracePt t="81451" x="2662238" y="4713288"/>
          <p14:tracePt t="81459" x="2654300" y="4673600"/>
          <p14:tracePt t="81467" x="2638425" y="4616450"/>
          <p14:tracePt t="81475" x="2630488" y="4568825"/>
          <p14:tracePt t="81483" x="2622550" y="4513263"/>
          <p14:tracePt t="81491" x="2622550" y="4473575"/>
          <p14:tracePt t="81499" x="2622550" y="4418013"/>
          <p14:tracePt t="81507" x="2614613" y="4362450"/>
          <p14:tracePt t="81515" x="2614613" y="4306888"/>
          <p14:tracePt t="81524" x="2606675" y="4249738"/>
          <p14:tracePt t="81531" x="2606675" y="4210050"/>
          <p14:tracePt t="81539" x="2606675" y="4154488"/>
          <p14:tracePt t="81547" x="2606675" y="4114800"/>
          <p14:tracePt t="81555" x="2606675" y="4067175"/>
          <p14:tracePt t="81563" x="2606675" y="4027488"/>
          <p14:tracePt t="81571" x="2606675" y="3987800"/>
          <p14:tracePt t="81579" x="2606675" y="3930650"/>
          <p14:tracePt t="81587" x="2614613" y="3883025"/>
          <p14:tracePt t="81596" x="2638425" y="3835400"/>
          <p14:tracePt t="81603" x="2646363" y="3795713"/>
          <p14:tracePt t="81611" x="2654300" y="3748088"/>
          <p14:tracePt t="81619" x="2678113" y="3692525"/>
          <p14:tracePt t="81627" x="2686050" y="3644900"/>
          <p14:tracePt t="81635" x="2693988" y="3605213"/>
          <p14:tracePt t="81643" x="2701925" y="3556000"/>
          <p14:tracePt t="81651" x="2733675" y="3500438"/>
          <p14:tracePt t="81659" x="2733675" y="3460750"/>
          <p14:tracePt t="81667" x="2751138" y="3421063"/>
          <p14:tracePt t="81675" x="2774950" y="3373438"/>
          <p14:tracePt t="81683" x="2790825" y="3341688"/>
          <p14:tracePt t="81691" x="2806700" y="3309938"/>
          <p14:tracePt t="81699" x="2822575" y="3262313"/>
          <p14:tracePt t="81707" x="2830513" y="3236913"/>
          <p14:tracePt t="81715" x="2846388" y="3197225"/>
          <p14:tracePt t="81724" x="2870200" y="3173413"/>
          <p14:tracePt t="81731" x="2894013" y="3133725"/>
          <p14:tracePt t="81739" x="2901950" y="3109913"/>
          <p14:tracePt t="81747" x="2925763" y="3078163"/>
          <p14:tracePt t="81755" x="2949575" y="3046413"/>
          <p14:tracePt t="81763" x="2973388" y="3014663"/>
          <p14:tracePt t="81771" x="2989263" y="2990850"/>
          <p14:tracePt t="81779" x="3005138" y="2967038"/>
          <p14:tracePt t="81787" x="3021013" y="2943225"/>
          <p14:tracePt t="81795" x="3036888" y="2919413"/>
          <p14:tracePt t="81803" x="3068638" y="2901950"/>
          <p14:tracePt t="81811" x="3084513" y="2886075"/>
          <p14:tracePt t="81819" x="3100388" y="2862263"/>
          <p14:tracePt t="81827" x="3133725" y="2854325"/>
          <p14:tracePt t="81835" x="3149600" y="2830513"/>
          <p14:tracePt t="81843" x="3173413" y="2822575"/>
          <p14:tracePt t="81851" x="3205163" y="2798763"/>
          <p14:tracePt t="81859" x="3236913" y="2782888"/>
          <p14:tracePt t="81867" x="3268663" y="2774950"/>
          <p14:tracePt t="81875" x="3292475" y="2759075"/>
          <p14:tracePt t="81883" x="3324225" y="2743200"/>
          <p14:tracePt t="81891" x="3363913" y="2727325"/>
          <p14:tracePt t="81899" x="3387725" y="2727325"/>
          <p14:tracePt t="81907" x="3419475" y="2719388"/>
          <p14:tracePt t="81925" x="3492500" y="2703513"/>
          <p14:tracePt t="81931" x="3524250" y="2695575"/>
          <p14:tracePt t="81939" x="3571875" y="2687638"/>
          <p14:tracePt t="81947" x="3611563" y="2687638"/>
          <p14:tracePt t="81955" x="3651250" y="2687638"/>
          <p14:tracePt t="81963" x="3683000" y="2679700"/>
          <p14:tracePt t="81971" x="3722688" y="2679700"/>
          <p14:tracePt t="81979" x="3754438" y="2679700"/>
          <p14:tracePt t="81987" x="3802063" y="2679700"/>
          <p14:tracePt t="81995" x="3843338" y="2679700"/>
          <p14:tracePt t="82003" x="3875088" y="2679700"/>
          <p14:tracePt t="82011" x="3922713" y="2679700"/>
          <p14:tracePt t="82019" x="3962400" y="2679700"/>
          <p14:tracePt t="82027" x="3994150" y="2679700"/>
          <p14:tracePt t="82035" x="4041775" y="2679700"/>
          <p14:tracePt t="82043" x="4073525" y="2679700"/>
          <p14:tracePt t="82051" x="4121150" y="2687638"/>
          <p14:tracePt t="82059" x="4160838" y="2695575"/>
          <p14:tracePt t="82067" x="4210050" y="2703513"/>
          <p14:tracePt t="82075" x="4257675" y="2711450"/>
          <p14:tracePt t="82083" x="4297363" y="2719388"/>
          <p14:tracePt t="82091" x="4352925" y="2727325"/>
          <p14:tracePt t="82099" x="4384675" y="2735263"/>
          <p14:tracePt t="82107" x="4432300" y="2751138"/>
          <p14:tracePt t="82115" x="4487863" y="2759075"/>
          <p14:tracePt t="82124" x="4519613" y="2767013"/>
          <p14:tracePt t="82131" x="4567238" y="2774950"/>
          <p14:tracePt t="82139" x="4608513" y="2790825"/>
          <p14:tracePt t="82147" x="4640263" y="2798763"/>
          <p14:tracePt t="82155" x="4679950" y="2822575"/>
          <p14:tracePt t="82163" x="4703763" y="2838450"/>
          <p14:tracePt t="82171" x="4743450" y="2854325"/>
          <p14:tracePt t="82179" x="4775200" y="2870200"/>
          <p14:tracePt t="82187" x="4806950" y="2894013"/>
          <p14:tracePt t="82195" x="4838700" y="2919413"/>
          <p14:tracePt t="82203" x="4870450" y="2943225"/>
          <p14:tracePt t="82211" x="4910138" y="2974975"/>
          <p14:tracePt t="82219" x="4933950" y="3006725"/>
          <p14:tracePt t="82227" x="4959350" y="3030538"/>
          <p14:tracePt t="82235" x="4991100" y="3070225"/>
          <p14:tracePt t="82243" x="5006975" y="3117850"/>
          <p14:tracePt t="82251" x="5030788" y="3149600"/>
          <p14:tracePt t="82259" x="5046663" y="3197225"/>
          <p14:tracePt t="82267" x="5078413" y="3252788"/>
          <p14:tracePt t="82275" x="5086350" y="3302000"/>
          <p14:tracePt t="82283" x="5102225" y="3349625"/>
          <p14:tracePt t="82291" x="5126038" y="3405188"/>
          <p14:tracePt t="82299" x="5141913" y="3452813"/>
          <p14:tracePt t="82307" x="5157788" y="3500438"/>
          <p14:tracePt t="82315" x="5173663" y="3540125"/>
          <p14:tracePt t="82323" x="5197475" y="3605213"/>
          <p14:tracePt t="82331" x="5221288" y="3644900"/>
          <p14:tracePt t="82339" x="5245100" y="3692525"/>
          <p14:tracePt t="82347" x="5260975" y="3740150"/>
          <p14:tracePt t="82355" x="5276850" y="3787775"/>
          <p14:tracePt t="82364" x="5300663" y="3827463"/>
          <p14:tracePt t="82371" x="5326063" y="3867150"/>
          <p14:tracePt t="82380" x="5341938" y="3914775"/>
          <p14:tracePt t="82387" x="5357813" y="3963988"/>
          <p14:tracePt t="82396" x="5365750" y="4003675"/>
          <p14:tracePt t="82404" x="5381625" y="4035425"/>
          <p14:tracePt t="82411" x="5397500" y="4075113"/>
          <p14:tracePt t="82419" x="5397500" y="4114800"/>
          <p14:tracePt t="82427" x="5405438" y="4146550"/>
          <p14:tracePt t="82435" x="5413375" y="4186238"/>
          <p14:tracePt t="82443" x="5413375" y="4210050"/>
          <p14:tracePt t="82451" x="5413375" y="4241800"/>
          <p14:tracePt t="82459" x="5413375" y="4257675"/>
          <p14:tracePt t="82467" x="5413375" y="4281488"/>
          <p14:tracePt t="82475" x="5421313" y="4298950"/>
          <p14:tracePt t="82483" x="5421313" y="4314825"/>
          <p14:tracePt t="82491" x="5421313" y="4330700"/>
          <p14:tracePt t="82499" x="5421313" y="4346575"/>
          <p14:tracePt t="82507" x="5421313" y="4362450"/>
          <p14:tracePt t="82515" x="5421313" y="4378325"/>
          <p14:tracePt t="82523" x="5429250" y="4386263"/>
          <p14:tracePt t="82532" x="5437188" y="4402138"/>
          <p14:tracePt t="82539" x="5437188" y="4425950"/>
          <p14:tracePt t="82547" x="5437188" y="4433888"/>
          <p14:tracePt t="82555" x="5437188" y="4441825"/>
          <p14:tracePt t="82563" x="5437188" y="4457700"/>
          <p14:tracePt t="82571" x="5445125" y="4465638"/>
          <p14:tracePt t="82579" x="5445125" y="4473575"/>
          <p14:tracePt t="82587" x="5453063" y="4489450"/>
          <p14:tracePt t="82595" x="5453063" y="4505325"/>
          <p14:tracePt t="82604" x="5453063" y="4513263"/>
          <p14:tracePt t="82611" x="5461000" y="4521200"/>
          <p14:tracePt t="82620" x="5461000" y="4537075"/>
          <p14:tracePt t="82635" x="5468938" y="4545013"/>
          <p14:tracePt t="82643" x="5476875" y="4552950"/>
          <p14:tracePt t="82651" x="5476875" y="4560888"/>
          <p14:tracePt t="82659" x="5484813" y="4568825"/>
          <p14:tracePt t="82683" x="5484813" y="4576763"/>
          <p14:tracePt t="82691" x="5500688" y="4584700"/>
          <p14:tracePt t="82707" x="5508625" y="4584700"/>
          <p14:tracePt t="82715" x="5516563" y="4592638"/>
          <p14:tracePt t="82724" x="5524500" y="4592638"/>
          <p14:tracePt t="82731" x="5532438" y="4592638"/>
          <p14:tracePt t="82740" x="5540375" y="4592638"/>
          <p14:tracePt t="82747" x="5556250" y="4592638"/>
          <p14:tracePt t="82763" x="5564188" y="4592638"/>
          <p14:tracePt t="82771" x="5572125" y="4592638"/>
          <p14:tracePt t="82779" x="5580063" y="4592638"/>
          <p14:tracePt t="82787" x="5588000" y="4592638"/>
          <p14:tracePt t="82803" x="5595938" y="4592638"/>
          <p14:tracePt t="82811" x="5611813" y="4592638"/>
          <p14:tracePt t="82819" x="5627688" y="4592638"/>
          <p14:tracePt t="82827" x="5643563" y="4592638"/>
          <p14:tracePt t="82835" x="5667375" y="4592638"/>
          <p14:tracePt t="82843" x="5692775" y="4592638"/>
          <p14:tracePt t="82851" x="5708650" y="4608513"/>
          <p14:tracePt t="82859" x="5748338" y="4608513"/>
          <p14:tracePt t="82867" x="5795963" y="4616450"/>
          <p14:tracePt t="82875" x="5827713" y="4624388"/>
          <p14:tracePt t="82883" x="5883275" y="4633913"/>
          <p14:tracePt t="82891" x="5938838" y="4641850"/>
          <p14:tracePt t="82899" x="6002338" y="4657725"/>
          <p14:tracePt t="82907" x="6075363" y="4673600"/>
          <p14:tracePt t="82915" x="6146800" y="4689475"/>
          <p14:tracePt t="82924" x="6226175" y="4713288"/>
          <p14:tracePt t="82931" x="6313488" y="4729163"/>
          <p14:tracePt t="82939" x="6402388" y="4760913"/>
          <p14:tracePt t="82947" x="6481763" y="4776788"/>
          <p14:tracePt t="82955" x="6569075" y="4792663"/>
          <p14:tracePt t="82963" x="6656388" y="4808538"/>
          <p14:tracePt t="82971" x="6743700" y="4824413"/>
          <p14:tracePt t="82979" x="6824663" y="4840288"/>
          <p14:tracePt t="82987" x="6896100" y="4848225"/>
          <p14:tracePt t="82995" x="6959600" y="4872038"/>
          <p14:tracePt t="83004" x="7038975" y="4879975"/>
          <p14:tracePt t="83011" x="7078663" y="4887913"/>
          <p14:tracePt t="83019" x="7126288" y="4887913"/>
          <p14:tracePt t="83027" x="7151688" y="4887913"/>
          <p14:tracePt t="83041" x="7167563" y="4887913"/>
          <p14:tracePt t="83043" x="7175500" y="4887913"/>
          <p14:tracePt t="83051" x="7183438" y="4887913"/>
          <p14:tracePt t="83107" x="7183438" y="4895850"/>
          <p14:tracePt t="83123" x="7183438" y="4903788"/>
          <p14:tracePt t="83131" x="7183438" y="4911725"/>
          <p14:tracePt t="83139" x="7183438" y="4919663"/>
          <p14:tracePt t="83147" x="7191375" y="4927600"/>
          <p14:tracePt t="83155" x="7199313" y="4927600"/>
          <p14:tracePt t="83163" x="7207250" y="4943475"/>
          <p14:tracePt t="83171" x="7215188" y="4943475"/>
          <p14:tracePt t="83179" x="7223125" y="4943475"/>
          <p14:tracePt t="83187" x="7231063" y="4943475"/>
          <p14:tracePt t="83195" x="7239000" y="4943475"/>
          <p14:tracePt t="83211" x="7246938" y="4943475"/>
          <p14:tracePt t="83227" x="7254875" y="4943475"/>
          <p14:tracePt t="83451" x="7262813" y="4943475"/>
          <p14:tracePt t="83467" x="7270750" y="4943475"/>
          <p14:tracePt t="83500" x="7270750" y="4935538"/>
          <p14:tracePt t="83659" x="7278688" y="4935538"/>
          <p14:tracePt t="83675" x="7278688" y="4943475"/>
          <p14:tracePt t="84123" x="7278688" y="4951413"/>
          <p14:tracePt t="84147" x="7278688" y="4959350"/>
          <p14:tracePt t="84155" x="7278688" y="4967288"/>
          <p14:tracePt t="84811" x="7270750" y="4976813"/>
          <p14:tracePt t="84835" x="7270750" y="4984750"/>
          <p14:tracePt t="84843" x="7262813" y="4992688"/>
          <p14:tracePt t="84851" x="7262813" y="5000625"/>
          <p14:tracePt t="84867" x="7262813" y="5008563"/>
          <p14:tracePt t="84947" x="7254875" y="5008563"/>
          <p14:tracePt t="84955" x="7254875" y="4992688"/>
          <p14:tracePt t="84963" x="7246938" y="4992688"/>
          <p14:tracePt t="84971" x="7246938" y="4984750"/>
          <p14:tracePt t="84987" x="7246938" y="4967288"/>
          <p14:tracePt t="85091" x="7246938" y="4976813"/>
          <p14:tracePt t="85115" x="7246938" y="4984750"/>
          <p14:tracePt t="85603" x="7246938" y="4976813"/>
          <p14:tracePt t="85619" x="7246938" y="4967288"/>
          <p14:tracePt t="85627" x="7254875" y="4951413"/>
          <p14:tracePt t="85635" x="7262813" y="4951413"/>
          <p14:tracePt t="85643" x="7270750" y="4935538"/>
          <p14:tracePt t="85651" x="7270750" y="4919663"/>
          <p14:tracePt t="85659" x="7278688" y="4903788"/>
          <p14:tracePt t="85667" x="7286625" y="4895850"/>
          <p14:tracePt t="85675" x="7286625" y="4879975"/>
          <p14:tracePt t="85683" x="7286625" y="4856163"/>
          <p14:tracePt t="85691" x="7294563" y="4832350"/>
          <p14:tracePt t="85699" x="7294563" y="4800600"/>
          <p14:tracePt t="85707" x="7302500" y="4784725"/>
          <p14:tracePt t="85715" x="7302500" y="4752975"/>
          <p14:tracePt t="85724" x="7310438" y="4737100"/>
          <p14:tracePt t="85731" x="7310438" y="4705350"/>
          <p14:tracePt t="85739" x="7310438" y="4681538"/>
          <p14:tracePt t="85747" x="7310438" y="4665663"/>
          <p14:tracePt t="85755" x="7310438" y="4649788"/>
          <p14:tracePt t="85763" x="7294563" y="4624388"/>
          <p14:tracePt t="85771" x="7270750" y="4616450"/>
          <p14:tracePt t="86011" x="7270750" y="4624388"/>
          <p14:tracePt t="86027" x="7270750" y="4641850"/>
          <p14:tracePt t="86035" x="7278688" y="4657725"/>
          <p14:tracePt t="86052" x="7278688" y="4673600"/>
          <p14:tracePt t="86059" x="7278688" y="4689475"/>
          <p14:tracePt t="86067" x="7278688" y="4705350"/>
          <p14:tracePt t="86083" x="7278688" y="4713288"/>
          <p14:tracePt t="86147" x="7270750" y="4713288"/>
          <p14:tracePt t="86155" x="7270750" y="4721225"/>
          <p14:tracePt t="86163" x="7254875" y="4729163"/>
          <p14:tracePt t="86171" x="7254875" y="4737100"/>
          <p14:tracePt t="86179" x="7246938" y="4745038"/>
          <p14:tracePt t="86332" x="7246938" y="4737100"/>
          <p14:tracePt t="86340" x="7254875" y="4737100"/>
          <p14:tracePt t="86347" x="7254875" y="4729163"/>
          <p14:tracePt t="86363" x="7262813" y="4729163"/>
          <p14:tracePt t="86371" x="7270750" y="4721225"/>
          <p14:tracePt t="86379" x="7270750" y="4713288"/>
          <p14:tracePt t="86395" x="7278688" y="4713288"/>
          <p14:tracePt t="86403" x="7278688" y="4705350"/>
          <p14:tracePt t="86411" x="7286625" y="4705350"/>
          <p14:tracePt t="86427" x="7294563" y="4705350"/>
          <p14:tracePt t="86435" x="7302500" y="4697413"/>
          <p14:tracePt t="86451" x="7310438" y="4689475"/>
          <p14:tracePt t="86459" x="7318375" y="4681538"/>
          <p14:tracePt t="86467" x="7326313" y="4681538"/>
          <p14:tracePt t="86475" x="7334250" y="4673600"/>
          <p14:tracePt t="86483" x="7342188" y="4673600"/>
          <p14:tracePt t="86491" x="7350125" y="4673600"/>
          <p14:tracePt t="86499" x="7358063" y="4657725"/>
          <p14:tracePt t="86507" x="7366000" y="4657725"/>
          <p14:tracePt t="86515" x="7381875" y="4649788"/>
          <p14:tracePt t="86524" x="7397750" y="4649788"/>
          <p14:tracePt t="86531" x="7405688" y="4641850"/>
          <p14:tracePt t="86539" x="7421563" y="4633913"/>
          <p14:tracePt t="86547" x="7437438" y="4633913"/>
          <p14:tracePt t="86555" x="7453313" y="4624388"/>
          <p14:tracePt t="86563" x="7469188" y="4624388"/>
          <p14:tracePt t="86571" x="7485063" y="4616450"/>
          <p14:tracePt t="86579" x="7502525" y="4616450"/>
          <p14:tracePt t="86587" x="7534275" y="4608513"/>
          <p14:tracePt t="86595" x="7542213" y="4608513"/>
          <p14:tracePt t="86603" x="7566025" y="4600575"/>
          <p14:tracePt t="86611" x="7581900" y="4592638"/>
          <p14:tracePt t="86619" x="7605713" y="4592638"/>
          <p14:tracePt t="86627" x="7621588" y="4592638"/>
          <p14:tracePt t="86635" x="7645400" y="4584700"/>
          <p14:tracePt t="86643" x="7669213" y="4584700"/>
          <p14:tracePt t="86651" x="7693025" y="4576763"/>
          <p14:tracePt t="86659" x="7716838" y="4568825"/>
          <p14:tracePt t="86667" x="7740650" y="4568825"/>
          <p14:tracePt t="86675" x="7772400" y="4568825"/>
          <p14:tracePt t="86683" x="7820025" y="4560888"/>
          <p14:tracePt t="86691" x="7877175" y="4560888"/>
          <p14:tracePt t="86699" x="7916863" y="4560888"/>
          <p14:tracePt t="86707" x="7972425" y="4552950"/>
          <p14:tracePt t="86715" x="8020050" y="4545013"/>
          <p14:tracePt t="86723" x="8075613" y="4537075"/>
          <p14:tracePt t="86731" x="8123238" y="4529138"/>
          <p14:tracePt t="86741" x="8178800" y="4513263"/>
          <p14:tracePt t="86747" x="8251825" y="4497388"/>
          <p14:tracePt t="86755" x="8307388" y="4481513"/>
          <p14:tracePt t="86763" x="8370888" y="4465638"/>
          <p14:tracePt t="86772" x="8434388" y="4457700"/>
          <p14:tracePt t="86779" x="8489950" y="4441825"/>
          <p14:tracePt t="86787" x="8561388" y="4418013"/>
          <p14:tracePt t="86795" x="8626475" y="4410075"/>
          <p14:tracePt t="86804" x="8697913" y="4394200"/>
          <p14:tracePt t="86811" x="8769350" y="4386263"/>
          <p14:tracePt t="86819" x="8824913" y="4370388"/>
          <p14:tracePt t="86827" x="8864600" y="4362450"/>
          <p14:tracePt t="86835" x="8912225" y="4354513"/>
          <p14:tracePt t="86843" x="8951913" y="4346575"/>
          <p14:tracePt t="86851" x="9001125" y="4338638"/>
          <p14:tracePt t="86859" x="9040813" y="4322763"/>
          <p14:tracePt t="86867" x="9080500" y="4314825"/>
          <p14:tracePt t="86875" x="9128125" y="43068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207E-7A0F-48D3-A59B-6A438AF76B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65870"/>
            <a:ext cx="8642350" cy="54721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방법론의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모형화 도구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③ 소단위 명세서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(Mini-Spec) : 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입력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자료를 출력 자료로 변환하기 위해 수행되어야 하는 정책이나 규칙을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구체적으로 기술하는 도구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☞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라고도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5A6BA528-2559-4C99-BE29-97F4CB7D7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B2EA2-49C4-4697-8325-185D1789C26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9701" name="그림 1">
            <a:extLst>
              <a:ext uri="{FF2B5EF4-FFF2-40B4-BE49-F238E27FC236}">
                <a16:creationId xmlns:a16="http://schemas.microsoft.com/office/drawing/2014/main" id="{1596FA73-3FFE-42EE-8CF9-62F3C7E67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420888"/>
            <a:ext cx="5014470" cy="436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0CCD4E1-94C5-402D-9DAB-987A03EBCFE3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모형화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47"/>
    </mc:Choice>
    <mc:Fallback xmlns="">
      <p:transition spd="slow" advTm="57747"/>
    </mc:Fallback>
  </mc:AlternateContent>
  <p:extLst>
    <p:ext uri="{3A86A75C-4F4B-4683-9AE1-C65F6400EC91}">
      <p14:laserTraceLst xmlns:p14="http://schemas.microsoft.com/office/powerpoint/2010/main">
        <p14:tracePtLst>
          <p14:tracePt t="679" x="8634413" y="3579813"/>
          <p14:tracePt t="687" x="8347075" y="3579813"/>
          <p14:tracePt t="695" x="8083550" y="3563938"/>
          <p14:tracePt t="702" x="7812088" y="3540125"/>
          <p14:tracePt t="711" x="7526338" y="3508375"/>
          <p14:tracePt t="719" x="7231063" y="3452813"/>
          <p14:tracePt t="727" x="6911975" y="3413125"/>
          <p14:tracePt t="735" x="6616700" y="3341688"/>
          <p14:tracePt t="742" x="6313488" y="3270250"/>
          <p14:tracePt t="750" x="6018213" y="3213100"/>
          <p14:tracePt t="759" x="5708650" y="3165475"/>
          <p14:tracePt t="766" x="5381625" y="3062288"/>
          <p14:tracePt t="775" x="5149850" y="3014663"/>
          <p14:tracePt t="782" x="4838700" y="2982913"/>
          <p14:tracePt t="791" x="4519613" y="2927350"/>
          <p14:tracePt t="799" x="4265613" y="2870200"/>
          <p14:tracePt t="807" x="4200525" y="2870200"/>
          <p14:tracePt t="1167" x="4184650" y="2886075"/>
          <p14:tracePt t="1175" x="4176713" y="2901950"/>
          <p14:tracePt t="1182" x="4160838" y="2909888"/>
          <p14:tracePt t="1191" x="4152900" y="2909888"/>
          <p14:tracePt t="1199" x="4129088" y="2919413"/>
          <p14:tracePt t="1207" x="4105275" y="2935288"/>
          <p14:tracePt t="1216" x="4089400" y="2935288"/>
          <p14:tracePt t="1222" x="4057650" y="2943225"/>
          <p14:tracePt t="1231" x="4033838" y="2943225"/>
          <p14:tracePt t="1239" x="3986213" y="2951163"/>
          <p14:tracePt t="1246" x="3962400" y="2959100"/>
          <p14:tracePt t="1255" x="3938588" y="2967038"/>
          <p14:tracePt t="1263" x="3922713" y="2974975"/>
          <p14:tracePt t="1271" x="3906838" y="2982913"/>
          <p14:tracePt t="1279" x="3883025" y="2990850"/>
          <p14:tracePt t="1287" x="3859213" y="2990850"/>
          <p14:tracePt t="1294" x="3833813" y="2990850"/>
          <p14:tracePt t="1302" x="3794125" y="2990850"/>
          <p14:tracePt t="1311" x="3754438" y="2982913"/>
          <p14:tracePt t="1318" x="3714750" y="2974975"/>
          <p14:tracePt t="1327" x="3690938" y="2967038"/>
          <p14:tracePt t="1334" x="3651250" y="2959100"/>
          <p14:tracePt t="1343" x="3627438" y="2959100"/>
          <p14:tracePt t="1351" x="3603625" y="2951163"/>
          <p14:tracePt t="1359" x="3579813" y="2951163"/>
          <p14:tracePt t="1366" x="3556000" y="2951163"/>
          <p14:tracePt t="1375" x="3532188" y="2951163"/>
          <p14:tracePt t="1382" x="3500438" y="2951163"/>
          <p14:tracePt t="1391" x="3476625" y="2951163"/>
          <p14:tracePt t="1398" x="3443288" y="2951163"/>
          <p14:tracePt t="1406" x="3419475" y="2951163"/>
          <p14:tracePt t="1415" x="3403600" y="2943225"/>
          <p14:tracePt t="1423" x="3387725" y="2935288"/>
          <p14:tracePt t="1431" x="3371850" y="2935288"/>
          <p14:tracePt t="1439" x="3355975" y="2927350"/>
          <p14:tracePt t="1447" x="3332163" y="2909888"/>
          <p14:tracePt t="1455" x="3324225" y="2901950"/>
          <p14:tracePt t="1463" x="3308350" y="2894013"/>
          <p14:tracePt t="1471" x="3308350" y="2878138"/>
          <p14:tracePt t="1479" x="3300413" y="2870200"/>
          <p14:tracePt t="1487" x="3292475" y="2854325"/>
          <p14:tracePt t="1495" x="3292475" y="2846388"/>
          <p14:tracePt t="1503" x="3292475" y="2830513"/>
          <p14:tracePt t="1511" x="3292475" y="2822575"/>
          <p14:tracePt t="1518" x="3284538" y="2806700"/>
          <p14:tracePt t="1527" x="3276600" y="2790825"/>
          <p14:tracePt t="1535" x="3268663" y="2774950"/>
          <p14:tracePt t="1543" x="3260725" y="2751138"/>
          <p14:tracePt t="1551" x="3244850" y="2727325"/>
          <p14:tracePt t="1559" x="3228975" y="2703513"/>
          <p14:tracePt t="1566" x="3213100" y="2671763"/>
          <p14:tracePt t="1575" x="3197225" y="2640013"/>
          <p14:tracePt t="1582" x="3181350" y="2624138"/>
          <p14:tracePt t="1591" x="3173413" y="2600325"/>
          <p14:tracePt t="1598" x="3165475" y="2576513"/>
          <p14:tracePt t="1607" x="3157538" y="2551113"/>
          <p14:tracePt t="1615" x="3149600" y="2527300"/>
          <p14:tracePt t="1623" x="3141663" y="2503488"/>
          <p14:tracePt t="1631" x="3133725" y="2479675"/>
          <p14:tracePt t="1639" x="3117850" y="2455863"/>
          <p14:tracePt t="1646" x="3109913" y="2424113"/>
          <p14:tracePt t="1655" x="3092450" y="2392363"/>
          <p14:tracePt t="1662" x="3084513" y="2368550"/>
          <p14:tracePt t="1671" x="3076575" y="2344738"/>
          <p14:tracePt t="1679" x="3068638" y="2312988"/>
          <p14:tracePt t="1686" x="3052763" y="2281238"/>
          <p14:tracePt t="1695" x="3036888" y="2241550"/>
          <p14:tracePt t="1703" x="3021013" y="2216150"/>
          <p14:tracePt t="1711" x="3013075" y="2184400"/>
          <p14:tracePt t="1718" x="3013075" y="2160588"/>
          <p14:tracePt t="1727" x="3005138" y="2136775"/>
          <p14:tracePt t="1734" x="2997200" y="2105025"/>
          <p14:tracePt t="1743" x="2997200" y="2089150"/>
          <p14:tracePt t="1750" x="2989263" y="2073275"/>
          <p14:tracePt t="1759" x="2989263" y="2057400"/>
          <p14:tracePt t="1766" x="2981325" y="2041525"/>
          <p14:tracePt t="1775" x="2973388" y="2017713"/>
          <p14:tracePt t="1782" x="2965450" y="1993900"/>
          <p14:tracePt t="1791" x="2965450" y="1978025"/>
          <p14:tracePt t="1799" x="2957513" y="1962150"/>
          <p14:tracePt t="1807" x="2949575" y="1946275"/>
          <p14:tracePt t="1815" x="2949575" y="1930400"/>
          <p14:tracePt t="1822" x="2941638" y="1906588"/>
          <p14:tracePt t="1831" x="2941638" y="1898650"/>
          <p14:tracePt t="1839" x="2933700" y="1881188"/>
          <p14:tracePt t="1847" x="2933700" y="1873250"/>
          <p14:tracePt t="1855" x="2917825" y="1849438"/>
          <p14:tracePt t="1862" x="2917825" y="1833563"/>
          <p14:tracePt t="1871" x="2917825" y="1825625"/>
          <p14:tracePt t="1879" x="2917825" y="1817688"/>
          <p14:tracePt t="1887" x="2917825" y="1801813"/>
          <p14:tracePt t="1895" x="2917825" y="1785938"/>
          <p14:tracePt t="1902" x="2917825" y="1778000"/>
          <p14:tracePt t="1910" x="2909888" y="1770063"/>
          <p14:tracePt t="1919" x="2909888" y="1754188"/>
          <p14:tracePt t="1926" x="2901950" y="1746250"/>
          <p14:tracePt t="1934" x="2901950" y="1738313"/>
          <p14:tracePt t="1943" x="2901950" y="1722438"/>
          <p14:tracePt t="1950" x="2901950" y="1714500"/>
          <p14:tracePt t="1966" x="2901950" y="1706563"/>
          <p14:tracePt t="1974" x="2901950" y="1698625"/>
          <p14:tracePt t="2071" x="2901950" y="1690688"/>
          <p14:tracePt t="2095" x="2909888" y="1682750"/>
          <p14:tracePt t="2119" x="2909888" y="1674813"/>
          <p14:tracePt t="2127" x="2917825" y="1666875"/>
          <p14:tracePt t="2143" x="2925763" y="1658938"/>
          <p14:tracePt t="2150" x="2925763" y="1651000"/>
          <p14:tracePt t="2158" x="2933700" y="1643063"/>
          <p14:tracePt t="2166" x="2933700" y="1635125"/>
          <p14:tracePt t="2175" x="2941638" y="1635125"/>
          <p14:tracePt t="2183" x="2941638" y="1627188"/>
          <p14:tracePt t="2191" x="2949575" y="1619250"/>
          <p14:tracePt t="2199" x="2949575" y="1611313"/>
          <p14:tracePt t="2207" x="2957513" y="1611313"/>
          <p14:tracePt t="2216" x="2957513" y="1595438"/>
          <p14:tracePt t="2231" x="2965450" y="1595438"/>
          <p14:tracePt t="2239" x="2965450" y="1587500"/>
          <p14:tracePt t="2287" x="2973388" y="1587500"/>
          <p14:tracePt t="2447" x="2981325" y="1587500"/>
          <p14:tracePt t="2479" x="2989263" y="1587500"/>
          <p14:tracePt t="2551" x="2997200" y="1587500"/>
          <p14:tracePt t="2567" x="2997200" y="1579563"/>
          <p14:tracePt t="2615" x="3005138" y="1579563"/>
          <p14:tracePt t="2687" x="3013075" y="1579563"/>
          <p14:tracePt t="2703" x="3021013" y="1579563"/>
          <p14:tracePt t="2743" x="3028950" y="1579563"/>
          <p14:tracePt t="2767" x="3036888" y="1579563"/>
          <p14:tracePt t="2791" x="3044825" y="1579563"/>
          <p14:tracePt t="2799" x="3052763" y="1579563"/>
          <p14:tracePt t="2807" x="3052763" y="1587500"/>
          <p14:tracePt t="2815" x="3060700" y="1587500"/>
          <p14:tracePt t="2823" x="3060700" y="1595438"/>
          <p14:tracePt t="2830" x="3068638" y="1595438"/>
          <p14:tracePt t="2846" x="3076575" y="1595438"/>
          <p14:tracePt t="2855" x="3084513" y="1603375"/>
          <p14:tracePt t="3095" x="3084513" y="1611313"/>
          <p14:tracePt t="3103" x="3092450" y="1627188"/>
          <p14:tracePt t="3111" x="3092450" y="1635125"/>
          <p14:tracePt t="3119" x="3092450" y="1643063"/>
          <p14:tracePt t="3127" x="3100388" y="1658938"/>
          <p14:tracePt t="3135" x="3100388" y="1682750"/>
          <p14:tracePt t="3142" x="3100388" y="1706563"/>
          <p14:tracePt t="3150" x="3100388" y="1722438"/>
          <p14:tracePt t="3159" x="3100388" y="1738313"/>
          <p14:tracePt t="3166" x="3100388" y="1762125"/>
          <p14:tracePt t="3174" x="3100388" y="1770063"/>
          <p14:tracePt t="3182" x="3100388" y="1793875"/>
          <p14:tracePt t="3191" x="3100388" y="1801813"/>
          <p14:tracePt t="3199" x="3100388" y="1817688"/>
          <p14:tracePt t="3207" x="3109913" y="1817688"/>
          <p14:tracePt t="3216" x="3109913" y="1825625"/>
          <p14:tracePt t="3231" x="3109913" y="1833563"/>
          <p14:tracePt t="3359" x="3109913" y="1841500"/>
          <p14:tracePt t="3375" x="3109913" y="1849438"/>
          <p14:tracePt t="3382" x="3100388" y="1849438"/>
          <p14:tracePt t="3398" x="3100388" y="1857375"/>
          <p14:tracePt t="3415" x="3092450" y="1857375"/>
          <p14:tracePt t="3422" x="3084513" y="1865313"/>
          <p14:tracePt t="3439" x="3076575" y="1873250"/>
          <p14:tracePt t="3447" x="3060700" y="1873250"/>
          <p14:tracePt t="3455" x="3052763" y="1881188"/>
          <p14:tracePt t="3463" x="3036888" y="1890713"/>
          <p14:tracePt t="3471" x="3021013" y="1890713"/>
          <p14:tracePt t="3479" x="2997200" y="1898650"/>
          <p14:tracePt t="3487" x="2981325" y="1898650"/>
          <p14:tracePt t="3495" x="2965450" y="1914525"/>
          <p14:tracePt t="3503" x="2941638" y="1922463"/>
          <p14:tracePt t="3510" x="2894013" y="1922463"/>
          <p14:tracePt t="3518" x="2870200" y="1938338"/>
          <p14:tracePt t="3527" x="2814638" y="1946275"/>
          <p14:tracePt t="3534" x="2767013" y="1970088"/>
          <p14:tracePt t="3542" x="2717800" y="1985963"/>
          <p14:tracePt t="3550" x="2670175" y="1985963"/>
          <p14:tracePt t="3559" x="2614613" y="2001838"/>
          <p14:tracePt t="3566" x="2559050" y="2009775"/>
          <p14:tracePt t="3575" x="2503488" y="2017713"/>
          <p14:tracePt t="3582" x="2447925" y="2025650"/>
          <p14:tracePt t="3591" x="2392363" y="2033588"/>
          <p14:tracePt t="3599" x="2335213" y="2041525"/>
          <p14:tracePt t="3607" x="2287588" y="2041525"/>
          <p14:tracePt t="3616" x="2239963" y="2041525"/>
          <p14:tracePt t="3623" x="2200275" y="2041525"/>
          <p14:tracePt t="3631" x="2152650" y="2041525"/>
          <p14:tracePt t="3640" x="2112963" y="2041525"/>
          <p14:tracePt t="3646" x="2073275" y="2033588"/>
          <p14:tracePt t="3655" x="2041525" y="2033588"/>
          <p14:tracePt t="3662" x="2008188" y="2025650"/>
          <p14:tracePt t="3671" x="1984375" y="2017713"/>
          <p14:tracePt t="3679" x="1936750" y="2017713"/>
          <p14:tracePt t="3686" x="1912938" y="2009775"/>
          <p14:tracePt t="3694" x="1889125" y="2001838"/>
          <p14:tracePt t="3702" x="1865313" y="1993900"/>
          <p14:tracePt t="3711" x="1841500" y="1985963"/>
          <p14:tracePt t="3718" x="1817688" y="1985963"/>
          <p14:tracePt t="3727" x="1801813" y="1978025"/>
          <p14:tracePt t="3735" x="1778000" y="1970088"/>
          <p14:tracePt t="3743" x="1762125" y="1962150"/>
          <p14:tracePt t="3751" x="1754188" y="1962150"/>
          <p14:tracePt t="3759" x="1738313" y="1954213"/>
          <p14:tracePt t="3767" x="1714500" y="1946275"/>
          <p14:tracePt t="3774" x="1706563" y="1946275"/>
          <p14:tracePt t="3782" x="1690688" y="1938338"/>
          <p14:tracePt t="3790" x="1674813" y="1930400"/>
          <p14:tracePt t="3798" x="1658938" y="1922463"/>
          <p14:tracePt t="3807" x="1641475" y="1922463"/>
          <p14:tracePt t="3815" x="1625600" y="1914525"/>
          <p14:tracePt t="3822" x="1601788" y="1906588"/>
          <p14:tracePt t="3830" x="1585913" y="1906588"/>
          <p14:tracePt t="3839" x="1562100" y="1906588"/>
          <p14:tracePt t="3847" x="1546225" y="1898650"/>
          <p14:tracePt t="3855" x="1522413" y="1898650"/>
          <p14:tracePt t="3863" x="1506538" y="1890713"/>
          <p14:tracePt t="3871" x="1490663" y="1890713"/>
          <p14:tracePt t="3879" x="1466850" y="1890713"/>
          <p14:tracePt t="3887" x="1450975" y="1890713"/>
          <p14:tracePt t="3895" x="1427163" y="1890713"/>
          <p14:tracePt t="3903" x="1411288" y="1890713"/>
          <p14:tracePt t="3911" x="1387475" y="1890713"/>
          <p14:tracePt t="3919" x="1363663" y="1890713"/>
          <p14:tracePt t="3926" x="1339850" y="1898650"/>
          <p14:tracePt t="3935" x="1316038" y="1898650"/>
          <p14:tracePt t="3943" x="1300163" y="1906588"/>
          <p14:tracePt t="3950" x="1292225" y="1914525"/>
          <p14:tracePt t="3959" x="1274763" y="1914525"/>
          <p14:tracePt t="3966" x="1258888" y="1922463"/>
          <p14:tracePt t="3975" x="1250950" y="1922463"/>
          <p14:tracePt t="3982" x="1243013" y="1930400"/>
          <p14:tracePt t="5134" x="1250950" y="1930400"/>
          <p14:tracePt t="5159" x="1258888" y="1938338"/>
          <p14:tracePt t="5166" x="1274763" y="1946275"/>
          <p14:tracePt t="5174" x="1284288" y="1946275"/>
          <p14:tracePt t="5182" x="1300163" y="1946275"/>
          <p14:tracePt t="5190" x="1308100" y="1954213"/>
          <p14:tracePt t="5198" x="1323975" y="1954213"/>
          <p14:tracePt t="5207" x="1347788" y="1962150"/>
          <p14:tracePt t="5216" x="1379538" y="1962150"/>
          <p14:tracePt t="5222" x="1403350" y="1962150"/>
          <p14:tracePt t="5230" x="1435100" y="1962150"/>
          <p14:tracePt t="5238" x="1466850" y="1962150"/>
          <p14:tracePt t="5246" x="1514475" y="1962150"/>
          <p14:tracePt t="5254" x="1562100" y="1962150"/>
          <p14:tracePt t="5262" x="1617663" y="1962150"/>
          <p14:tracePt t="5270" x="1682750" y="1962150"/>
          <p14:tracePt t="5279" x="1746250" y="1962150"/>
          <p14:tracePt t="5287" x="1801813" y="1962150"/>
          <p14:tracePt t="5294" x="1865313" y="1954213"/>
          <p14:tracePt t="5303" x="1920875" y="1954213"/>
          <p14:tracePt t="5311" x="1992313" y="1954213"/>
          <p14:tracePt t="5318" x="2057400" y="1954213"/>
          <p14:tracePt t="5327" x="2120900" y="1954213"/>
          <p14:tracePt t="5334" x="2176463" y="1954213"/>
          <p14:tracePt t="5342" x="2239963" y="1954213"/>
          <p14:tracePt t="5350" x="2303463" y="1954213"/>
          <p14:tracePt t="5358" x="2366963" y="1954213"/>
          <p14:tracePt t="5366" x="2416175" y="1962150"/>
          <p14:tracePt t="5374" x="2471738" y="1962150"/>
          <p14:tracePt t="5382" x="2519363" y="1962150"/>
          <p14:tracePt t="5390" x="2574925" y="1962150"/>
          <p14:tracePt t="5398" x="2630488" y="1970088"/>
          <p14:tracePt t="5406" x="2662238" y="1970088"/>
          <p14:tracePt t="5415" x="2701925" y="1970088"/>
          <p14:tracePt t="5422" x="2741613" y="1970088"/>
          <p14:tracePt t="5430" x="2774950" y="1970088"/>
          <p14:tracePt t="5439" x="2798763" y="1970088"/>
          <p14:tracePt t="5446" x="2814638" y="1970088"/>
          <p14:tracePt t="5454" x="2830513" y="1970088"/>
          <p14:tracePt t="5462" x="2846388" y="1970088"/>
          <p14:tracePt t="5471" x="2862263" y="1970088"/>
          <p14:tracePt t="5478" x="2878138" y="1970088"/>
          <p14:tracePt t="5487" x="2894013" y="1970088"/>
          <p14:tracePt t="5494" x="2901950" y="1978025"/>
          <p14:tracePt t="5502" x="2909888" y="1985963"/>
          <p14:tracePt t="5510" x="2917825" y="1985963"/>
          <p14:tracePt t="5518" x="2925763" y="1985963"/>
          <p14:tracePt t="5526" x="2933700" y="1985963"/>
          <p14:tracePt t="5534" x="2941638" y="1985963"/>
          <p14:tracePt t="5542" x="2949575" y="1985963"/>
          <p14:tracePt t="5695" x="2957513" y="1993900"/>
          <p14:tracePt t="5702" x="2957513" y="2001838"/>
          <p14:tracePt t="5710" x="2981325" y="2001838"/>
          <p14:tracePt t="5718" x="2997200" y="2001838"/>
          <p14:tracePt t="5726" x="3021013" y="2001838"/>
          <p14:tracePt t="5734" x="3044825" y="2009775"/>
          <p14:tracePt t="5742" x="3084513" y="2017713"/>
          <p14:tracePt t="5750" x="3117850" y="2017713"/>
          <p14:tracePt t="5758" x="3173413" y="2025650"/>
          <p14:tracePt t="5767" x="3221038" y="2025650"/>
          <p14:tracePt t="5774" x="3268663" y="2033588"/>
          <p14:tracePt t="5782" x="3332163" y="2033588"/>
          <p14:tracePt t="5791" x="3395663" y="2041525"/>
          <p14:tracePt t="5798" x="3459163" y="2049463"/>
          <p14:tracePt t="5807" x="3516313" y="2057400"/>
          <p14:tracePt t="5815" x="3571875" y="2065338"/>
          <p14:tracePt t="5822" x="3627438" y="2065338"/>
          <p14:tracePt t="5830" x="3683000" y="2073275"/>
          <p14:tracePt t="5838" x="3722688" y="2073275"/>
          <p14:tracePt t="5847" x="3762375" y="2089150"/>
          <p14:tracePt t="5855" x="3786188" y="2089150"/>
          <p14:tracePt t="5863" x="3810000" y="2097088"/>
          <p14:tracePt t="5871" x="3825875" y="2097088"/>
          <p14:tracePt t="5879" x="3833813" y="2097088"/>
          <p14:tracePt t="5887" x="3843338" y="2105025"/>
          <p14:tracePt t="8311" x="3817938" y="2105025"/>
          <p14:tracePt t="8318" x="3802063" y="2112963"/>
          <p14:tracePt t="8327" x="3786188" y="2128838"/>
          <p14:tracePt t="8334" x="3762375" y="2136775"/>
          <p14:tracePt t="8343" x="3722688" y="2160588"/>
          <p14:tracePt t="8350" x="3683000" y="2184400"/>
          <p14:tracePt t="8359" x="3635375" y="2216150"/>
          <p14:tracePt t="8366" x="3587750" y="2257425"/>
          <p14:tracePt t="8375" x="3540125" y="2305050"/>
          <p14:tracePt t="8382" x="3476625" y="2352675"/>
          <p14:tracePt t="8391" x="3411538" y="2400300"/>
          <p14:tracePt t="8399" x="3332163" y="2463800"/>
          <p14:tracePt t="8406" x="3252788" y="2535238"/>
          <p14:tracePt t="8415" x="3173413" y="2592388"/>
          <p14:tracePt t="8422" x="3092450" y="2647950"/>
          <p14:tracePt t="8430" x="3005138" y="2711450"/>
          <p14:tracePt t="8439" x="2933700" y="2767013"/>
          <p14:tracePt t="8447" x="2846388" y="2830513"/>
          <p14:tracePt t="8454" x="2767013" y="2886075"/>
          <p14:tracePt t="8463" x="2693988" y="2935288"/>
          <p14:tracePt t="8471" x="2630488" y="2990850"/>
          <p14:tracePt t="8479" x="2566988" y="3022600"/>
          <p14:tracePt t="8486" x="2511425" y="3062288"/>
          <p14:tracePt t="8495" x="2463800" y="3094038"/>
          <p14:tracePt t="8502" x="2424113" y="3125788"/>
          <p14:tracePt t="8510" x="2374900" y="3149600"/>
          <p14:tracePt t="8518" x="2351088" y="3165475"/>
          <p14:tracePt t="8526" x="2327275" y="3173413"/>
          <p14:tracePt t="8534" x="2303463" y="3189288"/>
          <p14:tracePt t="8542" x="2287588" y="3197225"/>
          <p14:tracePt t="8550" x="2271713" y="3197225"/>
          <p14:tracePt t="8559" x="2263775" y="3205163"/>
          <p14:tracePt t="8566" x="2255838" y="3205163"/>
          <p14:tracePt t="8575" x="2247900" y="3213100"/>
          <p14:tracePt t="8582" x="2239963" y="3213100"/>
          <p14:tracePt t="8590" x="2232025" y="3213100"/>
          <p14:tracePt t="8598" x="2224088" y="3213100"/>
          <p14:tracePt t="8607" x="2216150" y="3221038"/>
          <p14:tracePt t="8623" x="2208213" y="3221038"/>
          <p14:tracePt t="8783" x="2208213" y="3228975"/>
          <p14:tracePt t="8791" x="2208213" y="3236913"/>
          <p14:tracePt t="8798" x="2208213" y="3244850"/>
          <p14:tracePt t="8815" x="2208213" y="3252788"/>
          <p14:tracePt t="8822" x="2208213" y="3262313"/>
          <p14:tracePt t="8839" x="2208213" y="3270250"/>
          <p14:tracePt t="8847" x="2208213" y="3278188"/>
          <p14:tracePt t="8855" x="2208213" y="3286125"/>
          <p14:tracePt t="8879" x="2208213" y="3294063"/>
          <p14:tracePt t="9231" x="2192338" y="3294063"/>
          <p14:tracePt t="9239" x="2184400" y="3302000"/>
          <p14:tracePt t="9247" x="2176463" y="3302000"/>
          <p14:tracePt t="9255" x="2168525" y="3309938"/>
          <p14:tracePt t="9263" x="2160588" y="3309938"/>
          <p14:tracePt t="9271" x="2144713" y="3309938"/>
          <p14:tracePt t="9279" x="2120900" y="3317875"/>
          <p14:tracePt t="9286" x="2112963" y="3325813"/>
          <p14:tracePt t="9294" x="2089150" y="3333750"/>
          <p14:tracePt t="9303" x="2073275" y="3333750"/>
          <p14:tracePt t="9310" x="2049463" y="3333750"/>
          <p14:tracePt t="9318" x="2025650" y="3333750"/>
          <p14:tracePt t="9327" x="2000250" y="3341688"/>
          <p14:tracePt t="9334" x="1968500" y="3341688"/>
          <p14:tracePt t="9342" x="1928813" y="3341688"/>
          <p14:tracePt t="9350" x="1889125" y="3341688"/>
          <p14:tracePt t="9358" x="1849438" y="3341688"/>
          <p14:tracePt t="9366" x="1801813" y="3349625"/>
          <p14:tracePt t="9374" x="1762125" y="3349625"/>
          <p14:tracePt t="9382" x="1714500" y="3349625"/>
          <p14:tracePt t="9390" x="1658938" y="3349625"/>
          <p14:tracePt t="9398" x="1617663" y="3349625"/>
          <p14:tracePt t="9406" x="1577975" y="3349625"/>
          <p14:tracePt t="9415" x="1530350" y="3349625"/>
          <p14:tracePt t="9423" x="1498600" y="3349625"/>
          <p14:tracePt t="9430" x="1458913" y="3349625"/>
          <p14:tracePt t="9439" x="1411288" y="3349625"/>
          <p14:tracePt t="9447" x="1379538" y="3349625"/>
          <p14:tracePt t="9455" x="1347788" y="3349625"/>
          <p14:tracePt t="9463" x="1316038" y="3349625"/>
          <p14:tracePt t="9471" x="1292225" y="3349625"/>
          <p14:tracePt t="9479" x="1266825" y="3341688"/>
          <p14:tracePt t="9486" x="1243013" y="3341688"/>
          <p14:tracePt t="9495" x="1219200" y="3333750"/>
          <p14:tracePt t="9502" x="1211263" y="3333750"/>
          <p14:tracePt t="9510" x="1195388" y="3333750"/>
          <p14:tracePt t="9519" x="1179513" y="3325813"/>
          <p14:tracePt t="9534" x="1171575" y="3325813"/>
          <p14:tracePt t="9542" x="1155700" y="3325813"/>
          <p14:tracePt t="9558" x="1147763" y="3325813"/>
          <p14:tracePt t="9599" x="1139825" y="3325813"/>
          <p14:tracePt t="9647" x="1131888" y="3325813"/>
          <p14:tracePt t="9663" x="1123950" y="3325813"/>
          <p14:tracePt t="9679" x="1116013" y="3325813"/>
          <p14:tracePt t="9695" x="1108075" y="3325813"/>
          <p14:tracePt t="9710" x="1100138" y="3333750"/>
          <p14:tracePt t="9743" x="1092200" y="3333750"/>
          <p14:tracePt t="9871" x="1100138" y="3333750"/>
          <p14:tracePt t="9895" x="1108075" y="3333750"/>
          <p14:tracePt t="9903" x="1116013" y="3333750"/>
          <p14:tracePt t="9910" x="1123950" y="3333750"/>
          <p14:tracePt t="9919" x="1131888" y="3333750"/>
          <p14:tracePt t="9926" x="1139825" y="3333750"/>
          <p14:tracePt t="9934" x="1155700" y="3325813"/>
          <p14:tracePt t="9942" x="1171575" y="3325813"/>
          <p14:tracePt t="9950" x="1179513" y="3325813"/>
          <p14:tracePt t="9959" x="1203325" y="3325813"/>
          <p14:tracePt t="9966" x="1211263" y="3325813"/>
          <p14:tracePt t="9974" x="1227138" y="3317875"/>
          <p14:tracePt t="9982" x="1250950" y="3317875"/>
          <p14:tracePt t="9990" x="1274763" y="3317875"/>
          <p14:tracePt t="9998" x="1292225" y="3317875"/>
          <p14:tracePt t="10006" x="1316038" y="3317875"/>
          <p14:tracePt t="10015" x="1339850" y="3317875"/>
          <p14:tracePt t="10023" x="1363663" y="3317875"/>
          <p14:tracePt t="10031" x="1387475" y="3317875"/>
          <p14:tracePt t="10039" x="1403350" y="3317875"/>
          <p14:tracePt t="10046" x="1419225" y="3317875"/>
          <p14:tracePt t="10055" x="1443038" y="3317875"/>
          <p14:tracePt t="10063" x="1450975" y="3317875"/>
          <p14:tracePt t="10070" x="1474788" y="3317875"/>
          <p14:tracePt t="10079" x="1490663" y="3317875"/>
          <p14:tracePt t="10086" x="1506538" y="3317875"/>
          <p14:tracePt t="10095" x="1530350" y="3317875"/>
          <p14:tracePt t="10102" x="1562100" y="3317875"/>
          <p14:tracePt t="10110" x="1577975" y="3317875"/>
          <p14:tracePt t="10118" x="1601788" y="3317875"/>
          <p14:tracePt t="10126" x="1625600" y="3317875"/>
          <p14:tracePt t="10134" x="1651000" y="3325813"/>
          <p14:tracePt t="10142" x="1674813" y="3325813"/>
          <p14:tracePt t="10150" x="1698625" y="3325813"/>
          <p14:tracePt t="10159" x="1722438" y="3325813"/>
          <p14:tracePt t="10166" x="1746250" y="3325813"/>
          <p14:tracePt t="10174" x="1770063" y="3325813"/>
          <p14:tracePt t="10182" x="1793875" y="3325813"/>
          <p14:tracePt t="10190" x="1817688" y="3325813"/>
          <p14:tracePt t="10198" x="1833563" y="3325813"/>
          <p14:tracePt t="10206" x="1857375" y="3325813"/>
          <p14:tracePt t="10215" x="1873250" y="3325813"/>
          <p14:tracePt t="10222" x="1897063" y="3325813"/>
          <p14:tracePt t="10230" x="1912938" y="3325813"/>
          <p14:tracePt t="10239" x="1936750" y="3333750"/>
          <p14:tracePt t="10246" x="1960563" y="3333750"/>
          <p14:tracePt t="10255" x="1984375" y="3333750"/>
          <p14:tracePt t="10263" x="2000250" y="3333750"/>
          <p14:tracePt t="10270" x="2025650" y="3333750"/>
          <p14:tracePt t="10278" x="2049463" y="3341688"/>
          <p14:tracePt t="10286" x="2073275" y="3341688"/>
          <p14:tracePt t="10294" x="2097088" y="3341688"/>
          <p14:tracePt t="10302" x="2120900" y="3341688"/>
          <p14:tracePt t="10310" x="2136775" y="3341688"/>
          <p14:tracePt t="10318" x="2160588" y="3341688"/>
          <p14:tracePt t="10326" x="2184400" y="3341688"/>
          <p14:tracePt t="10334" x="2208213" y="3341688"/>
          <p14:tracePt t="10342" x="2224088" y="3349625"/>
          <p14:tracePt t="10350" x="2247900" y="3349625"/>
          <p14:tracePt t="10359" x="2263775" y="3349625"/>
          <p14:tracePt t="10366" x="2279650" y="3349625"/>
          <p14:tracePt t="10374" x="2287588" y="3349625"/>
          <p14:tracePt t="10382" x="2303463" y="3349625"/>
          <p14:tracePt t="10391" x="2319338" y="3349625"/>
          <p14:tracePt t="10398" x="2335213" y="3349625"/>
          <p14:tracePt t="10406" x="2343150" y="3349625"/>
          <p14:tracePt t="10415" x="2359025" y="3357563"/>
          <p14:tracePt t="10422" x="2366963" y="3357563"/>
          <p14:tracePt t="10447" x="2366963" y="3365500"/>
          <p14:tracePt t="11807" x="2366963" y="3349625"/>
          <p14:tracePt t="11814" x="2359025" y="3341688"/>
          <p14:tracePt t="11823" x="2335213" y="3317875"/>
          <p14:tracePt t="11831" x="2327275" y="3302000"/>
          <p14:tracePt t="11839" x="2303463" y="3270250"/>
          <p14:tracePt t="11847" x="2287588" y="3236913"/>
          <p14:tracePt t="11854" x="2255838" y="3205163"/>
          <p14:tracePt t="11862" x="2232025" y="3173413"/>
          <p14:tracePt t="11870" x="2200275" y="3133725"/>
          <p14:tracePt t="11878" x="2192338" y="3109913"/>
          <p14:tracePt t="11887" x="2152650" y="3062288"/>
          <p14:tracePt t="11894" x="2128838" y="3030538"/>
          <p14:tracePt t="11903" x="2097088" y="2982913"/>
          <p14:tracePt t="11911" x="2065338" y="2959100"/>
          <p14:tracePt t="11918" x="2041525" y="2927350"/>
          <p14:tracePt t="11926" x="2025650" y="2909888"/>
          <p14:tracePt t="11934" x="2000250" y="2886075"/>
          <p14:tracePt t="11942" x="1976438" y="2862263"/>
          <p14:tracePt t="11950" x="1944688" y="2838450"/>
          <p14:tracePt t="11958" x="1928813" y="2822575"/>
          <p14:tracePt t="11966" x="1897063" y="2798763"/>
          <p14:tracePt t="11974" x="1881188" y="2782888"/>
          <p14:tracePt t="11982" x="1841500" y="2759075"/>
          <p14:tracePt t="11991" x="1825625" y="2751138"/>
          <p14:tracePt t="11998" x="1801813" y="2743200"/>
          <p14:tracePt t="12007" x="1785938" y="2727325"/>
          <p14:tracePt t="12015" x="1762125" y="2719388"/>
          <p14:tracePt t="12022" x="1746250" y="2703513"/>
          <p14:tracePt t="12031" x="1722438" y="2703513"/>
          <p14:tracePt t="12039" x="1706563" y="2687638"/>
          <p14:tracePt t="12047" x="1682750" y="2679700"/>
          <p14:tracePt t="12054" x="1666875" y="2671763"/>
          <p14:tracePt t="12062" x="1641475" y="2663825"/>
          <p14:tracePt t="12070" x="1625600" y="2655888"/>
          <p14:tracePt t="12079" x="1609725" y="2647950"/>
          <p14:tracePt t="12086" x="1593850" y="2640013"/>
          <p14:tracePt t="12094" x="1570038" y="2632075"/>
          <p14:tracePt t="12102" x="1546225" y="2624138"/>
          <p14:tracePt t="12110" x="1522413" y="2608263"/>
          <p14:tracePt t="12118" x="1498600" y="2600325"/>
          <p14:tracePt t="12127" x="1474788" y="2592388"/>
          <p14:tracePt t="12134" x="1450975" y="2584450"/>
          <p14:tracePt t="12142" x="1403350" y="2576513"/>
          <p14:tracePt t="12151" x="1379538" y="2566988"/>
          <p14:tracePt t="12158" x="1347788" y="2559050"/>
          <p14:tracePt t="12166" x="1300163" y="2559050"/>
          <p14:tracePt t="12174" x="1274763" y="2551113"/>
          <p14:tracePt t="12198" x="1203325" y="2535238"/>
          <p14:tracePt t="12206" x="1179513" y="2527300"/>
          <p14:tracePt t="12215" x="1163638" y="2527300"/>
          <p14:tracePt t="12222" x="1139825" y="2519363"/>
          <p14:tracePt t="12230" x="1123950" y="2511425"/>
          <p14:tracePt t="12239" x="1108075" y="2511425"/>
          <p14:tracePt t="12247" x="1084263" y="2503488"/>
          <p14:tracePt t="12254" x="1068388" y="2495550"/>
          <p14:tracePt t="12262" x="1044575" y="2487613"/>
          <p14:tracePt t="12270" x="1036638" y="2479675"/>
          <p14:tracePt t="12278" x="1028700" y="2479675"/>
          <p14:tracePt t="12286" x="1012825" y="2471738"/>
          <p14:tracePt t="12302" x="1004888" y="2471738"/>
          <p14:tracePt t="12703" x="1012825" y="2471738"/>
          <p14:tracePt t="12718" x="1020763" y="2471738"/>
          <p14:tracePt t="12742" x="1028700" y="2471738"/>
          <p14:tracePt t="12750" x="1028700" y="2463800"/>
          <p14:tracePt t="12766" x="1036638" y="2463800"/>
          <p14:tracePt t="12782" x="1044575" y="2463800"/>
          <p14:tracePt t="12790" x="1052513" y="2455863"/>
          <p14:tracePt t="12798" x="1060450" y="2455863"/>
          <p14:tracePt t="12815" x="1068388" y="2455863"/>
          <p14:tracePt t="12831" x="1076325" y="2455863"/>
          <p14:tracePt t="12839" x="1084263" y="2455863"/>
          <p14:tracePt t="12854" x="1092200" y="2455863"/>
          <p14:tracePt t="12871" x="1100138" y="2455863"/>
          <p14:tracePt t="12879" x="1108075" y="2455863"/>
          <p14:tracePt t="12898" x="1116013" y="2455863"/>
          <p14:tracePt t="12903" x="1123950" y="2455863"/>
          <p14:tracePt t="12911" x="1139825" y="2455863"/>
          <p14:tracePt t="12918" x="1155700" y="2455863"/>
          <p14:tracePt t="12927" x="1171575" y="2455863"/>
          <p14:tracePt t="12934" x="1187450" y="2455863"/>
          <p14:tracePt t="12943" x="1203325" y="2455863"/>
          <p14:tracePt t="12951" x="1219200" y="2455863"/>
          <p14:tracePt t="12959" x="1243013" y="2455863"/>
          <p14:tracePt t="12966" x="1266825" y="2455863"/>
          <p14:tracePt t="12974" x="1292225" y="2455863"/>
          <p14:tracePt t="12982" x="1316038" y="2455863"/>
          <p14:tracePt t="12991" x="1339850" y="2455863"/>
          <p14:tracePt t="12998" x="1363663" y="2455863"/>
          <p14:tracePt t="13007" x="1395413" y="2455863"/>
          <p14:tracePt t="13015" x="1435100" y="2455863"/>
          <p14:tracePt t="13022" x="1466850" y="2455863"/>
          <p14:tracePt t="13031" x="1498600" y="2455863"/>
          <p14:tracePt t="13038" x="1538288" y="2455863"/>
          <p14:tracePt t="13047" x="1570038" y="2455863"/>
          <p14:tracePt t="13055" x="1609725" y="2455863"/>
          <p14:tracePt t="13063" x="1651000" y="2455863"/>
          <p14:tracePt t="13070" x="1690688" y="2455863"/>
          <p14:tracePt t="13079" x="1738313" y="2455863"/>
          <p14:tracePt t="13087" x="1778000" y="2455863"/>
          <p14:tracePt t="13094" x="1809750" y="2455863"/>
          <p14:tracePt t="13102" x="1857375" y="2455863"/>
          <p14:tracePt t="13111" x="1889125" y="2455863"/>
          <p14:tracePt t="13119" x="1920875" y="2455863"/>
          <p14:tracePt t="13126" x="1960563" y="2463800"/>
          <p14:tracePt t="13134" x="1992313" y="2463800"/>
          <p14:tracePt t="13143" x="2025650" y="2471738"/>
          <p14:tracePt t="13150" x="2057400" y="2471738"/>
          <p14:tracePt t="13159" x="2089150" y="2471738"/>
          <p14:tracePt t="13166" x="2136775" y="2471738"/>
          <p14:tracePt t="13174" x="2168525" y="2471738"/>
          <p14:tracePt t="13182" x="2200275" y="2471738"/>
          <p14:tracePt t="13190" x="2232025" y="2471738"/>
          <p14:tracePt t="13198" x="2263775" y="2471738"/>
          <p14:tracePt t="13206" x="2303463" y="2479675"/>
          <p14:tracePt t="13214" x="2343150" y="2479675"/>
          <p14:tracePt t="13222" x="2366963" y="2479675"/>
          <p14:tracePt t="13230" x="2400300" y="2479675"/>
          <p14:tracePt t="13239" x="2432050" y="2479675"/>
          <p14:tracePt t="13247" x="2463800" y="2479675"/>
          <p14:tracePt t="13254" x="2511425" y="2479675"/>
          <p14:tracePt t="13262" x="2543175" y="2479675"/>
          <p14:tracePt t="13270" x="2574925" y="2479675"/>
          <p14:tracePt t="13278" x="2606675" y="2479675"/>
          <p14:tracePt t="13287" x="2646363" y="2487613"/>
          <p14:tracePt t="13294" x="2678113" y="2487613"/>
          <p14:tracePt t="13302" x="2717800" y="2487613"/>
          <p14:tracePt t="13310" x="2741613" y="2487613"/>
          <p14:tracePt t="13318" x="2774950" y="2487613"/>
          <p14:tracePt t="13326" x="2806700" y="2487613"/>
          <p14:tracePt t="13334" x="2830513" y="2487613"/>
          <p14:tracePt t="13342" x="2846388" y="2487613"/>
          <p14:tracePt t="13350" x="2878138" y="2487613"/>
          <p14:tracePt t="13359" x="2901950" y="2487613"/>
          <p14:tracePt t="13366" x="2925763" y="2487613"/>
          <p14:tracePt t="13374" x="2949575" y="2487613"/>
          <p14:tracePt t="13382" x="2965450" y="2487613"/>
          <p14:tracePt t="13390" x="2989263" y="2487613"/>
          <p14:tracePt t="13398" x="3013075" y="2487613"/>
          <p14:tracePt t="13406" x="3028950" y="2487613"/>
          <p14:tracePt t="13415" x="3036888" y="2487613"/>
          <p14:tracePt t="13422" x="3052763" y="2487613"/>
          <p14:tracePt t="13431" x="3068638" y="2487613"/>
          <p14:tracePt t="13438" x="3084513" y="2487613"/>
          <p14:tracePt t="13446" x="3100388" y="2487613"/>
          <p14:tracePt t="13455" x="3117850" y="2487613"/>
          <p14:tracePt t="13462" x="3125788" y="2487613"/>
          <p14:tracePt t="13470" x="3141663" y="2487613"/>
          <p14:tracePt t="13479" x="3157538" y="2487613"/>
          <p14:tracePt t="13486" x="3173413" y="2487613"/>
          <p14:tracePt t="13494" x="3181350" y="2487613"/>
          <p14:tracePt t="13503" x="3197225" y="2487613"/>
          <p14:tracePt t="13511" x="3205163" y="2487613"/>
          <p14:tracePt t="13518" x="3228975" y="2487613"/>
          <p14:tracePt t="13527" x="3236913" y="2487613"/>
          <p14:tracePt t="13535" x="3244850" y="2487613"/>
          <p14:tracePt t="13542" x="3252788" y="2487613"/>
          <p14:tracePt t="13550" x="3268663" y="2487613"/>
          <p14:tracePt t="13558" x="3276600" y="2487613"/>
          <p14:tracePt t="13566" x="3284538" y="2487613"/>
          <p14:tracePt t="13574" x="3300413" y="2487613"/>
          <p14:tracePt t="13582" x="3308350" y="2487613"/>
          <p14:tracePt t="13590" x="3316288" y="2487613"/>
          <p14:tracePt t="13598" x="3324225" y="2487613"/>
          <p14:tracePt t="13606" x="3340100" y="2479675"/>
          <p14:tracePt t="13615" x="3355975" y="2479675"/>
          <p14:tracePt t="13631" x="3371850" y="2471738"/>
          <p14:tracePt t="13638" x="3379788" y="2471738"/>
          <p14:tracePt t="13647" x="3387725" y="2471738"/>
          <p14:tracePt t="13654" x="3403600" y="2471738"/>
          <p14:tracePt t="13662" x="3411538" y="2471738"/>
          <p14:tracePt t="13671" x="3419475" y="2471738"/>
          <p14:tracePt t="13678" x="3427413" y="2471738"/>
          <p14:tracePt t="13686" x="3443288" y="2471738"/>
          <p14:tracePt t="13703" x="3459163" y="2471738"/>
          <p14:tracePt t="13710" x="3467100" y="2463800"/>
          <p14:tracePt t="13718" x="3476625" y="2463800"/>
          <p14:tracePt t="13726" x="3484563" y="2463800"/>
          <p14:tracePt t="13734" x="3492500" y="2463800"/>
          <p14:tracePt t="13742" x="3500438" y="2463800"/>
          <p14:tracePt t="13750" x="3508375" y="2463800"/>
          <p14:tracePt t="13758" x="3516313" y="2463800"/>
          <p14:tracePt t="13766" x="3524250" y="2463800"/>
          <p14:tracePt t="13782" x="3532188" y="2463800"/>
          <p14:tracePt t="13790" x="3548063" y="2463800"/>
          <p14:tracePt t="13798" x="3556000" y="2463800"/>
          <p14:tracePt t="13806" x="3563938" y="2463800"/>
          <p14:tracePt t="13815" x="3579813" y="2463800"/>
          <p14:tracePt t="13823" x="3595688" y="2455863"/>
          <p14:tracePt t="13831" x="3611563" y="2455863"/>
          <p14:tracePt t="13847" x="3627438" y="2455863"/>
          <p14:tracePt t="13855" x="3643313" y="2455863"/>
          <p14:tracePt t="13862" x="3659188" y="2455863"/>
          <p14:tracePt t="13870" x="3675063" y="2455863"/>
          <p14:tracePt t="13878" x="3683000" y="2455863"/>
          <p14:tracePt t="13887" x="3698875" y="2455863"/>
          <p14:tracePt t="13894" x="3714750" y="2447925"/>
          <p14:tracePt t="13902" x="3730625" y="2447925"/>
          <p14:tracePt t="13910" x="3738563" y="2447925"/>
          <p14:tracePt t="13918" x="3746500" y="2447925"/>
          <p14:tracePt t="13927" x="3762375" y="2447925"/>
          <p14:tracePt t="13934" x="3770313" y="2447925"/>
          <p14:tracePt t="13942" x="3778250" y="2447925"/>
          <p14:tracePt t="13950" x="3794125" y="2447925"/>
          <p14:tracePt t="13959" x="3810000" y="2447925"/>
          <p14:tracePt t="13966" x="3817938" y="2447925"/>
          <p14:tracePt t="13974" x="3833813" y="2447925"/>
          <p14:tracePt t="13982" x="3851275" y="2447925"/>
          <p14:tracePt t="13990" x="3859213" y="2447925"/>
          <p14:tracePt t="13998" x="3883025" y="2447925"/>
          <p14:tracePt t="14006" x="3890963" y="2447925"/>
          <p14:tracePt t="14015" x="3898900" y="2447925"/>
          <p14:tracePt t="14023" x="3914775" y="2447925"/>
          <p14:tracePt t="14031" x="3922713" y="2447925"/>
          <p14:tracePt t="14039" x="3930650" y="2447925"/>
          <p14:tracePt t="14047" x="3946525" y="2447925"/>
          <p14:tracePt t="14054" x="3954463" y="2447925"/>
          <p14:tracePt t="14062" x="3970338" y="2447925"/>
          <p14:tracePt t="14070" x="3978275" y="2447925"/>
          <p14:tracePt t="14078" x="3986213" y="2439988"/>
          <p14:tracePt t="14086" x="4002088" y="2439988"/>
          <p14:tracePt t="14094" x="4017963" y="2439988"/>
          <p14:tracePt t="14102" x="4025900" y="2439988"/>
          <p14:tracePt t="14110" x="4033838" y="2439988"/>
          <p14:tracePt t="14118" x="4049713" y="2439988"/>
          <p14:tracePt t="14126" x="4057650" y="2439988"/>
          <p14:tracePt t="14134" x="4073525" y="2439988"/>
          <p14:tracePt t="14142" x="4089400" y="2439988"/>
          <p14:tracePt t="14150" x="4105275" y="2439988"/>
          <p14:tracePt t="14159" x="4129088" y="2439988"/>
          <p14:tracePt t="14166" x="4144963" y="2439988"/>
          <p14:tracePt t="14174" x="4160838" y="2439988"/>
          <p14:tracePt t="14183" x="4176713" y="2439988"/>
          <p14:tracePt t="14190" x="4192588" y="2439988"/>
          <p14:tracePt t="14198" x="4217988" y="2439988"/>
          <p14:tracePt t="14206" x="4233863" y="2439988"/>
          <p14:tracePt t="14215" x="4249738" y="2439988"/>
          <p14:tracePt t="14222" x="4273550" y="2439988"/>
          <p14:tracePt t="14231" x="4289425" y="2439988"/>
          <p14:tracePt t="14238" x="4305300" y="2439988"/>
          <p14:tracePt t="14246" x="4321175" y="2439988"/>
          <p14:tracePt t="14254" x="4337050" y="2439988"/>
          <p14:tracePt t="14262" x="4344988" y="2439988"/>
          <p14:tracePt t="14270" x="4368800" y="2439988"/>
          <p14:tracePt t="14278" x="4384675" y="2439988"/>
          <p14:tracePt t="14286" x="4392613" y="2439988"/>
          <p14:tracePt t="14294" x="4408488" y="2439988"/>
          <p14:tracePt t="14302" x="4416425" y="2439988"/>
          <p14:tracePt t="14311" x="4432300" y="2439988"/>
          <p14:tracePt t="14319" x="4440238" y="2439988"/>
          <p14:tracePt t="14326" x="4448175" y="2439988"/>
          <p14:tracePt t="14334" x="4456113" y="2439988"/>
          <p14:tracePt t="14342" x="4471988" y="2439988"/>
          <p14:tracePt t="14350" x="4479925" y="2439988"/>
          <p14:tracePt t="14358" x="4487863" y="2439988"/>
          <p14:tracePt t="14366" x="4495800" y="2439988"/>
          <p14:tracePt t="14390" x="4503738" y="2439988"/>
          <p14:tracePt t="14398" x="4511675" y="2439988"/>
          <p14:tracePt t="14438" x="4519613" y="2439988"/>
          <p14:tracePt t="14479" x="4527550" y="2439988"/>
          <p14:tracePt t="14503" x="4535488" y="2439988"/>
          <p14:tracePt t="14510" x="4543425" y="2447925"/>
          <p14:tracePt t="14518" x="4559300" y="2447925"/>
          <p14:tracePt t="14527" x="4576763" y="2447925"/>
          <p14:tracePt t="14534" x="4592638" y="2455863"/>
          <p14:tracePt t="14542" x="4616450" y="2455863"/>
          <p14:tracePt t="14550" x="4632325" y="2463800"/>
          <p14:tracePt t="14558" x="4656138" y="2463800"/>
          <p14:tracePt t="14566" x="4679950" y="2463800"/>
          <p14:tracePt t="14574" x="4703763" y="2463800"/>
          <p14:tracePt t="14582" x="4727575" y="2471738"/>
          <p14:tracePt t="14590" x="4743450" y="2471738"/>
          <p14:tracePt t="14598" x="4767263" y="2471738"/>
          <p14:tracePt t="14606" x="4783138" y="2471738"/>
          <p14:tracePt t="14615" x="4799013" y="2471738"/>
          <p14:tracePt t="14622" x="4806950" y="2471738"/>
          <p14:tracePt t="14631" x="4814888" y="2471738"/>
          <p14:tracePt t="14638" x="4830763" y="2471738"/>
          <p14:tracePt t="14646" x="4830763" y="2479675"/>
          <p14:tracePt t="14870" x="4838700" y="2479675"/>
          <p14:tracePt t="14887" x="4846638" y="2479675"/>
          <p14:tracePt t="14903" x="4862513" y="2479675"/>
          <p14:tracePt t="14910" x="4870450" y="2479675"/>
          <p14:tracePt t="14919" x="4878388" y="2479675"/>
          <p14:tracePt t="14926" x="4894263" y="2479675"/>
          <p14:tracePt t="14934" x="4910138" y="2479675"/>
          <p14:tracePt t="14942" x="4933950" y="2479675"/>
          <p14:tracePt t="14950" x="4959350" y="2479675"/>
          <p14:tracePt t="14959" x="4991100" y="2479675"/>
          <p14:tracePt t="14966" x="5014913" y="2479675"/>
          <p14:tracePt t="14974" x="5038725" y="2479675"/>
          <p14:tracePt t="14982" x="5062538" y="2479675"/>
          <p14:tracePt t="14991" x="5086350" y="2479675"/>
          <p14:tracePt t="14998" x="5118100" y="2479675"/>
          <p14:tracePt t="15006" x="5149850" y="2479675"/>
          <p14:tracePt t="15015" x="5181600" y="2479675"/>
          <p14:tracePt t="15022" x="5213350" y="2487613"/>
          <p14:tracePt t="15030" x="5260975" y="2487613"/>
          <p14:tracePt t="15038" x="5292725" y="2487613"/>
          <p14:tracePt t="15046" x="5334000" y="2487613"/>
          <p14:tracePt t="15054" x="5365750" y="2487613"/>
          <p14:tracePt t="15062" x="5397500" y="2487613"/>
          <p14:tracePt t="15070" x="5429250" y="2487613"/>
          <p14:tracePt t="15079" x="5453063" y="2487613"/>
          <p14:tracePt t="15086" x="5492750" y="2495550"/>
          <p14:tracePt t="15094" x="5524500" y="2495550"/>
          <p14:tracePt t="15102" x="5548313" y="2495550"/>
          <p14:tracePt t="15110" x="5572125" y="2495550"/>
          <p14:tracePt t="15118" x="5603875" y="2495550"/>
          <p14:tracePt t="15126" x="5619750" y="2495550"/>
          <p14:tracePt t="15134" x="5651500" y="2495550"/>
          <p14:tracePt t="15142" x="5667375" y="2495550"/>
          <p14:tracePt t="15150" x="5700713" y="2495550"/>
          <p14:tracePt t="15159" x="5724525" y="2495550"/>
          <p14:tracePt t="15166" x="5740400" y="2495550"/>
          <p14:tracePt t="15174" x="5764213" y="2495550"/>
          <p14:tracePt t="15198" x="5803900" y="2495550"/>
          <p14:tracePt t="15199" x="5835650" y="2495550"/>
          <p14:tracePt t="15206" x="5851525" y="2495550"/>
          <p14:tracePt t="15215" x="5875338" y="2495550"/>
          <p14:tracePt t="15223" x="5899150" y="2495550"/>
          <p14:tracePt t="15230" x="5915025" y="2495550"/>
          <p14:tracePt t="15238" x="5938838" y="2495550"/>
          <p14:tracePt t="15246" x="5962650" y="2495550"/>
          <p14:tracePt t="15255" x="5978525" y="2495550"/>
          <p14:tracePt t="15262" x="6002338" y="2495550"/>
          <p14:tracePt t="15270" x="6018213" y="2495550"/>
          <p14:tracePt t="15278" x="6034088" y="2495550"/>
          <p14:tracePt t="15287" x="6059488" y="2495550"/>
          <p14:tracePt t="15294" x="6075363" y="2495550"/>
          <p14:tracePt t="15302" x="6099175" y="2495550"/>
          <p14:tracePt t="15310" x="6115050" y="2495550"/>
          <p14:tracePt t="15318" x="6138863" y="2495550"/>
          <p14:tracePt t="15327" x="6162675" y="2495550"/>
          <p14:tracePt t="15334" x="6178550" y="2495550"/>
          <p14:tracePt t="15342" x="6202363" y="2495550"/>
          <p14:tracePt t="15350" x="6234113" y="2495550"/>
          <p14:tracePt t="15358" x="6249988" y="2495550"/>
          <p14:tracePt t="15366" x="6273800" y="2495550"/>
          <p14:tracePt t="15375" x="6297613" y="2495550"/>
          <p14:tracePt t="15382" x="6329363" y="2495550"/>
          <p14:tracePt t="15391" x="6361113" y="2487613"/>
          <p14:tracePt t="15398" x="6392863" y="2487613"/>
          <p14:tracePt t="15407" x="6426200" y="2487613"/>
          <p14:tracePt t="15415" x="6457950" y="2487613"/>
          <p14:tracePt t="15422" x="6489700" y="2487613"/>
          <p14:tracePt t="15430" x="6521450" y="2487613"/>
          <p14:tracePt t="15439" x="6545263" y="2487613"/>
          <p14:tracePt t="15446" x="6577013" y="2487613"/>
          <p14:tracePt t="15454" x="6600825" y="2487613"/>
          <p14:tracePt t="15462" x="6632575" y="2487613"/>
          <p14:tracePt t="15470" x="6656388" y="2487613"/>
          <p14:tracePt t="15479" x="6688138" y="2487613"/>
          <p14:tracePt t="15486" x="6711950" y="2479675"/>
          <p14:tracePt t="15495" x="6735763" y="2479675"/>
          <p14:tracePt t="15502" x="6759575" y="2479675"/>
          <p14:tracePt t="15511" x="6777038" y="2479675"/>
          <p14:tracePt t="15518" x="6800850" y="2479675"/>
          <p14:tracePt t="15526" x="6824663" y="2479675"/>
          <p14:tracePt t="15534" x="6840538" y="2479675"/>
          <p14:tracePt t="15542" x="6856413" y="2479675"/>
          <p14:tracePt t="15550" x="6880225" y="2479675"/>
          <p14:tracePt t="15558" x="6888163" y="2479675"/>
          <p14:tracePt t="15566" x="6904038" y="2479675"/>
          <p14:tracePt t="15574" x="6911975" y="2479675"/>
          <p14:tracePt t="15582" x="6927850" y="2479675"/>
          <p14:tracePt t="15590" x="6935788" y="2471738"/>
          <p14:tracePt t="15598" x="6943725" y="2471738"/>
          <p14:tracePt t="15606" x="6959600" y="2471738"/>
          <p14:tracePt t="15615" x="6967538" y="2471738"/>
          <p14:tracePt t="15631" x="6983413" y="2471738"/>
          <p14:tracePt t="15639" x="6991350" y="2471738"/>
          <p14:tracePt t="15647" x="6999288" y="2471738"/>
          <p14:tracePt t="15655" x="7007225" y="2471738"/>
          <p14:tracePt t="15662" x="7023100" y="2471738"/>
          <p14:tracePt t="15670" x="7031038" y="2463800"/>
          <p14:tracePt t="15679" x="7046913" y="2463800"/>
          <p14:tracePt t="15686" x="7062788" y="2463800"/>
          <p14:tracePt t="15694" x="7070725" y="2463800"/>
          <p14:tracePt t="15702" x="7086600" y="2463800"/>
          <p14:tracePt t="15710" x="7094538" y="2463800"/>
          <p14:tracePt t="15718" x="7110413" y="2463800"/>
          <p14:tracePt t="15726" x="7126288" y="2455863"/>
          <p14:tracePt t="15734" x="7143750" y="2455863"/>
          <p14:tracePt t="15742" x="7151688" y="2455863"/>
          <p14:tracePt t="15750" x="7167563" y="2455863"/>
          <p14:tracePt t="15759" x="7183438" y="2455863"/>
          <p14:tracePt t="15766" x="7199313" y="2455863"/>
          <p14:tracePt t="15774" x="7215188" y="2455863"/>
          <p14:tracePt t="15782" x="7231063" y="2455863"/>
          <p14:tracePt t="15790" x="7254875" y="2455863"/>
          <p14:tracePt t="15798" x="7270750" y="2455863"/>
          <p14:tracePt t="15806" x="7294563" y="2455863"/>
          <p14:tracePt t="15815" x="7302500" y="2455863"/>
          <p14:tracePt t="15822" x="7326313" y="2455863"/>
          <p14:tracePt t="15831" x="7342188" y="2455863"/>
          <p14:tracePt t="15838" x="7366000" y="2455863"/>
          <p14:tracePt t="15847" x="7373938" y="2455863"/>
          <p14:tracePt t="15854" x="7389813" y="2455863"/>
          <p14:tracePt t="15862" x="7405688" y="2455863"/>
          <p14:tracePt t="15870" x="7421563" y="2455863"/>
          <p14:tracePt t="15878" x="7445375" y="2455863"/>
          <p14:tracePt t="15886" x="7461250" y="2455863"/>
          <p14:tracePt t="15894" x="7477125" y="2455863"/>
          <p14:tracePt t="15902" x="7493000" y="2455863"/>
          <p14:tracePt t="15910" x="7510463" y="2455863"/>
          <p14:tracePt t="15918" x="7526338" y="2455863"/>
          <p14:tracePt t="15926" x="7542213" y="2455863"/>
          <p14:tracePt t="15934" x="7558088" y="2455863"/>
          <p14:tracePt t="15942" x="7573963" y="2455863"/>
          <p14:tracePt t="15950" x="7589838" y="2455863"/>
          <p14:tracePt t="15959" x="7597775" y="2455863"/>
          <p14:tracePt t="15966" x="7605713" y="2455863"/>
          <p14:tracePt t="15974" x="7621588" y="2455863"/>
          <p14:tracePt t="15982" x="7629525" y="2455863"/>
          <p14:tracePt t="15990" x="7637463" y="2455863"/>
          <p14:tracePt t="15998" x="7645400" y="2455863"/>
          <p14:tracePt t="16014" x="7661275" y="2455863"/>
          <p14:tracePt t="16031" x="7669213" y="2455863"/>
          <p14:tracePt t="16038" x="7677150" y="2455863"/>
          <p14:tracePt t="16055" x="7685088" y="2455863"/>
          <p14:tracePt t="16062" x="7693025" y="2455863"/>
          <p14:tracePt t="16070" x="7700963" y="2455863"/>
          <p14:tracePt t="16078" x="7708900" y="2455863"/>
          <p14:tracePt t="16087" x="7716838" y="2447925"/>
          <p14:tracePt t="16098" x="7732713" y="2447925"/>
          <p14:tracePt t="16110" x="7740650" y="2447925"/>
          <p14:tracePt t="16118" x="7756525" y="2447925"/>
          <p14:tracePt t="16126" x="7772400" y="2447925"/>
          <p14:tracePt t="16134" x="7780338" y="2447925"/>
          <p14:tracePt t="16142" x="7796213" y="2447925"/>
          <p14:tracePt t="16150" x="7812088" y="2447925"/>
          <p14:tracePt t="16158" x="7835900" y="2447925"/>
          <p14:tracePt t="16166" x="7851775" y="2447925"/>
          <p14:tracePt t="16174" x="7869238" y="2447925"/>
          <p14:tracePt t="16182" x="7877175" y="2447925"/>
          <p14:tracePt t="16190" x="7900988" y="2447925"/>
          <p14:tracePt t="16198" x="7916863" y="2447925"/>
          <p14:tracePt t="16206" x="7932738" y="2447925"/>
          <p14:tracePt t="16215" x="7948613" y="2447925"/>
          <p14:tracePt t="16222" x="7964488" y="2447925"/>
          <p14:tracePt t="16231" x="7972425" y="2447925"/>
          <p14:tracePt t="16239" x="7988300" y="2447925"/>
          <p14:tracePt t="16246" x="8004175" y="2447925"/>
          <p14:tracePt t="16254" x="8012113" y="2447925"/>
          <p14:tracePt t="16262" x="8020050" y="2447925"/>
          <p14:tracePt t="16270" x="8027988" y="2447925"/>
          <p14:tracePt t="16278" x="8043863" y="2447925"/>
          <p14:tracePt t="16294" x="8051800" y="2447925"/>
          <p14:tracePt t="16302" x="8059738" y="2447925"/>
          <p14:tracePt t="16310" x="8067675" y="2447925"/>
          <p14:tracePt t="16719" x="8059738" y="2447925"/>
          <p14:tracePt t="16726" x="8051800" y="2447925"/>
          <p14:tracePt t="16742" x="8035925" y="2447925"/>
          <p14:tracePt t="16750" x="8012113" y="2447925"/>
          <p14:tracePt t="16758" x="7988300" y="2447925"/>
          <p14:tracePt t="16766" x="7956550" y="2447925"/>
          <p14:tracePt t="16774" x="7908925" y="2447925"/>
          <p14:tracePt t="16782" x="7843838" y="2447925"/>
          <p14:tracePt t="16790" x="7756525" y="2447925"/>
          <p14:tracePt t="16798" x="7661275" y="2447925"/>
          <p14:tracePt t="16807" x="7558088" y="2447925"/>
          <p14:tracePt t="16815" x="7429500" y="2447925"/>
          <p14:tracePt t="16822" x="7270750" y="2463800"/>
          <p14:tracePt t="16831" x="7094538" y="2463800"/>
          <p14:tracePt t="16838" x="6880225" y="2463800"/>
          <p14:tracePt t="16846" x="6656388" y="2471738"/>
          <p14:tracePt t="16855" x="6410325" y="2487613"/>
          <p14:tracePt t="16863" x="6146800" y="2495550"/>
          <p14:tracePt t="16870" x="5883275" y="2511425"/>
          <p14:tracePt t="16878" x="5580063" y="2527300"/>
          <p14:tracePt t="16897" x="4975225" y="2527300"/>
          <p14:tracePt t="16902" x="4672013" y="2527300"/>
          <p14:tracePt t="16910" x="4384675" y="2543175"/>
          <p14:tracePt t="16918" x="4081463" y="2543175"/>
          <p14:tracePt t="16926" x="3770313" y="2551113"/>
          <p14:tracePt t="16934" x="3516313" y="2551113"/>
          <p14:tracePt t="16942" x="3252788" y="2551113"/>
          <p14:tracePt t="16950" x="2997200" y="2551113"/>
          <p14:tracePt t="16958" x="2733675" y="2551113"/>
          <p14:tracePt t="16966" x="2535238" y="2566988"/>
          <p14:tracePt t="16974" x="2319338" y="2566988"/>
          <p14:tracePt t="16982" x="2160588" y="2576513"/>
          <p14:tracePt t="16990" x="2000250" y="2576513"/>
          <p14:tracePt t="16998" x="1873250" y="2576513"/>
          <p14:tracePt t="17006" x="1738313" y="2584450"/>
          <p14:tracePt t="17015" x="1617663" y="2584450"/>
          <p14:tracePt t="17022" x="1530350" y="2592388"/>
          <p14:tracePt t="17032" x="1435100" y="2608263"/>
          <p14:tracePt t="17039" x="1355725" y="2608263"/>
          <p14:tracePt t="17047" x="1266825" y="2608263"/>
          <p14:tracePt t="17054" x="1195388" y="2616200"/>
          <p14:tracePt t="17062" x="1116013" y="2624138"/>
          <p14:tracePt t="17070" x="1052513" y="2624138"/>
          <p14:tracePt t="17078" x="1012825" y="2632075"/>
          <p14:tracePt t="17087" x="957263" y="2640013"/>
          <p14:tracePt t="17094" x="917575" y="2640013"/>
          <p14:tracePt t="17102" x="892175" y="2640013"/>
          <p14:tracePt t="17110" x="876300" y="2647950"/>
          <p14:tracePt t="17118" x="860425" y="2647950"/>
          <p14:tracePt t="17126" x="852488" y="2647950"/>
          <p14:tracePt t="17134" x="844550" y="2655888"/>
          <p14:tracePt t="17150" x="836613" y="2655888"/>
          <p14:tracePt t="17271" x="836613" y="2663825"/>
          <p14:tracePt t="17287" x="828675" y="2671763"/>
          <p14:tracePt t="17295" x="820738" y="2679700"/>
          <p14:tracePt t="17310" x="812800" y="2695575"/>
          <p14:tracePt t="17318" x="812800" y="2703513"/>
          <p14:tracePt t="17326" x="812800" y="2711450"/>
          <p14:tracePt t="17335" x="804863" y="2719388"/>
          <p14:tracePt t="17343" x="804863" y="2735263"/>
          <p14:tracePt t="17350" x="804863" y="2743200"/>
          <p14:tracePt t="17359" x="804863" y="2759075"/>
          <p14:tracePt t="17366" x="804863" y="2767013"/>
          <p14:tracePt t="17374" x="804863" y="2782888"/>
          <p14:tracePt t="17382" x="804863" y="2790825"/>
          <p14:tracePt t="17390" x="804863" y="2806700"/>
          <p14:tracePt t="17399" x="804863" y="2814638"/>
          <p14:tracePt t="17406" x="804863" y="2822575"/>
          <p14:tracePt t="17415" x="812800" y="2830513"/>
          <p14:tracePt t="17422" x="812800" y="2838450"/>
          <p14:tracePt t="17431" x="820738" y="2846388"/>
          <p14:tracePt t="17438" x="828675" y="2854325"/>
          <p14:tracePt t="17447" x="836613" y="2862263"/>
          <p14:tracePt t="17454" x="844550" y="2862263"/>
          <p14:tracePt t="17462" x="852488" y="2870200"/>
          <p14:tracePt t="17470" x="860425" y="2870200"/>
          <p14:tracePt t="17479" x="868363" y="2870200"/>
          <p14:tracePt t="17486" x="876300" y="2878138"/>
          <p14:tracePt t="17494" x="884238" y="2878138"/>
          <p14:tracePt t="17502" x="892175" y="2878138"/>
          <p14:tracePt t="17518" x="908050" y="2878138"/>
          <p14:tracePt t="17526" x="917575" y="2878138"/>
          <p14:tracePt t="17534" x="925513" y="2878138"/>
          <p14:tracePt t="17542" x="933450" y="2878138"/>
          <p14:tracePt t="17550" x="941388" y="2878138"/>
          <p14:tracePt t="17558" x="957263" y="2878138"/>
          <p14:tracePt t="17566" x="965200" y="2878138"/>
          <p14:tracePt t="17574" x="973138" y="2878138"/>
          <p14:tracePt t="17582" x="989013" y="2878138"/>
          <p14:tracePt t="17590" x="1004888" y="2878138"/>
          <p14:tracePt t="17598" x="1012825" y="2870200"/>
          <p14:tracePt t="17606" x="1036638" y="2870200"/>
          <p14:tracePt t="17615" x="1052513" y="2862263"/>
          <p14:tracePt t="17622" x="1060450" y="2862263"/>
          <p14:tracePt t="17631" x="1084263" y="2862263"/>
          <p14:tracePt t="17638" x="1092200" y="2862263"/>
          <p14:tracePt t="17646" x="1116013" y="2862263"/>
          <p14:tracePt t="17654" x="1139825" y="2862263"/>
          <p14:tracePt t="17662" x="1155700" y="2862263"/>
          <p14:tracePt t="17671" x="1171575" y="2854325"/>
          <p14:tracePt t="17678" x="1195388" y="2854325"/>
          <p14:tracePt t="17686" x="1211263" y="2854325"/>
          <p14:tracePt t="17694" x="1235075" y="2854325"/>
          <p14:tracePt t="17702" x="1250950" y="2846388"/>
          <p14:tracePt t="17710" x="1266825" y="2846388"/>
          <p14:tracePt t="17718" x="1292225" y="2846388"/>
          <p14:tracePt t="17726" x="1308100" y="2846388"/>
          <p14:tracePt t="17734" x="1331913" y="2846388"/>
          <p14:tracePt t="17742" x="1355725" y="2838450"/>
          <p14:tracePt t="17750" x="1387475" y="2838450"/>
          <p14:tracePt t="17758" x="1411288" y="2838450"/>
          <p14:tracePt t="17767" x="1435100" y="2838450"/>
          <p14:tracePt t="17774" x="1466850" y="2830513"/>
          <p14:tracePt t="17782" x="1498600" y="2830513"/>
          <p14:tracePt t="17790" x="1522413" y="2830513"/>
          <p14:tracePt t="17798" x="1562100" y="2830513"/>
          <p14:tracePt t="17806" x="1593850" y="2830513"/>
          <p14:tracePt t="17814" x="1617663" y="2830513"/>
          <p14:tracePt t="17822" x="1651000" y="2830513"/>
          <p14:tracePt t="17831" x="1690688" y="2822575"/>
          <p14:tracePt t="17839" x="1722438" y="2822575"/>
          <p14:tracePt t="17846" x="1754188" y="2822575"/>
          <p14:tracePt t="17854" x="1785938" y="2822575"/>
          <p14:tracePt t="17862" x="1817688" y="2822575"/>
          <p14:tracePt t="17871" x="1841500" y="2822575"/>
          <p14:tracePt t="17878" x="1873250" y="2814638"/>
          <p14:tracePt t="17886" x="1905000" y="2814638"/>
          <p14:tracePt t="17894" x="1928813" y="2814638"/>
          <p14:tracePt t="17902" x="1960563" y="2814638"/>
          <p14:tracePt t="17910" x="1984375" y="2814638"/>
          <p14:tracePt t="17918" x="2017713" y="2814638"/>
          <p14:tracePt t="17926" x="2041525" y="2814638"/>
          <p14:tracePt t="17934" x="2073275" y="2814638"/>
          <p14:tracePt t="17942" x="2105025" y="2814638"/>
          <p14:tracePt t="17950" x="2128838" y="2806700"/>
          <p14:tracePt t="17958" x="2152650" y="2806700"/>
          <p14:tracePt t="17966" x="2176463" y="2806700"/>
          <p14:tracePt t="17974" x="2200275" y="2806700"/>
          <p14:tracePt t="17982" x="2232025" y="2806700"/>
          <p14:tracePt t="17990" x="2255838" y="2806700"/>
          <p14:tracePt t="17998" x="2287588" y="2806700"/>
          <p14:tracePt t="18006" x="2311400" y="2806700"/>
          <p14:tracePt t="18015" x="2335213" y="2806700"/>
          <p14:tracePt t="18022" x="2359025" y="2806700"/>
          <p14:tracePt t="18031" x="2384425" y="2806700"/>
          <p14:tracePt t="18039" x="2416175" y="2806700"/>
          <p14:tracePt t="18046" x="2447925" y="2806700"/>
          <p14:tracePt t="18054" x="2471738" y="2806700"/>
          <p14:tracePt t="18063" x="2503488" y="2806700"/>
          <p14:tracePt t="18071" x="2527300" y="2806700"/>
          <p14:tracePt t="18078" x="2559050" y="2806700"/>
          <p14:tracePt t="18087" x="2582863" y="2806700"/>
          <p14:tracePt t="18095" x="2606675" y="2806700"/>
          <p14:tracePt t="18102" x="2630488" y="2806700"/>
          <p14:tracePt t="18110" x="2646363" y="2806700"/>
          <p14:tracePt t="18118" x="2670175" y="2806700"/>
          <p14:tracePt t="18126" x="2686050" y="2806700"/>
          <p14:tracePt t="18134" x="2701925" y="2806700"/>
          <p14:tracePt t="18142" x="2725738" y="2806700"/>
          <p14:tracePt t="18150" x="2741613" y="2806700"/>
          <p14:tracePt t="18158" x="2767013" y="2806700"/>
          <p14:tracePt t="18166" x="2790825" y="2806700"/>
          <p14:tracePt t="18174" x="2814638" y="2806700"/>
          <p14:tracePt t="18182" x="2838450" y="2806700"/>
          <p14:tracePt t="18199" x="2878138" y="2806700"/>
          <p14:tracePt t="18206" x="2901950" y="2814638"/>
          <p14:tracePt t="18215" x="2917825" y="2814638"/>
          <p14:tracePt t="18222" x="2941638" y="2814638"/>
          <p14:tracePt t="18231" x="2973388" y="2814638"/>
          <p14:tracePt t="18238" x="2997200" y="2814638"/>
          <p14:tracePt t="18246" x="3021013" y="2814638"/>
          <p14:tracePt t="18254" x="3044825" y="2822575"/>
          <p14:tracePt t="18262" x="3068638" y="2822575"/>
          <p14:tracePt t="18270" x="3092450" y="2822575"/>
          <p14:tracePt t="18279" x="3109913" y="2822575"/>
          <p14:tracePt t="18286" x="3125788" y="2822575"/>
          <p14:tracePt t="18302" x="3141663" y="2822575"/>
          <p14:tracePt t="18310" x="3157538" y="2822575"/>
          <p14:tracePt t="18318" x="3165475" y="2822575"/>
          <p14:tracePt t="18326" x="3181350" y="2822575"/>
          <p14:tracePt t="18334" x="3189288" y="2822575"/>
          <p14:tracePt t="18342" x="3205163" y="2822575"/>
          <p14:tracePt t="18350" x="3213100" y="2822575"/>
          <p14:tracePt t="18358" x="3228975" y="2822575"/>
          <p14:tracePt t="18366" x="3236913" y="2822575"/>
          <p14:tracePt t="18375" x="3252788" y="2822575"/>
          <p14:tracePt t="18382" x="3260725" y="2822575"/>
          <p14:tracePt t="18390" x="3268663" y="2830513"/>
          <p14:tracePt t="18399" x="3284538" y="2830513"/>
          <p14:tracePt t="18406" x="3300413" y="2830513"/>
          <p14:tracePt t="18415" x="3308350" y="2830513"/>
          <p14:tracePt t="18422" x="3316288" y="2830513"/>
          <p14:tracePt t="18431" x="3332163" y="2830513"/>
          <p14:tracePt t="18438" x="3340100" y="2838450"/>
          <p14:tracePt t="18446" x="3348038" y="2838450"/>
          <p14:tracePt t="18454" x="3355975" y="2838450"/>
          <p14:tracePt t="18462" x="3371850" y="2838450"/>
          <p14:tracePt t="18478" x="3379788" y="2838450"/>
          <p14:tracePt t="18494" x="3387725" y="2838450"/>
          <p14:tracePt t="18518" x="3395663" y="2838450"/>
          <p14:tracePt t="19478" x="3403600" y="2838450"/>
          <p14:tracePt t="19486" x="3403600" y="2846388"/>
          <p14:tracePt t="19510" x="3403600" y="2854325"/>
          <p14:tracePt t="19526" x="3411538" y="2854325"/>
          <p14:tracePt t="22238" x="3411538" y="2862263"/>
          <p14:tracePt t="22246" x="3419475" y="2862263"/>
          <p14:tracePt t="22254" x="3419475" y="2870200"/>
          <p14:tracePt t="23694" x="3427413" y="2870200"/>
          <p14:tracePt t="24054" x="3435350" y="2870200"/>
          <p14:tracePt t="24078" x="3435350" y="2878138"/>
          <p14:tracePt t="24094" x="3443288" y="2878138"/>
          <p14:tracePt t="24134" x="3443288" y="2886075"/>
          <p14:tracePt t="24142" x="3443288" y="2894013"/>
          <p14:tracePt t="24150" x="3443288" y="2901950"/>
          <p14:tracePt t="24158" x="3443288" y="2909888"/>
          <p14:tracePt t="24166" x="3443288" y="2927350"/>
          <p14:tracePt t="24174" x="3443288" y="2943225"/>
          <p14:tracePt t="24182" x="3443288" y="2967038"/>
          <p14:tracePt t="24190" x="3451225" y="2982913"/>
          <p14:tracePt t="24198" x="3451225" y="2998788"/>
          <p14:tracePt t="24206" x="3451225" y="3014663"/>
          <p14:tracePt t="24214" x="3451225" y="3022600"/>
          <p14:tracePt t="24222" x="3451225" y="3038475"/>
          <p14:tracePt t="24231" x="3451225" y="3054350"/>
          <p14:tracePt t="24238" x="3451225" y="3062288"/>
          <p14:tracePt t="24246" x="3451225" y="3070225"/>
          <p14:tracePt t="24254" x="3451225" y="3086100"/>
          <p14:tracePt t="24262" x="3451225" y="3094038"/>
          <p14:tracePt t="24279" x="3451225" y="3109913"/>
          <p14:tracePt t="24286" x="3451225" y="3117850"/>
          <p14:tracePt t="24302" x="3451225" y="3133725"/>
          <p14:tracePt t="24311" x="3451225" y="3141663"/>
          <p14:tracePt t="24318" x="3451225" y="3149600"/>
          <p14:tracePt t="24326" x="3451225" y="3157538"/>
          <p14:tracePt t="24334" x="3451225" y="3173413"/>
          <p14:tracePt t="24342" x="3451225" y="3181350"/>
          <p14:tracePt t="24350" x="3451225" y="3197225"/>
          <p14:tracePt t="24358" x="3451225" y="3213100"/>
          <p14:tracePt t="24366" x="3451225" y="3228975"/>
          <p14:tracePt t="24374" x="3451225" y="3244850"/>
          <p14:tracePt t="24382" x="3451225" y="3252788"/>
          <p14:tracePt t="24390" x="3451225" y="3270250"/>
          <p14:tracePt t="24398" x="3451225" y="3286125"/>
          <p14:tracePt t="24406" x="3451225" y="3302000"/>
          <p14:tracePt t="24414" x="3451225" y="3317875"/>
          <p14:tracePt t="24422" x="3459163" y="3325813"/>
          <p14:tracePt t="24431" x="3459163" y="3341688"/>
          <p14:tracePt t="24446" x="3467100" y="3349625"/>
          <p14:tracePt t="24454" x="3467100" y="3365500"/>
          <p14:tracePt t="24470" x="3476625" y="3373438"/>
          <p14:tracePt t="24591" x="3484563" y="3373438"/>
          <p14:tracePt t="24639" x="3492500" y="3373438"/>
          <p14:tracePt t="24702" x="3500438" y="3373438"/>
          <p14:tracePt t="24718" x="3500438" y="3381375"/>
          <p14:tracePt t="24734" x="3500438" y="3389313"/>
          <p14:tracePt t="24742" x="3508375" y="3397250"/>
          <p14:tracePt t="24750" x="3508375" y="3405188"/>
          <p14:tracePt t="24766" x="3508375" y="3413125"/>
          <p14:tracePt t="24774" x="3508375" y="3421063"/>
          <p14:tracePt t="24782" x="3508375" y="3429000"/>
          <p14:tracePt t="24806" x="3508375" y="3436938"/>
          <p14:tracePt t="24975" x="3516313" y="3436938"/>
          <p14:tracePt t="24990" x="3524250" y="3436938"/>
          <p14:tracePt t="25006" x="3532188" y="3436938"/>
          <p14:tracePt t="25022" x="3540125" y="3436938"/>
          <p14:tracePt t="25030" x="3540125" y="3429000"/>
          <p14:tracePt t="25038" x="3548063" y="3429000"/>
          <p14:tracePt t="25046" x="3556000" y="3429000"/>
          <p14:tracePt t="25054" x="3563938" y="3429000"/>
          <p14:tracePt t="25070" x="3571875" y="3429000"/>
          <p14:tracePt t="25086" x="3579813" y="3429000"/>
          <p14:tracePt t="25102" x="3587750" y="3429000"/>
          <p14:tracePt t="25119" x="3595688" y="3429000"/>
          <p14:tracePt t="25399" x="3603625" y="3429000"/>
          <p14:tracePt t="25406" x="3603625" y="3421063"/>
          <p14:tracePt t="25414" x="3603625" y="3413125"/>
          <p14:tracePt t="25422" x="3611563" y="3413125"/>
          <p14:tracePt t="25431" x="3611563" y="3405188"/>
          <p14:tracePt t="25438" x="3619500" y="3405188"/>
          <p14:tracePt t="25446" x="3627438" y="3405188"/>
          <p14:tracePt t="25454" x="3627438" y="3397250"/>
          <p14:tracePt t="25462" x="3635375" y="3397250"/>
          <p14:tracePt t="25591" x="3635375" y="3405188"/>
          <p14:tracePt t="25598" x="3635375" y="3413125"/>
          <p14:tracePt t="25606" x="3651250" y="3421063"/>
          <p14:tracePt t="25630" x="3651250" y="3429000"/>
          <p14:tracePt t="25679" x="3667125" y="3429000"/>
          <p14:tracePt t="25694" x="3675063" y="3429000"/>
          <p14:tracePt t="25702" x="3675063" y="3421063"/>
          <p14:tracePt t="25710" x="3683000" y="3421063"/>
          <p14:tracePt t="25718" x="3690938" y="3405188"/>
          <p14:tracePt t="25726" x="3698875" y="3405188"/>
          <p14:tracePt t="25734" x="3714750" y="3405188"/>
          <p14:tracePt t="25742" x="3722688" y="3389313"/>
          <p14:tracePt t="25750" x="3730625" y="3389313"/>
          <p14:tracePt t="25766" x="3746500" y="3381375"/>
          <p14:tracePt t="25774" x="3746500" y="3373438"/>
          <p14:tracePt t="26022" x="3754438" y="3373438"/>
          <p14:tracePt t="26046" x="3762375" y="3365500"/>
          <p14:tracePt t="26054" x="3770313" y="3365500"/>
          <p14:tracePt t="26062" x="3770313" y="3357563"/>
          <p14:tracePt t="26070" x="3786188" y="3357563"/>
          <p14:tracePt t="26078" x="3794125" y="3357563"/>
          <p14:tracePt t="26086" x="3794125" y="3341688"/>
          <p14:tracePt t="26094" x="3802063" y="3341688"/>
          <p14:tracePt t="26102" x="3810000" y="3333750"/>
          <p14:tracePt t="26118" x="3817938" y="3325813"/>
          <p14:tracePt t="26126" x="3825875" y="3317875"/>
          <p14:tracePt t="26159" x="3833813" y="3309938"/>
          <p14:tracePt t="26174" x="3843338" y="3309938"/>
          <p14:tracePt t="26238" x="3851275" y="3309938"/>
          <p14:tracePt t="26262" x="3851275" y="3302000"/>
          <p14:tracePt t="26270" x="3859213" y="3302000"/>
          <p14:tracePt t="26286" x="3859213" y="3294063"/>
          <p14:tracePt t="26295" x="3867150" y="3286125"/>
          <p14:tracePt t="26302" x="3875088" y="3286125"/>
          <p14:tracePt t="26310" x="3875088" y="3278188"/>
          <p14:tracePt t="26326" x="3875088" y="3270250"/>
          <p14:tracePt t="26334" x="3883025" y="3270250"/>
          <p14:tracePt t="26614" x="3890963" y="3270250"/>
          <p14:tracePt t="26750" x="3898900" y="3270250"/>
          <p14:tracePt t="26766" x="3906838" y="3270250"/>
          <p14:tracePt t="26790" x="3914775" y="3270250"/>
          <p14:tracePt t="26798" x="3922713" y="3270250"/>
          <p14:tracePt t="26814" x="3930650" y="3270250"/>
          <p14:tracePt t="26822" x="3938588" y="3270250"/>
          <p14:tracePt t="26838" x="3946525" y="3270250"/>
          <p14:tracePt t="28054" x="3946525" y="3278188"/>
          <p14:tracePt t="28102" x="3946525" y="3286125"/>
          <p14:tracePt t="28486" x="3954463" y="3286125"/>
          <p14:tracePt t="28606" x="3954463" y="3294063"/>
          <p14:tracePt t="28614" x="3954463" y="3302000"/>
          <p14:tracePt t="28622" x="3954463" y="3309938"/>
          <p14:tracePt t="28630" x="3970338" y="3317875"/>
          <p14:tracePt t="28646" x="3970338" y="3341688"/>
          <p14:tracePt t="28662" x="3970338" y="3349625"/>
          <p14:tracePt t="28679" x="3978275" y="3349625"/>
          <p14:tracePt t="28686" x="3978275" y="3357563"/>
          <p14:tracePt t="28694" x="3986213" y="3357563"/>
          <p14:tracePt t="28750" x="3986213" y="3349625"/>
          <p14:tracePt t="28758" x="4002088" y="3341688"/>
          <p14:tracePt t="28774" x="4002088" y="3333750"/>
          <p14:tracePt t="28782" x="4010025" y="3325813"/>
          <p14:tracePt t="28790" x="4017963" y="3317875"/>
          <p14:tracePt t="28806" x="4025900" y="3309938"/>
          <p14:tracePt t="28822" x="4033838" y="3309938"/>
          <p14:tracePt t="28830" x="4033838" y="3302000"/>
          <p14:tracePt t="28958" x="4041775" y="3302000"/>
          <p14:tracePt t="28966" x="4049713" y="3302000"/>
          <p14:tracePt t="28974" x="4057650" y="3309938"/>
          <p14:tracePt t="28990" x="4065588" y="3309938"/>
          <p14:tracePt t="28998" x="4081463" y="3317875"/>
          <p14:tracePt t="29006" x="4081463" y="3325813"/>
          <p14:tracePt t="29014" x="4097338" y="3325813"/>
          <p14:tracePt t="29022" x="4113213" y="3333750"/>
          <p14:tracePt t="29031" x="4121150" y="3333750"/>
          <p14:tracePt t="29038" x="4129088" y="3341688"/>
          <p14:tracePt t="29046" x="4144963" y="3341688"/>
          <p14:tracePt t="29054" x="4160838" y="3341688"/>
          <p14:tracePt t="29062" x="4176713" y="3341688"/>
          <p14:tracePt t="29070" x="4184650" y="3341688"/>
          <p14:tracePt t="29078" x="4192588" y="3341688"/>
          <p14:tracePt t="29086" x="4200525" y="3341688"/>
          <p14:tracePt t="29094" x="4210050" y="3341688"/>
          <p14:tracePt t="29102" x="4217988" y="3341688"/>
          <p14:tracePt t="29110" x="4233863" y="3341688"/>
          <p14:tracePt t="29118" x="4233863" y="3333750"/>
          <p14:tracePt t="29126" x="4241800" y="3333750"/>
          <p14:tracePt t="29134" x="4241800" y="3325813"/>
          <p14:tracePt t="29142" x="4257675" y="3325813"/>
          <p14:tracePt t="29150" x="4257675" y="3317875"/>
          <p14:tracePt t="29158" x="4265613" y="3317875"/>
          <p14:tracePt t="29174" x="4273550" y="3317875"/>
          <p14:tracePt t="29197" x="4281488" y="3317875"/>
          <p14:tracePt t="29199" x="4289425" y="3309938"/>
          <p14:tracePt t="29206" x="4297363" y="3309938"/>
          <p14:tracePt t="29222" x="4313238" y="3309938"/>
          <p14:tracePt t="29231" x="4329113" y="3309938"/>
          <p14:tracePt t="29238" x="4337050" y="3309938"/>
          <p14:tracePt t="29246" x="4344988" y="3309938"/>
          <p14:tracePt t="29254" x="4368800" y="3309938"/>
          <p14:tracePt t="29262" x="4376738" y="3309938"/>
          <p14:tracePt t="29270" x="4392613" y="3317875"/>
          <p14:tracePt t="29279" x="4416425" y="3317875"/>
          <p14:tracePt t="29286" x="4424363" y="3325813"/>
          <p14:tracePt t="29294" x="4456113" y="3325813"/>
          <p14:tracePt t="29302" x="4479925" y="3333750"/>
          <p14:tracePt t="29310" x="4519613" y="3333750"/>
          <p14:tracePt t="29318" x="4551363" y="3333750"/>
          <p14:tracePt t="29326" x="4584700" y="3333750"/>
          <p14:tracePt t="29334" x="4616450" y="3333750"/>
          <p14:tracePt t="29342" x="4656138" y="3333750"/>
          <p14:tracePt t="29350" x="4703763" y="3333750"/>
          <p14:tracePt t="29358" x="4743450" y="3333750"/>
          <p14:tracePt t="29366" x="4791075" y="3333750"/>
          <p14:tracePt t="29374" x="4822825" y="3333750"/>
          <p14:tracePt t="29382" x="4862513" y="3333750"/>
          <p14:tracePt t="29390" x="4902200" y="3325813"/>
          <p14:tracePt t="29398" x="4943475" y="3325813"/>
          <p14:tracePt t="29406" x="4975225" y="3325813"/>
          <p14:tracePt t="29414" x="5006975" y="3325813"/>
          <p14:tracePt t="29422" x="5054600" y="3325813"/>
          <p14:tracePt t="29430" x="5086350" y="3325813"/>
          <p14:tracePt t="29438" x="5118100" y="3317875"/>
          <p14:tracePt t="29446" x="5149850" y="3317875"/>
          <p14:tracePt t="29454" x="5189538" y="3317875"/>
          <p14:tracePt t="29463" x="5221288" y="3317875"/>
          <p14:tracePt t="29470" x="5245100" y="3317875"/>
          <p14:tracePt t="29478" x="5268913" y="3317875"/>
          <p14:tracePt t="29486" x="5292725" y="3317875"/>
          <p14:tracePt t="29495" x="5310188" y="3309938"/>
          <p14:tracePt t="29502" x="5326063" y="3309938"/>
          <p14:tracePt t="29510" x="5341938" y="3309938"/>
          <p14:tracePt t="29518" x="5357813" y="3309938"/>
          <p14:tracePt t="29526" x="5373688" y="3309938"/>
          <p14:tracePt t="29534" x="5389563" y="3309938"/>
          <p14:tracePt t="29542" x="5397500" y="3309938"/>
          <p14:tracePt t="29550" x="5413375" y="3309938"/>
          <p14:tracePt t="29558" x="5429250" y="3309938"/>
          <p14:tracePt t="29566" x="5453063" y="3309938"/>
          <p14:tracePt t="29574" x="5468938" y="3309938"/>
          <p14:tracePt t="29582" x="5500688" y="3317875"/>
          <p14:tracePt t="29590" x="5524500" y="3317875"/>
          <p14:tracePt t="29598" x="5540375" y="3317875"/>
          <p14:tracePt t="29606" x="5572125" y="3317875"/>
          <p14:tracePt t="29614" x="5588000" y="3317875"/>
          <p14:tracePt t="29623" x="5603875" y="3317875"/>
          <p14:tracePt t="29630" x="5627688" y="3317875"/>
          <p14:tracePt t="29639" x="5651500" y="3317875"/>
          <p14:tracePt t="29646" x="5684838" y="3317875"/>
          <p14:tracePt t="29654" x="5708650" y="3317875"/>
          <p14:tracePt t="29662" x="5732463" y="3317875"/>
          <p14:tracePt t="29670" x="5756275" y="3317875"/>
          <p14:tracePt t="29678" x="5780088" y="3317875"/>
          <p14:tracePt t="29686" x="5795963" y="3317875"/>
          <p14:tracePt t="29694" x="5811838" y="3317875"/>
          <p14:tracePt t="29702" x="5827713" y="3317875"/>
          <p14:tracePt t="29710" x="5843588" y="3317875"/>
          <p14:tracePt t="29718" x="5859463" y="3317875"/>
          <p14:tracePt t="29726" x="5875338" y="3317875"/>
          <p14:tracePt t="29734" x="5891213" y="3317875"/>
          <p14:tracePt t="29742" x="5899150" y="3317875"/>
          <p14:tracePt t="29750" x="5915025" y="3317875"/>
          <p14:tracePt t="29758" x="5938838" y="3317875"/>
          <p14:tracePt t="29766" x="5954713" y="3325813"/>
          <p14:tracePt t="29774" x="5962650" y="3325813"/>
          <p14:tracePt t="29782" x="5970588" y="3325813"/>
          <p14:tracePt t="29790" x="5986463" y="3325813"/>
          <p14:tracePt t="29798" x="6010275" y="3325813"/>
          <p14:tracePt t="29806" x="6026150" y="3325813"/>
          <p14:tracePt t="29814" x="6043613" y="3325813"/>
          <p14:tracePt t="29822" x="6051550" y="3325813"/>
          <p14:tracePt t="29831" x="6067425" y="3325813"/>
          <p14:tracePt t="29838" x="6083300" y="3325813"/>
          <p14:tracePt t="29846" x="6107113" y="3325813"/>
          <p14:tracePt t="29854" x="6122988" y="3325813"/>
          <p14:tracePt t="29862" x="6146800" y="3325813"/>
          <p14:tracePt t="29870" x="6170613" y="3325813"/>
          <p14:tracePt t="29878" x="6186488" y="3325813"/>
          <p14:tracePt t="29886" x="6210300" y="3325813"/>
          <p14:tracePt t="29894" x="6226175" y="3325813"/>
          <p14:tracePt t="29902" x="6242050" y="3325813"/>
          <p14:tracePt t="29910" x="6265863" y="3325813"/>
          <p14:tracePt t="29918" x="6281738" y="3325813"/>
          <p14:tracePt t="29926" x="6289675" y="3325813"/>
          <p14:tracePt t="29934" x="6313488" y="3325813"/>
          <p14:tracePt t="29942" x="6329363" y="3325813"/>
          <p14:tracePt t="29950" x="6337300" y="3325813"/>
          <p14:tracePt t="29959" x="6353175" y="3325813"/>
          <p14:tracePt t="29966" x="6369050" y="3325813"/>
          <p14:tracePt t="29974" x="6384925" y="3325813"/>
          <p14:tracePt t="29982" x="6410325" y="3325813"/>
          <p14:tracePt t="29990" x="6418263" y="3325813"/>
          <p14:tracePt t="29998" x="6434138" y="3325813"/>
          <p14:tracePt t="30006" x="6450013" y="3325813"/>
          <p14:tracePt t="30014" x="6465888" y="3325813"/>
          <p14:tracePt t="30022" x="6481763" y="3325813"/>
          <p14:tracePt t="30031" x="6497638" y="3325813"/>
          <p14:tracePt t="30038" x="6513513" y="3325813"/>
          <p14:tracePt t="30046" x="6529388" y="3325813"/>
          <p14:tracePt t="30054" x="6537325" y="3325813"/>
          <p14:tracePt t="30062" x="6553200" y="3325813"/>
          <p14:tracePt t="30081" x="6584950" y="3325813"/>
          <p14:tracePt t="30086" x="6600825" y="3325813"/>
          <p14:tracePt t="30094" x="6624638" y="3325813"/>
          <p14:tracePt t="30102" x="6648450" y="3325813"/>
          <p14:tracePt t="30110" x="6664325" y="3325813"/>
          <p14:tracePt t="30118" x="6688138" y="3325813"/>
          <p14:tracePt t="30126" x="6711950" y="3325813"/>
          <p14:tracePt t="30134" x="6743700" y="3325813"/>
          <p14:tracePt t="30142" x="6777038" y="3325813"/>
          <p14:tracePt t="30150" x="6808788" y="3325813"/>
          <p14:tracePt t="30158" x="6848475" y="3325813"/>
          <p14:tracePt t="30166" x="6880225" y="3333750"/>
          <p14:tracePt t="30174" x="6911975" y="3333750"/>
          <p14:tracePt t="30182" x="6959600" y="3341688"/>
          <p14:tracePt t="30190" x="7007225" y="3341688"/>
          <p14:tracePt t="30198" x="7046913" y="3349625"/>
          <p14:tracePt t="30206" x="7086600" y="3349625"/>
          <p14:tracePt t="30214" x="7110413" y="3349625"/>
          <p14:tracePt t="30222" x="7143750" y="3349625"/>
          <p14:tracePt t="30231" x="7159625" y="3341688"/>
          <p14:tracePt t="30238" x="7167563" y="3325813"/>
          <p14:tracePt t="30246" x="7175500" y="3302000"/>
          <p14:tracePt t="30254" x="7167563" y="3278188"/>
          <p14:tracePt t="30262" x="7167563" y="3270250"/>
          <p14:tracePt t="30270" x="7167563" y="3244850"/>
          <p14:tracePt t="30278" x="7167563" y="3189288"/>
          <p14:tracePt t="30615" x="7159625" y="3189288"/>
          <p14:tracePt t="30622" x="7078663" y="3181350"/>
          <p14:tracePt t="30630" x="6999288" y="3181350"/>
          <p14:tracePt t="30638" x="6919913" y="3181350"/>
          <p14:tracePt t="30646" x="6864350" y="3181350"/>
          <p14:tracePt t="30655" x="6800850" y="3205163"/>
          <p14:tracePt t="30662" x="6751638" y="3228975"/>
          <p14:tracePt t="30670" x="6711950" y="3252788"/>
          <p14:tracePt t="30678" x="6672263" y="3278188"/>
          <p14:tracePt t="30686" x="6624638" y="3302000"/>
          <p14:tracePt t="30694" x="6592888" y="3325813"/>
          <p14:tracePt t="30702" x="6537325" y="3349625"/>
          <p14:tracePt t="30710" x="6513513" y="3381375"/>
          <p14:tracePt t="30718" x="6489700" y="3413125"/>
          <p14:tracePt t="30726" x="6465888" y="3460750"/>
          <p14:tracePt t="30734" x="6457950" y="3508375"/>
          <p14:tracePt t="30742" x="6450013" y="3556000"/>
          <p14:tracePt t="30750" x="6442075" y="3613150"/>
          <p14:tracePt t="30758" x="6442075" y="3668713"/>
          <p14:tracePt t="30766" x="6442075" y="3732213"/>
          <p14:tracePt t="30774" x="6442075" y="3787775"/>
          <p14:tracePt t="30782" x="6442075" y="3827463"/>
          <p14:tracePt t="30798" x="6442075" y="3851275"/>
          <p14:tracePt t="30806" x="6442075" y="3875088"/>
          <p14:tracePt t="30814" x="6442075" y="3906838"/>
          <p14:tracePt t="30822" x="6442075" y="3930650"/>
          <p14:tracePt t="30830" x="6450013" y="3948113"/>
          <p14:tracePt t="30838" x="6465888" y="3971925"/>
          <p14:tracePt t="30846" x="6473825" y="3995738"/>
          <p14:tracePt t="30854" x="6481763" y="4011613"/>
          <p14:tracePt t="30862" x="6489700" y="4035425"/>
          <p14:tracePt t="30870" x="6489700" y="4043363"/>
          <p14:tracePt t="30878" x="6489700" y="4051300"/>
          <p14:tracePt t="30886" x="6497638" y="4067175"/>
          <p14:tracePt t="30897" x="6497638" y="4083050"/>
          <p14:tracePt t="30902" x="6497638" y="4090988"/>
          <p14:tracePt t="30910" x="6497638" y="4098925"/>
          <p14:tracePt t="30918" x="6505575" y="4106863"/>
          <p14:tracePt t="30934" x="6505575" y="4122738"/>
          <p14:tracePt t="30950" x="6513513" y="4130675"/>
          <p14:tracePt t="30966" x="6513513" y="4138613"/>
          <p14:tracePt t="30982" x="6513513" y="4146550"/>
          <p14:tracePt t="30990" x="6513513" y="4154488"/>
          <p14:tracePt t="30998" x="6521450" y="4154488"/>
          <p14:tracePt t="31006" x="6521450" y="4162425"/>
          <p14:tracePt t="31014" x="6529388" y="4162425"/>
          <p14:tracePt t="31038" x="6537325" y="4170363"/>
          <p14:tracePt t="31070" x="6537325" y="4178300"/>
          <p14:tracePt t="31078" x="6545263" y="4178300"/>
          <p14:tracePt t="31111" x="6545263" y="4186238"/>
          <p14:tracePt t="31118" x="6553200" y="4186238"/>
          <p14:tracePt t="31126" x="6561138" y="4186238"/>
          <p14:tracePt t="31134" x="6561138" y="4194175"/>
          <p14:tracePt t="31158" x="6569075" y="4202113"/>
          <p14:tracePt t="31166" x="6577013" y="4202113"/>
          <p14:tracePt t="31174" x="6584950" y="4210050"/>
          <p14:tracePt t="31182" x="6592888" y="4217988"/>
          <p14:tracePt t="31190" x="6600825" y="4217988"/>
          <p14:tracePt t="31198" x="6616700" y="4225925"/>
          <p14:tracePt t="31206" x="6624638" y="4233863"/>
          <p14:tracePt t="31214" x="6632575" y="4233863"/>
          <p14:tracePt t="31222" x="6656388" y="4241800"/>
          <p14:tracePt t="31231" x="6664325" y="4241800"/>
          <p14:tracePt t="31238" x="6672263" y="4249738"/>
          <p14:tracePt t="31246" x="6688138" y="4257675"/>
          <p14:tracePt t="31262" x="6696075" y="4257675"/>
          <p14:tracePt t="31270" x="6711950" y="4257675"/>
          <p14:tracePt t="31286" x="6719888" y="4257675"/>
          <p14:tracePt t="31295" x="6727825" y="4257675"/>
          <p14:tracePt t="31302" x="6735763" y="4257675"/>
          <p14:tracePt t="31311" x="6743700" y="4257675"/>
          <p14:tracePt t="31318" x="6751638" y="4257675"/>
          <p14:tracePt t="31326" x="6759575" y="4257675"/>
          <p14:tracePt t="31334" x="6777038" y="4257675"/>
          <p14:tracePt t="31343" x="6784975" y="4257675"/>
          <p14:tracePt t="31359" x="6800850" y="4257675"/>
          <p14:tracePt t="31375" x="6808788" y="4257675"/>
          <p14:tracePt t="31382" x="6824663" y="4257675"/>
          <p14:tracePt t="31398" x="6832600" y="4257675"/>
          <p14:tracePt t="31407" x="6848475" y="4249738"/>
          <p14:tracePt t="31414" x="6856413" y="4249738"/>
          <p14:tracePt t="31423" x="6864350" y="4249738"/>
          <p14:tracePt t="31431" x="6872288" y="4249738"/>
          <p14:tracePt t="31454" x="6880225" y="4249738"/>
          <p14:tracePt t="31630" x="6888163" y="4249738"/>
          <p14:tracePt t="31814" x="6896100" y="4249738"/>
          <p14:tracePt t="31846" x="6904038" y="4249738"/>
          <p14:tracePt t="31870" x="6911975" y="4241800"/>
          <p14:tracePt t="31878" x="6919913" y="4241800"/>
          <p14:tracePt t="31902" x="6927850" y="4241800"/>
          <p14:tracePt t="31943" x="6935788" y="4241800"/>
          <p14:tracePt t="31950" x="6943725" y="4241800"/>
          <p14:tracePt t="32022" x="6943725" y="4233863"/>
          <p14:tracePt t="32038" x="6951663" y="4233863"/>
          <p14:tracePt t="32350" x="6959600" y="4233863"/>
          <p14:tracePt t="32358" x="6959600" y="4225925"/>
          <p14:tracePt t="32398" x="6967538" y="4217988"/>
          <p14:tracePt t="32422" x="6975475" y="4217988"/>
          <p14:tracePt t="32430" x="6975475" y="4210050"/>
          <p14:tracePt t="32462" x="6975475" y="4202113"/>
          <p14:tracePt t="32495" x="6975475" y="4194175"/>
          <p14:tracePt t="33055" x="6983413" y="4194175"/>
          <p14:tracePt t="33319" x="6991350" y="4194175"/>
          <p14:tracePt t="33334" x="6999288" y="4194175"/>
          <p14:tracePt t="33350" x="6999288" y="4186238"/>
          <p14:tracePt t="33358" x="7015163" y="4186238"/>
          <p14:tracePt t="33374" x="7023100" y="4186238"/>
          <p14:tracePt t="33559" x="7031038" y="4186238"/>
          <p14:tracePt t="33566" x="7038975" y="4186238"/>
          <p14:tracePt t="33607" x="7046913" y="4186238"/>
          <p14:tracePt t="33622" x="7054850" y="4186238"/>
          <p14:tracePt t="33646" x="7070725" y="4186238"/>
          <p14:tracePt t="33654" x="7078663" y="4186238"/>
          <p14:tracePt t="33672" x="7094538" y="4186238"/>
          <p14:tracePt t="33678" x="7102475" y="4186238"/>
          <p14:tracePt t="33686" x="7110413" y="4186238"/>
          <p14:tracePt t="33702" x="7118350" y="4186238"/>
          <p14:tracePt t="33718" x="7126288" y="4194175"/>
          <p14:tracePt t="33734" x="7135813" y="4202113"/>
          <p14:tracePt t="33742" x="7143750" y="4202113"/>
          <p14:tracePt t="33766" x="7151688" y="4202113"/>
          <p14:tracePt t="33782" x="7151688" y="4210050"/>
          <p14:tracePt t="33855" x="7159625" y="4210050"/>
          <p14:tracePt t="33894" x="7175500" y="4210050"/>
          <p14:tracePt t="33919" x="7183438" y="4210050"/>
          <p14:tracePt t="33926" x="7183438" y="4202113"/>
          <p14:tracePt t="33934" x="7191375" y="4202113"/>
          <p14:tracePt t="33942" x="7191375" y="4194175"/>
          <p14:tracePt t="33958" x="7199313" y="4194175"/>
          <p14:tracePt t="34062" x="7207250" y="4194175"/>
          <p14:tracePt t="34070" x="7207250" y="4202113"/>
          <p14:tracePt t="34086" x="7207250" y="4210050"/>
          <p14:tracePt t="34102" x="7207250" y="4225925"/>
          <p14:tracePt t="34110" x="7215188" y="4225925"/>
          <p14:tracePt t="34118" x="7215188" y="4233863"/>
          <p14:tracePt t="34134" x="7215188" y="4241800"/>
          <p14:tracePt t="34150" x="7223125" y="4241800"/>
          <p14:tracePt t="34158" x="7223125" y="4249738"/>
          <p14:tracePt t="34231" x="7231063" y="4249738"/>
          <p14:tracePt t="34247" x="7239000" y="4241800"/>
          <p14:tracePt t="34254" x="7239000" y="4233863"/>
          <p14:tracePt t="34263" x="7246938" y="4225925"/>
          <p14:tracePt t="34279" x="7254875" y="4217988"/>
          <p14:tracePt t="34295" x="7254875" y="4210050"/>
          <p14:tracePt t="34390" x="7262813" y="4210050"/>
          <p14:tracePt t="34774" x="7262813" y="4217988"/>
          <p14:tracePt t="34919" x="7270750" y="4217988"/>
          <p14:tracePt t="34998" x="7270750" y="4225925"/>
          <p14:tracePt t="35006" x="7270750" y="4233863"/>
          <p14:tracePt t="35014" x="7270750" y="4241800"/>
          <p14:tracePt t="35022" x="7278688" y="4241800"/>
          <p14:tracePt t="35031" x="7278688" y="4257675"/>
          <p14:tracePt t="35047" x="7278688" y="4265613"/>
          <p14:tracePt t="35054" x="7286625" y="4273550"/>
          <p14:tracePt t="35078" x="7294563" y="4273550"/>
          <p14:tracePt t="35086" x="7302500" y="4273550"/>
          <p14:tracePt t="35110" x="7310438" y="4273550"/>
          <p14:tracePt t="35126" x="7318375" y="4265613"/>
          <p14:tracePt t="35134" x="7326313" y="4257675"/>
          <p14:tracePt t="35142" x="7326313" y="4241800"/>
          <p14:tracePt t="35150" x="7334250" y="4225925"/>
          <p14:tracePt t="35158" x="7342188" y="4217988"/>
          <p14:tracePt t="35166" x="7342188" y="4210050"/>
          <p14:tracePt t="35182" x="7350125" y="4210050"/>
          <p14:tracePt t="35190" x="7350125" y="4202113"/>
          <p14:tracePt t="35278" x="7350125" y="4210050"/>
          <p14:tracePt t="35286" x="7350125" y="4217988"/>
          <p14:tracePt t="35534" x="7342188" y="4210050"/>
          <p14:tracePt t="35543" x="7334250" y="4210050"/>
          <p14:tracePt t="35550" x="7318375" y="4194175"/>
          <p14:tracePt t="35558" x="7302500" y="4194175"/>
          <p14:tracePt t="35566" x="7278688" y="4178300"/>
          <p14:tracePt t="35574" x="7254875" y="4170363"/>
          <p14:tracePt t="35582" x="7207250" y="4146550"/>
          <p14:tracePt t="35590" x="7151688" y="4106863"/>
          <p14:tracePt t="35598" x="7078663" y="4083050"/>
          <p14:tracePt t="35606" x="7023100" y="4043363"/>
          <p14:tracePt t="35614" x="6943725" y="4019550"/>
          <p14:tracePt t="35622" x="6880225" y="3987800"/>
          <p14:tracePt t="35630" x="6808788" y="3948113"/>
          <p14:tracePt t="35638" x="6751638" y="3914775"/>
          <p14:tracePt t="35647" x="6680200" y="3883025"/>
          <p14:tracePt t="35654" x="6616700" y="3851275"/>
          <p14:tracePt t="35662" x="6545263" y="3803650"/>
          <p14:tracePt t="35670" x="6481763" y="3756025"/>
          <p14:tracePt t="35678" x="6410325" y="3724275"/>
          <p14:tracePt t="35686" x="6345238" y="3676650"/>
          <p14:tracePt t="35694" x="6281738" y="3636963"/>
          <p14:tracePt t="35702" x="6226175" y="3595688"/>
          <p14:tracePt t="35710" x="6162675" y="3548063"/>
          <p14:tracePt t="35718" x="6107113" y="3516313"/>
          <p14:tracePt t="35726" x="6051550" y="3468688"/>
          <p14:tracePt t="35734" x="5994400" y="3436938"/>
          <p14:tracePt t="35742" x="5946775" y="3405188"/>
          <p14:tracePt t="35750" x="5883275" y="3357563"/>
          <p14:tracePt t="35758" x="5827713" y="3317875"/>
          <p14:tracePt t="35766" x="5764213" y="3278188"/>
          <p14:tracePt t="35774" x="5716588" y="3244850"/>
          <p14:tracePt t="35782" x="5659438" y="3213100"/>
          <p14:tracePt t="35790" x="5603875" y="3173413"/>
          <p14:tracePt t="35798" x="5548313" y="3133725"/>
          <p14:tracePt t="35806" x="5476875" y="3101975"/>
          <p14:tracePt t="35814" x="5413375" y="3070225"/>
          <p14:tracePt t="35823" x="5341938" y="3014663"/>
          <p14:tracePt t="35830" x="5268913" y="2982913"/>
          <p14:tracePt t="35838" x="5213350" y="2959100"/>
          <p14:tracePt t="35847" x="5157788" y="2935288"/>
          <p14:tracePt t="35854" x="5102225" y="2909888"/>
          <p14:tracePt t="35862" x="5046663" y="2894013"/>
          <p14:tracePt t="35870" x="5006975" y="2870200"/>
          <p14:tracePt t="35878" x="4959350" y="2846388"/>
          <p14:tracePt t="35886" x="4926013" y="2830513"/>
          <p14:tracePt t="35894" x="4894263" y="2830513"/>
          <p14:tracePt t="35902" x="4870450" y="2814638"/>
          <p14:tracePt t="35910" x="4846638" y="2806700"/>
          <p14:tracePt t="35918" x="4830763" y="2806700"/>
          <p14:tracePt t="35926" x="4814888" y="2806700"/>
          <p14:tracePt t="35934" x="4806950" y="2798763"/>
          <p14:tracePt t="35942" x="4799013" y="2798763"/>
          <p14:tracePt t="35950" x="4791075" y="2798763"/>
          <p14:tracePt t="35958" x="4783138" y="2790825"/>
          <p14:tracePt t="35974" x="4775200" y="2790825"/>
          <p14:tracePt t="36311" x="4783138" y="2790825"/>
          <p14:tracePt t="36383" x="4791075" y="2790825"/>
          <p14:tracePt t="36662" x="4791075" y="2798763"/>
          <p14:tracePt t="36670" x="4791075" y="2806700"/>
          <p14:tracePt t="36686" x="4799013" y="2814638"/>
          <p14:tracePt t="36814" x="4806950" y="2814638"/>
          <p14:tracePt t="36846" x="4814888" y="2814638"/>
          <p14:tracePt t="36990" x="4814888" y="2822575"/>
          <p14:tracePt t="37399" x="4822825" y="2822575"/>
          <p14:tracePt t="37486" x="4830763" y="2822575"/>
          <p14:tracePt t="38807" x="4838700" y="2822575"/>
          <p14:tracePt t="38830" x="4846638" y="2822575"/>
          <p14:tracePt t="38847" x="4854575" y="2830513"/>
          <p14:tracePt t="38854" x="4862513" y="2838450"/>
          <p14:tracePt t="38862" x="4870450" y="2846388"/>
          <p14:tracePt t="38870" x="4878388" y="2862263"/>
          <p14:tracePt t="38878" x="4886325" y="2862263"/>
          <p14:tracePt t="38886" x="4894263" y="2878138"/>
          <p14:tracePt t="38902" x="4902200" y="2878138"/>
          <p14:tracePt t="38966" x="4910138" y="2878138"/>
          <p14:tracePt t="38990" x="4910138" y="2870200"/>
          <p14:tracePt t="38998" x="4918075" y="2870200"/>
          <p14:tracePt t="39038" x="4926013" y="2870200"/>
          <p14:tracePt t="39046" x="4943475" y="2878138"/>
          <p14:tracePt t="39054" x="4959350" y="2886075"/>
          <p14:tracePt t="39062" x="4975225" y="2886075"/>
          <p14:tracePt t="39070" x="4991100" y="2894013"/>
          <p14:tracePt t="39078" x="5006975" y="2901950"/>
          <p14:tracePt t="39086" x="5030788" y="2901950"/>
          <p14:tracePt t="39094" x="5054600" y="2901950"/>
          <p14:tracePt t="39102" x="5078413" y="2901950"/>
          <p14:tracePt t="39110" x="5118100" y="2901950"/>
          <p14:tracePt t="39118" x="5141913" y="2901950"/>
          <p14:tracePt t="39126" x="5165725" y="2886075"/>
          <p14:tracePt t="39134" x="5189538" y="2878138"/>
          <p14:tracePt t="39142" x="5213350" y="2870200"/>
          <p14:tracePt t="39150" x="5237163" y="2854325"/>
          <p14:tracePt t="39158" x="5245100" y="2846388"/>
          <p14:tracePt t="39166" x="5253038" y="2846388"/>
          <p14:tracePt t="39174" x="5260975" y="2838450"/>
          <p14:tracePt t="39238" x="5260975" y="2846388"/>
          <p14:tracePt t="39254" x="5260975" y="2854325"/>
          <p14:tracePt t="39262" x="5260975" y="2870200"/>
          <p14:tracePt t="39270" x="5260975" y="2878138"/>
          <p14:tracePt t="39278" x="5260975" y="2886075"/>
          <p14:tracePt t="39286" x="5268913" y="2894013"/>
          <p14:tracePt t="39294" x="5268913" y="2901950"/>
          <p14:tracePt t="39302" x="5268913" y="2909888"/>
          <p14:tracePt t="39311" x="5276850" y="2909888"/>
          <p14:tracePt t="39318" x="5276850" y="2919413"/>
          <p14:tracePt t="39334" x="5284788" y="2919413"/>
          <p14:tracePt t="39350" x="5284788" y="2927350"/>
          <p14:tracePt t="39438" x="5292725" y="2927350"/>
          <p14:tracePt t="39446" x="5292725" y="2919413"/>
          <p14:tracePt t="39454" x="5300663" y="2919413"/>
          <p14:tracePt t="39470" x="5300663" y="2909888"/>
          <p14:tracePt t="39990" x="5300663" y="2919413"/>
          <p14:tracePt t="40006" x="5300663" y="2927350"/>
          <p14:tracePt t="40014" x="5300663" y="2935288"/>
          <p14:tracePt t="40030" x="5300663" y="2943225"/>
          <p14:tracePt t="40038" x="5310188" y="2943225"/>
          <p14:tracePt t="40046" x="5310188" y="2951163"/>
          <p14:tracePt t="40102" x="5318125" y="2951163"/>
          <p14:tracePt t="40158" x="5318125" y="2967038"/>
          <p14:tracePt t="40174" x="5310188" y="2974975"/>
          <p14:tracePt t="40182" x="5300663" y="2990850"/>
          <p14:tracePt t="40190" x="5300663" y="3006725"/>
          <p14:tracePt t="40198" x="5292725" y="3022600"/>
          <p14:tracePt t="40206" x="5276850" y="3038475"/>
          <p14:tracePt t="40214" x="5268913" y="3070225"/>
          <p14:tracePt t="40222" x="5253038" y="3094038"/>
          <p14:tracePt t="40230" x="5245100" y="3117850"/>
          <p14:tracePt t="40238" x="5229225" y="3157538"/>
          <p14:tracePt t="40247" x="5205413" y="3173413"/>
          <p14:tracePt t="40254" x="5189538" y="3197225"/>
          <p14:tracePt t="40262" x="5173663" y="3221038"/>
          <p14:tracePt t="40270" x="5165725" y="3236913"/>
          <p14:tracePt t="40278" x="5141913" y="3262313"/>
          <p14:tracePt t="40286" x="5133975" y="3278188"/>
          <p14:tracePt t="40294" x="5118100" y="3286125"/>
          <p14:tracePt t="40302" x="5094288" y="3302000"/>
          <p14:tracePt t="40318" x="5086350" y="3309938"/>
          <p14:tracePt t="40326" x="5062538" y="3317875"/>
          <p14:tracePt t="40334" x="5054600" y="3317875"/>
          <p14:tracePt t="40342" x="5046663" y="3325813"/>
          <p14:tracePt t="40350" x="5030788" y="3325813"/>
          <p14:tracePt t="40358" x="5014913" y="3333750"/>
          <p14:tracePt t="40374" x="5006975" y="3333750"/>
          <p14:tracePt t="40462" x="5006975" y="3341688"/>
          <p14:tracePt t="40486" x="5006975" y="3349625"/>
          <p14:tracePt t="40502" x="5014913" y="3349625"/>
          <p14:tracePt t="40510" x="5014913" y="3357563"/>
          <p14:tracePt t="40518" x="5022850" y="3357563"/>
          <p14:tracePt t="40526" x="5030788" y="3357563"/>
          <p14:tracePt t="40534" x="5046663" y="3357563"/>
          <p14:tracePt t="40542" x="5054600" y="3357563"/>
          <p14:tracePt t="40550" x="5078413" y="3357563"/>
          <p14:tracePt t="40558" x="5086350" y="3357563"/>
          <p14:tracePt t="40566" x="5102225" y="3357563"/>
          <p14:tracePt t="40574" x="5118100" y="3357563"/>
          <p14:tracePt t="40582" x="5141913" y="3357563"/>
          <p14:tracePt t="40590" x="5157788" y="3357563"/>
          <p14:tracePt t="40598" x="5173663" y="3349625"/>
          <p14:tracePt t="40606" x="5197475" y="3333750"/>
          <p14:tracePt t="40614" x="5213350" y="3333750"/>
          <p14:tracePt t="40622" x="5237163" y="3325813"/>
          <p14:tracePt t="40630" x="5253038" y="3309938"/>
          <p14:tracePt t="40638" x="5268913" y="3309938"/>
          <p14:tracePt t="40647" x="5276850" y="3294063"/>
          <p14:tracePt t="40654" x="5300663" y="3294063"/>
          <p14:tracePt t="40662" x="5318125" y="3286125"/>
          <p14:tracePt t="40670" x="5334000" y="3286125"/>
          <p14:tracePt t="40678" x="5349875" y="3278188"/>
          <p14:tracePt t="40686" x="5365750" y="3270250"/>
          <p14:tracePt t="40694" x="5373688" y="3270250"/>
          <p14:tracePt t="40702" x="5381625" y="3270250"/>
          <p14:tracePt t="40710" x="5389563" y="3270250"/>
          <p14:tracePt t="40718" x="5405438" y="3270250"/>
          <p14:tracePt t="40734" x="5421313" y="3270250"/>
          <p14:tracePt t="40742" x="5437188" y="3278188"/>
          <p14:tracePt t="40750" x="5445125" y="3278188"/>
          <p14:tracePt t="40758" x="5461000" y="3294063"/>
          <p14:tracePt t="40766" x="5476875" y="3302000"/>
          <p14:tracePt t="40774" x="5500688" y="3317875"/>
          <p14:tracePt t="40782" x="5524500" y="3333750"/>
          <p14:tracePt t="40790" x="5548313" y="3341688"/>
          <p14:tracePt t="40798" x="5580063" y="3357563"/>
          <p14:tracePt t="40806" x="5611813" y="3365500"/>
          <p14:tracePt t="40814" x="5635625" y="3381375"/>
          <p14:tracePt t="40822" x="5659438" y="3381375"/>
          <p14:tracePt t="40830" x="5692775" y="3389313"/>
          <p14:tracePt t="40838" x="5716588" y="3389313"/>
          <p14:tracePt t="40846" x="5740400" y="3389313"/>
          <p14:tracePt t="40854" x="5756275" y="3389313"/>
          <p14:tracePt t="40862" x="5780088" y="3397250"/>
          <p14:tracePt t="40870" x="5795963" y="3397250"/>
          <p14:tracePt t="40878" x="5811838" y="3397250"/>
          <p14:tracePt t="40886" x="5819775" y="3397250"/>
          <p14:tracePt t="40894" x="5835650" y="3397250"/>
          <p14:tracePt t="40902" x="5851525" y="3397250"/>
          <p14:tracePt t="40918" x="5867400" y="3397250"/>
          <p14:tracePt t="40926" x="5875338" y="3397250"/>
          <p14:tracePt t="40934" x="5891213" y="3397250"/>
          <p14:tracePt t="40942" x="5899150" y="3397250"/>
          <p14:tracePt t="40950" x="5907088" y="3397250"/>
          <p14:tracePt t="40958" x="5915025" y="3397250"/>
          <p14:tracePt t="40966" x="5922963" y="3397250"/>
          <p14:tracePt t="40974" x="5930900" y="3397250"/>
          <p14:tracePt t="40982" x="5938838" y="3397250"/>
          <p14:tracePt t="40990" x="5946775" y="3397250"/>
          <p14:tracePt t="40998" x="5962650" y="3389313"/>
          <p14:tracePt t="41014" x="5970588" y="3389313"/>
          <p14:tracePt t="41022" x="5978525" y="3389313"/>
          <p14:tracePt t="41030" x="5986463" y="3389313"/>
          <p14:tracePt t="41038" x="5994400" y="3389313"/>
          <p14:tracePt t="41047" x="6010275" y="3389313"/>
          <p14:tracePt t="41054" x="6026150" y="3389313"/>
          <p14:tracePt t="41062" x="6034088" y="3381375"/>
          <p14:tracePt t="41070" x="6051550" y="3381375"/>
          <p14:tracePt t="41078" x="6067425" y="3381375"/>
          <p14:tracePt t="41086" x="6083300" y="3381375"/>
          <p14:tracePt t="41094" x="6091238" y="3381375"/>
          <p14:tracePt t="41102" x="6107113" y="3381375"/>
          <p14:tracePt t="41110" x="6115050" y="3381375"/>
          <p14:tracePt t="41118" x="6138863" y="3381375"/>
          <p14:tracePt t="41126" x="6162675" y="3381375"/>
          <p14:tracePt t="41134" x="6178550" y="3381375"/>
          <p14:tracePt t="41142" x="6202363" y="3389313"/>
          <p14:tracePt t="41150" x="6218238" y="3389313"/>
          <p14:tracePt t="41158" x="6234113" y="3389313"/>
          <p14:tracePt t="41166" x="6249988" y="3389313"/>
          <p14:tracePt t="41174" x="6273800" y="3397250"/>
          <p14:tracePt t="41182" x="6297613" y="3405188"/>
          <p14:tracePt t="41197" x="6313488" y="3405188"/>
          <p14:tracePt t="41198" x="6329363" y="3413125"/>
          <p14:tracePt t="41206" x="6345238" y="3413125"/>
          <p14:tracePt t="41214" x="6369050" y="3413125"/>
          <p14:tracePt t="41222" x="6384925" y="3413125"/>
          <p14:tracePt t="41229" x="6402388" y="3413125"/>
          <p14:tracePt t="41238" x="6418263" y="3413125"/>
          <p14:tracePt t="41247" x="6442075" y="3413125"/>
          <p14:tracePt t="41254" x="6457950" y="3413125"/>
          <p14:tracePt t="41262" x="6473825" y="3421063"/>
          <p14:tracePt t="41270" x="6481763" y="3421063"/>
          <p14:tracePt t="41278" x="6497638" y="3421063"/>
          <p14:tracePt t="41286" x="6513513" y="3421063"/>
          <p14:tracePt t="41294" x="6521450" y="3421063"/>
          <p14:tracePt t="41302" x="6529388" y="3421063"/>
          <p14:tracePt t="41310" x="6545263" y="3421063"/>
          <p14:tracePt t="41318" x="6553200" y="3421063"/>
          <p14:tracePt t="41326" x="6561138" y="3421063"/>
          <p14:tracePt t="41334" x="6577013" y="3421063"/>
          <p14:tracePt t="41342" x="6584950" y="3421063"/>
          <p14:tracePt t="41350" x="6600825" y="3421063"/>
          <p14:tracePt t="41358" x="6616700" y="3421063"/>
          <p14:tracePt t="41366" x="6632575" y="3421063"/>
          <p14:tracePt t="41374" x="6648450" y="3421063"/>
          <p14:tracePt t="41382" x="6664325" y="3421063"/>
          <p14:tracePt t="41390" x="6688138" y="3421063"/>
          <p14:tracePt t="41398" x="6704013" y="3421063"/>
          <p14:tracePt t="41406" x="6727825" y="3421063"/>
          <p14:tracePt t="41414" x="6743700" y="3421063"/>
          <p14:tracePt t="41422" x="6769100" y="3421063"/>
          <p14:tracePt t="41430" x="6784975" y="3421063"/>
          <p14:tracePt t="41438" x="6800850" y="3421063"/>
          <p14:tracePt t="41447" x="6824663" y="3421063"/>
          <p14:tracePt t="41454" x="6832600" y="3421063"/>
          <p14:tracePt t="41462" x="6856413" y="3421063"/>
          <p14:tracePt t="41470" x="6880225" y="3421063"/>
          <p14:tracePt t="41479" x="6888163" y="3429000"/>
          <p14:tracePt t="41486" x="6904038" y="3429000"/>
          <p14:tracePt t="41494" x="6911975" y="3429000"/>
          <p14:tracePt t="41502" x="6927850" y="3429000"/>
          <p14:tracePt t="41510" x="6943725" y="3429000"/>
          <p14:tracePt t="41518" x="6951663" y="3429000"/>
          <p14:tracePt t="41526" x="6959600" y="3429000"/>
          <p14:tracePt t="41534" x="6975475" y="3429000"/>
          <p14:tracePt t="41542" x="6991350" y="3429000"/>
          <p14:tracePt t="41550" x="6999288" y="3421063"/>
          <p14:tracePt t="41558" x="7007225" y="3421063"/>
          <p14:tracePt t="41566" x="7023100" y="3421063"/>
          <p14:tracePt t="41574" x="7038975" y="3413125"/>
          <p14:tracePt t="41582" x="7046913" y="3405188"/>
          <p14:tracePt t="41590" x="7062788" y="3405188"/>
          <p14:tracePt t="41598" x="7078663" y="3405188"/>
          <p14:tracePt t="41606" x="7086600" y="3405188"/>
          <p14:tracePt t="41614" x="7094538" y="3405188"/>
          <p14:tracePt t="41622" x="7110413" y="3405188"/>
          <p14:tracePt t="41630" x="7118350" y="3397250"/>
          <p14:tracePt t="41638" x="7126288" y="3389313"/>
          <p14:tracePt t="41647" x="7143750" y="3389313"/>
          <p14:tracePt t="41662" x="7151688" y="3389313"/>
          <p14:tracePt t="42262" x="7143750" y="3389313"/>
          <p14:tracePt t="42278" x="7135813" y="3389313"/>
          <p14:tracePt t="42286" x="7126288" y="3389313"/>
          <p14:tracePt t="42302" x="7118350" y="3389313"/>
          <p14:tracePt t="42310" x="7118350" y="3397250"/>
          <p14:tracePt t="42318" x="7110413" y="3397250"/>
          <p14:tracePt t="42334" x="7102475" y="3397250"/>
          <p14:tracePt t="42350" x="7094538" y="3397250"/>
          <p14:tracePt t="42374" x="7078663" y="3397250"/>
          <p14:tracePt t="42390" x="7070725" y="3397250"/>
          <p14:tracePt t="42398" x="7062788" y="3405188"/>
          <p14:tracePt t="42422" x="7054850" y="3405188"/>
          <p14:tracePt t="42438" x="7046913" y="3405188"/>
          <p14:tracePt t="42447" x="7038975" y="3405188"/>
          <p14:tracePt t="42454" x="7031038" y="3405188"/>
          <p14:tracePt t="42462" x="7015163" y="3405188"/>
          <p14:tracePt t="42470" x="6999288" y="3405188"/>
          <p14:tracePt t="42478" x="6975475" y="3413125"/>
          <p14:tracePt t="42486" x="6951663" y="3429000"/>
          <p14:tracePt t="42494" x="6927850" y="3436938"/>
          <p14:tracePt t="42502" x="6911975" y="3436938"/>
          <p14:tracePt t="42510" x="6896100" y="3444875"/>
          <p14:tracePt t="42518" x="6880225" y="3444875"/>
          <p14:tracePt t="42526" x="6872288" y="3452813"/>
          <p14:tracePt t="42534" x="6856413" y="3460750"/>
          <p14:tracePt t="42542" x="6832600" y="3468688"/>
          <p14:tracePt t="42550" x="6816725" y="3476625"/>
          <p14:tracePt t="42558" x="6792913" y="3484563"/>
          <p14:tracePt t="42566" x="6777038" y="3492500"/>
          <p14:tracePt t="42574" x="6759575" y="3500438"/>
          <p14:tracePt t="42582" x="6735763" y="3508375"/>
          <p14:tracePt t="42590" x="6711950" y="3524250"/>
          <p14:tracePt t="42598" x="6704013" y="3524250"/>
          <p14:tracePt t="42606" x="6680200" y="3532188"/>
          <p14:tracePt t="42614" x="6664325" y="3540125"/>
          <p14:tracePt t="42622" x="6640513" y="3548063"/>
          <p14:tracePt t="42630" x="6616700" y="3556000"/>
          <p14:tracePt t="42638" x="6608763" y="3563938"/>
          <p14:tracePt t="42646" x="6584950" y="3563938"/>
          <p14:tracePt t="42654" x="6569075" y="3579813"/>
          <p14:tracePt t="42662" x="6553200" y="3587750"/>
          <p14:tracePt t="42670" x="6529388" y="3587750"/>
          <p14:tracePt t="42678" x="6513513" y="3605213"/>
          <p14:tracePt t="42686" x="6489700" y="3613150"/>
          <p14:tracePt t="42694" x="6465888" y="3613150"/>
          <p14:tracePt t="42702" x="6442075" y="3629025"/>
          <p14:tracePt t="42710" x="6418263" y="3636963"/>
          <p14:tracePt t="42718" x="6402388" y="3644900"/>
          <p14:tracePt t="42726" x="6392863" y="3644900"/>
          <p14:tracePt t="42734" x="6376988" y="3660775"/>
          <p14:tracePt t="42742" x="6353175" y="3668713"/>
          <p14:tracePt t="42750" x="6345238" y="3676650"/>
          <p14:tracePt t="42758" x="6321425" y="3692525"/>
          <p14:tracePt t="42766" x="6297613" y="3692525"/>
          <p14:tracePt t="42774" x="6273800" y="3708400"/>
          <p14:tracePt t="42782" x="6242050" y="3716338"/>
          <p14:tracePt t="42790" x="6202363" y="3732213"/>
          <p14:tracePt t="42798" x="6162675" y="3732213"/>
          <p14:tracePt t="42806" x="6130925" y="3748088"/>
          <p14:tracePt t="42814" x="6083300" y="3756025"/>
          <p14:tracePt t="42822" x="6034088" y="3763963"/>
          <p14:tracePt t="42831" x="5986463" y="3763963"/>
          <p14:tracePt t="42838" x="5938838" y="3771900"/>
          <p14:tracePt t="42846" x="5899150" y="3779838"/>
          <p14:tracePt t="42854" x="5827713" y="3787775"/>
          <p14:tracePt t="42862" x="5780088" y="3787775"/>
          <p14:tracePt t="42870" x="5708650" y="3795713"/>
          <p14:tracePt t="42878" x="5667375" y="3803650"/>
          <p14:tracePt t="42897" x="5572125" y="3811588"/>
          <p14:tracePt t="42902" x="5516563" y="3819525"/>
          <p14:tracePt t="42910" x="5468938" y="3819525"/>
          <p14:tracePt t="42918" x="5429250" y="3819525"/>
          <p14:tracePt t="42926" x="5397500" y="3819525"/>
          <p14:tracePt t="42934" x="5349875" y="3819525"/>
          <p14:tracePt t="42942" x="5326063" y="3819525"/>
          <p14:tracePt t="42950" x="5292725" y="3819525"/>
          <p14:tracePt t="42958" x="5260975" y="3819525"/>
          <p14:tracePt t="42966" x="5245100" y="3811588"/>
          <p14:tracePt t="42974" x="5229225" y="3811588"/>
          <p14:tracePt t="42982" x="5213350" y="3811588"/>
          <p14:tracePt t="42990" x="5205413" y="3811588"/>
          <p14:tracePt t="43006" x="5197475" y="3811588"/>
          <p14:tracePt t="43094" x="5197475" y="3803650"/>
          <p14:tracePt t="43118" x="5205413" y="3803650"/>
          <p14:tracePt t="43134" x="5213350" y="3803650"/>
          <p14:tracePt t="43142" x="5229225" y="3803650"/>
          <p14:tracePt t="43150" x="5245100" y="3803650"/>
          <p14:tracePt t="43158" x="5260975" y="3803650"/>
          <p14:tracePt t="43166" x="5268913" y="3803650"/>
          <p14:tracePt t="43174" x="5276850" y="3803650"/>
          <p14:tracePt t="43182" x="5300663" y="3803650"/>
          <p14:tracePt t="43190" x="5318125" y="3803650"/>
          <p14:tracePt t="43198" x="5334000" y="3803650"/>
          <p14:tracePt t="43206" x="5357813" y="3803650"/>
          <p14:tracePt t="43214" x="5381625" y="3803650"/>
          <p14:tracePt t="43222" x="5405438" y="3803650"/>
          <p14:tracePt t="43230" x="5437188" y="3803650"/>
          <p14:tracePt t="43238" x="5461000" y="3803650"/>
          <p14:tracePt t="43247" x="5500688" y="3803650"/>
          <p14:tracePt t="43254" x="5532438" y="3803650"/>
          <p14:tracePt t="43263" x="5572125" y="3803650"/>
          <p14:tracePt t="43270" x="5619750" y="3803650"/>
          <p14:tracePt t="43278" x="5676900" y="3803650"/>
          <p14:tracePt t="43286" x="5724525" y="3803650"/>
          <p14:tracePt t="43294" x="5772150" y="3803650"/>
          <p14:tracePt t="43302" x="5835650" y="3803650"/>
          <p14:tracePt t="43310" x="5891213" y="3803650"/>
          <p14:tracePt t="43318" x="5938838" y="3803650"/>
          <p14:tracePt t="43326" x="6002338" y="3803650"/>
          <p14:tracePt t="43334" x="6059488" y="3803650"/>
          <p14:tracePt t="43342" x="6115050" y="3811588"/>
          <p14:tracePt t="43350" x="6170613" y="3819525"/>
          <p14:tracePt t="43358" x="6226175" y="3819525"/>
          <p14:tracePt t="43366" x="6265863" y="3819525"/>
          <p14:tracePt t="43374" x="6305550" y="3819525"/>
          <p14:tracePt t="43382" x="6345238" y="3819525"/>
          <p14:tracePt t="43390" x="6369050" y="3819525"/>
          <p14:tracePt t="43398" x="6402388" y="3827463"/>
          <p14:tracePt t="43406" x="6426200" y="3827463"/>
          <p14:tracePt t="43414" x="6450013" y="3827463"/>
          <p14:tracePt t="43422" x="6465888" y="3835400"/>
          <p14:tracePt t="43430" x="6489700" y="3835400"/>
          <p14:tracePt t="43438" x="6505575" y="3835400"/>
          <p14:tracePt t="43447" x="6513513" y="3835400"/>
          <p14:tracePt t="43454" x="6529388" y="3835400"/>
          <p14:tracePt t="43462" x="6537325" y="3835400"/>
          <p14:tracePt t="44510" x="6545263" y="3835400"/>
          <p14:tracePt t="44518" x="6545263" y="3843338"/>
          <p14:tracePt t="44542" x="6545263" y="3851275"/>
          <p14:tracePt t="44550" x="6553200" y="3851275"/>
          <p14:tracePt t="44558" x="6561138" y="3851275"/>
          <p14:tracePt t="44582" x="6569075" y="3859213"/>
          <p14:tracePt t="44838" x="6577013" y="3859213"/>
          <p14:tracePt t="45118" x="6577013" y="3851275"/>
          <p14:tracePt t="45134" x="6569075" y="3851275"/>
          <p14:tracePt t="45158" x="6561138" y="3851275"/>
          <p14:tracePt t="45166" x="6553200" y="3851275"/>
          <p14:tracePt t="45198" x="6545263" y="3843338"/>
          <p14:tracePt t="45734" x="6545263" y="3835400"/>
          <p14:tracePt t="45750" x="6545263" y="3827463"/>
          <p14:tracePt t="46022" x="6545263" y="3819525"/>
          <p14:tracePt t="46046" x="6545263" y="3811588"/>
          <p14:tracePt t="46174" x="6537325" y="3811588"/>
          <p14:tracePt t="46190" x="6537325" y="3819525"/>
          <p14:tracePt t="46206" x="6537325" y="3827463"/>
          <p14:tracePt t="46334" x="6537325" y="3819525"/>
          <p14:tracePt t="46511" x="6537325" y="3827463"/>
          <p14:tracePt t="46598" x="6545263" y="3827463"/>
          <p14:tracePt t="46606" x="6545263" y="3819525"/>
          <p14:tracePt t="46622" x="6553200" y="3803650"/>
          <p14:tracePt t="46646" x="6561138" y="3803650"/>
          <p14:tracePt t="46743" x="6561138" y="3811588"/>
          <p14:tracePt t="46766" x="6561138" y="3819525"/>
          <p14:tracePt t="46782" x="6561138" y="3827463"/>
          <p14:tracePt t="47294" x="6569075" y="3827463"/>
          <p14:tracePt t="47806" x="6553200" y="3819525"/>
          <p14:tracePt t="47814" x="6545263" y="3819525"/>
          <p14:tracePt t="47822" x="6529388" y="3811588"/>
          <p14:tracePt t="47830" x="6513513" y="3803650"/>
          <p14:tracePt t="47838" x="6505575" y="3803650"/>
          <p14:tracePt t="47846" x="6489700" y="3787775"/>
          <p14:tracePt t="47854" x="6481763" y="3787775"/>
          <p14:tracePt t="47862" x="6473825" y="3787775"/>
          <p14:tracePt t="47870" x="6457950" y="3779838"/>
          <p14:tracePt t="47878" x="6457950" y="3771900"/>
          <p14:tracePt t="47886" x="6450013" y="3771900"/>
          <p14:tracePt t="47913" x="6442075" y="3763963"/>
          <p14:tracePt t="47990" x="6434138" y="3763963"/>
          <p14:tracePt t="48046" x="6434138" y="3756025"/>
          <p14:tracePt t="48070" x="6434138" y="3748088"/>
          <p14:tracePt t="48102" x="6434138" y="3740150"/>
          <p14:tracePt t="48110" x="6442075" y="3740150"/>
          <p14:tracePt t="48118" x="6442075" y="3732213"/>
          <p14:tracePt t="48142" x="6442075" y="3724275"/>
          <p14:tracePt t="48150" x="6442075" y="3716338"/>
          <p14:tracePt t="48158" x="6450013" y="3716338"/>
          <p14:tracePt t="48174" x="6457950" y="3708400"/>
          <p14:tracePt t="48198" x="6465888" y="3708400"/>
          <p14:tracePt t="48295" x="6473825" y="3708400"/>
          <p14:tracePt t="48318" x="6473825" y="3716338"/>
          <p14:tracePt t="48326" x="6473825" y="3724275"/>
          <p14:tracePt t="48343" x="6473825" y="3732213"/>
          <p14:tracePt t="48366" x="6473825" y="3740150"/>
          <p14:tracePt t="48518" x="6465888" y="3748088"/>
          <p14:tracePt t="48526" x="6457950" y="3756025"/>
          <p14:tracePt t="48534" x="6442075" y="3756025"/>
          <p14:tracePt t="48542" x="6434138" y="3771900"/>
          <p14:tracePt t="48550" x="6418263" y="3795713"/>
          <p14:tracePt t="48558" x="6410325" y="3819525"/>
          <p14:tracePt t="48566" x="6384925" y="3827463"/>
          <p14:tracePt t="51678" x="6384925" y="3835400"/>
          <p14:tracePt t="51702" x="6384925" y="3827463"/>
          <p14:tracePt t="51710" x="6384925" y="3803650"/>
          <p14:tracePt t="51718" x="6384925" y="3779838"/>
          <p14:tracePt t="51726" x="6384925" y="3732213"/>
          <p14:tracePt t="51734" x="6384925" y="3700463"/>
          <p14:tracePt t="51742" x="6384925" y="3660775"/>
          <p14:tracePt t="51750" x="6384925" y="3613150"/>
          <p14:tracePt t="52054" x="6376988" y="3613150"/>
          <p14:tracePt t="52063" x="6361113" y="3605213"/>
          <p14:tracePt t="52078" x="6345238" y="3605213"/>
          <p14:tracePt t="52094" x="6345238" y="3613150"/>
          <p14:tracePt t="52110" x="6345238" y="3621088"/>
          <p14:tracePt t="52118" x="6345238" y="3629025"/>
          <p14:tracePt t="52126" x="6345238" y="3644900"/>
          <p14:tracePt t="52134" x="6353175" y="3644900"/>
          <p14:tracePt t="52142" x="6369050" y="3652838"/>
          <p14:tracePt t="52150" x="6369050" y="3660775"/>
          <p14:tracePt t="52158" x="6384925" y="3668713"/>
          <p14:tracePt t="52166" x="6384925" y="3676650"/>
          <p14:tracePt t="52190" x="6384925" y="3684588"/>
          <p14:tracePt t="52206" x="6376988" y="3684588"/>
          <p14:tracePt t="52967" x="6376988" y="3708400"/>
          <p14:tracePt t="52974" x="6369050" y="3716338"/>
          <p14:tracePt t="52982" x="6361113" y="3732213"/>
          <p14:tracePt t="52996" x="6345238" y="3763963"/>
          <p14:tracePt t="52998" x="6321425" y="3819525"/>
          <p14:tracePt t="53006" x="6289675" y="3867150"/>
          <p14:tracePt t="53014" x="6257925" y="3930650"/>
          <p14:tracePt t="53022" x="6218238" y="4003675"/>
          <p14:tracePt t="53030" x="6186488" y="4098925"/>
          <p14:tracePt t="53038" x="6138863" y="4210050"/>
          <p14:tracePt t="53046" x="6083300" y="4370388"/>
          <p14:tracePt t="53054" x="6018213" y="4568825"/>
          <p14:tracePt t="53063" x="5970588" y="4737100"/>
          <p14:tracePt t="53070" x="5922963" y="4951413"/>
          <p14:tracePt t="53078" x="5875338" y="5143500"/>
          <p14:tracePt t="53086" x="5835650" y="5375275"/>
          <p14:tracePt t="53094" x="5803900" y="5565775"/>
          <p14:tracePt t="53102" x="5756275" y="5718175"/>
          <p14:tracePt t="53110" x="5716588" y="5868988"/>
          <p14:tracePt t="53118" x="5667375" y="5988050"/>
          <p14:tracePt t="53126" x="5611813" y="6092825"/>
          <p14:tracePt t="53134" x="5564188" y="6172200"/>
          <p14:tracePt t="53142" x="5524500" y="6251575"/>
          <p14:tracePt t="53150" x="5468938" y="6330950"/>
          <p14:tracePt t="53158" x="5429250" y="6380163"/>
          <p14:tracePt t="53166" x="5397500" y="6427788"/>
          <p14:tracePt t="53174" x="5357813" y="6467475"/>
          <p14:tracePt t="53182" x="5326063" y="6491288"/>
          <p14:tracePt t="53190" x="5310188" y="6523038"/>
          <p14:tracePt t="53198" x="5292725" y="6538913"/>
          <p14:tracePt t="53206" x="5284788" y="6546850"/>
          <p14:tracePt t="53214" x="5276850" y="6554788"/>
          <p14:tracePt t="53222" x="5268913" y="6554788"/>
          <p14:tracePt t="53229" x="5268913" y="6562725"/>
          <p14:tracePt t="53246" x="5268913" y="6570663"/>
          <p14:tracePt t="53310" x="5268913" y="6562725"/>
          <p14:tracePt t="53334" x="5268913" y="6554788"/>
          <p14:tracePt t="53454" x="5276850" y="6554788"/>
          <p14:tracePt t="53487" x="5292725" y="6562725"/>
          <p14:tracePt t="53494" x="5300663" y="6570663"/>
          <p14:tracePt t="53502" x="5318125" y="6586538"/>
          <p14:tracePt t="53510" x="5334000" y="6602413"/>
          <p14:tracePt t="53518" x="5341938" y="6610350"/>
          <p14:tracePt t="53526" x="5365750" y="6626225"/>
          <p14:tracePt t="53534" x="5381625" y="6642100"/>
          <p14:tracePt t="53542" x="5405438" y="6650038"/>
          <p14:tracePt t="53550" x="5413375" y="6650038"/>
          <p14:tracePt t="53558" x="5437188" y="6657975"/>
          <p14:tracePt t="53566" x="5453063" y="6665913"/>
          <p14:tracePt t="53574" x="5468938" y="6665913"/>
          <p14:tracePt t="53582" x="5468938" y="6673850"/>
          <p14:tracePt t="53590" x="5484813" y="6673850"/>
          <p14:tracePt t="53814" x="5484813" y="6681788"/>
          <p14:tracePt t="53902" x="5484813" y="6691313"/>
          <p14:tracePt t="53926" x="5484813" y="6699250"/>
          <p14:tracePt t="54110" x="5484813" y="6707188"/>
          <p14:tracePt t="54182" x="5476875" y="6715125"/>
          <p14:tracePt t="54438" x="5468938" y="6715125"/>
          <p14:tracePt t="54446" x="5461000" y="6723063"/>
          <p14:tracePt t="54454" x="5453063" y="6723063"/>
          <p14:tracePt t="54494" x="5445125" y="6723063"/>
          <p14:tracePt t="54526" x="5437188" y="6723063"/>
          <p14:tracePt t="54751" x="5437188" y="6731000"/>
          <p14:tracePt t="54782" x="5437188" y="6738938"/>
          <p14:tracePt t="54790" x="5437188" y="6746875"/>
          <p14:tracePt t="54806" x="5437188" y="6754813"/>
          <p14:tracePt t="54942" x="5437188" y="6762750"/>
          <p14:tracePt t="54950" x="5445125" y="6770688"/>
          <p14:tracePt t="55046" x="5445125" y="6762750"/>
          <p14:tracePt t="55054" x="5445125" y="6754813"/>
          <p14:tracePt t="55070" x="5445125" y="6746875"/>
          <p14:tracePt t="55166" x="5453063" y="6754813"/>
          <p14:tracePt t="55182" x="5453063" y="6762750"/>
          <p14:tracePt t="55198" x="5461000" y="6762750"/>
          <p14:tracePt t="55206" x="5468938" y="6762750"/>
          <p14:tracePt t="55214" x="5476875" y="6762750"/>
          <p14:tracePt t="55222" x="5484813" y="6762750"/>
          <p14:tracePt t="55230" x="5492750" y="6762750"/>
          <p14:tracePt t="55238" x="5500688" y="6762750"/>
          <p14:tracePt t="55247" x="5508625" y="6762750"/>
          <p14:tracePt t="55254" x="5524500" y="6762750"/>
          <p14:tracePt t="55263" x="5556250" y="6746875"/>
          <p14:tracePt t="55270" x="5572125" y="6723063"/>
          <p14:tracePt t="55278" x="5611813" y="6699250"/>
          <p14:tracePt t="55286" x="5643563" y="6673850"/>
          <p14:tracePt t="55294" x="5684838" y="6626225"/>
          <p14:tracePt t="55302" x="5724525" y="6570663"/>
          <p14:tracePt t="55310" x="5740400" y="6538913"/>
          <p14:tracePt t="55318" x="5788025" y="6475413"/>
          <p14:tracePt t="55326" x="5819775" y="6419850"/>
          <p14:tracePt t="55334" x="5843588" y="6380163"/>
          <p14:tracePt t="55342" x="5867400" y="6338888"/>
          <p14:tracePt t="55350" x="5899150" y="6291263"/>
          <p14:tracePt t="55358" x="5915025" y="6259513"/>
          <p14:tracePt t="55366" x="5938838" y="6235700"/>
          <p14:tracePt t="55374" x="5946775" y="6211888"/>
          <p14:tracePt t="55382" x="5962650" y="6196013"/>
          <p14:tracePt t="55390" x="5962650" y="6188075"/>
          <p14:tracePt t="55398" x="5978525" y="6172200"/>
          <p14:tracePt t="55406" x="5986463" y="6164263"/>
          <p14:tracePt t="55414" x="5986463" y="6156325"/>
          <p14:tracePt t="55422" x="5994400" y="6156325"/>
          <p14:tracePt t="55438" x="6002338" y="6156325"/>
          <p14:tracePt t="55454" x="6010275" y="6148388"/>
          <p14:tracePt t="55463" x="6018213" y="6148388"/>
          <p14:tracePt t="55470" x="6026150" y="6140450"/>
          <p14:tracePt t="55478" x="6043613" y="6132513"/>
          <p14:tracePt t="55486" x="6059488" y="6116638"/>
          <p14:tracePt t="55494" x="6075363" y="6100763"/>
          <p14:tracePt t="55502" x="6115050" y="6076950"/>
          <p14:tracePt t="55510" x="6154738" y="6045200"/>
          <p14:tracePt t="55518" x="6210300" y="6021388"/>
          <p14:tracePt t="55526" x="6265863" y="5988050"/>
          <p14:tracePt t="55534" x="6329363" y="5948363"/>
          <p14:tracePt t="55542" x="6402388" y="5908675"/>
          <p14:tracePt t="55550" x="6473825" y="5868988"/>
          <p14:tracePt t="55558" x="6545263" y="5837238"/>
          <p14:tracePt t="55566" x="6616700" y="5797550"/>
          <p14:tracePt t="55574" x="6688138" y="5757863"/>
          <p14:tracePt t="55582" x="6769100" y="5726113"/>
          <p14:tracePt t="55590" x="6840538" y="5678488"/>
          <p14:tracePt t="55598" x="6904038" y="5645150"/>
          <p14:tracePt t="55606" x="6983413" y="5605463"/>
          <p14:tracePt t="55614" x="7038975" y="5581650"/>
          <p14:tracePt t="55622" x="7094538" y="5541963"/>
          <p14:tracePt t="55630" x="7151688" y="5510213"/>
          <p14:tracePt t="55638" x="7199313" y="5478463"/>
          <p14:tracePt t="55646" x="7262813" y="5446713"/>
          <p14:tracePt t="55654" x="7310438" y="5414963"/>
          <p14:tracePt t="55663" x="7358063" y="5383213"/>
          <p14:tracePt t="55670" x="7413625" y="5351463"/>
          <p14:tracePt t="55678" x="7461250" y="5319713"/>
          <p14:tracePt t="55686" x="7510463" y="5286375"/>
          <p14:tracePt t="55694" x="7558088" y="5254625"/>
          <p14:tracePt t="55702" x="7605713" y="5222875"/>
          <p14:tracePt t="55710" x="7653338" y="5191125"/>
          <p14:tracePt t="55718" x="7700963" y="5159375"/>
          <p14:tracePt t="55726" x="7748588" y="5127625"/>
          <p14:tracePt t="55734" x="7788275" y="5095875"/>
          <p14:tracePt t="55742" x="7835900" y="5064125"/>
          <p14:tracePt t="55750" x="7885113" y="5032375"/>
          <p14:tracePt t="55758" x="7932738" y="5008563"/>
          <p14:tracePt t="55766" x="7980363" y="4984750"/>
          <p14:tracePt t="55774" x="8012113" y="4959350"/>
          <p14:tracePt t="55782" x="8059738" y="4935538"/>
          <p14:tracePt t="55790" x="8115300" y="4919663"/>
          <p14:tracePt t="55798" x="8162925" y="4895850"/>
          <p14:tracePt t="55806" x="8218488" y="4879975"/>
          <p14:tracePt t="55814" x="8275638" y="4864100"/>
          <p14:tracePt t="55822" x="8331200" y="4848225"/>
          <p14:tracePt t="55830" x="8386763" y="4824413"/>
          <p14:tracePt t="55838" x="8442325" y="4808538"/>
          <p14:tracePt t="55845" x="8489950" y="4792663"/>
          <p14:tracePt t="55854" x="8545513" y="4784725"/>
          <p14:tracePt t="55862" x="8602663" y="4768850"/>
          <p14:tracePt t="55870" x="8650288" y="4752975"/>
          <p14:tracePt t="55878" x="8689975" y="4752975"/>
          <p14:tracePt t="55886" x="8745538" y="4745038"/>
          <p14:tracePt t="55894" x="8785225" y="4745038"/>
          <p14:tracePt t="55902" x="8832850" y="4745038"/>
          <p14:tracePt t="55910" x="8880475" y="4737100"/>
          <p14:tracePt t="55918" x="8936038" y="4729163"/>
          <p14:tracePt t="55926" x="8969375" y="4721225"/>
          <p14:tracePt t="55934" x="9017000" y="4705350"/>
          <p14:tracePt t="55942" x="9040813" y="4697413"/>
          <p14:tracePt t="55950" x="9072563" y="4681538"/>
          <p14:tracePt t="55958" x="9112250" y="46736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B0F47-41E0-4854-B608-A01A8F1C42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분석의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 절차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단계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 물리적 모형화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(CPM, Current Physical Modeling)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사용자의 업무수행 절차 및 환경을 있는 그대로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모형화하는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단계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앞의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DFD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도면을 참고하면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화살표로 표시된 행위들을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(Object)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참조하여 업무처리 내역을 기술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 논리적 모형화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(CLM, Current Logical Modeling)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현 물리적 모형에 존재하는 구현 의존적인 물리적 특성을 제거해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모형화하는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단계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앞의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DFD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참고하면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업무처리 내역을 분류하여 단순화하고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관련 서류들의 공통점을 찾아 새로운 시스템상의 이름을 부여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9CCCF546-5999-4FC8-86ED-A8B517D4B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CE24B7-BE52-4864-8F69-BBFAC063022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101C17-91DE-4DAE-9691-A89C708400E2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3.4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절차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784"/>
    </mc:Choice>
    <mc:Fallback xmlns="">
      <p:transition spd="slow" advTm="317784"/>
    </mc:Fallback>
  </mc:AlternateContent>
  <p:extLst>
    <p:ext uri="{3A86A75C-4F4B-4683-9AE1-C65F6400EC91}">
      <p14:laserTraceLst xmlns:p14="http://schemas.microsoft.com/office/powerpoint/2010/main">
        <p14:tracePtLst>
          <p14:tracePt t="690" x="8729663" y="3516313"/>
          <p14:tracePt t="698" x="8370888" y="3563938"/>
          <p14:tracePt t="706" x="7956550" y="3579813"/>
          <p14:tracePt t="715" x="7526338" y="3595688"/>
          <p14:tracePt t="722" x="7110413" y="3613150"/>
          <p14:tracePt t="730" x="6672263" y="3629025"/>
          <p14:tracePt t="738" x="6202363" y="3644900"/>
          <p14:tracePt t="746" x="5772150" y="3644900"/>
          <p14:tracePt t="754" x="5334000" y="3644900"/>
          <p14:tracePt t="762" x="4902200" y="3644900"/>
          <p14:tracePt t="770" x="4511675" y="3621088"/>
          <p14:tracePt t="778" x="4129088" y="3540125"/>
          <p14:tracePt t="786" x="3738563" y="3436938"/>
          <p14:tracePt t="794" x="3387725" y="3278188"/>
          <p14:tracePt t="802" x="3052763" y="3141663"/>
          <p14:tracePt t="810" x="2741613" y="3014663"/>
          <p14:tracePt t="818" x="2447925" y="2862263"/>
          <p14:tracePt t="826" x="2192338" y="2727325"/>
          <p14:tracePt t="834" x="1968500" y="2616200"/>
          <p14:tracePt t="1234" x="1928813" y="2608263"/>
          <p14:tracePt t="1242" x="1897063" y="2608263"/>
          <p14:tracePt t="1249" x="1857375" y="2608263"/>
          <p14:tracePt t="1258" x="1833563" y="2608263"/>
          <p14:tracePt t="1265" x="1809750" y="2616200"/>
          <p14:tracePt t="1274" x="1793875" y="2624138"/>
          <p14:tracePt t="1282" x="1778000" y="2624138"/>
          <p14:tracePt t="1290" x="1754188" y="2624138"/>
          <p14:tracePt t="1297" x="1722438" y="2624138"/>
          <p14:tracePt t="1306" x="1690688" y="2600325"/>
          <p14:tracePt t="1314" x="1625600" y="2576513"/>
          <p14:tracePt t="1322" x="1585913" y="2559050"/>
          <p14:tracePt t="1330" x="1538288" y="2527300"/>
          <p14:tracePt t="1338" x="1498600" y="2511425"/>
          <p14:tracePt t="1345" x="1474788" y="2495550"/>
          <p14:tracePt t="1354" x="1435100" y="2495550"/>
          <p14:tracePt t="1362" x="1411288" y="2479675"/>
          <p14:tracePt t="1370" x="1387475" y="2471738"/>
          <p14:tracePt t="1378" x="1371600" y="2463800"/>
          <p14:tracePt t="1386" x="1347788" y="2455863"/>
          <p14:tracePt t="1394" x="1323975" y="2439988"/>
          <p14:tracePt t="1402" x="1316038" y="2439988"/>
          <p14:tracePt t="1410" x="1308100" y="2424113"/>
          <p14:tracePt t="1418" x="1292225" y="2408238"/>
          <p14:tracePt t="1426" x="1284288" y="2392363"/>
          <p14:tracePt t="1434" x="1284288" y="2368550"/>
          <p14:tracePt t="1442" x="1274763" y="2344738"/>
          <p14:tracePt t="1450" x="1274763" y="2320925"/>
          <p14:tracePt t="1458" x="1266825" y="2289175"/>
          <p14:tracePt t="1465" x="1250950" y="2249488"/>
          <p14:tracePt t="1474" x="1250950" y="2216150"/>
          <p14:tracePt t="1482" x="1243013" y="2192338"/>
          <p14:tracePt t="1490" x="1235075" y="2152650"/>
          <p14:tracePt t="1499" x="1235075" y="2120900"/>
          <p14:tracePt t="1506" x="1227138" y="2081213"/>
          <p14:tracePt t="1514" x="1227138" y="2041525"/>
          <p14:tracePt t="1522" x="1219200" y="2009775"/>
          <p14:tracePt t="1530" x="1211263" y="1970088"/>
          <p14:tracePt t="1538" x="1203325" y="1922463"/>
          <p14:tracePt t="1546" x="1195388" y="1873250"/>
          <p14:tracePt t="1554" x="1187450" y="1817688"/>
          <p14:tracePt t="1562" x="1179513" y="1778000"/>
          <p14:tracePt t="1570" x="1179513" y="1746250"/>
          <p14:tracePt t="1578" x="1171575" y="1698625"/>
          <p14:tracePt t="1586" x="1171575" y="1666875"/>
          <p14:tracePt t="1594" x="1171575" y="1611313"/>
          <p14:tracePt t="1602" x="1171575" y="1563688"/>
          <p14:tracePt t="1610" x="1171575" y="1514475"/>
          <p14:tracePt t="1618" x="1171575" y="1458913"/>
          <p14:tracePt t="1626" x="1171575" y="1411288"/>
          <p14:tracePt t="1634" x="1171575" y="1355725"/>
          <p14:tracePt t="1642" x="1171575" y="1323975"/>
          <p14:tracePt t="1650" x="1171575" y="1276350"/>
          <p14:tracePt t="1658" x="1179513" y="1244600"/>
          <p14:tracePt t="1666" x="1179513" y="1212850"/>
          <p14:tracePt t="1674" x="1179513" y="1187450"/>
          <p14:tracePt t="1682" x="1179513" y="1163638"/>
          <p14:tracePt t="1690" x="1179513" y="1147763"/>
          <p14:tracePt t="1697" x="1179513" y="1123950"/>
          <p14:tracePt t="1706" x="1179513" y="1100138"/>
          <p14:tracePt t="1715" x="1179513" y="1092200"/>
          <p14:tracePt t="1722" x="1179513" y="1076325"/>
          <p14:tracePt t="1730" x="1163638" y="1068388"/>
          <p14:tracePt t="1738" x="1163638" y="1044575"/>
          <p14:tracePt t="1746" x="1155700" y="1028700"/>
          <p14:tracePt t="1754" x="1155700" y="1020763"/>
          <p14:tracePt t="1762" x="1155700" y="1004888"/>
          <p14:tracePt t="1770" x="1147763" y="989013"/>
          <p14:tracePt t="1778" x="1139825" y="981075"/>
          <p14:tracePt t="1786" x="1139825" y="973138"/>
          <p14:tracePt t="1794" x="1139825" y="957263"/>
          <p14:tracePt t="1802" x="1139825" y="949325"/>
          <p14:tracePt t="1810" x="1131888" y="941388"/>
          <p14:tracePt t="1818" x="1131888" y="925513"/>
          <p14:tracePt t="1826" x="1131888" y="917575"/>
          <p14:tracePt t="1834" x="1123950" y="917575"/>
          <p14:tracePt t="1842" x="1123950" y="901700"/>
          <p14:tracePt t="1850" x="1123950" y="893763"/>
          <p14:tracePt t="1858" x="1123950" y="885825"/>
          <p14:tracePt t="1866" x="1123950" y="877888"/>
          <p14:tracePt t="1874" x="1123950" y="869950"/>
          <p14:tracePt t="1882" x="1123950" y="862013"/>
          <p14:tracePt t="1890" x="1123950" y="852488"/>
          <p14:tracePt t="1898" x="1123950" y="844550"/>
          <p14:tracePt t="1906" x="1123950" y="836613"/>
          <p14:tracePt t="1914" x="1123950" y="820738"/>
          <p14:tracePt t="1930" x="1123950" y="812800"/>
          <p14:tracePt t="1938" x="1123950" y="796925"/>
          <p14:tracePt t="1946" x="1131888" y="788988"/>
          <p14:tracePt t="1954" x="1131888" y="781050"/>
          <p14:tracePt t="1970" x="1139825" y="765175"/>
          <p14:tracePt t="1986" x="1147763" y="757238"/>
          <p14:tracePt t="1994" x="1147763" y="749300"/>
          <p14:tracePt t="2002" x="1147763" y="741363"/>
          <p14:tracePt t="4386" x="1155700" y="741363"/>
          <p14:tracePt t="4418" x="1163638" y="741363"/>
          <p14:tracePt t="4442" x="1171575" y="741363"/>
          <p14:tracePt t="4538" x="1179513" y="741363"/>
          <p14:tracePt t="4554" x="1187450" y="749300"/>
          <p14:tracePt t="4570" x="1203325" y="749300"/>
          <p14:tracePt t="4578" x="1203325" y="757238"/>
          <p14:tracePt t="4586" x="1211263" y="757238"/>
          <p14:tracePt t="4594" x="1219200" y="765175"/>
          <p14:tracePt t="4602" x="1227138" y="765175"/>
          <p14:tracePt t="4610" x="1250950" y="781050"/>
          <p14:tracePt t="4618" x="1258888" y="788988"/>
          <p14:tracePt t="4626" x="1274763" y="796925"/>
          <p14:tracePt t="4634" x="1300163" y="804863"/>
          <p14:tracePt t="4643" x="1323975" y="820738"/>
          <p14:tracePt t="4650" x="1339850" y="836613"/>
          <p14:tracePt t="4658" x="1371600" y="836613"/>
          <p14:tracePt t="4666" x="1403350" y="862013"/>
          <p14:tracePt t="4673" x="1435100" y="869950"/>
          <p14:tracePt t="4682" x="1466850" y="885825"/>
          <p14:tracePt t="4690" x="1514475" y="893763"/>
          <p14:tracePt t="4698" x="1562100" y="917575"/>
          <p14:tracePt t="4706" x="1617663" y="933450"/>
          <p14:tracePt t="4714" x="1674813" y="941388"/>
          <p14:tracePt t="4722" x="1730375" y="949325"/>
          <p14:tracePt t="4730" x="1793875" y="965200"/>
          <p14:tracePt t="4738" x="1865313" y="965200"/>
          <p14:tracePt t="4746" x="1944688" y="965200"/>
          <p14:tracePt t="4754" x="2008188" y="973138"/>
          <p14:tracePt t="4762" x="2089150" y="973138"/>
          <p14:tracePt t="4770" x="2152650" y="973138"/>
          <p14:tracePt t="4778" x="2216150" y="973138"/>
          <p14:tracePt t="4786" x="2295525" y="973138"/>
          <p14:tracePt t="4794" x="2351088" y="973138"/>
          <p14:tracePt t="4802" x="2416175" y="973138"/>
          <p14:tracePt t="4810" x="2479675" y="973138"/>
          <p14:tracePt t="4818" x="2527300" y="973138"/>
          <p14:tracePt t="4826" x="2590800" y="973138"/>
          <p14:tracePt t="4834" x="2654300" y="973138"/>
          <p14:tracePt t="4842" x="2717800" y="973138"/>
          <p14:tracePt t="4850" x="2774950" y="973138"/>
          <p14:tracePt t="4858" x="2838450" y="973138"/>
          <p14:tracePt t="4866" x="2894013" y="973138"/>
          <p14:tracePt t="4874" x="2949575" y="973138"/>
          <p14:tracePt t="4882" x="3013075" y="973138"/>
          <p14:tracePt t="4891" x="3052763" y="973138"/>
          <p14:tracePt t="4897" x="3109913" y="973138"/>
          <p14:tracePt t="4906" x="3141663" y="973138"/>
          <p14:tracePt t="4914" x="3181350" y="973138"/>
          <p14:tracePt t="4923" x="3221038" y="973138"/>
          <p14:tracePt t="4930" x="3252788" y="973138"/>
          <p14:tracePt t="4938" x="3284538" y="973138"/>
          <p14:tracePt t="4946" x="3300413" y="973138"/>
          <p14:tracePt t="4954" x="3324225" y="981075"/>
          <p14:tracePt t="4962" x="3348038" y="981075"/>
          <p14:tracePt t="4970" x="3363913" y="981075"/>
          <p14:tracePt t="4978" x="3379788" y="981075"/>
          <p14:tracePt t="4986" x="3403600" y="989013"/>
          <p14:tracePt t="4994" x="3419475" y="989013"/>
          <p14:tracePt t="5002" x="3435350" y="989013"/>
          <p14:tracePt t="5010" x="3443288" y="989013"/>
          <p14:tracePt t="5018" x="3467100" y="989013"/>
          <p14:tracePt t="5026" x="3476625" y="989013"/>
          <p14:tracePt t="5034" x="3484563" y="989013"/>
          <p14:tracePt t="5042" x="3500438" y="989013"/>
          <p14:tracePt t="5050" x="3516313" y="989013"/>
          <p14:tracePt t="5058" x="3532188" y="996950"/>
          <p14:tracePt t="5066" x="3548063" y="996950"/>
          <p14:tracePt t="5074" x="3563938" y="996950"/>
          <p14:tracePt t="5082" x="3579813" y="996950"/>
          <p14:tracePt t="5090" x="3595688" y="996950"/>
          <p14:tracePt t="5098" x="3619500" y="996950"/>
          <p14:tracePt t="5106" x="3643313" y="996950"/>
          <p14:tracePt t="5114" x="3659188" y="996950"/>
          <p14:tracePt t="5122" x="3675063" y="989013"/>
          <p14:tracePt t="5130" x="3690938" y="989013"/>
          <p14:tracePt t="5138" x="3722688" y="981075"/>
          <p14:tracePt t="5146" x="3746500" y="981075"/>
          <p14:tracePt t="5154" x="3762375" y="981075"/>
          <p14:tracePt t="5162" x="3786188" y="981075"/>
          <p14:tracePt t="5170" x="3810000" y="973138"/>
          <p14:tracePt t="5178" x="3825875" y="973138"/>
          <p14:tracePt t="5186" x="3843338" y="965200"/>
          <p14:tracePt t="5194" x="3859213" y="965200"/>
          <p14:tracePt t="5202" x="3875088" y="965200"/>
          <p14:tracePt t="5210" x="3883025" y="965200"/>
          <p14:tracePt t="5218" x="3906838" y="965200"/>
          <p14:tracePt t="5226" x="3914775" y="965200"/>
          <p14:tracePt t="5234" x="3922713" y="965200"/>
          <p14:tracePt t="5242" x="3930650" y="965200"/>
          <p14:tracePt t="5250" x="3938588" y="965200"/>
          <p14:tracePt t="5266" x="3946525" y="965200"/>
          <p14:tracePt t="5370" x="3954463" y="965200"/>
          <p14:tracePt t="5386" x="3954463" y="973138"/>
          <p14:tracePt t="5402" x="3962400" y="973138"/>
          <p14:tracePt t="5642" x="3962400" y="989013"/>
          <p14:tracePt t="5650" x="3970338" y="989013"/>
          <p14:tracePt t="5658" x="3970338" y="996950"/>
          <p14:tracePt t="5674" x="3970338" y="1004888"/>
          <p14:tracePt t="5690" x="3978275" y="1004888"/>
          <p14:tracePt t="6082" x="3986213" y="1004888"/>
          <p14:tracePt t="6290" x="3986213" y="1012825"/>
          <p14:tracePt t="6298" x="3986213" y="1028700"/>
          <p14:tracePt t="6306" x="3986213" y="1036638"/>
          <p14:tracePt t="6314" x="3986213" y="1052513"/>
          <p14:tracePt t="6322" x="3986213" y="1060450"/>
          <p14:tracePt t="6330" x="3986213" y="1076325"/>
          <p14:tracePt t="6338" x="3978275" y="1084263"/>
          <p14:tracePt t="6346" x="3970338" y="1100138"/>
          <p14:tracePt t="6354" x="3970338" y="1116013"/>
          <p14:tracePt t="6362" x="3954463" y="1139825"/>
          <p14:tracePt t="6370" x="3946525" y="1155700"/>
          <p14:tracePt t="6378" x="3938588" y="1171575"/>
          <p14:tracePt t="6386" x="3930650" y="1179513"/>
          <p14:tracePt t="6394" x="3930650" y="1195388"/>
          <p14:tracePt t="6402" x="3914775" y="1212850"/>
          <p14:tracePt t="6410" x="3906838" y="1220788"/>
          <p14:tracePt t="6418" x="3890963" y="1236663"/>
          <p14:tracePt t="6426" x="3883025" y="1244600"/>
          <p14:tracePt t="6434" x="3867150" y="1252538"/>
          <p14:tracePt t="6442" x="3859213" y="1268413"/>
          <p14:tracePt t="6450" x="3851275" y="1276350"/>
          <p14:tracePt t="6458" x="3833813" y="1284288"/>
          <p14:tracePt t="6466" x="3817938" y="1292225"/>
          <p14:tracePt t="6474" x="3802063" y="1300163"/>
          <p14:tracePt t="6482" x="3794125" y="1308100"/>
          <p14:tracePt t="6490" x="3778250" y="1316038"/>
          <p14:tracePt t="6498" x="3762375" y="1323975"/>
          <p14:tracePt t="6506" x="3738563" y="1339850"/>
          <p14:tracePt t="6514" x="3714750" y="1339850"/>
          <p14:tracePt t="6522" x="3698875" y="1355725"/>
          <p14:tracePt t="6530" x="3675063" y="1363663"/>
          <p14:tracePt t="6538" x="3651250" y="1379538"/>
          <p14:tracePt t="6546" x="3611563" y="1403350"/>
          <p14:tracePt t="6554" x="3587750" y="1411288"/>
          <p14:tracePt t="6562" x="3556000" y="1427163"/>
          <p14:tracePt t="6570" x="3516313" y="1443038"/>
          <p14:tracePt t="6578" x="3476625" y="1458913"/>
          <p14:tracePt t="6586" x="3443288" y="1474788"/>
          <p14:tracePt t="6594" x="3403600" y="1482725"/>
          <p14:tracePt t="6602" x="3355975" y="1498600"/>
          <p14:tracePt t="6610" x="3300413" y="1514475"/>
          <p14:tracePt t="6618" x="3244850" y="1530350"/>
          <p14:tracePt t="6626" x="3205163" y="1530350"/>
          <p14:tracePt t="6634" x="3141663" y="1530350"/>
          <p14:tracePt t="6642" x="3076575" y="1530350"/>
          <p14:tracePt t="6650" x="3021013" y="1538288"/>
          <p14:tracePt t="6658" x="2957513" y="1538288"/>
          <p14:tracePt t="6666" x="2901950" y="1538288"/>
          <p14:tracePt t="6674" x="2838450" y="1538288"/>
          <p14:tracePt t="6682" x="2798763" y="1538288"/>
          <p14:tracePt t="6690" x="2741613" y="1538288"/>
          <p14:tracePt t="6698" x="2686050" y="1538288"/>
          <p14:tracePt t="6706" x="2638425" y="1538288"/>
          <p14:tracePt t="6714" x="2582863" y="1538288"/>
          <p14:tracePt t="6722" x="2527300" y="1538288"/>
          <p14:tracePt t="6730" x="2471738" y="1538288"/>
          <p14:tracePt t="6738" x="2432050" y="1538288"/>
          <p14:tracePt t="6746" x="2374900" y="1538288"/>
          <p14:tracePt t="6754" x="2335213" y="1538288"/>
          <p14:tracePt t="6762" x="2279650" y="1538288"/>
          <p14:tracePt t="6770" x="2239963" y="1538288"/>
          <p14:tracePt t="6778" x="2184400" y="1538288"/>
          <p14:tracePt t="6786" x="2136775" y="1538288"/>
          <p14:tracePt t="6794" x="2097088" y="1538288"/>
          <p14:tracePt t="6802" x="2057400" y="1538288"/>
          <p14:tracePt t="6810" x="2008188" y="1538288"/>
          <p14:tracePt t="6818" x="1984375" y="1547813"/>
          <p14:tracePt t="6826" x="1952625" y="1547813"/>
          <p14:tracePt t="6834" x="1920875" y="1555750"/>
          <p14:tracePt t="6842" x="1881188" y="1555750"/>
          <p14:tracePt t="6850" x="1865313" y="1555750"/>
          <p14:tracePt t="6858" x="1841500" y="1555750"/>
          <p14:tracePt t="6866" x="1817688" y="1563688"/>
          <p14:tracePt t="6874" x="1801813" y="1563688"/>
          <p14:tracePt t="6882" x="1785938" y="1563688"/>
          <p14:tracePt t="6890" x="1778000" y="1563688"/>
          <p14:tracePt t="6898" x="1770063" y="1563688"/>
          <p14:tracePt t="7074" x="1770063" y="1571625"/>
          <p14:tracePt t="7082" x="1778000" y="1571625"/>
          <p14:tracePt t="7090" x="1785938" y="1571625"/>
          <p14:tracePt t="7114" x="1793875" y="1571625"/>
          <p14:tracePt t="7131" x="1801813" y="1571625"/>
          <p14:tracePt t="7138" x="1809750" y="1571625"/>
          <p14:tracePt t="7146" x="1817688" y="1571625"/>
          <p14:tracePt t="7154" x="1833563" y="1571625"/>
          <p14:tracePt t="7162" x="1849438" y="1571625"/>
          <p14:tracePt t="7170" x="1865313" y="1571625"/>
          <p14:tracePt t="7178" x="1881188" y="1571625"/>
          <p14:tracePt t="7186" x="1905000" y="1571625"/>
          <p14:tracePt t="7194" x="1928813" y="1571625"/>
          <p14:tracePt t="7202" x="1952625" y="1571625"/>
          <p14:tracePt t="7210" x="1992313" y="1571625"/>
          <p14:tracePt t="7218" x="2025650" y="1571625"/>
          <p14:tracePt t="7226" x="2065338" y="1563688"/>
          <p14:tracePt t="7234" x="2105025" y="1563688"/>
          <p14:tracePt t="7242" x="2152650" y="1563688"/>
          <p14:tracePt t="7250" x="2184400" y="1563688"/>
          <p14:tracePt t="7257" x="2216150" y="1563688"/>
          <p14:tracePt t="7265" x="2247900" y="1555750"/>
          <p14:tracePt t="7274" x="2279650" y="1555750"/>
          <p14:tracePt t="7282" x="2303463" y="1547813"/>
          <p14:tracePt t="7290" x="2327275" y="1547813"/>
          <p14:tracePt t="7298" x="2351088" y="1547813"/>
          <p14:tracePt t="7306" x="2366963" y="1547813"/>
          <p14:tracePt t="7314" x="2384425" y="1547813"/>
          <p14:tracePt t="7322" x="2400300" y="1547813"/>
          <p14:tracePt t="7330" x="2416175" y="1547813"/>
          <p14:tracePt t="7338" x="2424113" y="1547813"/>
          <p14:tracePt t="7346" x="2439988" y="1547813"/>
          <p14:tracePt t="7353" x="2447925" y="1547813"/>
          <p14:tracePt t="7362" x="2455863" y="1547813"/>
          <p14:tracePt t="7370" x="2471738" y="1547813"/>
          <p14:tracePt t="7378" x="2487613" y="1547813"/>
          <p14:tracePt t="7386" x="2503488" y="1547813"/>
          <p14:tracePt t="7394" x="2519363" y="1547813"/>
          <p14:tracePt t="7402" x="2535238" y="1547813"/>
          <p14:tracePt t="7410" x="2559050" y="1555750"/>
          <p14:tracePt t="7418" x="2582863" y="1555750"/>
          <p14:tracePt t="7426" x="2614613" y="1563688"/>
          <p14:tracePt t="7434" x="2638425" y="1571625"/>
          <p14:tracePt t="7442" x="2678113" y="1587500"/>
          <p14:tracePt t="7450" x="2725738" y="1595438"/>
          <p14:tracePt t="7458" x="2790825" y="1611313"/>
          <p14:tracePt t="7466" x="2846388" y="1619250"/>
          <p14:tracePt t="7474" x="2901950" y="1635125"/>
          <p14:tracePt t="7482" x="2965450" y="1635125"/>
          <p14:tracePt t="7490" x="3028950" y="1643063"/>
          <p14:tracePt t="7498" x="3109913" y="1651000"/>
          <p14:tracePt t="7506" x="3165475" y="1651000"/>
          <p14:tracePt t="7514" x="3228975" y="1651000"/>
          <p14:tracePt t="7522" x="3276600" y="1651000"/>
          <p14:tracePt t="7530" x="3332163" y="1651000"/>
          <p14:tracePt t="7538" x="3387725" y="1651000"/>
          <p14:tracePt t="7546" x="3451225" y="1651000"/>
          <p14:tracePt t="7554" x="3500438" y="1651000"/>
          <p14:tracePt t="7562" x="3548063" y="1651000"/>
          <p14:tracePt t="7570" x="3603625" y="1651000"/>
          <p14:tracePt t="7578" x="3643313" y="1651000"/>
          <p14:tracePt t="7586" x="3690938" y="1643063"/>
          <p14:tracePt t="7594" x="3730625" y="1643063"/>
          <p14:tracePt t="7602" x="3778250" y="1635125"/>
          <p14:tracePt t="7610" x="3833813" y="1635125"/>
          <p14:tracePt t="7618" x="3875088" y="1635125"/>
          <p14:tracePt t="7626" x="3906838" y="1635125"/>
          <p14:tracePt t="7634" x="3954463" y="1635125"/>
          <p14:tracePt t="7642" x="3978275" y="1627188"/>
          <p14:tracePt t="7650" x="4010025" y="1627188"/>
          <p14:tracePt t="7658" x="4025900" y="1627188"/>
          <p14:tracePt t="7666" x="4041775" y="1627188"/>
          <p14:tracePt t="7674" x="4057650" y="1627188"/>
          <p14:tracePt t="7682" x="4081463" y="1627188"/>
          <p14:tracePt t="7698" x="4089400" y="1627188"/>
          <p14:tracePt t="7714" x="4097338" y="1627188"/>
          <p14:tracePt t="7730" x="4113213" y="1627188"/>
          <p14:tracePt t="7738" x="4113213" y="1635125"/>
          <p14:tracePt t="7746" x="4129088" y="1635125"/>
          <p14:tracePt t="7754" x="4129088" y="1643063"/>
          <p14:tracePt t="7762" x="4137025" y="1651000"/>
          <p14:tracePt t="7770" x="4144963" y="1651000"/>
          <p14:tracePt t="7778" x="4152900" y="1658938"/>
          <p14:tracePt t="7786" x="4160838" y="1658938"/>
          <p14:tracePt t="7794" x="4168775" y="1666875"/>
          <p14:tracePt t="7802" x="4184650" y="1682750"/>
          <p14:tracePt t="7818" x="4200525" y="1690688"/>
          <p14:tracePt t="7826" x="4210050" y="1690688"/>
          <p14:tracePt t="7834" x="4217988" y="1690688"/>
          <p14:tracePt t="7842" x="4225925" y="1690688"/>
          <p14:tracePt t="7850" x="4233863" y="1698625"/>
          <p14:tracePt t="7866" x="4241800" y="1698625"/>
          <p14:tracePt t="8419" x="4241800" y="1706563"/>
          <p14:tracePt t="10562" x="4233863" y="1714500"/>
          <p14:tracePt t="10578" x="4217988" y="1722438"/>
          <p14:tracePt t="10586" x="4217988" y="1738313"/>
          <p14:tracePt t="10594" x="4210050" y="1746250"/>
          <p14:tracePt t="10601" x="4200525" y="1770063"/>
          <p14:tracePt t="10610" x="4192588" y="1785938"/>
          <p14:tracePt t="10618" x="4176713" y="1793875"/>
          <p14:tracePt t="10626" x="4168775" y="1825625"/>
          <p14:tracePt t="10634" x="4144963" y="1841500"/>
          <p14:tracePt t="10642" x="4137025" y="1857375"/>
          <p14:tracePt t="10650" x="4113213" y="1881188"/>
          <p14:tracePt t="10658" x="4105275" y="1906588"/>
          <p14:tracePt t="10666" x="4081463" y="1930400"/>
          <p14:tracePt t="10674" x="4065588" y="1954213"/>
          <p14:tracePt t="10682" x="4049713" y="1978025"/>
          <p14:tracePt t="10690" x="4010025" y="2017713"/>
          <p14:tracePt t="10698" x="3978275" y="2033588"/>
          <p14:tracePt t="10706" x="3954463" y="2065338"/>
          <p14:tracePt t="10714" x="3922713" y="2089150"/>
          <p14:tracePt t="10722" x="3883025" y="2120900"/>
          <p14:tracePt t="10730" x="3859213" y="2144713"/>
          <p14:tracePt t="10738" x="3817938" y="2176463"/>
          <p14:tracePt t="10746" x="3778250" y="2200275"/>
          <p14:tracePt t="10754" x="3754438" y="2224088"/>
          <p14:tracePt t="10762" x="3714750" y="2249488"/>
          <p14:tracePt t="10770" x="3667125" y="2273300"/>
          <p14:tracePt t="10778" x="3627438" y="2297113"/>
          <p14:tracePt t="10786" x="3595688" y="2320925"/>
          <p14:tracePt t="10794" x="3548063" y="2336800"/>
          <p14:tracePt t="10802" x="3508375" y="2360613"/>
          <p14:tracePt t="10810" x="3459163" y="2384425"/>
          <p14:tracePt t="10817" x="3411538" y="2408238"/>
          <p14:tracePt t="10826" x="3363913" y="2424113"/>
          <p14:tracePt t="10834" x="3324225" y="2447925"/>
          <p14:tracePt t="10842" x="3268663" y="2463800"/>
          <p14:tracePt t="10850" x="3213100" y="2479675"/>
          <p14:tracePt t="10858" x="3141663" y="2495550"/>
          <p14:tracePt t="10866" x="3084513" y="2511425"/>
          <p14:tracePt t="10874" x="3028950" y="2519363"/>
          <p14:tracePt t="10882" x="2973388" y="2535238"/>
          <p14:tracePt t="10890" x="2909888" y="2551113"/>
          <p14:tracePt t="10898" x="2854325" y="2566988"/>
          <p14:tracePt t="10906" x="2798763" y="2576513"/>
          <p14:tracePt t="10914" x="2741613" y="2584450"/>
          <p14:tracePt t="10922" x="2686050" y="2592388"/>
          <p14:tracePt t="10930" x="2630488" y="2600325"/>
          <p14:tracePt t="10938" x="2582863" y="2600325"/>
          <p14:tracePt t="10946" x="2527300" y="2600325"/>
          <p14:tracePt t="10954" x="2471738" y="2600325"/>
          <p14:tracePt t="10962" x="2400300" y="2600325"/>
          <p14:tracePt t="10970" x="2343150" y="2600325"/>
          <p14:tracePt t="10978" x="2279650" y="2600325"/>
          <p14:tracePt t="10986" x="2224088" y="2584450"/>
          <p14:tracePt t="10994" x="2168525" y="2576513"/>
          <p14:tracePt t="11002" x="2105025" y="2559050"/>
          <p14:tracePt t="11010" x="2049463" y="2551113"/>
          <p14:tracePt t="11018" x="1992313" y="2535238"/>
          <p14:tracePt t="11026" x="1944688" y="2527300"/>
          <p14:tracePt t="11034" x="1905000" y="2511425"/>
          <p14:tracePt t="11042" x="1865313" y="2495550"/>
          <p14:tracePt t="11050" x="1833563" y="2495550"/>
          <p14:tracePt t="11058" x="1801813" y="2479675"/>
          <p14:tracePt t="11066" x="1778000" y="2471738"/>
          <p14:tracePt t="11074" x="1762125" y="2463800"/>
          <p14:tracePt t="11082" x="1738313" y="2455863"/>
          <p14:tracePt t="11090" x="1722438" y="2447925"/>
          <p14:tracePt t="11098" x="1706563" y="2439988"/>
          <p14:tracePt t="11106" x="1682750" y="2439988"/>
          <p14:tracePt t="11114" x="1666875" y="2432050"/>
          <p14:tracePt t="11122" x="1641475" y="2424113"/>
          <p14:tracePt t="11131" x="1617663" y="2416175"/>
          <p14:tracePt t="11138" x="1593850" y="2416175"/>
          <p14:tracePt t="11146" x="1570038" y="2408238"/>
          <p14:tracePt t="11154" x="1554163" y="2392363"/>
          <p14:tracePt t="11162" x="1530350" y="2392363"/>
          <p14:tracePt t="11170" x="1514475" y="2384425"/>
          <p14:tracePt t="11178" x="1490663" y="2376488"/>
          <p14:tracePt t="11186" x="1474788" y="2368550"/>
          <p14:tracePt t="11194" x="1458913" y="2352675"/>
          <p14:tracePt t="11202" x="1435100" y="2344738"/>
          <p14:tracePt t="11210" x="1427163" y="2336800"/>
          <p14:tracePt t="11218" x="1411288" y="2320925"/>
          <p14:tracePt t="11226" x="1395413" y="2312988"/>
          <p14:tracePt t="11234" x="1387475" y="2305050"/>
          <p14:tracePt t="11242" x="1379538" y="2281238"/>
          <p14:tracePt t="11250" x="1371600" y="2273300"/>
          <p14:tracePt t="11258" x="1355725" y="2257425"/>
          <p14:tracePt t="11266" x="1355725" y="2241550"/>
          <p14:tracePt t="11274" x="1347788" y="2233613"/>
          <p14:tracePt t="11281" x="1347788" y="2224088"/>
          <p14:tracePt t="11290" x="1339850" y="2208213"/>
          <p14:tracePt t="11306" x="1339850" y="2200275"/>
          <p14:tracePt t="11330" x="1339850" y="2192338"/>
          <p14:tracePt t="11666" x="1347788" y="2192338"/>
          <p14:tracePt t="11682" x="1363663" y="2184400"/>
          <p14:tracePt t="11690" x="1371600" y="2184400"/>
          <p14:tracePt t="11698" x="1395413" y="2184400"/>
          <p14:tracePt t="11706" x="1411288" y="2176463"/>
          <p14:tracePt t="11714" x="1435100" y="2168525"/>
          <p14:tracePt t="11722" x="1450975" y="2168525"/>
          <p14:tracePt t="11731" x="1474788" y="2160588"/>
          <p14:tracePt t="11738" x="1498600" y="2144713"/>
          <p14:tracePt t="11746" x="1522413" y="2144713"/>
          <p14:tracePt t="11753" x="1554163" y="2136775"/>
          <p14:tracePt t="11762" x="1585913" y="2128838"/>
          <p14:tracePt t="11770" x="1617663" y="2120900"/>
          <p14:tracePt t="11778" x="1651000" y="2105025"/>
          <p14:tracePt t="11786" x="1682750" y="2097088"/>
          <p14:tracePt t="11794" x="1698625" y="2089150"/>
          <p14:tracePt t="11801" x="1730375" y="2081213"/>
          <p14:tracePt t="11810" x="1754188" y="2073275"/>
          <p14:tracePt t="11818" x="1793875" y="2057400"/>
          <p14:tracePt t="11826" x="1825625" y="2049463"/>
          <p14:tracePt t="11834" x="1865313" y="2041525"/>
          <p14:tracePt t="11842" x="1897063" y="2025650"/>
          <p14:tracePt t="11849" x="1920875" y="2017713"/>
          <p14:tracePt t="11858" x="1960563" y="2009775"/>
          <p14:tracePt t="11866" x="1992313" y="2001838"/>
          <p14:tracePt t="11874" x="2008188" y="2001838"/>
          <p14:tracePt t="11882" x="2041525" y="1985963"/>
          <p14:tracePt t="11890" x="2065338" y="1978025"/>
          <p14:tracePt t="11897" x="2089150" y="1970088"/>
          <p14:tracePt t="11906" x="2105025" y="1962150"/>
          <p14:tracePt t="11914" x="2120900" y="1954213"/>
          <p14:tracePt t="11922" x="2128838" y="1954213"/>
          <p14:tracePt t="11931" x="2144713" y="1946275"/>
          <p14:tracePt t="11938" x="2152650" y="1938338"/>
          <p14:tracePt t="11946" x="2160588" y="1938338"/>
          <p14:tracePt t="11962" x="2176463" y="1930400"/>
          <p14:tracePt t="11986" x="2184400" y="1922463"/>
          <p14:tracePt t="11994" x="2192338" y="1922463"/>
          <p14:tracePt t="12010" x="2200275" y="1922463"/>
          <p14:tracePt t="12018" x="2208213" y="1922463"/>
          <p14:tracePt t="12034" x="2216150" y="1914525"/>
          <p14:tracePt t="12042" x="2224088" y="1914525"/>
          <p14:tracePt t="12066" x="2232025" y="1914525"/>
          <p14:tracePt t="12114" x="2239963" y="1914525"/>
          <p14:tracePt t="12146" x="2247900" y="1914525"/>
          <p14:tracePt t="12154" x="2255838" y="1914525"/>
          <p14:tracePt t="12170" x="2263775" y="1914525"/>
          <p14:tracePt t="12186" x="2271713" y="1914525"/>
          <p14:tracePt t="12210" x="2279650" y="1914525"/>
          <p14:tracePt t="12242" x="2287588" y="1914525"/>
          <p14:tracePt t="12258" x="2295525" y="1914525"/>
          <p14:tracePt t="12274" x="2303463" y="1914525"/>
          <p14:tracePt t="12282" x="2319338" y="1914525"/>
          <p14:tracePt t="12290" x="2327275" y="1914525"/>
          <p14:tracePt t="12297" x="2335213" y="1914525"/>
          <p14:tracePt t="12306" x="2343150" y="1914525"/>
          <p14:tracePt t="12314" x="2351088" y="1914525"/>
          <p14:tracePt t="12322" x="2366963" y="1914525"/>
          <p14:tracePt t="12331" x="2374900" y="1914525"/>
          <p14:tracePt t="12338" x="2384425" y="1914525"/>
          <p14:tracePt t="12346" x="2392363" y="1914525"/>
          <p14:tracePt t="12354" x="2400300" y="1914525"/>
          <p14:tracePt t="12370" x="2416175" y="1914525"/>
          <p14:tracePt t="12378" x="2424113" y="1914525"/>
          <p14:tracePt t="12386" x="2439988" y="1914525"/>
          <p14:tracePt t="12394" x="2447925" y="1914525"/>
          <p14:tracePt t="12402" x="2471738" y="1914525"/>
          <p14:tracePt t="12409" x="2487613" y="1914525"/>
          <p14:tracePt t="12418" x="2527300" y="1914525"/>
          <p14:tracePt t="12426" x="2559050" y="1914525"/>
          <p14:tracePt t="12434" x="2582863" y="1922463"/>
          <p14:tracePt t="12441" x="2622550" y="1922463"/>
          <p14:tracePt t="12450" x="2670175" y="1922463"/>
          <p14:tracePt t="12458" x="2709863" y="1930400"/>
          <p14:tracePt t="12466" x="2751138" y="1938338"/>
          <p14:tracePt t="12474" x="2798763" y="1938338"/>
          <p14:tracePt t="12482" x="2854325" y="1946275"/>
          <p14:tracePt t="12490" x="2901950" y="1962150"/>
          <p14:tracePt t="12497" x="2957513" y="1962150"/>
          <p14:tracePt t="12506" x="3013075" y="1970088"/>
          <p14:tracePt t="12514" x="3060700" y="1970088"/>
          <p14:tracePt t="12522" x="3109913" y="1970088"/>
          <p14:tracePt t="12531" x="3165475" y="1978025"/>
          <p14:tracePt t="12538" x="3197225" y="1978025"/>
          <p14:tracePt t="12546" x="3228975" y="1978025"/>
          <p14:tracePt t="12554" x="3260725" y="1978025"/>
          <p14:tracePt t="12562" x="3284538" y="1978025"/>
          <p14:tracePt t="12570" x="3300413" y="1978025"/>
          <p14:tracePt t="12578" x="3316288" y="1978025"/>
          <p14:tracePt t="12586" x="3332163" y="1978025"/>
          <p14:tracePt t="12594" x="3340100" y="1978025"/>
          <p14:tracePt t="12602" x="3348038" y="1978025"/>
          <p14:tracePt t="14402" x="3355975" y="1985963"/>
          <p14:tracePt t="14410" x="3379788" y="1993900"/>
          <p14:tracePt t="14418" x="3403600" y="2001838"/>
          <p14:tracePt t="14426" x="3427413" y="2001838"/>
          <p14:tracePt t="14434" x="3451225" y="2009775"/>
          <p14:tracePt t="14442" x="3484563" y="2017713"/>
          <p14:tracePt t="14450" x="3516313" y="2017713"/>
          <p14:tracePt t="14458" x="3563938" y="2033588"/>
          <p14:tracePt t="14466" x="3603625" y="2033588"/>
          <p14:tracePt t="14474" x="3643313" y="2033588"/>
          <p14:tracePt t="14481" x="3690938" y="2041525"/>
          <p14:tracePt t="14490" x="3738563" y="2041525"/>
          <p14:tracePt t="14498" x="3794125" y="2049463"/>
          <p14:tracePt t="14506" x="3833813" y="2049463"/>
          <p14:tracePt t="14514" x="3890963" y="2057400"/>
          <p14:tracePt t="14522" x="3946525" y="2057400"/>
          <p14:tracePt t="14530" x="4002088" y="2057400"/>
          <p14:tracePt t="14538" x="4049713" y="2057400"/>
          <p14:tracePt t="14546" x="4097338" y="2057400"/>
          <p14:tracePt t="14554" x="4144963" y="2057400"/>
          <p14:tracePt t="14562" x="4200525" y="2057400"/>
          <p14:tracePt t="14570" x="4257675" y="2057400"/>
          <p14:tracePt t="14578" x="4289425" y="2057400"/>
          <p14:tracePt t="14586" x="4344988" y="2057400"/>
          <p14:tracePt t="14594" x="4384675" y="2057400"/>
          <p14:tracePt t="14602" x="4416425" y="2057400"/>
          <p14:tracePt t="14609" x="4464050" y="2057400"/>
          <p14:tracePt t="14618" x="4487863" y="2057400"/>
          <p14:tracePt t="14626" x="4519613" y="2057400"/>
          <p14:tracePt t="14634" x="4535488" y="2057400"/>
          <p14:tracePt t="14642" x="4567238" y="2057400"/>
          <p14:tracePt t="14649" x="4600575" y="2057400"/>
          <p14:tracePt t="14657" x="4624388" y="2057400"/>
          <p14:tracePt t="14666" x="4656138" y="2057400"/>
          <p14:tracePt t="14674" x="4679950" y="2057400"/>
          <p14:tracePt t="14681" x="4703763" y="2057400"/>
          <p14:tracePt t="14690" x="4727575" y="2057400"/>
          <p14:tracePt t="14698" x="4751388" y="2057400"/>
          <p14:tracePt t="14705" x="4775200" y="2057400"/>
          <p14:tracePt t="14714" x="4799013" y="2057400"/>
          <p14:tracePt t="14721" x="4822825" y="2057400"/>
          <p14:tracePt t="14730" x="4846638" y="2057400"/>
          <p14:tracePt t="14738" x="4870450" y="2057400"/>
          <p14:tracePt t="14746" x="4894263" y="2057400"/>
          <p14:tracePt t="14754" x="4910138" y="2057400"/>
          <p14:tracePt t="14762" x="4918075" y="2057400"/>
          <p14:tracePt t="14770" x="4933950" y="2057400"/>
          <p14:tracePt t="14778" x="4951413" y="2057400"/>
          <p14:tracePt t="14786" x="4959350" y="2057400"/>
          <p14:tracePt t="14794" x="4967288" y="2057400"/>
          <p14:tracePt t="14801" x="4983163" y="2057400"/>
          <p14:tracePt t="14818" x="4991100" y="2057400"/>
          <p14:tracePt t="14826" x="4999038" y="2057400"/>
          <p14:tracePt t="14842" x="5014913" y="2057400"/>
          <p14:tracePt t="14858" x="5022850" y="2057400"/>
          <p14:tracePt t="14874" x="5030788" y="2057400"/>
          <p14:tracePt t="14890" x="5038725" y="2057400"/>
          <p14:tracePt t="14962" x="5046663" y="2057400"/>
          <p14:tracePt t="14986" x="5054600" y="2057400"/>
          <p14:tracePt t="15010" x="5062538" y="2057400"/>
          <p14:tracePt t="15018" x="5070475" y="2057400"/>
          <p14:tracePt t="15026" x="5086350" y="2057400"/>
          <p14:tracePt t="15034" x="5094288" y="2057400"/>
          <p14:tracePt t="15042" x="5102225" y="2049463"/>
          <p14:tracePt t="15050" x="5118100" y="2049463"/>
          <p14:tracePt t="15058" x="5133975" y="2049463"/>
          <p14:tracePt t="15066" x="5157788" y="2049463"/>
          <p14:tracePt t="15074" x="5181600" y="2049463"/>
          <p14:tracePt t="15082" x="5197475" y="2049463"/>
          <p14:tracePt t="15090" x="5213350" y="2049463"/>
          <p14:tracePt t="15097" x="5229225" y="2049463"/>
          <p14:tracePt t="15106" x="5237163" y="2049463"/>
          <p14:tracePt t="15114" x="5253038" y="2041525"/>
          <p14:tracePt t="15122" x="5268913" y="2041525"/>
          <p14:tracePt t="15138" x="5284788" y="2041525"/>
          <p14:tracePt t="15146" x="5292725" y="2041525"/>
          <p14:tracePt t="15162" x="5310188" y="2041525"/>
          <p14:tracePt t="15178" x="5318125" y="2041525"/>
          <p14:tracePt t="15194" x="5326063" y="2041525"/>
          <p14:tracePt t="15226" x="5334000" y="2041525"/>
          <p14:tracePt t="15258" x="5341938" y="2041525"/>
          <p14:tracePt t="15282" x="5349875" y="2041525"/>
          <p14:tracePt t="15297" x="5357813" y="2041525"/>
          <p14:tracePt t="15306" x="5365750" y="2033588"/>
          <p14:tracePt t="15313" x="5373688" y="2033588"/>
          <p14:tracePt t="15322" x="5381625" y="2025650"/>
          <p14:tracePt t="15331" x="5389563" y="2025650"/>
          <p14:tracePt t="15338" x="5397500" y="2025650"/>
          <p14:tracePt t="15346" x="5405438" y="2025650"/>
          <p14:tracePt t="15354" x="5413375" y="2025650"/>
          <p14:tracePt t="15362" x="5421313" y="2025650"/>
          <p14:tracePt t="15370" x="5429250" y="2025650"/>
          <p14:tracePt t="15378" x="5437188" y="2017713"/>
          <p14:tracePt t="15395" x="5445125" y="2017713"/>
          <p14:tracePt t="15402" x="5453063" y="2017713"/>
          <p14:tracePt t="15602" x="5461000" y="2017713"/>
          <p14:tracePt t="15634" x="5468938" y="2017713"/>
          <p14:tracePt t="15666" x="5476875" y="2017713"/>
          <p14:tracePt t="15674" x="5484813" y="2017713"/>
          <p14:tracePt t="15698" x="5484813" y="2009775"/>
          <p14:tracePt t="15706" x="5492750" y="2009775"/>
          <p14:tracePt t="15713" x="5500688" y="2009775"/>
          <p14:tracePt t="15730" x="5508625" y="2001838"/>
          <p14:tracePt t="15738" x="5516563" y="2001838"/>
          <p14:tracePt t="15746" x="5524500" y="2001838"/>
          <p14:tracePt t="15762" x="5532438" y="2001838"/>
          <p14:tracePt t="15770" x="5540375" y="1993900"/>
          <p14:tracePt t="15786" x="5548313" y="1993900"/>
          <p14:tracePt t="15810" x="5556250" y="1993900"/>
          <p14:tracePt t="15858" x="5564188" y="1993900"/>
          <p14:tracePt t="15882" x="5572125" y="1993900"/>
          <p14:tracePt t="15890" x="5580063" y="1993900"/>
          <p14:tracePt t="15906" x="5588000" y="1993900"/>
          <p14:tracePt t="15922" x="5603875" y="1993900"/>
          <p14:tracePt t="15938" x="5611813" y="1993900"/>
          <p14:tracePt t="15946" x="5627688" y="1993900"/>
          <p14:tracePt t="15962" x="5635625" y="1993900"/>
          <p14:tracePt t="15970" x="5643563" y="1993900"/>
          <p14:tracePt t="15977" x="5651500" y="1985963"/>
          <p14:tracePt t="15986" x="5659438" y="1985963"/>
          <p14:tracePt t="16010" x="5667375" y="1985963"/>
          <p14:tracePt t="16042" x="5684838" y="1985963"/>
          <p14:tracePt t="16066" x="5692775" y="1985963"/>
          <p14:tracePt t="16090" x="5708650" y="1985963"/>
          <p14:tracePt t="16106" x="5716588" y="1985963"/>
          <p14:tracePt t="16113" x="5716588" y="1978025"/>
          <p14:tracePt t="16122" x="5724525" y="1978025"/>
          <p14:tracePt t="16130" x="5732463" y="1978025"/>
          <p14:tracePt t="16138" x="5740400" y="1970088"/>
          <p14:tracePt t="16146" x="5748338" y="1970088"/>
          <p14:tracePt t="16162" x="5764213" y="1970088"/>
          <p14:tracePt t="16170" x="5772150" y="1970088"/>
          <p14:tracePt t="16178" x="5780088" y="1970088"/>
          <p14:tracePt t="16202" x="5788025" y="1970088"/>
          <p14:tracePt t="16234" x="5795963" y="1970088"/>
          <p14:tracePt t="16249" x="5803900" y="1970088"/>
          <p14:tracePt t="16258" x="5811838" y="1970088"/>
          <p14:tracePt t="16265" x="5819775" y="1970088"/>
          <p14:tracePt t="16274" x="5827713" y="1970088"/>
          <p14:tracePt t="16282" x="5835650" y="1962150"/>
          <p14:tracePt t="16290" x="5851525" y="1962150"/>
          <p14:tracePt t="16297" x="5867400" y="1962150"/>
          <p14:tracePt t="16305" x="5883275" y="1962150"/>
          <p14:tracePt t="16314" x="5891213" y="1962150"/>
          <p14:tracePt t="16322" x="5907088" y="1962150"/>
          <p14:tracePt t="16330" x="5930900" y="1962150"/>
          <p14:tracePt t="16338" x="5946775" y="1962150"/>
          <p14:tracePt t="16345" x="5962650" y="1962150"/>
          <p14:tracePt t="16354" x="5978525" y="1962150"/>
          <p14:tracePt t="16362" x="5986463" y="1962150"/>
          <p14:tracePt t="16370" x="6002338" y="1962150"/>
          <p14:tracePt t="16378" x="6018213" y="1954213"/>
          <p14:tracePt t="16386" x="6026150" y="1954213"/>
          <p14:tracePt t="16394" x="6043613" y="1954213"/>
          <p14:tracePt t="16402" x="6051550" y="1954213"/>
          <p14:tracePt t="16418" x="6059488" y="1954213"/>
          <p14:tracePt t="18058" x="6051550" y="1954213"/>
          <p14:tracePt t="18065" x="6034088" y="1954213"/>
          <p14:tracePt t="18074" x="6034088" y="1962150"/>
          <p14:tracePt t="18082" x="6026150" y="1962150"/>
          <p14:tracePt t="18090" x="6010275" y="1962150"/>
          <p14:tracePt t="18097" x="6002338" y="1962150"/>
          <p14:tracePt t="18106" x="5994400" y="1970088"/>
          <p14:tracePt t="18113" x="5978525" y="1978025"/>
          <p14:tracePt t="18122" x="5962650" y="1978025"/>
          <p14:tracePt t="18130" x="5946775" y="1985963"/>
          <p14:tracePt t="18138" x="5930900" y="1993900"/>
          <p14:tracePt t="18146" x="5907088" y="2001838"/>
          <p14:tracePt t="18154" x="5883275" y="2001838"/>
          <p14:tracePt t="18162" x="5859463" y="2017713"/>
          <p14:tracePt t="18170" x="5851525" y="2025650"/>
          <p14:tracePt t="18177" x="5827713" y="2041525"/>
          <p14:tracePt t="18186" x="5795963" y="2057400"/>
          <p14:tracePt t="18194" x="5772150" y="2065338"/>
          <p14:tracePt t="18202" x="5756275" y="2081213"/>
          <p14:tracePt t="18210" x="5724525" y="2089150"/>
          <p14:tracePt t="18218" x="5692775" y="2105025"/>
          <p14:tracePt t="18226" x="5659438" y="2128838"/>
          <p14:tracePt t="18234" x="5627688" y="2144713"/>
          <p14:tracePt t="18242" x="5580063" y="2160588"/>
          <p14:tracePt t="18249" x="5548313" y="2176463"/>
          <p14:tracePt t="18258" x="5492750" y="2192338"/>
          <p14:tracePt t="18265" x="5445125" y="2216150"/>
          <p14:tracePt t="18274" x="5389563" y="2233613"/>
          <p14:tracePt t="18281" x="5334000" y="2249488"/>
          <p14:tracePt t="18290" x="5276850" y="2265363"/>
          <p14:tracePt t="18297" x="5221288" y="2281238"/>
          <p14:tracePt t="18306" x="5149850" y="2305050"/>
          <p14:tracePt t="18313" x="5086350" y="2320925"/>
          <p14:tracePt t="18321" x="5030788" y="2344738"/>
          <p14:tracePt t="18330" x="4967288" y="2368550"/>
          <p14:tracePt t="18338" x="4910138" y="2384425"/>
          <p14:tracePt t="18345" x="4854575" y="2400300"/>
          <p14:tracePt t="18354" x="4799013" y="2408238"/>
          <p14:tracePt t="18362" x="4735513" y="2424113"/>
          <p14:tracePt t="18370" x="4679950" y="2439988"/>
          <p14:tracePt t="18378" x="4608513" y="2447925"/>
          <p14:tracePt t="18386" x="4551363" y="2463800"/>
          <p14:tracePt t="18394" x="4511675" y="2479675"/>
          <p14:tracePt t="18401" x="4440238" y="2487613"/>
          <p14:tracePt t="18409" x="4392613" y="2495550"/>
          <p14:tracePt t="18418" x="4321175" y="2503488"/>
          <p14:tracePt t="18425" x="4273550" y="2503488"/>
          <p14:tracePt t="18434" x="4217988" y="2503488"/>
          <p14:tracePt t="18442" x="4160838" y="2503488"/>
          <p14:tracePt t="18449" x="4105275" y="2511425"/>
          <p14:tracePt t="18457" x="4065588" y="2519363"/>
          <p14:tracePt t="18466" x="4017963" y="2519363"/>
          <p14:tracePt t="18473" x="3986213" y="2519363"/>
          <p14:tracePt t="18481" x="3954463" y="2519363"/>
          <p14:tracePt t="18489" x="3906838" y="2519363"/>
          <p14:tracePt t="18497" x="3883025" y="2519363"/>
          <p14:tracePt t="18506" x="3851275" y="2519363"/>
          <p14:tracePt t="18513" x="3825875" y="2519363"/>
          <p14:tracePt t="18522" x="3794125" y="2527300"/>
          <p14:tracePt t="18530" x="3762375" y="2527300"/>
          <p14:tracePt t="18538" x="3738563" y="2527300"/>
          <p14:tracePt t="18546" x="3706813" y="2527300"/>
          <p14:tracePt t="18554" x="3675063" y="2527300"/>
          <p14:tracePt t="18562" x="3643313" y="2527300"/>
          <p14:tracePt t="18570" x="3611563" y="2527300"/>
          <p14:tracePt t="18577" x="3571875" y="2527300"/>
          <p14:tracePt t="18586" x="3540125" y="2527300"/>
          <p14:tracePt t="18594" x="3516313" y="2527300"/>
          <p14:tracePt t="18602" x="3484563" y="2527300"/>
          <p14:tracePt t="18610" x="3451225" y="2527300"/>
          <p14:tracePt t="18618" x="3419475" y="2527300"/>
          <p14:tracePt t="18625" x="3387725" y="2527300"/>
          <p14:tracePt t="18633" x="3355975" y="2527300"/>
          <p14:tracePt t="18642" x="3308350" y="2527300"/>
          <p14:tracePt t="18649" x="3268663" y="2527300"/>
          <p14:tracePt t="18657" x="3221038" y="2527300"/>
          <p14:tracePt t="18665" x="3173413" y="2527300"/>
          <p14:tracePt t="18674" x="3125788" y="2527300"/>
          <p14:tracePt t="18682" x="3084513" y="2527300"/>
          <p14:tracePt t="18690" x="3028950" y="2527300"/>
          <p14:tracePt t="18697" x="2981325" y="2519363"/>
          <p14:tracePt t="18706" x="2917825" y="2519363"/>
          <p14:tracePt t="18713" x="2870200" y="2519363"/>
          <p14:tracePt t="18722" x="2822575" y="2495550"/>
          <p14:tracePt t="18730" x="2767013" y="2487613"/>
          <p14:tracePt t="18738" x="2725738" y="2487613"/>
          <p14:tracePt t="18746" x="2654300" y="2479675"/>
          <p14:tracePt t="18754" x="2614613" y="2471738"/>
          <p14:tracePt t="18762" x="2559050" y="2471738"/>
          <p14:tracePt t="18769" x="2527300" y="2463800"/>
          <p14:tracePt t="18777" x="2471738" y="2447925"/>
          <p14:tracePt t="18786" x="2416175" y="2439988"/>
          <p14:tracePt t="18794" x="2351088" y="2432050"/>
          <p14:tracePt t="18802" x="2295525" y="2424113"/>
          <p14:tracePt t="18810" x="2239963" y="2416175"/>
          <p14:tracePt t="18818" x="2184400" y="2416175"/>
          <p14:tracePt t="18826" x="2128838" y="2408238"/>
          <p14:tracePt t="18834" x="2073275" y="2400300"/>
          <p14:tracePt t="18842" x="2033588" y="2392363"/>
          <p14:tracePt t="18850" x="1984375" y="2392363"/>
          <p14:tracePt t="18858" x="1944688" y="2384425"/>
          <p14:tracePt t="18865" x="1897063" y="2376488"/>
          <p14:tracePt t="18874" x="1873250" y="2376488"/>
          <p14:tracePt t="18882" x="1841500" y="2368550"/>
          <p14:tracePt t="18890" x="1825625" y="2368550"/>
          <p14:tracePt t="18897" x="1793875" y="2360613"/>
          <p14:tracePt t="18905" x="1770063" y="2360613"/>
          <p14:tracePt t="18914" x="1754188" y="2360613"/>
          <p14:tracePt t="18922" x="1730375" y="2360613"/>
          <p14:tracePt t="18930" x="1706563" y="2352675"/>
          <p14:tracePt t="18938" x="1690688" y="2352675"/>
          <p14:tracePt t="18945" x="1666875" y="2352675"/>
          <p14:tracePt t="18953" x="1658938" y="2344738"/>
          <p14:tracePt t="18962" x="1641475" y="2344738"/>
          <p14:tracePt t="18970" x="1625600" y="2344738"/>
          <p14:tracePt t="18978" x="1609725" y="2344738"/>
          <p14:tracePt t="18986" x="1601788" y="2344738"/>
          <p14:tracePt t="18993" x="1593850" y="2344738"/>
          <p14:tracePt t="19298" x="1593850" y="2352675"/>
          <p14:tracePt t="19306" x="1601788" y="2360613"/>
          <p14:tracePt t="19313" x="1601788" y="2368550"/>
          <p14:tracePt t="19330" x="1601788" y="2376488"/>
          <p14:tracePt t="19338" x="1601788" y="2384425"/>
          <p14:tracePt t="19347" x="1601788" y="2392363"/>
          <p14:tracePt t="19361" x="1609725" y="2400300"/>
          <p14:tracePt t="19370" x="1617663" y="2408238"/>
          <p14:tracePt t="19386" x="1617663" y="2416175"/>
          <p14:tracePt t="19394" x="1625600" y="2416175"/>
          <p14:tracePt t="19410" x="1633538" y="2416175"/>
          <p14:tracePt t="19418" x="1641475" y="2416175"/>
          <p14:tracePt t="19426" x="1641475" y="2424113"/>
          <p14:tracePt t="19434" x="1651000" y="2424113"/>
          <p14:tracePt t="19441" x="1666875" y="2424113"/>
          <p14:tracePt t="19450" x="1674813" y="2424113"/>
          <p14:tracePt t="19458" x="1682750" y="2424113"/>
          <p14:tracePt t="19466" x="1690688" y="2424113"/>
          <p14:tracePt t="19473" x="1714500" y="2424113"/>
          <p14:tracePt t="19481" x="1738313" y="2416175"/>
          <p14:tracePt t="19490" x="1754188" y="2408238"/>
          <p14:tracePt t="19497" x="1785938" y="2408238"/>
          <p14:tracePt t="19505" x="1809750" y="2400300"/>
          <p14:tracePt t="19514" x="1833563" y="2392363"/>
          <p14:tracePt t="19521" x="1865313" y="2392363"/>
          <p14:tracePt t="19530" x="1889125" y="2392363"/>
          <p14:tracePt t="19538" x="1912938" y="2384425"/>
          <p14:tracePt t="19546" x="1936750" y="2384425"/>
          <p14:tracePt t="19554" x="1960563" y="2384425"/>
          <p14:tracePt t="19562" x="1984375" y="2376488"/>
          <p14:tracePt t="19570" x="2008188" y="2376488"/>
          <p14:tracePt t="19577" x="2033588" y="2376488"/>
          <p14:tracePt t="19586" x="2049463" y="2368550"/>
          <p14:tracePt t="19593" x="2073275" y="2368550"/>
          <p14:tracePt t="19601" x="2089150" y="2368550"/>
          <p14:tracePt t="19610" x="2105025" y="2368550"/>
          <p14:tracePt t="19618" x="2128838" y="2368550"/>
          <p14:tracePt t="19626" x="2144713" y="2368550"/>
          <p14:tracePt t="19633" x="2160588" y="2368550"/>
          <p14:tracePt t="19642" x="2184400" y="2368550"/>
          <p14:tracePt t="19650" x="2208213" y="2368550"/>
          <p14:tracePt t="19658" x="2224088" y="2368550"/>
          <p14:tracePt t="19666" x="2239963" y="2368550"/>
          <p14:tracePt t="19674" x="2255838" y="2368550"/>
          <p14:tracePt t="19682" x="2263775" y="2368550"/>
          <p14:tracePt t="19690" x="2279650" y="2368550"/>
          <p14:tracePt t="19698" x="2295525" y="2368550"/>
          <p14:tracePt t="19705" x="2303463" y="2368550"/>
          <p14:tracePt t="19722" x="2319338" y="2368550"/>
          <p14:tracePt t="19730" x="2327275" y="2368550"/>
          <p14:tracePt t="19737" x="2343150" y="2368550"/>
          <p14:tracePt t="19746" x="2359025" y="2368550"/>
          <p14:tracePt t="19753" x="2374900" y="2368550"/>
          <p14:tracePt t="19762" x="2416175" y="2376488"/>
          <p14:tracePt t="19770" x="2439988" y="2376488"/>
          <p14:tracePt t="19778" x="2463800" y="2384425"/>
          <p14:tracePt t="19785" x="2487613" y="2392363"/>
          <p14:tracePt t="19794" x="2519363" y="2392363"/>
          <p14:tracePt t="19801" x="2543175" y="2392363"/>
          <p14:tracePt t="19810" x="2574925" y="2400300"/>
          <p14:tracePt t="19818" x="2598738" y="2400300"/>
          <p14:tracePt t="19826" x="2622550" y="2408238"/>
          <p14:tracePt t="19834" x="2662238" y="2416175"/>
          <p14:tracePt t="19842" x="2686050" y="2424113"/>
          <p14:tracePt t="19849" x="2709863" y="2424113"/>
          <p14:tracePt t="19858" x="2741613" y="2424113"/>
          <p14:tracePt t="19865" x="2767013" y="2424113"/>
          <p14:tracePt t="19874" x="2798763" y="2432050"/>
          <p14:tracePt t="19881" x="2822575" y="2432050"/>
          <p14:tracePt t="19889" x="2854325" y="2432050"/>
          <p14:tracePt t="19897" x="2886075" y="2432050"/>
          <p14:tracePt t="19906" x="2933700" y="2432050"/>
          <p14:tracePt t="19913" x="2965450" y="2432050"/>
          <p14:tracePt t="19922" x="3005138" y="2439988"/>
          <p14:tracePt t="19930" x="3036888" y="2439988"/>
          <p14:tracePt t="19938" x="3084513" y="2439988"/>
          <p14:tracePt t="19946" x="3125788" y="2439988"/>
          <p14:tracePt t="19954" x="3173413" y="2439988"/>
          <p14:tracePt t="19961" x="3213100" y="2439988"/>
          <p14:tracePt t="19970" x="3244850" y="2439988"/>
          <p14:tracePt t="19978" x="3276600" y="2439988"/>
          <p14:tracePt t="19985" x="3300413" y="2439988"/>
          <p14:tracePt t="19994" x="3324225" y="2439988"/>
          <p14:tracePt t="20002" x="3348038" y="2439988"/>
          <p14:tracePt t="20010" x="3355975" y="2439988"/>
          <p14:tracePt t="20018" x="3363913" y="2439988"/>
          <p14:tracePt t="20026" x="3371850" y="2439988"/>
          <p14:tracePt t="20034" x="3379788" y="2439988"/>
          <p14:tracePt t="20386" x="3379788" y="2455863"/>
          <p14:tracePt t="20402" x="3379788" y="2463800"/>
          <p14:tracePt t="20410" x="3371850" y="2479675"/>
          <p14:tracePt t="20418" x="3363913" y="2487613"/>
          <p14:tracePt t="20426" x="3363913" y="2495550"/>
          <p14:tracePt t="20434" x="3355975" y="2511425"/>
          <p14:tracePt t="20442" x="3348038" y="2511425"/>
          <p14:tracePt t="20449" x="3348038" y="2527300"/>
          <p14:tracePt t="22906" x="3355975" y="2527300"/>
          <p14:tracePt t="22914" x="3363913" y="2527300"/>
          <p14:tracePt t="22922" x="3371850" y="2527300"/>
          <p14:tracePt t="22938" x="3387725" y="2527300"/>
          <p14:tracePt t="22954" x="3395663" y="2527300"/>
          <p14:tracePt t="22962" x="3403600" y="2527300"/>
          <p14:tracePt t="22970" x="3411538" y="2527300"/>
          <p14:tracePt t="22977" x="3419475" y="2519363"/>
          <p14:tracePt t="22986" x="3435350" y="2519363"/>
          <p14:tracePt t="22993" x="3451225" y="2511425"/>
          <p14:tracePt t="23002" x="3467100" y="2511425"/>
          <p14:tracePt t="23010" x="3484563" y="2511425"/>
          <p14:tracePt t="23017" x="3508375" y="2511425"/>
          <p14:tracePt t="23026" x="3532188" y="2511425"/>
          <p14:tracePt t="23034" x="3563938" y="2511425"/>
          <p14:tracePt t="23041" x="3603625" y="2511425"/>
          <p14:tracePt t="23049" x="3635375" y="2511425"/>
          <p14:tracePt t="23058" x="3667125" y="2511425"/>
          <p14:tracePt t="23066" x="3706813" y="2511425"/>
          <p14:tracePt t="23074" x="3762375" y="2519363"/>
          <p14:tracePt t="23081" x="3810000" y="2519363"/>
          <p14:tracePt t="23090" x="3859213" y="2519363"/>
          <p14:tracePt t="23097" x="3914775" y="2519363"/>
          <p14:tracePt t="23106" x="3954463" y="2519363"/>
          <p14:tracePt t="23113" x="4002088" y="2519363"/>
          <p14:tracePt t="23122" x="4041775" y="2519363"/>
          <p14:tracePt t="23130" x="4073525" y="2519363"/>
          <p14:tracePt t="23137" x="4105275" y="2519363"/>
          <p14:tracePt t="23146" x="4129088" y="2519363"/>
          <p14:tracePt t="23154" x="4152900" y="2519363"/>
          <p14:tracePt t="23161" x="4176713" y="2519363"/>
          <p14:tracePt t="23170" x="4192588" y="2519363"/>
          <p14:tracePt t="23177" x="4210050" y="2519363"/>
          <p14:tracePt t="23186" x="4233863" y="2519363"/>
          <p14:tracePt t="23194" x="4249738" y="2519363"/>
          <p14:tracePt t="23202" x="4265613" y="2519363"/>
          <p14:tracePt t="23210" x="4281488" y="2519363"/>
          <p14:tracePt t="23218" x="4297363" y="2519363"/>
          <p14:tracePt t="23226" x="4321175" y="2519363"/>
          <p14:tracePt t="23233" x="4337050" y="2519363"/>
          <p14:tracePt t="23242" x="4352925" y="2519363"/>
          <p14:tracePt t="23249" x="4376738" y="2519363"/>
          <p14:tracePt t="23258" x="4400550" y="2519363"/>
          <p14:tracePt t="23266" x="4424363" y="2519363"/>
          <p14:tracePt t="23274" x="4440238" y="2519363"/>
          <p14:tracePt t="23282" x="4464050" y="2519363"/>
          <p14:tracePt t="23290" x="4487863" y="2519363"/>
          <p14:tracePt t="23297" x="4511675" y="2519363"/>
          <p14:tracePt t="23305" x="4543425" y="2519363"/>
          <p14:tracePt t="23314" x="4576763" y="2519363"/>
          <p14:tracePt t="23322" x="4608513" y="2519363"/>
          <p14:tracePt t="23330" x="4632325" y="2519363"/>
          <p14:tracePt t="23338" x="4656138" y="2519363"/>
          <p14:tracePt t="23346" x="4679950" y="2519363"/>
          <p14:tracePt t="23353" x="4695825" y="2519363"/>
          <p14:tracePt t="23362" x="4711700" y="2519363"/>
          <p14:tracePt t="23370" x="4719638" y="2519363"/>
          <p14:tracePt t="23545" x="4727575" y="2519363"/>
          <p14:tracePt t="23561" x="4735513" y="2519363"/>
          <p14:tracePt t="23570" x="4743450" y="2519363"/>
          <p14:tracePt t="23577" x="4751388" y="2519363"/>
          <p14:tracePt t="23586" x="4759325" y="2519363"/>
          <p14:tracePt t="23593" x="4775200" y="2519363"/>
          <p14:tracePt t="23602" x="4791075" y="2519363"/>
          <p14:tracePt t="23609" x="4806950" y="2519363"/>
          <p14:tracePt t="23617" x="4822825" y="2519363"/>
          <p14:tracePt t="23626" x="4846638" y="2519363"/>
          <p14:tracePt t="23634" x="4878388" y="2519363"/>
          <p14:tracePt t="23641" x="4910138" y="2519363"/>
          <p14:tracePt t="23649" x="4933950" y="2519363"/>
          <p14:tracePt t="23658" x="4967288" y="2519363"/>
          <p14:tracePt t="23665" x="4999038" y="2519363"/>
          <p14:tracePt t="23673" x="5030788" y="2519363"/>
          <p14:tracePt t="23681" x="5078413" y="2519363"/>
          <p14:tracePt t="23690" x="5110163" y="2527300"/>
          <p14:tracePt t="23697" x="5157788" y="2527300"/>
          <p14:tracePt t="23706" x="5189538" y="2527300"/>
          <p14:tracePt t="23714" x="5229225" y="2535238"/>
          <p14:tracePt t="23722" x="5276850" y="2543175"/>
          <p14:tracePt t="23730" x="5326063" y="2543175"/>
          <p14:tracePt t="23738" x="5357813" y="2543175"/>
          <p14:tracePt t="23746" x="5389563" y="2543175"/>
          <p14:tracePt t="23754" x="5421313" y="2543175"/>
          <p14:tracePt t="23762" x="5453063" y="2543175"/>
          <p14:tracePt t="23770" x="5484813" y="2543175"/>
          <p14:tracePt t="23778" x="5508625" y="2543175"/>
          <p14:tracePt t="23786" x="5524500" y="2543175"/>
          <p14:tracePt t="23794" x="5548313" y="2535238"/>
          <p14:tracePt t="23801" x="5580063" y="2527300"/>
          <p14:tracePt t="23809" x="5595938" y="2527300"/>
          <p14:tracePt t="23817" x="5611813" y="2527300"/>
          <p14:tracePt t="23826" x="5627688" y="2527300"/>
          <p14:tracePt t="23833" x="5643563" y="2519363"/>
          <p14:tracePt t="23841" x="5651500" y="2519363"/>
          <p14:tracePt t="23849" x="5676900" y="2519363"/>
          <p14:tracePt t="23857" x="5692775" y="2519363"/>
          <p14:tracePt t="23866" x="5708650" y="2511425"/>
          <p14:tracePt t="23873" x="5716588" y="2511425"/>
          <p14:tracePt t="23881" x="5724525" y="2511425"/>
          <p14:tracePt t="23898" x="5748338" y="2511425"/>
          <p14:tracePt t="23906" x="5756275" y="2511425"/>
          <p14:tracePt t="23913" x="5772150" y="2511425"/>
          <p14:tracePt t="23921" x="5780088" y="2511425"/>
          <p14:tracePt t="23929" x="5788025" y="2511425"/>
          <p14:tracePt t="23937" x="5795963" y="2511425"/>
          <p14:tracePt t="23946" x="5811838" y="2511425"/>
          <p14:tracePt t="23954" x="5819775" y="2511425"/>
          <p14:tracePt t="23961" x="5827713" y="2511425"/>
          <p14:tracePt t="23969" x="5835650" y="2511425"/>
          <p14:tracePt t="23977" x="5851525" y="2511425"/>
          <p14:tracePt t="23986" x="5859463" y="2511425"/>
          <p14:tracePt t="23993" x="5867400" y="2511425"/>
          <p14:tracePt t="24001" x="5883275" y="2511425"/>
          <p14:tracePt t="24009" x="5899150" y="2511425"/>
          <p14:tracePt t="24017" x="5915025" y="2511425"/>
          <p14:tracePt t="24025" x="5938838" y="2511425"/>
          <p14:tracePt t="24033" x="5954713" y="2511425"/>
          <p14:tracePt t="24041" x="5978525" y="2511425"/>
          <p14:tracePt t="24049" x="6002338" y="2511425"/>
          <p14:tracePt t="24057" x="6018213" y="2511425"/>
          <p14:tracePt t="24065" x="6034088" y="2511425"/>
          <p14:tracePt t="24074" x="6059488" y="2511425"/>
          <p14:tracePt t="24081" x="6083300" y="2503488"/>
          <p14:tracePt t="24089" x="6099175" y="2503488"/>
          <p14:tracePt t="24097" x="6122988" y="2503488"/>
          <p14:tracePt t="24105" x="6138863" y="2503488"/>
          <p14:tracePt t="24113" x="6154738" y="2503488"/>
          <p14:tracePt t="24121" x="6162675" y="2503488"/>
          <p14:tracePt t="24130" x="6186488" y="2503488"/>
          <p14:tracePt t="24138" x="6194425" y="2503488"/>
          <p14:tracePt t="24145" x="6218238" y="2503488"/>
          <p14:tracePt t="24154" x="6226175" y="2503488"/>
          <p14:tracePt t="24161" x="6242050" y="2503488"/>
          <p14:tracePt t="24170" x="6257925" y="2503488"/>
          <p14:tracePt t="24177" x="6273800" y="2495550"/>
          <p14:tracePt t="24185" x="6289675" y="2495550"/>
          <p14:tracePt t="24193" x="6305550" y="2495550"/>
          <p14:tracePt t="24202" x="6313488" y="2487613"/>
          <p14:tracePt t="24209" x="6329363" y="2487613"/>
          <p14:tracePt t="24217" x="6345238" y="2487613"/>
          <p14:tracePt t="24225" x="6361113" y="2487613"/>
          <p14:tracePt t="24233" x="6369050" y="2487613"/>
          <p14:tracePt t="24241" x="6384925" y="2487613"/>
          <p14:tracePt t="24249" x="6392863" y="2487613"/>
          <p14:tracePt t="24257" x="6410325" y="2487613"/>
          <p14:tracePt t="24265" x="6426200" y="2487613"/>
          <p14:tracePt t="24273" x="6434138" y="2487613"/>
          <p14:tracePt t="24281" x="6450013" y="2479675"/>
          <p14:tracePt t="24290" x="6473825" y="2479675"/>
          <p14:tracePt t="24297" x="6489700" y="2479675"/>
          <p14:tracePt t="24306" x="6513513" y="2479675"/>
          <p14:tracePt t="24313" x="6537325" y="2479675"/>
          <p14:tracePt t="24322" x="6561138" y="2479675"/>
          <p14:tracePt t="24330" x="6584950" y="2479675"/>
          <p14:tracePt t="24337" x="6608763" y="2471738"/>
          <p14:tracePt t="24346" x="6648450" y="2471738"/>
          <p14:tracePt t="24353" x="6672263" y="2471738"/>
          <p14:tracePt t="24361" x="6704013" y="2471738"/>
          <p14:tracePt t="24369" x="6735763" y="2471738"/>
          <p14:tracePt t="24377" x="6769100" y="2471738"/>
          <p14:tracePt t="24385" x="6800850" y="2471738"/>
          <p14:tracePt t="24393" x="6824663" y="2471738"/>
          <p14:tracePt t="24401" x="6856413" y="2471738"/>
          <p14:tracePt t="24409" x="6880225" y="2471738"/>
          <p14:tracePt t="24418" x="6904038" y="2471738"/>
          <p14:tracePt t="24425" x="6927850" y="2471738"/>
          <p14:tracePt t="24433" x="6943725" y="2471738"/>
          <p14:tracePt t="24441" x="6959600" y="2471738"/>
          <p14:tracePt t="24449" x="6967538" y="2471738"/>
          <p14:tracePt t="24457" x="6975475" y="2471738"/>
          <p14:tracePt t="24658" x="6983413" y="2471738"/>
          <p14:tracePt t="24858" x="6991350" y="2471738"/>
          <p14:tracePt t="27370" x="6983413" y="2471738"/>
          <p14:tracePt t="27386" x="6967538" y="2471738"/>
          <p14:tracePt t="27393" x="6951663" y="2471738"/>
          <p14:tracePt t="27402" x="6943725" y="2471738"/>
          <p14:tracePt t="27409" x="6927850" y="2471738"/>
          <p14:tracePt t="27418" x="6911975" y="2471738"/>
          <p14:tracePt t="27425" x="6896100" y="2471738"/>
          <p14:tracePt t="27433" x="6872288" y="2471738"/>
          <p14:tracePt t="27441" x="6840538" y="2471738"/>
          <p14:tracePt t="27449" x="6816725" y="2471738"/>
          <p14:tracePt t="27457" x="6784975" y="2471738"/>
          <p14:tracePt t="27465" x="6735763" y="2463800"/>
          <p14:tracePt t="27473" x="6704013" y="2463800"/>
          <p14:tracePt t="27481" x="6656388" y="2463800"/>
          <p14:tracePt t="27489" x="6616700" y="2463800"/>
          <p14:tracePt t="27497" x="6577013" y="2463800"/>
          <p14:tracePt t="27505" x="6521450" y="2463800"/>
          <p14:tracePt t="27513" x="6473825" y="2463800"/>
          <p14:tracePt t="27521" x="6410325" y="2463800"/>
          <p14:tracePt t="27530" x="6361113" y="2463800"/>
          <p14:tracePt t="27538" x="6305550" y="2463800"/>
          <p14:tracePt t="27547" x="6242050" y="2463800"/>
          <p14:tracePt t="27553" x="6186488" y="2463800"/>
          <p14:tracePt t="27562" x="6122988" y="2463800"/>
          <p14:tracePt t="27570" x="6051550" y="2463800"/>
          <p14:tracePt t="27578" x="5986463" y="2463800"/>
          <p14:tracePt t="27586" x="5907088" y="2463800"/>
          <p14:tracePt t="27593" x="5835650" y="2455863"/>
          <p14:tracePt t="27601" x="5764213" y="2455863"/>
          <p14:tracePt t="27610" x="5684838" y="2455863"/>
          <p14:tracePt t="27617" x="5611813" y="2455863"/>
          <p14:tracePt t="27625" x="5540375" y="2455863"/>
          <p14:tracePt t="27633" x="5476875" y="2447925"/>
          <p14:tracePt t="27641" x="5389563" y="2447925"/>
          <p14:tracePt t="27649" x="5318125" y="2447925"/>
          <p14:tracePt t="27658" x="5245100" y="2455863"/>
          <p14:tracePt t="27665" x="5181600" y="2479675"/>
          <p14:tracePt t="27674" x="5118100" y="2495550"/>
          <p14:tracePt t="27681" x="5046663" y="2527300"/>
          <p14:tracePt t="27690" x="4983163" y="2543175"/>
          <p14:tracePt t="27697" x="4902200" y="2576513"/>
          <p14:tracePt t="27705" x="4838700" y="2592388"/>
          <p14:tracePt t="27714" x="4775200" y="2616200"/>
          <p14:tracePt t="27722" x="4695825" y="2632075"/>
          <p14:tracePt t="27730" x="4608513" y="2663825"/>
          <p14:tracePt t="27737" x="4527550" y="2679700"/>
          <p14:tracePt t="27746" x="4456113" y="2687638"/>
          <p14:tracePt t="27754" x="4368800" y="2695575"/>
          <p14:tracePt t="27762" x="4281488" y="2711450"/>
          <p14:tracePt t="27769" x="4200525" y="2727325"/>
          <p14:tracePt t="27778" x="4121150" y="2735263"/>
          <p14:tracePt t="27785" x="4033838" y="2751138"/>
          <p14:tracePt t="27793" x="3962400" y="2759075"/>
          <p14:tracePt t="27801" x="3883025" y="2782888"/>
          <p14:tracePt t="27809" x="3794125" y="2798763"/>
          <p14:tracePt t="27818" x="3722688" y="2814638"/>
          <p14:tracePt t="27825" x="3643313" y="2830513"/>
          <p14:tracePt t="27834" x="3571875" y="2838450"/>
          <p14:tracePt t="27841" x="3492500" y="2854325"/>
          <p14:tracePt t="27849" x="3435350" y="2870200"/>
          <p14:tracePt t="27858" x="3371850" y="2870200"/>
          <p14:tracePt t="27865" x="3316288" y="2878138"/>
          <p14:tracePt t="27874" x="3268663" y="2878138"/>
          <p14:tracePt t="27881" x="3213100" y="2886075"/>
          <p14:tracePt t="27890" x="3157538" y="2886075"/>
          <p14:tracePt t="27897" x="3117850" y="2886075"/>
          <p14:tracePt t="27905" x="3068638" y="2886075"/>
          <p14:tracePt t="27913" x="3028950" y="2886075"/>
          <p14:tracePt t="27921" x="3005138" y="2886075"/>
          <p14:tracePt t="27930" x="2973388" y="2886075"/>
          <p14:tracePt t="27937" x="2949575" y="2886075"/>
          <p14:tracePt t="27946" x="2925763" y="2886075"/>
          <p14:tracePt t="27953" x="2901950" y="2886075"/>
          <p14:tracePt t="27962" x="2886075" y="2894013"/>
          <p14:tracePt t="27970" x="2862263" y="2894013"/>
          <p14:tracePt t="27977" x="2854325" y="2894013"/>
          <p14:tracePt t="27986" x="2838450" y="2894013"/>
          <p14:tracePt t="27994" x="2830513" y="2894013"/>
          <p14:tracePt t="28002" x="2822575" y="2894013"/>
          <p14:tracePt t="28010" x="2806700" y="2894013"/>
          <p14:tracePt t="28025" x="2790825" y="2894013"/>
          <p14:tracePt t="28033" x="2782888" y="2894013"/>
          <p14:tracePt t="28049" x="2767013" y="2894013"/>
          <p14:tracePt t="28058" x="2751138" y="2894013"/>
          <p14:tracePt t="28065" x="2725738" y="2894013"/>
          <p14:tracePt t="28074" x="2709863" y="2894013"/>
          <p14:tracePt t="28081" x="2686050" y="2894013"/>
          <p14:tracePt t="28097" x="2638425" y="2894013"/>
          <p14:tracePt t="28105" x="2606675" y="2894013"/>
          <p14:tracePt t="28113" x="2582863" y="2894013"/>
          <p14:tracePt t="28122" x="2559050" y="2894013"/>
          <p14:tracePt t="28130" x="2527300" y="2894013"/>
          <p14:tracePt t="28138" x="2495550" y="2894013"/>
          <p14:tracePt t="28146" x="2463800" y="2894013"/>
          <p14:tracePt t="28154" x="2432050" y="2894013"/>
          <p14:tracePt t="28162" x="2408238" y="2894013"/>
          <p14:tracePt t="28170" x="2384425" y="2894013"/>
          <p14:tracePt t="28178" x="2351088" y="2894013"/>
          <p14:tracePt t="28186" x="2327275" y="2894013"/>
          <p14:tracePt t="28194" x="2311400" y="2894013"/>
          <p14:tracePt t="28201" x="2295525" y="2894013"/>
          <p14:tracePt t="28209" x="2279650" y="2894013"/>
          <p14:tracePt t="28218" x="2255838" y="2894013"/>
          <p14:tracePt t="28225" x="2239963" y="2894013"/>
          <p14:tracePt t="28241" x="2232025" y="2894013"/>
          <p14:tracePt t="28706" x="2239963" y="2894013"/>
          <p14:tracePt t="28713" x="2247900" y="2894013"/>
          <p14:tracePt t="28721" x="2255838" y="2894013"/>
          <p14:tracePt t="28729" x="2255838" y="2901950"/>
          <p14:tracePt t="28738" x="2263775" y="2909888"/>
          <p14:tracePt t="28746" x="2279650" y="2909888"/>
          <p14:tracePt t="28753" x="2295525" y="2909888"/>
          <p14:tracePt t="28770" x="2303463" y="2909888"/>
          <p14:tracePt t="28777" x="2319338" y="2919413"/>
          <p14:tracePt t="28785" x="2327275" y="2919413"/>
          <p14:tracePt t="28793" x="2335213" y="2919413"/>
          <p14:tracePt t="28802" x="2351088" y="2919413"/>
          <p14:tracePt t="28809" x="2359025" y="2919413"/>
          <p14:tracePt t="28817" x="2374900" y="2919413"/>
          <p14:tracePt t="28825" x="2392363" y="2919413"/>
          <p14:tracePt t="28834" x="2408238" y="2919413"/>
          <p14:tracePt t="28841" x="2424113" y="2919413"/>
          <p14:tracePt t="28849" x="2447925" y="2919413"/>
          <p14:tracePt t="28857" x="2471738" y="2919413"/>
          <p14:tracePt t="28865" x="2495550" y="2919413"/>
          <p14:tracePt t="28873" x="2519363" y="2909888"/>
          <p14:tracePt t="28881" x="2551113" y="2909888"/>
          <p14:tracePt t="28890" x="2574925" y="2909888"/>
          <p14:tracePt t="28897" x="2590800" y="2909888"/>
          <p14:tracePt t="28906" x="2622550" y="2894013"/>
          <p14:tracePt t="28913" x="2638425" y="2886075"/>
          <p14:tracePt t="28921" x="2670175" y="2878138"/>
          <p14:tracePt t="28930" x="2693988" y="2862263"/>
          <p14:tracePt t="28947" x="2725738" y="2838450"/>
          <p14:tracePt t="28954" x="2741613" y="2822575"/>
          <p14:tracePt t="28961" x="2751138" y="2806700"/>
          <p14:tracePt t="28969" x="2751138" y="2782888"/>
          <p14:tracePt t="28977" x="2759075" y="2774950"/>
          <p14:tracePt t="28985" x="2767013" y="2751138"/>
          <p14:tracePt t="28993" x="2767013" y="2735263"/>
          <p14:tracePt t="29001" x="2767013" y="2719388"/>
          <p14:tracePt t="29009" x="2767013" y="2703513"/>
          <p14:tracePt t="29017" x="2767013" y="2679700"/>
          <p14:tracePt t="29026" x="2767013" y="2655888"/>
          <p14:tracePt t="29033" x="2767013" y="2632075"/>
          <p14:tracePt t="29041" x="2767013" y="2624138"/>
          <p14:tracePt t="29049" x="2759075" y="2608263"/>
          <p14:tracePt t="29058" x="2751138" y="2592388"/>
          <p14:tracePt t="29065" x="2733675" y="2566988"/>
          <p14:tracePt t="29073" x="2725738" y="2551113"/>
          <p14:tracePt t="29081" x="2709863" y="2543175"/>
          <p14:tracePt t="29089" x="2693988" y="2527300"/>
          <p14:tracePt t="29097" x="2678113" y="2519363"/>
          <p14:tracePt t="29105" x="2654300" y="2503488"/>
          <p14:tracePt t="29113" x="2630488" y="2495550"/>
          <p14:tracePt t="29122" x="2598738" y="2479675"/>
          <p14:tracePt t="29130" x="2574925" y="2455863"/>
          <p14:tracePt t="29138" x="2543175" y="2447925"/>
          <p14:tracePt t="29146" x="2511425" y="2432050"/>
          <p14:tracePt t="29153" x="2487613" y="2424113"/>
          <p14:tracePt t="29162" x="2463800" y="2408238"/>
          <p14:tracePt t="29170" x="2424113" y="2400300"/>
          <p14:tracePt t="29177" x="2400300" y="2400300"/>
          <p14:tracePt t="29186" x="2374900" y="2392363"/>
          <p14:tracePt t="29193" x="2343150" y="2384425"/>
          <p14:tracePt t="29202" x="2319338" y="2384425"/>
          <p14:tracePt t="29210" x="2295525" y="2384425"/>
          <p14:tracePt t="29217" x="2271713" y="2384425"/>
          <p14:tracePt t="29226" x="2255838" y="2384425"/>
          <p14:tracePt t="29233" x="2232025" y="2384425"/>
          <p14:tracePt t="29241" x="2216150" y="2384425"/>
          <p14:tracePt t="29249" x="2200275" y="2384425"/>
          <p14:tracePt t="29257" x="2184400" y="2400300"/>
          <p14:tracePt t="29265" x="2168525" y="2408238"/>
          <p14:tracePt t="29273" x="2152650" y="2424113"/>
          <p14:tracePt t="29281" x="2144713" y="2439988"/>
          <p14:tracePt t="29290" x="2120900" y="2455863"/>
          <p14:tracePt t="29297" x="2112963" y="2479675"/>
          <p14:tracePt t="29306" x="2097088" y="2503488"/>
          <p14:tracePt t="29314" x="2089150" y="2527300"/>
          <p14:tracePt t="29321" x="2081213" y="2551113"/>
          <p14:tracePt t="29330" x="2065338" y="2584450"/>
          <p14:tracePt t="29337" x="2057400" y="2600325"/>
          <p14:tracePt t="29346" x="2057400" y="2616200"/>
          <p14:tracePt t="29353" x="2057400" y="2632075"/>
          <p14:tracePt t="29362" x="2049463" y="2655888"/>
          <p14:tracePt t="29370" x="2049463" y="2679700"/>
          <p14:tracePt t="29377" x="2049463" y="2687638"/>
          <p14:tracePt t="29386" x="2049463" y="2703513"/>
          <p14:tracePt t="29393" x="2049463" y="2719388"/>
          <p14:tracePt t="29402" x="2049463" y="2735263"/>
          <p14:tracePt t="29410" x="2065338" y="2751138"/>
          <p14:tracePt t="29418" x="2073275" y="2767013"/>
          <p14:tracePt t="29426" x="2081213" y="2774950"/>
          <p14:tracePt t="29433" x="2097088" y="2790825"/>
          <p14:tracePt t="29441" x="2112963" y="2798763"/>
          <p14:tracePt t="29450" x="2136775" y="2814638"/>
          <p14:tracePt t="29458" x="2152650" y="2822575"/>
          <p14:tracePt t="29465" x="2192338" y="2838450"/>
          <p14:tracePt t="29474" x="2216150" y="2846388"/>
          <p14:tracePt t="29481" x="2255838" y="2854325"/>
          <p14:tracePt t="29489" x="2287588" y="2854325"/>
          <p14:tracePt t="29497" x="2335213" y="2862263"/>
          <p14:tracePt t="29506" x="2384425" y="2870200"/>
          <p14:tracePt t="29513" x="2432050" y="2870200"/>
          <p14:tracePt t="29522" x="2495550" y="2878138"/>
          <p14:tracePt t="29530" x="2535238" y="2878138"/>
          <p14:tracePt t="29538" x="2598738" y="2878138"/>
          <p14:tracePt t="29547" x="2654300" y="2886075"/>
          <p14:tracePt t="29553" x="2709863" y="2886075"/>
          <p14:tracePt t="29562" x="2774950" y="2886075"/>
          <p14:tracePt t="29569" x="2830513" y="2886075"/>
          <p14:tracePt t="29578" x="2870200" y="2886075"/>
          <p14:tracePt t="29585" x="2917825" y="2886075"/>
          <p14:tracePt t="29594" x="2957513" y="2886075"/>
          <p14:tracePt t="29601" x="2989263" y="2886075"/>
          <p14:tracePt t="29609" x="3021013" y="2886075"/>
          <p14:tracePt t="29617" x="3044825" y="2886075"/>
          <p14:tracePt t="29625" x="3060700" y="2886075"/>
          <p14:tracePt t="29633" x="3076575" y="2886075"/>
          <p14:tracePt t="29641" x="3084513" y="2886075"/>
          <p14:tracePt t="29649" x="3092450" y="2886075"/>
          <p14:tracePt t="29866" x="3100388" y="2886075"/>
          <p14:tracePt t="29890" x="3109913" y="2886075"/>
          <p14:tracePt t="29897" x="3117850" y="2886075"/>
          <p14:tracePt t="29906" x="3125788" y="2894013"/>
          <p14:tracePt t="29913" x="3133725" y="2894013"/>
          <p14:tracePt t="29921" x="3149600" y="2901950"/>
          <p14:tracePt t="29930" x="3157538" y="2901950"/>
          <p14:tracePt t="29937" x="3173413" y="2909888"/>
          <p14:tracePt t="29946" x="3189288" y="2919413"/>
          <p14:tracePt t="29953" x="3205163" y="2919413"/>
          <p14:tracePt t="29962" x="3228975" y="2919413"/>
          <p14:tracePt t="29969" x="3236913" y="2919413"/>
          <p14:tracePt t="29977" x="3260725" y="2919413"/>
          <p14:tracePt t="29985" x="3268663" y="2919413"/>
          <p14:tracePt t="29993" x="3276600" y="2919413"/>
          <p14:tracePt t="30001" x="3292475" y="2927350"/>
          <p14:tracePt t="30018" x="3300413" y="2927350"/>
          <p14:tracePt t="30025" x="3308350" y="2927350"/>
          <p14:tracePt t="30138" x="3316288" y="2927350"/>
          <p14:tracePt t="30146" x="3324225" y="2927350"/>
          <p14:tracePt t="30154" x="3332163" y="2927350"/>
          <p14:tracePt t="30161" x="3340100" y="2927350"/>
          <p14:tracePt t="30170" x="3363913" y="2927350"/>
          <p14:tracePt t="30178" x="3371850" y="2935288"/>
          <p14:tracePt t="30186" x="3395663" y="2943225"/>
          <p14:tracePt t="30194" x="3411538" y="2943225"/>
          <p14:tracePt t="30202" x="3435350" y="2943225"/>
          <p14:tracePt t="30210" x="3451225" y="2943225"/>
          <p14:tracePt t="30218" x="3476625" y="2951163"/>
          <p14:tracePt t="30225" x="3500438" y="2959100"/>
          <p14:tracePt t="30233" x="3516313" y="2959100"/>
          <p14:tracePt t="30242" x="3540125" y="2967038"/>
          <p14:tracePt t="30250" x="3556000" y="2967038"/>
          <p14:tracePt t="30257" x="3563938" y="2967038"/>
          <p14:tracePt t="30265" x="3579813" y="2967038"/>
          <p14:tracePt t="30442" x="3579813" y="2974975"/>
          <p14:tracePt t="30682" x="3579813" y="2990850"/>
          <p14:tracePt t="30697" x="3579813" y="2998788"/>
          <p14:tracePt t="30721" x="3579813" y="3006725"/>
          <p14:tracePt t="35217" x="3579813" y="2998788"/>
          <p14:tracePt t="38385" x="3571875" y="3022600"/>
          <p14:tracePt t="38394" x="3556000" y="3046413"/>
          <p14:tracePt t="38401" x="3524250" y="3086100"/>
          <p14:tracePt t="38409" x="3492500" y="3109913"/>
          <p14:tracePt t="38417" x="3451225" y="3141663"/>
          <p14:tracePt t="38425" x="3427413" y="3157538"/>
          <p14:tracePt t="38433" x="3395663" y="3165475"/>
          <p14:tracePt t="38441" x="3363913" y="3173413"/>
          <p14:tracePt t="38449" x="3348038" y="3173413"/>
          <p14:tracePt t="38465" x="3324225" y="3165475"/>
          <p14:tracePt t="38481" x="3324225" y="3141663"/>
          <p14:tracePt t="38705" x="3316288" y="3149600"/>
          <p14:tracePt t="38713" x="3316288" y="3197225"/>
          <p14:tracePt t="38721" x="3316288" y="3205163"/>
          <p14:tracePt t="38729" x="3316288" y="3213100"/>
          <p14:tracePt t="38738" x="3316288" y="3221038"/>
          <p14:tracePt t="38761" x="3308350" y="3228975"/>
          <p14:tracePt t="38769" x="3292475" y="3228975"/>
          <p14:tracePt t="38777" x="3268663" y="3228975"/>
          <p14:tracePt t="38785" x="3236913" y="3228975"/>
          <p14:tracePt t="38793" x="3197225" y="3236913"/>
          <p14:tracePt t="38801" x="3165475" y="3236913"/>
          <p14:tracePt t="38809" x="3133725" y="3244850"/>
          <p14:tracePt t="38817" x="3092450" y="3262313"/>
          <p14:tracePt t="38825" x="3060700" y="3270250"/>
          <p14:tracePt t="38833" x="3028950" y="3294063"/>
          <p14:tracePt t="38841" x="2997200" y="3302000"/>
          <p14:tracePt t="38849" x="2949575" y="3325813"/>
          <p14:tracePt t="38857" x="2909888" y="3349625"/>
          <p14:tracePt t="38865" x="2886075" y="3373438"/>
          <p14:tracePt t="38873" x="2846388" y="3413125"/>
          <p14:tracePt t="38881" x="2806700" y="3436938"/>
          <p14:tracePt t="38896" x="2774950" y="3468688"/>
          <p14:tracePt t="38897" x="2741613" y="3492500"/>
          <p14:tracePt t="38905" x="2709863" y="3524250"/>
          <p14:tracePt t="38913" x="2670175" y="3540125"/>
          <p14:tracePt t="38921" x="2646363" y="3571875"/>
          <p14:tracePt t="38930" x="2606675" y="3587750"/>
          <p14:tracePt t="38938" x="2582863" y="3605213"/>
          <p14:tracePt t="38946" x="2551113" y="3636963"/>
          <p14:tracePt t="38953" x="2527300" y="3652838"/>
          <p14:tracePt t="38961" x="2495550" y="3668713"/>
          <p14:tracePt t="38969" x="2471738" y="3692525"/>
          <p14:tracePt t="38977" x="2432050" y="3724275"/>
          <p14:tracePt t="38985" x="2408238" y="3732213"/>
          <p14:tracePt t="38993" x="2392363" y="3748088"/>
          <p14:tracePt t="39001" x="2359025" y="3763963"/>
          <p14:tracePt t="39009" x="2343150" y="3779838"/>
          <p14:tracePt t="39017" x="2319338" y="3787775"/>
          <p14:tracePt t="39025" x="2303463" y="3795713"/>
          <p14:tracePt t="39033" x="2279650" y="3811588"/>
          <p14:tracePt t="39041" x="2263775" y="3811588"/>
          <p14:tracePt t="39049" x="2247900" y="3827463"/>
          <p14:tracePt t="39057" x="2239963" y="3827463"/>
          <p14:tracePt t="39065" x="2224088" y="3827463"/>
          <p14:tracePt t="39073" x="2216150" y="3835400"/>
          <p14:tracePt t="39081" x="2208213" y="3843338"/>
          <p14:tracePt t="39097" x="2192338" y="3843338"/>
          <p14:tracePt t="39146" x="2184400" y="3843338"/>
          <p14:tracePt t="40034" x="2192338" y="3843338"/>
          <p14:tracePt t="40057" x="2200275" y="3843338"/>
          <p14:tracePt t="40081" x="2208213" y="3843338"/>
          <p14:tracePt t="40113" x="2216150" y="3843338"/>
          <p14:tracePt t="40146" x="2224088" y="3843338"/>
          <p14:tracePt t="40169" x="2232025" y="3843338"/>
          <p14:tracePt t="40177" x="2239963" y="3843338"/>
          <p14:tracePt t="40193" x="2247900" y="3843338"/>
          <p14:tracePt t="40218" x="2255838" y="3843338"/>
          <p14:tracePt t="40225" x="2263775" y="3843338"/>
          <p14:tracePt t="40233" x="2271713" y="3843338"/>
          <p14:tracePt t="40249" x="2287588" y="3843338"/>
          <p14:tracePt t="40257" x="2295525" y="3843338"/>
          <p14:tracePt t="40265" x="2303463" y="3843338"/>
          <p14:tracePt t="40273" x="2311400" y="3843338"/>
          <p14:tracePt t="40281" x="2327275" y="3843338"/>
          <p14:tracePt t="40289" x="2343150" y="3843338"/>
          <p14:tracePt t="40297" x="2359025" y="3843338"/>
          <p14:tracePt t="40305" x="2366963" y="3843338"/>
          <p14:tracePt t="40313" x="2384425" y="3843338"/>
          <p14:tracePt t="40321" x="2400300" y="3843338"/>
          <p14:tracePt t="40329" x="2424113" y="3843338"/>
          <p14:tracePt t="40337" x="2447925" y="3843338"/>
          <p14:tracePt t="40346" x="2471738" y="3843338"/>
          <p14:tracePt t="40353" x="2495550" y="3843338"/>
          <p14:tracePt t="40361" x="2519363" y="3843338"/>
          <p14:tracePt t="40369" x="2551113" y="3843338"/>
          <p14:tracePt t="40378" x="2582863" y="3843338"/>
          <p14:tracePt t="40386" x="2614613" y="3843338"/>
          <p14:tracePt t="40393" x="2646363" y="3835400"/>
          <p14:tracePt t="40401" x="2678113" y="3835400"/>
          <p14:tracePt t="40409" x="2709863" y="3835400"/>
          <p14:tracePt t="40417" x="2759075" y="3835400"/>
          <p14:tracePt t="40425" x="2790825" y="3835400"/>
          <p14:tracePt t="40433" x="2822575" y="3835400"/>
          <p14:tracePt t="40441" x="2862263" y="3835400"/>
          <p14:tracePt t="40449" x="2901950" y="3835400"/>
          <p14:tracePt t="40457" x="2933700" y="3835400"/>
          <p14:tracePt t="40465" x="2973388" y="3835400"/>
          <p14:tracePt t="40473" x="3013075" y="3827463"/>
          <p14:tracePt t="40481" x="3036888" y="3827463"/>
          <p14:tracePt t="40489" x="3068638" y="3819525"/>
          <p14:tracePt t="40498" x="3100388" y="3819525"/>
          <p14:tracePt t="40505" x="3125788" y="3819525"/>
          <p14:tracePt t="40513" x="3149600" y="3819525"/>
          <p14:tracePt t="40521" x="3173413" y="3811588"/>
          <p14:tracePt t="40530" x="3197225" y="3811588"/>
          <p14:tracePt t="40537" x="3205163" y="3811588"/>
          <p14:tracePt t="40546" x="3228975" y="3811588"/>
          <p14:tracePt t="40553" x="3244850" y="3811588"/>
          <p14:tracePt t="40561" x="3268663" y="3811588"/>
          <p14:tracePt t="40569" x="3284538" y="3811588"/>
          <p14:tracePt t="40577" x="3308350" y="3811588"/>
          <p14:tracePt t="40585" x="3324225" y="3811588"/>
          <p14:tracePt t="40594" x="3348038" y="3811588"/>
          <p14:tracePt t="40601" x="3363913" y="3811588"/>
          <p14:tracePt t="40617" x="3371850" y="3811588"/>
          <p14:tracePt t="40625" x="3379788" y="3811588"/>
          <p14:tracePt t="40641" x="3387725" y="3811588"/>
          <p14:tracePt t="42370" x="3395663" y="3811588"/>
          <p14:tracePt t="42385" x="3411538" y="3811588"/>
          <p14:tracePt t="42393" x="3427413" y="3811588"/>
          <p14:tracePt t="42401" x="3443288" y="3803650"/>
          <p14:tracePt t="42409" x="3467100" y="3803650"/>
          <p14:tracePt t="42417" x="3484563" y="3803650"/>
          <p14:tracePt t="42425" x="3500438" y="3795713"/>
          <p14:tracePt t="42433" x="3516313" y="3795713"/>
          <p14:tracePt t="42441" x="3540125" y="3795713"/>
          <p14:tracePt t="42449" x="3556000" y="3795713"/>
          <p14:tracePt t="42457" x="3579813" y="3795713"/>
          <p14:tracePt t="42465" x="3587750" y="3795713"/>
          <p14:tracePt t="42473" x="3611563" y="3795713"/>
          <p14:tracePt t="42481" x="3627438" y="3795713"/>
          <p14:tracePt t="42489" x="3643313" y="3795713"/>
          <p14:tracePt t="42497" x="3651250" y="3795713"/>
          <p14:tracePt t="42505" x="3659188" y="3795713"/>
          <p14:tracePt t="42513" x="3667125" y="3795713"/>
          <p14:tracePt t="42521" x="3675063" y="3795713"/>
          <p14:tracePt t="42537" x="3683000" y="3795713"/>
          <p14:tracePt t="42561" x="3690938" y="3795713"/>
          <p14:tracePt t="42577" x="3698875" y="3795713"/>
          <p14:tracePt t="42585" x="3706813" y="3795713"/>
          <p14:tracePt t="42601" x="3714750" y="3795713"/>
          <p14:tracePt t="42609" x="3730625" y="3795713"/>
          <p14:tracePt t="42617" x="3738563" y="3795713"/>
          <p14:tracePt t="42625" x="3746500" y="3795713"/>
          <p14:tracePt t="42633" x="3762375" y="3795713"/>
          <p14:tracePt t="42641" x="3778250" y="3795713"/>
          <p14:tracePt t="42649" x="3786188" y="3795713"/>
          <p14:tracePt t="42657" x="3794125" y="3795713"/>
          <p14:tracePt t="42665" x="3802063" y="3795713"/>
          <p14:tracePt t="42673" x="3802063" y="3803650"/>
          <p14:tracePt t="42681" x="3817938" y="3803650"/>
          <p14:tracePt t="43209" x="3825875" y="3803650"/>
          <p14:tracePt t="43305" x="3825875" y="3811588"/>
          <p14:tracePt t="43313" x="3825875" y="3819525"/>
          <p14:tracePt t="43329" x="3825875" y="3827463"/>
          <p14:tracePt t="43345" x="3825875" y="3835400"/>
          <p14:tracePt t="43617" x="3825875" y="3843338"/>
          <p14:tracePt t="43913" x="3825875" y="3851275"/>
          <p14:tracePt t="44129" x="3825875" y="3859213"/>
          <p14:tracePt t="44145" x="3825875" y="3875088"/>
          <p14:tracePt t="44153" x="3825875" y="3883025"/>
          <p14:tracePt t="44377" x="3825875" y="3890963"/>
          <p14:tracePt t="44385" x="3825875" y="3898900"/>
          <p14:tracePt t="44393" x="3825875" y="3906838"/>
          <p14:tracePt t="44409" x="3825875" y="3914775"/>
          <p14:tracePt t="44433" x="3825875" y="3922713"/>
          <p14:tracePt t="44529" x="3825875" y="3930650"/>
          <p14:tracePt t="44537" x="3817938" y="3938588"/>
          <p14:tracePt t="44553" x="3817938" y="3956050"/>
          <p14:tracePt t="44561" x="3810000" y="3971925"/>
          <p14:tracePt t="44569" x="3802063" y="3979863"/>
          <p14:tracePt t="44577" x="3802063" y="3995738"/>
          <p14:tracePt t="44585" x="3794125" y="4011613"/>
          <p14:tracePt t="44594" x="3786188" y="4027488"/>
          <p14:tracePt t="44601" x="3786188" y="4035425"/>
          <p14:tracePt t="44609" x="3778250" y="4059238"/>
          <p14:tracePt t="44617" x="3762375" y="4075113"/>
          <p14:tracePt t="44625" x="3754438" y="4090988"/>
          <p14:tracePt t="44633" x="3746500" y="4098925"/>
          <p14:tracePt t="44641" x="3738563" y="4122738"/>
          <p14:tracePt t="44649" x="3738563" y="4138613"/>
          <p14:tracePt t="44657" x="3730625" y="4154488"/>
          <p14:tracePt t="44665" x="3722688" y="4162425"/>
          <p14:tracePt t="44673" x="3722688" y="4186238"/>
          <p14:tracePt t="44681" x="3714750" y="4202113"/>
          <p14:tracePt t="44689" x="3706813" y="4225925"/>
          <p14:tracePt t="44697" x="3698875" y="4249738"/>
          <p14:tracePt t="44705" x="3690938" y="4273550"/>
          <p14:tracePt t="44713" x="3667125" y="4306888"/>
          <p14:tracePt t="44721" x="3643313" y="4330700"/>
          <p14:tracePt t="44729" x="3611563" y="4338638"/>
          <p14:tracePt t="44737" x="3579813" y="4346575"/>
          <p14:tracePt t="44746" x="3532188" y="4346575"/>
          <p14:tracePt t="44753" x="3484563" y="4330700"/>
          <p14:tracePt t="44761" x="3419475" y="4306888"/>
          <p14:tracePt t="44769" x="3355975" y="4281488"/>
          <p14:tracePt t="44777" x="3292475" y="4233863"/>
          <p14:tracePt t="44785" x="3252788" y="4210050"/>
          <p14:tracePt t="44793" x="3221038" y="4146550"/>
          <p14:tracePt t="44801" x="3197225" y="4122738"/>
          <p14:tracePt t="44810" x="3157538" y="4075113"/>
          <p14:tracePt t="44817" x="3149600" y="4067175"/>
          <p14:tracePt t="45034" x="3141663" y="4067175"/>
          <p14:tracePt t="45041" x="3084513" y="4051300"/>
          <p14:tracePt t="45049" x="3021013" y="4051300"/>
          <p14:tracePt t="45057" x="2997200" y="4051300"/>
          <p14:tracePt t="45065" x="2965450" y="4106863"/>
          <p14:tracePt t="45073" x="2933700" y="4130675"/>
          <p14:tracePt t="45081" x="2909888" y="4146550"/>
          <p14:tracePt t="45089" x="2870200" y="4162425"/>
          <p14:tracePt t="45097" x="2846388" y="4178300"/>
          <p14:tracePt t="45105" x="2806700" y="4194175"/>
          <p14:tracePt t="45113" x="2782888" y="4210050"/>
          <p14:tracePt t="45121" x="2759075" y="4225925"/>
          <p14:tracePt t="45130" x="2741613" y="4241800"/>
          <p14:tracePt t="45137" x="2741613" y="4257675"/>
          <p14:tracePt t="45146" x="2733675" y="4273550"/>
          <p14:tracePt t="45153" x="2733675" y="4291013"/>
          <p14:tracePt t="45161" x="2733675" y="4306888"/>
          <p14:tracePt t="45169" x="2733675" y="4330700"/>
          <p14:tracePt t="45177" x="2733675" y="4346575"/>
          <p14:tracePt t="45185" x="2733675" y="4362450"/>
          <p14:tracePt t="45193" x="2741613" y="4378325"/>
          <p14:tracePt t="45209" x="2741613" y="4386263"/>
          <p14:tracePt t="45225" x="2741613" y="4394200"/>
          <p14:tracePt t="45249" x="2741613" y="4402138"/>
          <p14:tracePt t="45265" x="2741613" y="4410075"/>
          <p14:tracePt t="45281" x="2741613" y="4418013"/>
          <p14:tracePt t="45297" x="2751138" y="4433888"/>
          <p14:tracePt t="45305" x="2759075" y="4433888"/>
          <p14:tracePt t="45313" x="2759075" y="4441825"/>
          <p14:tracePt t="45321" x="2767013" y="4449763"/>
          <p14:tracePt t="45329" x="2774950" y="4457700"/>
          <p14:tracePt t="45337" x="2774950" y="4465638"/>
          <p14:tracePt t="45345" x="2782888" y="4465638"/>
          <p14:tracePt t="45353" x="2782888" y="4473575"/>
          <p14:tracePt t="45362" x="2782888" y="4481513"/>
          <p14:tracePt t="45369" x="2790825" y="4481513"/>
          <p14:tracePt t="45378" x="2790825" y="4489450"/>
          <p14:tracePt t="45385" x="2798763" y="4489450"/>
          <p14:tracePt t="45401" x="2806700" y="4497388"/>
          <p14:tracePt t="45409" x="2814638" y="4497388"/>
          <p14:tracePt t="45433" x="2822575" y="4497388"/>
          <p14:tracePt t="45465" x="2830513" y="4497388"/>
          <p14:tracePt t="45497" x="2830513" y="4505325"/>
          <p14:tracePt t="45513" x="2838450" y="4505325"/>
          <p14:tracePt t="45529" x="2846388" y="4505325"/>
          <p14:tracePt t="45569" x="2854325" y="4505325"/>
          <p14:tracePt t="45594" x="2862263" y="4505325"/>
          <p14:tracePt t="45617" x="2870200" y="4505325"/>
          <p14:tracePt t="45641" x="2878138" y="4505325"/>
          <p14:tracePt t="45673" x="2878138" y="4497388"/>
          <p14:tracePt t="45689" x="2886075" y="4497388"/>
          <p14:tracePt t="45705" x="2894013" y="4497388"/>
          <p14:tracePt t="45713" x="2901950" y="4497388"/>
          <p14:tracePt t="45721" x="2909888" y="4497388"/>
          <p14:tracePt t="45737" x="2917825" y="4497388"/>
          <p14:tracePt t="45745" x="2925763" y="4497388"/>
          <p14:tracePt t="45753" x="2933700" y="4497388"/>
          <p14:tracePt t="45761" x="2941638" y="4497388"/>
          <p14:tracePt t="45769" x="2957513" y="4497388"/>
          <p14:tracePt t="45785" x="2973388" y="4497388"/>
          <p14:tracePt t="45793" x="2981325" y="4497388"/>
          <p14:tracePt t="45801" x="2989263" y="4497388"/>
          <p14:tracePt t="45809" x="2997200" y="4497388"/>
          <p14:tracePt t="45817" x="3013075" y="4497388"/>
          <p14:tracePt t="45825" x="3021013" y="4497388"/>
          <p14:tracePt t="45833" x="3036888" y="4497388"/>
          <p14:tracePt t="45841" x="3044825" y="4497388"/>
          <p14:tracePt t="45849" x="3060700" y="4497388"/>
          <p14:tracePt t="45857" x="3084513" y="4497388"/>
          <p14:tracePt t="45865" x="3109913" y="4497388"/>
          <p14:tracePt t="45873" x="3133725" y="4497388"/>
          <p14:tracePt t="45881" x="3157538" y="4497388"/>
          <p14:tracePt t="45889" x="3189288" y="4497388"/>
          <p14:tracePt t="45897" x="3221038" y="4497388"/>
          <p14:tracePt t="45905" x="3252788" y="4497388"/>
          <p14:tracePt t="45913" x="3292475" y="4497388"/>
          <p14:tracePt t="45921" x="3324225" y="4497388"/>
          <p14:tracePt t="45929" x="3371850" y="4497388"/>
          <p14:tracePt t="45937" x="3395663" y="4497388"/>
          <p14:tracePt t="45945" x="3443288" y="4497388"/>
          <p14:tracePt t="45953" x="3476625" y="4489450"/>
          <p14:tracePt t="45961" x="3500438" y="4489450"/>
          <p14:tracePt t="45969" x="3540125" y="4481513"/>
          <p14:tracePt t="45977" x="3571875" y="4473575"/>
          <p14:tracePt t="45985" x="3595688" y="4465638"/>
          <p14:tracePt t="45993" x="3619500" y="4457700"/>
          <p14:tracePt t="46001" x="3659188" y="4441825"/>
          <p14:tracePt t="46009" x="3683000" y="4441825"/>
          <p14:tracePt t="46017" x="3706813" y="4441825"/>
          <p14:tracePt t="46025" x="3730625" y="4441825"/>
          <p14:tracePt t="46033" x="3754438" y="4433888"/>
          <p14:tracePt t="46041" x="3770313" y="4425950"/>
          <p14:tracePt t="46049" x="3786188" y="4418013"/>
          <p14:tracePt t="46057" x="3802063" y="4418013"/>
          <p14:tracePt t="46065" x="3825875" y="4418013"/>
          <p14:tracePt t="46073" x="3843338" y="4410075"/>
          <p14:tracePt t="46081" x="3859213" y="4402138"/>
          <p14:tracePt t="46096" x="3875088" y="4402138"/>
          <p14:tracePt t="46097" x="3883025" y="4402138"/>
          <p14:tracePt t="46105" x="3914775" y="4394200"/>
          <p14:tracePt t="46113" x="3922713" y="4386263"/>
          <p14:tracePt t="46121" x="3938588" y="4386263"/>
          <p14:tracePt t="46129" x="3962400" y="4378325"/>
          <p14:tracePt t="46137" x="3978275" y="4378325"/>
          <p14:tracePt t="46146" x="3994150" y="4378325"/>
          <p14:tracePt t="46153" x="4017963" y="4378325"/>
          <p14:tracePt t="46161" x="4025900" y="4378325"/>
          <p14:tracePt t="46170" x="4049713" y="4370388"/>
          <p14:tracePt t="46177" x="4065588" y="4370388"/>
          <p14:tracePt t="46186" x="4073525" y="4362450"/>
          <p14:tracePt t="46193" x="4097338" y="4354513"/>
          <p14:tracePt t="46201" x="4105275" y="4354513"/>
          <p14:tracePt t="46209" x="4113213" y="4354513"/>
          <p14:tracePt t="46217" x="4121150" y="4354513"/>
          <p14:tracePt t="46225" x="4129088" y="4346575"/>
          <p14:tracePt t="46233" x="4137025" y="4346575"/>
          <p14:tracePt t="46241" x="4144963" y="4346575"/>
          <p14:tracePt t="46249" x="4152900" y="4346575"/>
          <p14:tracePt t="46257" x="4160838" y="4346575"/>
          <p14:tracePt t="46265" x="4168775" y="4346575"/>
          <p14:tracePt t="46273" x="4176713" y="4338638"/>
          <p14:tracePt t="46281" x="4184650" y="4338638"/>
          <p14:tracePt t="46289" x="4184650" y="4330700"/>
          <p14:tracePt t="46297" x="4192588" y="4330700"/>
          <p14:tracePt t="46305" x="4200525" y="4330700"/>
          <p14:tracePt t="46321" x="4210050" y="4330700"/>
          <p14:tracePt t="46337" x="4217988" y="4322763"/>
          <p14:tracePt t="46353" x="4225925" y="4322763"/>
          <p14:tracePt t="46377" x="4233863" y="4322763"/>
          <p14:tracePt t="46385" x="4241800" y="4322763"/>
          <p14:tracePt t="46401" x="4241800" y="4314825"/>
          <p14:tracePt t="46498" x="4249738" y="4314825"/>
          <p14:tracePt t="46761" x="4257675" y="4314825"/>
          <p14:tracePt t="46970" x="4265613" y="4314825"/>
          <p14:tracePt t="48393" x="4273550" y="4314825"/>
          <p14:tracePt t="48425" x="4281488" y="4314825"/>
          <p14:tracePt t="48441" x="4289425" y="4314825"/>
          <p14:tracePt t="48449" x="4297363" y="4314825"/>
          <p14:tracePt t="48466" x="4305300" y="4314825"/>
          <p14:tracePt t="48481" x="4313238" y="4314825"/>
          <p14:tracePt t="48506" x="4321175" y="4314825"/>
          <p14:tracePt t="48513" x="4329113" y="4314825"/>
          <p14:tracePt t="48809" x="4337050" y="4314825"/>
          <p14:tracePt t="48841" x="4344988" y="4314825"/>
          <p14:tracePt t="48857" x="4352925" y="4314825"/>
          <p14:tracePt t="48881" x="4360863" y="4314825"/>
          <p14:tracePt t="48889" x="4368800" y="4314825"/>
          <p14:tracePt t="48906" x="4376738" y="4314825"/>
          <p14:tracePt t="48913" x="4384675" y="4314825"/>
          <p14:tracePt t="48921" x="4392613" y="4314825"/>
          <p14:tracePt t="48929" x="4400550" y="4314825"/>
          <p14:tracePt t="48937" x="4408488" y="4314825"/>
          <p14:tracePt t="48945" x="4416425" y="4314825"/>
          <p14:tracePt t="48953" x="4424363" y="4314825"/>
          <p14:tracePt t="48969" x="4440238" y="4314825"/>
          <p14:tracePt t="48977" x="4448175" y="4314825"/>
          <p14:tracePt t="48985" x="4456113" y="4314825"/>
          <p14:tracePt t="48993" x="4464050" y="4314825"/>
          <p14:tracePt t="49001" x="4479925" y="4314825"/>
          <p14:tracePt t="49009" x="4495800" y="4314825"/>
          <p14:tracePt t="49017" x="4511675" y="4314825"/>
          <p14:tracePt t="49025" x="4527550" y="4314825"/>
          <p14:tracePt t="49033" x="4543425" y="4314825"/>
          <p14:tracePt t="49041" x="4567238" y="4314825"/>
          <p14:tracePt t="49049" x="4592638" y="4314825"/>
          <p14:tracePt t="49057" x="4608513" y="4314825"/>
          <p14:tracePt t="49065" x="4632325" y="4314825"/>
          <p14:tracePt t="49073" x="4656138" y="4314825"/>
          <p14:tracePt t="49081" x="4679950" y="4314825"/>
          <p14:tracePt t="49089" x="4695825" y="4314825"/>
          <p14:tracePt t="49097" x="4711700" y="4314825"/>
          <p14:tracePt t="49113" x="4735513" y="4322763"/>
          <p14:tracePt t="49121" x="4751388" y="4322763"/>
          <p14:tracePt t="49129" x="4759325" y="4322763"/>
          <p14:tracePt t="49137" x="4767263" y="4322763"/>
          <p14:tracePt t="49145" x="4775200" y="4322763"/>
          <p14:tracePt t="49153" x="4783138" y="4322763"/>
          <p14:tracePt t="49162" x="4791075" y="4322763"/>
          <p14:tracePt t="49169" x="4799013" y="4322763"/>
          <p14:tracePt t="49177" x="4806950" y="4322763"/>
          <p14:tracePt t="49185" x="4814888" y="4322763"/>
          <p14:tracePt t="49193" x="4830763" y="4322763"/>
          <p14:tracePt t="49209" x="4838700" y="4322763"/>
          <p14:tracePt t="49217" x="4846638" y="4322763"/>
          <p14:tracePt t="49225" x="4854575" y="4322763"/>
          <p14:tracePt t="49233" x="4862513" y="4322763"/>
          <p14:tracePt t="49241" x="4878388" y="4322763"/>
          <p14:tracePt t="49249" x="4886325" y="4322763"/>
          <p14:tracePt t="49257" x="4894263" y="4322763"/>
          <p14:tracePt t="49265" x="4910138" y="4322763"/>
          <p14:tracePt t="49273" x="4926013" y="4322763"/>
          <p14:tracePt t="49281" x="4943475" y="4322763"/>
          <p14:tracePt t="49289" x="4951413" y="4322763"/>
          <p14:tracePt t="49297" x="4967288" y="4322763"/>
          <p14:tracePt t="49305" x="4983163" y="4322763"/>
          <p14:tracePt t="49313" x="4999038" y="4322763"/>
          <p14:tracePt t="49321" x="5014913" y="4322763"/>
          <p14:tracePt t="49329" x="5022850" y="4322763"/>
          <p14:tracePt t="49337" x="5038725" y="4322763"/>
          <p14:tracePt t="49346" x="5054600" y="4322763"/>
          <p14:tracePt t="49353" x="5070475" y="4322763"/>
          <p14:tracePt t="49362" x="5086350" y="4322763"/>
          <p14:tracePt t="49369" x="5094288" y="4330700"/>
          <p14:tracePt t="49377" x="5110163" y="4330700"/>
          <p14:tracePt t="49385" x="5118100" y="4330700"/>
          <p14:tracePt t="49393" x="5141913" y="4330700"/>
          <p14:tracePt t="49401" x="5149850" y="4330700"/>
          <p14:tracePt t="49409" x="5165725" y="4330700"/>
          <p14:tracePt t="49417" x="5173663" y="4330700"/>
          <p14:tracePt t="49425" x="5189538" y="4330700"/>
          <p14:tracePt t="49433" x="5197475" y="4330700"/>
          <p14:tracePt t="49441" x="5205413" y="4330700"/>
          <p14:tracePt t="49449" x="5213350" y="4330700"/>
          <p14:tracePt t="49457" x="5229225" y="4330700"/>
          <p14:tracePt t="49465" x="5245100" y="4330700"/>
          <p14:tracePt t="49473" x="5253038" y="4330700"/>
          <p14:tracePt t="49481" x="5260975" y="4330700"/>
          <p14:tracePt t="49489" x="5276850" y="4330700"/>
          <p14:tracePt t="49497" x="5284788" y="4330700"/>
          <p14:tracePt t="49505" x="5292725" y="4330700"/>
          <p14:tracePt t="49513" x="5310188" y="4330700"/>
          <p14:tracePt t="49529" x="5318125" y="4330700"/>
          <p14:tracePt t="49537" x="5326063" y="4330700"/>
          <p14:tracePt t="49553" x="5334000" y="4330700"/>
          <p14:tracePt t="49562" x="5341938" y="4330700"/>
          <p14:tracePt t="49569" x="5349875" y="4330700"/>
          <p14:tracePt t="49585" x="5357813" y="4330700"/>
          <p14:tracePt t="49601" x="5365750" y="4330700"/>
          <p14:tracePt t="49617" x="5373688" y="4330700"/>
          <p14:tracePt t="49633" x="5381625" y="4330700"/>
          <p14:tracePt t="49649" x="5397500" y="4330700"/>
          <p14:tracePt t="49665" x="5405438" y="4330700"/>
          <p14:tracePt t="49673" x="5421313" y="4330700"/>
          <p14:tracePt t="49681" x="5429250" y="4330700"/>
          <p14:tracePt t="49690" x="5445125" y="4330700"/>
          <p14:tracePt t="49697" x="5461000" y="4330700"/>
          <p14:tracePt t="49705" x="5468938" y="4330700"/>
          <p14:tracePt t="49713" x="5492750" y="4322763"/>
          <p14:tracePt t="49721" x="5516563" y="4322763"/>
          <p14:tracePt t="49729" x="5524500" y="4322763"/>
          <p14:tracePt t="49737" x="5548313" y="4322763"/>
          <p14:tracePt t="49745" x="5556250" y="4322763"/>
          <p14:tracePt t="49753" x="5572125" y="4322763"/>
          <p14:tracePt t="49762" x="5595938" y="4322763"/>
          <p14:tracePt t="49769" x="5603875" y="4322763"/>
          <p14:tracePt t="49777" x="5611813" y="4322763"/>
          <p14:tracePt t="49785" x="5627688" y="4322763"/>
          <p14:tracePt t="49793" x="5635625" y="4322763"/>
          <p14:tracePt t="49801" x="5651500" y="4322763"/>
          <p14:tracePt t="49809" x="5659438" y="4322763"/>
          <p14:tracePt t="49817" x="5667375" y="4322763"/>
          <p14:tracePt t="49825" x="5676900" y="4322763"/>
          <p14:tracePt t="49841" x="5692775" y="4322763"/>
          <p14:tracePt t="49857" x="5700713" y="4322763"/>
          <p14:tracePt t="49865" x="5716588" y="4322763"/>
          <p14:tracePt t="49881" x="5724525" y="4322763"/>
          <p14:tracePt t="49889" x="5740400" y="4322763"/>
          <p14:tracePt t="49897" x="5748338" y="4322763"/>
          <p14:tracePt t="49906" x="5764213" y="4322763"/>
          <p14:tracePt t="49913" x="5772150" y="4322763"/>
          <p14:tracePt t="49921" x="5788025" y="4322763"/>
          <p14:tracePt t="49929" x="5795963" y="4322763"/>
          <p14:tracePt t="49937" x="5811838" y="4322763"/>
          <p14:tracePt t="49945" x="5819775" y="4322763"/>
          <p14:tracePt t="49953" x="5843588" y="4322763"/>
          <p14:tracePt t="49962" x="5859463" y="4322763"/>
          <p14:tracePt t="49969" x="5867400" y="4322763"/>
          <p14:tracePt t="49977" x="5883275" y="4322763"/>
          <p14:tracePt t="49985" x="5891213" y="4322763"/>
          <p14:tracePt t="49993" x="5899150" y="4322763"/>
          <p14:tracePt t="50001" x="5915025" y="4322763"/>
          <p14:tracePt t="50009" x="5922963" y="4322763"/>
          <p14:tracePt t="50017" x="5938838" y="4322763"/>
          <p14:tracePt t="50025" x="5946775" y="4322763"/>
          <p14:tracePt t="50033" x="5954713" y="4322763"/>
          <p14:tracePt t="50041" x="5962650" y="4322763"/>
          <p14:tracePt t="50049" x="5986463" y="4322763"/>
          <p14:tracePt t="50057" x="5994400" y="4322763"/>
          <p14:tracePt t="50065" x="5994400" y="4314825"/>
          <p14:tracePt t="50073" x="6002338" y="4314825"/>
          <p14:tracePt t="50081" x="6010275" y="4314825"/>
          <p14:tracePt t="50089" x="6018213" y="4314825"/>
          <p14:tracePt t="50097" x="6026150" y="4314825"/>
          <p14:tracePt t="50105" x="6034088" y="4314825"/>
          <p14:tracePt t="50122" x="6043613" y="4314825"/>
          <p14:tracePt t="50137" x="6051550" y="4314825"/>
          <p14:tracePt t="50153" x="6059488" y="4314825"/>
          <p14:tracePt t="50161" x="6067425" y="4314825"/>
          <p14:tracePt t="50169" x="6075363" y="4314825"/>
          <p14:tracePt t="50185" x="6091238" y="4314825"/>
          <p14:tracePt t="50201" x="6099175" y="4314825"/>
          <p14:tracePt t="50209" x="6107113" y="4314825"/>
          <p14:tracePt t="50225" x="6122988" y="4314825"/>
          <p14:tracePt t="50241" x="6130925" y="4314825"/>
          <p14:tracePt t="50249" x="6146800" y="4314825"/>
          <p14:tracePt t="50257" x="6162675" y="4314825"/>
          <p14:tracePt t="50265" x="6170613" y="4314825"/>
          <p14:tracePt t="50273" x="6186488" y="4314825"/>
          <p14:tracePt t="50281" x="6202363" y="4314825"/>
          <p14:tracePt t="50289" x="6226175" y="4314825"/>
          <p14:tracePt t="50297" x="6249988" y="4314825"/>
          <p14:tracePt t="50305" x="6265863" y="4314825"/>
          <p14:tracePt t="50313" x="6289675" y="4314825"/>
          <p14:tracePt t="50321" x="6305550" y="4314825"/>
          <p14:tracePt t="50329" x="6329363" y="4314825"/>
          <p14:tracePt t="50337" x="6337300" y="4314825"/>
          <p14:tracePt t="50345" x="6353175" y="4314825"/>
          <p14:tracePt t="50353" x="6369050" y="4314825"/>
          <p14:tracePt t="50362" x="6384925" y="4314825"/>
          <p14:tracePt t="50369" x="6402388" y="4314825"/>
          <p14:tracePt t="50377" x="6418263" y="4314825"/>
          <p14:tracePt t="50385" x="6434138" y="4314825"/>
          <p14:tracePt t="50393" x="6442075" y="4314825"/>
          <p14:tracePt t="50401" x="6457950" y="4314825"/>
          <p14:tracePt t="50409" x="6473825" y="4314825"/>
          <p14:tracePt t="50417" x="6481763" y="4314825"/>
          <p14:tracePt t="50425" x="6489700" y="4314825"/>
          <p14:tracePt t="50433" x="6489700" y="4306888"/>
          <p14:tracePt t="50441" x="6497638" y="4306888"/>
          <p14:tracePt t="50449" x="6513513" y="4306888"/>
          <p14:tracePt t="50465" x="6521450" y="4306888"/>
          <p14:tracePt t="50473" x="6529388" y="4306888"/>
          <p14:tracePt t="50481" x="6537325" y="4306888"/>
          <p14:tracePt t="50489" x="6537325" y="4298950"/>
          <p14:tracePt t="50505" x="6545263" y="4298950"/>
          <p14:tracePt t="50529" x="6553200" y="4298950"/>
          <p14:tracePt t="50545" x="6569075" y="4298950"/>
          <p14:tracePt t="50553" x="6577013" y="4298950"/>
          <p14:tracePt t="50569" x="6592888" y="4298950"/>
          <p14:tracePt t="50577" x="6600825" y="4298950"/>
          <p14:tracePt t="50585" x="6616700" y="4298950"/>
          <p14:tracePt t="50594" x="6624638" y="4298950"/>
          <p14:tracePt t="50601" x="6640513" y="4298950"/>
          <p14:tracePt t="50610" x="6648450" y="4298950"/>
          <p14:tracePt t="50617" x="6656388" y="4298950"/>
          <p14:tracePt t="50625" x="6672263" y="4298950"/>
          <p14:tracePt t="50633" x="6680200" y="4298950"/>
          <p14:tracePt t="50641" x="6696075" y="4298950"/>
          <p14:tracePt t="50649" x="6704013" y="4298950"/>
          <p14:tracePt t="50657" x="6719888" y="4298950"/>
          <p14:tracePt t="50665" x="6735763" y="4298950"/>
          <p14:tracePt t="50673" x="6743700" y="4298950"/>
          <p14:tracePt t="50681" x="6759575" y="4298950"/>
          <p14:tracePt t="50689" x="6777038" y="4298950"/>
          <p14:tracePt t="50697" x="6792913" y="4298950"/>
          <p14:tracePt t="50705" x="6808788" y="4298950"/>
          <p14:tracePt t="50713" x="6832600" y="4298950"/>
          <p14:tracePt t="50721" x="6848475" y="4298950"/>
          <p14:tracePt t="50729" x="6864350" y="4298950"/>
          <p14:tracePt t="50737" x="6888163" y="4298950"/>
          <p14:tracePt t="50746" x="6911975" y="4298950"/>
          <p14:tracePt t="50753" x="6935788" y="4298950"/>
          <p14:tracePt t="50762" x="6959600" y="4298950"/>
          <p14:tracePt t="50769" x="6975475" y="4298950"/>
          <p14:tracePt t="50777" x="6999288" y="4298950"/>
          <p14:tracePt t="50785" x="7015163" y="4298950"/>
          <p14:tracePt t="50793" x="7031038" y="4298950"/>
          <p14:tracePt t="50801" x="7054850" y="4298950"/>
          <p14:tracePt t="50809" x="7062788" y="4298950"/>
          <p14:tracePt t="50817" x="7078663" y="4298950"/>
          <p14:tracePt t="50825" x="7086600" y="4298950"/>
          <p14:tracePt t="50833" x="7102475" y="4298950"/>
          <p14:tracePt t="50841" x="7118350" y="4298950"/>
          <p14:tracePt t="50849" x="7126288" y="4298950"/>
          <p14:tracePt t="50865" x="7143750" y="4298950"/>
          <p14:tracePt t="50873" x="7151688" y="4298950"/>
          <p14:tracePt t="50881" x="7159625" y="4298950"/>
          <p14:tracePt t="50889" x="7167563" y="4298950"/>
          <p14:tracePt t="50912" x="7175500" y="4298950"/>
          <p14:tracePt t="50913" x="7183438" y="4298950"/>
          <p14:tracePt t="50921" x="7191375" y="4298950"/>
          <p14:tracePt t="50929" x="7199313" y="4298950"/>
          <p14:tracePt t="50945" x="7215188" y="4298950"/>
          <p14:tracePt t="50962" x="7223125" y="4298950"/>
          <p14:tracePt t="50970" x="7231063" y="4298950"/>
          <p14:tracePt t="50977" x="7239000" y="4298950"/>
          <p14:tracePt t="50993" x="7246938" y="4298950"/>
          <p14:tracePt t="52937" x="7231063" y="4298950"/>
          <p14:tracePt t="52953" x="7223125" y="4298950"/>
          <p14:tracePt t="53097" x="7207250" y="4298950"/>
          <p14:tracePt t="53113" x="7199313" y="4291013"/>
          <p14:tracePt t="53121" x="7191375" y="4291013"/>
          <p14:tracePt t="53129" x="7183438" y="4281488"/>
          <p14:tracePt t="53153" x="7175500" y="4281488"/>
          <p14:tracePt t="53353" x="7175500" y="4273550"/>
          <p14:tracePt t="54377" x="7167563" y="4273550"/>
          <p14:tracePt t="54385" x="7151688" y="4273550"/>
          <p14:tracePt t="54393" x="7143750" y="4273550"/>
          <p14:tracePt t="54401" x="7126288" y="4265613"/>
          <p14:tracePt t="54409" x="7118350" y="4265613"/>
          <p14:tracePt t="54417" x="7118350" y="4257675"/>
          <p14:tracePt t="54425" x="7110413" y="4257675"/>
          <p14:tracePt t="54441" x="7102475" y="4257675"/>
          <p14:tracePt t="54449" x="7094538" y="4257675"/>
          <p14:tracePt t="54457" x="7086600" y="4257675"/>
          <p14:tracePt t="54465" x="7086600" y="4249738"/>
          <p14:tracePt t="54473" x="7070725" y="4249738"/>
          <p14:tracePt t="54497" x="7062788" y="4249738"/>
          <p14:tracePt t="54505" x="7046913" y="4249738"/>
          <p14:tracePt t="54521" x="7038975" y="4249738"/>
          <p14:tracePt t="54529" x="7023100" y="4249738"/>
          <p14:tracePt t="54537" x="7015163" y="4249738"/>
          <p14:tracePt t="54545" x="6999288" y="4249738"/>
          <p14:tracePt t="54553" x="6983413" y="4249738"/>
          <p14:tracePt t="54561" x="6967538" y="4249738"/>
          <p14:tracePt t="54577" x="6959600" y="4249738"/>
          <p14:tracePt t="54593" x="6943725" y="4249738"/>
          <p14:tracePt t="54609" x="6935788" y="4249738"/>
          <p14:tracePt t="54617" x="6927850" y="4249738"/>
          <p14:tracePt t="54633" x="6911975" y="4249738"/>
          <p14:tracePt t="54649" x="6896100" y="4257675"/>
          <p14:tracePt t="54657" x="6888163" y="4265613"/>
          <p14:tracePt t="54665" x="6872288" y="4265613"/>
          <p14:tracePt t="54673" x="6864350" y="4273550"/>
          <p14:tracePt t="54681" x="6832600" y="4281488"/>
          <p14:tracePt t="54689" x="6808788" y="4291013"/>
          <p14:tracePt t="54697" x="6769100" y="4298950"/>
          <p14:tracePt t="54705" x="6719888" y="4306888"/>
          <p14:tracePt t="54713" x="6672263" y="4314825"/>
          <p14:tracePt t="54721" x="6632575" y="4322763"/>
          <p14:tracePt t="54729" x="6569075" y="4346575"/>
          <p14:tracePt t="54737" x="6497638" y="4354513"/>
          <p14:tracePt t="54746" x="6418263" y="4362450"/>
          <p14:tracePt t="54753" x="6337300" y="4370388"/>
          <p14:tracePt t="54762" x="6242050" y="4378325"/>
          <p14:tracePt t="54769" x="6146800" y="4386263"/>
          <p14:tracePt t="54777" x="6059488" y="4394200"/>
          <p14:tracePt t="54785" x="5962650" y="4402138"/>
          <p14:tracePt t="54793" x="5859463" y="4410075"/>
          <p14:tracePt t="54801" x="5764213" y="4418013"/>
          <p14:tracePt t="54810" x="5667375" y="4425950"/>
          <p14:tracePt t="54818" x="5564188" y="4433888"/>
          <p14:tracePt t="54825" x="5453063" y="4449763"/>
          <p14:tracePt t="54833" x="5349875" y="4449763"/>
          <p14:tracePt t="54842" x="5245100" y="4457700"/>
          <p14:tracePt t="54849" x="5149850" y="4465638"/>
          <p14:tracePt t="54858" x="5046663" y="4465638"/>
          <p14:tracePt t="54865" x="4951413" y="4465638"/>
          <p14:tracePt t="54874" x="4838700" y="4473575"/>
          <p14:tracePt t="54881" x="4743450" y="4473575"/>
          <p14:tracePt t="54890" x="4672013" y="4481513"/>
          <p14:tracePt t="54897" x="4584700" y="4489450"/>
          <p14:tracePt t="54905" x="4511675" y="4497388"/>
          <p14:tracePt t="54913" x="4432300" y="4497388"/>
          <p14:tracePt t="54921" x="4368800" y="4513263"/>
          <p14:tracePt t="54929" x="4313238" y="4513263"/>
          <p14:tracePt t="54937" x="4249738" y="4529138"/>
          <p14:tracePt t="54945" x="4210050" y="4529138"/>
          <p14:tracePt t="54953" x="4152900" y="4537075"/>
          <p14:tracePt t="54962" x="4105275" y="4545013"/>
          <p14:tracePt t="54969" x="4065588" y="4552950"/>
          <p14:tracePt t="54977" x="4025900" y="4568825"/>
          <p14:tracePt t="54985" x="3994150" y="4568825"/>
          <p14:tracePt t="54993" x="3962400" y="4576763"/>
          <p14:tracePt t="55001" x="3938588" y="4576763"/>
          <p14:tracePt t="55009" x="3898900" y="4592638"/>
          <p14:tracePt t="55017" x="3883025" y="4600575"/>
          <p14:tracePt t="55025" x="3859213" y="4608513"/>
          <p14:tracePt t="55033" x="3843338" y="4608513"/>
          <p14:tracePt t="55041" x="3817938" y="4608513"/>
          <p14:tracePt t="55049" x="3802063" y="4616450"/>
          <p14:tracePt t="55057" x="3794125" y="4633913"/>
          <p14:tracePt t="55065" x="3778250" y="4633913"/>
          <p14:tracePt t="55073" x="3762375" y="4633913"/>
          <p14:tracePt t="55081" x="3746500" y="4641850"/>
          <p14:tracePt t="55089" x="3746500" y="4649788"/>
          <p14:tracePt t="55097" x="3730625" y="4649788"/>
          <p14:tracePt t="55105" x="3714750" y="4657725"/>
          <p14:tracePt t="55113" x="3706813" y="4657725"/>
          <p14:tracePt t="55121" x="3690938" y="4665663"/>
          <p14:tracePt t="55129" x="3683000" y="4665663"/>
          <p14:tracePt t="55137" x="3667125" y="4665663"/>
          <p14:tracePt t="55145" x="3651250" y="4665663"/>
          <p14:tracePt t="55153" x="3635375" y="4673600"/>
          <p14:tracePt t="55162" x="3611563" y="4673600"/>
          <p14:tracePt t="55169" x="3595688" y="4681538"/>
          <p14:tracePt t="55177" x="3579813" y="4681538"/>
          <p14:tracePt t="55185" x="3571875" y="4681538"/>
          <p14:tracePt t="55193" x="3556000" y="4689475"/>
          <p14:tracePt t="55201" x="3548063" y="4689475"/>
          <p14:tracePt t="55209" x="3540125" y="4689475"/>
          <p14:tracePt t="55217" x="3524250" y="4697413"/>
          <p14:tracePt t="55233" x="3516313" y="4697413"/>
          <p14:tracePt t="55298" x="3500438" y="4697413"/>
          <p14:tracePt t="55337" x="3492500" y="4681538"/>
          <p14:tracePt t="55345" x="3492500" y="4673600"/>
          <p14:tracePt t="55353" x="3484563" y="4657725"/>
          <p14:tracePt t="55361" x="3484563" y="4641850"/>
          <p14:tracePt t="55369" x="3484563" y="4633913"/>
          <p14:tracePt t="55377" x="3484563" y="4624388"/>
          <p14:tracePt t="55385" x="3484563" y="4608513"/>
          <p14:tracePt t="55393" x="3484563" y="4592638"/>
          <p14:tracePt t="55401" x="3484563" y="4576763"/>
          <p14:tracePt t="55409" x="3484563" y="4560888"/>
          <p14:tracePt t="55425" x="3476625" y="4545013"/>
          <p14:tracePt t="55433" x="3476625" y="4537075"/>
          <p14:tracePt t="55746" x="3451225" y="4537075"/>
          <p14:tracePt t="55753" x="3419475" y="4537075"/>
          <p14:tracePt t="55762" x="3371850" y="4552950"/>
          <p14:tracePt t="55769" x="3332163" y="4568825"/>
          <p14:tracePt t="55777" x="3300413" y="4568825"/>
          <p14:tracePt t="55785" x="3252788" y="4592638"/>
          <p14:tracePt t="55793" x="3221038" y="4616450"/>
          <p14:tracePt t="55801" x="3213100" y="4633913"/>
          <p14:tracePt t="55809" x="3197225" y="4657725"/>
          <p14:tracePt t="55825" x="3189288" y="4657725"/>
          <p14:tracePt t="55833" x="3173413" y="4657725"/>
          <p14:tracePt t="55841" x="3149600" y="4657725"/>
          <p14:tracePt t="55849" x="3117850" y="4657725"/>
          <p14:tracePt t="55857" x="3084513" y="4657725"/>
          <p14:tracePt t="55865" x="3052763" y="4657725"/>
          <p14:tracePt t="55873" x="3036888" y="4657725"/>
          <p14:tracePt t="55881" x="3021013" y="4657725"/>
          <p14:tracePt t="55895" x="3005138" y="4657725"/>
          <p14:tracePt t="55897" x="2989263" y="4665663"/>
          <p14:tracePt t="55905" x="2981325" y="4665663"/>
          <p14:tracePt t="55913" x="2973388" y="4673600"/>
          <p14:tracePt t="55922" x="2965450" y="4673600"/>
          <p14:tracePt t="55929" x="2957513" y="4673600"/>
          <p14:tracePt t="55937" x="2957513" y="4681538"/>
          <p14:tracePt t="56121" x="2949575" y="4681538"/>
          <p14:tracePt t="56153" x="2941638" y="4681538"/>
          <p14:tracePt t="56177" x="2925763" y="4681538"/>
          <p14:tracePt t="56185" x="2917825" y="4673600"/>
          <p14:tracePt t="56193" x="2909888" y="4673600"/>
          <p14:tracePt t="56201" x="2901950" y="4673600"/>
          <p14:tracePt t="56217" x="2894013" y="4673600"/>
          <p14:tracePt t="56233" x="2878138" y="4665663"/>
          <p14:tracePt t="56241" x="2870200" y="4665663"/>
          <p14:tracePt t="56249" x="2862263" y="4665663"/>
          <p14:tracePt t="56257" x="2854325" y="4665663"/>
          <p14:tracePt t="56265" x="2838450" y="4657725"/>
          <p14:tracePt t="56273" x="2830513" y="4649788"/>
          <p14:tracePt t="56281" x="2814638" y="4649788"/>
          <p14:tracePt t="56289" x="2798763" y="4641850"/>
          <p14:tracePt t="56297" x="2790825" y="4641850"/>
          <p14:tracePt t="56305" x="2774950" y="4633913"/>
          <p14:tracePt t="56313" x="2751138" y="4616450"/>
          <p14:tracePt t="56321" x="2733675" y="4616450"/>
          <p14:tracePt t="56329" x="2725738" y="4616450"/>
          <p14:tracePt t="56337" x="2709863" y="4608513"/>
          <p14:tracePt t="56345" x="2693988" y="4608513"/>
          <p14:tracePt t="56353" x="2678113" y="4608513"/>
          <p14:tracePt t="56362" x="2662238" y="4600575"/>
          <p14:tracePt t="56369" x="2654300" y="4600575"/>
          <p14:tracePt t="56377" x="2646363" y="4600575"/>
          <p14:tracePt t="56393" x="2638425" y="4600575"/>
          <p14:tracePt t="56409" x="2630488" y="4600575"/>
          <p14:tracePt t="56657" x="2630488" y="4592638"/>
          <p14:tracePt t="56681" x="2622550" y="4592638"/>
          <p14:tracePt t="56697" x="2614613" y="4592638"/>
          <p14:tracePt t="56721" x="2606675" y="4592638"/>
          <p14:tracePt t="56745" x="2598738" y="4584700"/>
          <p14:tracePt t="56753" x="2590800" y="4584700"/>
          <p14:tracePt t="56769" x="2582863" y="4576763"/>
          <p14:tracePt t="56777" x="2566988" y="4576763"/>
          <p14:tracePt t="56785" x="2559050" y="4576763"/>
          <p14:tracePt t="56793" x="2551113" y="4568825"/>
          <p14:tracePt t="56801" x="2527300" y="4560888"/>
          <p14:tracePt t="56817" x="2503488" y="4560888"/>
          <p14:tracePt t="56825" x="2487613" y="4552950"/>
          <p14:tracePt t="56833" x="2471738" y="4537075"/>
          <p14:tracePt t="56841" x="2447925" y="4537075"/>
          <p14:tracePt t="56849" x="2424113" y="4529138"/>
          <p14:tracePt t="56857" x="2408238" y="4513263"/>
          <p14:tracePt t="56865" x="2384425" y="4505325"/>
          <p14:tracePt t="56873" x="2359025" y="4497388"/>
          <p14:tracePt t="56881" x="2343150" y="4489450"/>
          <p14:tracePt t="56896" x="2319338" y="4481513"/>
          <p14:tracePt t="56897" x="2287588" y="4465638"/>
          <p14:tracePt t="56905" x="2263775" y="4457700"/>
          <p14:tracePt t="56913" x="2239963" y="4449763"/>
          <p14:tracePt t="56921" x="2216150" y="4433888"/>
          <p14:tracePt t="56929" x="2192338" y="4425950"/>
          <p14:tracePt t="56937" x="2176463" y="4418013"/>
          <p14:tracePt t="56945" x="2152650" y="4410075"/>
          <p14:tracePt t="56953" x="2144713" y="4402138"/>
          <p14:tracePt t="56962" x="2128838" y="4402138"/>
          <p14:tracePt t="56969" x="2105025" y="4386263"/>
          <p14:tracePt t="56977" x="2097088" y="4378325"/>
          <p14:tracePt t="56985" x="2073275" y="4378325"/>
          <p14:tracePt t="56993" x="2065338" y="4378325"/>
          <p14:tracePt t="57001" x="2041525" y="4370388"/>
          <p14:tracePt t="57009" x="2033588" y="4362450"/>
          <p14:tracePt t="57017" x="2017713" y="4362450"/>
          <p14:tracePt t="57025" x="2008188" y="4362450"/>
          <p14:tracePt t="57033" x="1992313" y="4346575"/>
          <p14:tracePt t="57041" x="1984375" y="4346575"/>
          <p14:tracePt t="57049" x="1976438" y="4346575"/>
          <p14:tracePt t="57057" x="1968500" y="4346575"/>
          <p14:tracePt t="57073" x="1960563" y="4346575"/>
          <p14:tracePt t="57129" x="1952625" y="4346575"/>
          <p14:tracePt t="57137" x="1952625" y="4338638"/>
          <p14:tracePt t="57177" x="1936750" y="4338638"/>
          <p14:tracePt t="57201" x="1928813" y="4338638"/>
          <p14:tracePt t="57209" x="1920875" y="4330700"/>
          <p14:tracePt t="57217" x="1912938" y="4330700"/>
          <p14:tracePt t="57225" x="1897063" y="4330700"/>
          <p14:tracePt t="57233" x="1881188" y="4330700"/>
          <p14:tracePt t="57241" x="1865313" y="4330700"/>
          <p14:tracePt t="57250" x="1849438" y="4330700"/>
          <p14:tracePt t="57257" x="1833563" y="4330700"/>
          <p14:tracePt t="57265" x="1809750" y="4330700"/>
          <p14:tracePt t="57273" x="1778000" y="4338638"/>
          <p14:tracePt t="57281" x="1746250" y="4338638"/>
          <p14:tracePt t="57289" x="1698625" y="4346575"/>
          <p14:tracePt t="57297" x="1651000" y="4354513"/>
          <p14:tracePt t="57305" x="1609725" y="4362450"/>
          <p14:tracePt t="57313" x="1562100" y="4370388"/>
          <p14:tracePt t="57321" x="1506538" y="4378325"/>
          <p14:tracePt t="57329" x="1443038" y="4378325"/>
          <p14:tracePt t="57337" x="1387475" y="4386263"/>
          <p14:tracePt t="57345" x="1331913" y="4394200"/>
          <p14:tracePt t="57353" x="1284288" y="4394200"/>
          <p14:tracePt t="57361" x="1227138" y="4402138"/>
          <p14:tracePt t="57369" x="1179513" y="4402138"/>
          <p14:tracePt t="57377" x="1139825" y="4402138"/>
          <p14:tracePt t="57385" x="1092200" y="4410075"/>
          <p14:tracePt t="57393" x="1060450" y="4410075"/>
          <p14:tracePt t="57401" x="1036638" y="4410075"/>
          <p14:tracePt t="57409" x="1012825" y="4410075"/>
          <p14:tracePt t="57417" x="989013" y="4410075"/>
          <p14:tracePt t="57425" x="981075" y="4410075"/>
          <p14:tracePt t="57433" x="973138" y="4410075"/>
          <p14:tracePt t="57825" x="981075" y="4402138"/>
          <p14:tracePt t="57865" x="996950" y="4402138"/>
          <p14:tracePt t="57873" x="996950" y="4394200"/>
          <p14:tracePt t="57897" x="1004888" y="4386263"/>
          <p14:tracePt t="57905" x="1004888" y="4378325"/>
          <p14:tracePt t="57913" x="1012825" y="4378325"/>
          <p14:tracePt t="57921" x="1020763" y="4378325"/>
          <p14:tracePt t="57945" x="1028700" y="4370388"/>
          <p14:tracePt t="57961" x="1036638" y="4370388"/>
          <p14:tracePt t="57977" x="1036638" y="4362450"/>
          <p14:tracePt t="57985" x="1044575" y="4362450"/>
          <p14:tracePt t="58001" x="1052513" y="4362450"/>
          <p14:tracePt t="58017" x="1052513" y="4354513"/>
          <p14:tracePt t="58033" x="1060450" y="4346575"/>
          <p14:tracePt t="58057" x="1068388" y="4346575"/>
          <p14:tracePt t="58081" x="1076325" y="4346575"/>
          <p14:tracePt t="58089" x="1084263" y="4338638"/>
          <p14:tracePt t="58097" x="1100138" y="4338638"/>
          <p14:tracePt t="58113" x="1131888" y="4314825"/>
          <p14:tracePt t="58121" x="1155700" y="4314825"/>
          <p14:tracePt t="58129" x="1187450" y="4298950"/>
          <p14:tracePt t="58137" x="1211263" y="4281488"/>
          <p14:tracePt t="58146" x="1243013" y="4265613"/>
          <p14:tracePt t="58153" x="1274763" y="4265613"/>
          <p14:tracePt t="58162" x="1300163" y="4257675"/>
          <p14:tracePt t="58169" x="1316038" y="4249738"/>
          <p14:tracePt t="58177" x="1339850" y="4241800"/>
          <p14:tracePt t="58185" x="1355725" y="4241800"/>
          <p14:tracePt t="58193" x="1363663" y="4241800"/>
          <p14:tracePt t="58345" x="1355725" y="4241800"/>
          <p14:tracePt t="58449" x="1347788" y="4241800"/>
          <p14:tracePt t="58489" x="1339850" y="4241800"/>
          <p14:tracePt t="58497" x="1339850" y="4249738"/>
          <p14:tracePt t="58505" x="1331913" y="4249738"/>
          <p14:tracePt t="58521" x="1316038" y="4257675"/>
          <p14:tracePt t="58537" x="1308100" y="4265613"/>
          <p14:tracePt t="58545" x="1300163" y="4273550"/>
          <p14:tracePt t="58553" x="1284288" y="4281488"/>
          <p14:tracePt t="58562" x="1284288" y="4291013"/>
          <p14:tracePt t="58569" x="1274763" y="4306888"/>
          <p14:tracePt t="58577" x="1266825" y="4306888"/>
          <p14:tracePt t="58585" x="1258888" y="4322763"/>
          <p14:tracePt t="58593" x="1250950" y="4330700"/>
          <p14:tracePt t="58601" x="1243013" y="4338638"/>
          <p14:tracePt t="58609" x="1235075" y="4338638"/>
          <p14:tracePt t="58617" x="1235075" y="4346575"/>
          <p14:tracePt t="58625" x="1227138" y="4346575"/>
          <p14:tracePt t="58849" x="1235075" y="4346575"/>
          <p14:tracePt t="58865" x="1243013" y="4346575"/>
          <p14:tracePt t="58881" x="1250950" y="4346575"/>
          <p14:tracePt t="58889" x="1258888" y="4346575"/>
          <p14:tracePt t="58905" x="1266825" y="4346575"/>
          <p14:tracePt t="58913" x="1274763" y="4346575"/>
          <p14:tracePt t="58929" x="1284288" y="4346575"/>
          <p14:tracePt t="58937" x="1292225" y="4346575"/>
          <p14:tracePt t="58945" x="1300163" y="4346575"/>
          <p14:tracePt t="58953" x="1308100" y="4346575"/>
          <p14:tracePt t="58969" x="1323975" y="4346575"/>
          <p14:tracePt t="58977" x="1331913" y="4346575"/>
          <p14:tracePt t="58993" x="1339850" y="4346575"/>
          <p14:tracePt t="59001" x="1347788" y="4346575"/>
          <p14:tracePt t="59009" x="1355725" y="4346575"/>
          <p14:tracePt t="59017" x="1371600" y="4346575"/>
          <p14:tracePt t="59025" x="1379538" y="4346575"/>
          <p14:tracePt t="59033" x="1395413" y="4346575"/>
          <p14:tracePt t="59041" x="1403350" y="4346575"/>
          <p14:tracePt t="59049" x="1419225" y="4346575"/>
          <p14:tracePt t="59057" x="1427163" y="4346575"/>
          <p14:tracePt t="59065" x="1435100" y="4346575"/>
          <p14:tracePt t="59073" x="1450975" y="4346575"/>
          <p14:tracePt t="59081" x="1450975" y="4338638"/>
          <p14:tracePt t="59089" x="1458913" y="4338638"/>
          <p14:tracePt t="59097" x="1474788" y="4338638"/>
          <p14:tracePt t="59113" x="1482725" y="4338638"/>
          <p14:tracePt t="59129" x="1498600" y="4338638"/>
          <p14:tracePt t="59137" x="1506538" y="4338638"/>
          <p14:tracePt t="59145" x="1522413" y="4338638"/>
          <p14:tracePt t="59153" x="1530350" y="4330700"/>
          <p14:tracePt t="59162" x="1554163" y="4330700"/>
          <p14:tracePt t="59169" x="1577975" y="4330700"/>
          <p14:tracePt t="59178" x="1601788" y="4330700"/>
          <p14:tracePt t="59185" x="1625600" y="4330700"/>
          <p14:tracePt t="59194" x="1658938" y="4330700"/>
          <p14:tracePt t="59201" x="1682750" y="4330700"/>
          <p14:tracePt t="59209" x="1714500" y="4322763"/>
          <p14:tracePt t="59217" x="1738313" y="4322763"/>
          <p14:tracePt t="59225" x="1762125" y="4322763"/>
          <p14:tracePt t="59233" x="1785938" y="4322763"/>
          <p14:tracePt t="59241" x="1809750" y="4322763"/>
          <p14:tracePt t="59249" x="1833563" y="4322763"/>
          <p14:tracePt t="59257" x="1857375" y="4322763"/>
          <p14:tracePt t="59265" x="1881188" y="4322763"/>
          <p14:tracePt t="59273" x="1905000" y="4330700"/>
          <p14:tracePt t="59281" x="1928813" y="4338638"/>
          <p14:tracePt t="59289" x="1952625" y="4346575"/>
          <p14:tracePt t="59297" x="1984375" y="4354513"/>
          <p14:tracePt t="59305" x="2008188" y="4362450"/>
          <p14:tracePt t="59313" x="2041525" y="4370388"/>
          <p14:tracePt t="59321" x="2073275" y="4370388"/>
          <p14:tracePt t="59329" x="2112963" y="4378325"/>
          <p14:tracePt t="59337" x="2144713" y="4386263"/>
          <p14:tracePt t="59345" x="2168525" y="4386263"/>
          <p14:tracePt t="59353" x="2192338" y="4386263"/>
          <p14:tracePt t="59361" x="2224088" y="4386263"/>
          <p14:tracePt t="59369" x="2255838" y="4386263"/>
          <p14:tracePt t="59379" x="2279650" y="4386263"/>
          <p14:tracePt t="59385" x="2303463" y="4386263"/>
          <p14:tracePt t="59394" x="2327275" y="4386263"/>
          <p14:tracePt t="59401" x="2351088" y="4386263"/>
          <p14:tracePt t="59409" x="2374900" y="4386263"/>
          <p14:tracePt t="59417" x="2400300" y="4386263"/>
          <p14:tracePt t="59425" x="2424113" y="4386263"/>
          <p14:tracePt t="59433" x="2447925" y="4378325"/>
          <p14:tracePt t="59441" x="2471738" y="4378325"/>
          <p14:tracePt t="59449" x="2495550" y="4378325"/>
          <p14:tracePt t="59457" x="2511425" y="4378325"/>
          <p14:tracePt t="59465" x="2543175" y="4378325"/>
          <p14:tracePt t="59473" x="2566988" y="4378325"/>
          <p14:tracePt t="59481" x="2598738" y="4378325"/>
          <p14:tracePt t="59489" x="2622550" y="4378325"/>
          <p14:tracePt t="59497" x="2654300" y="4378325"/>
          <p14:tracePt t="59505" x="2678113" y="4378325"/>
          <p14:tracePt t="59513" x="2709863" y="4370388"/>
          <p14:tracePt t="59521" x="2733675" y="4370388"/>
          <p14:tracePt t="59529" x="2767013" y="4370388"/>
          <p14:tracePt t="59537" x="2790825" y="4370388"/>
          <p14:tracePt t="59545" x="2822575" y="4370388"/>
          <p14:tracePt t="59553" x="2838450" y="4370388"/>
          <p14:tracePt t="59562" x="2870200" y="4370388"/>
          <p14:tracePt t="59569" x="2894013" y="4370388"/>
          <p14:tracePt t="59577" x="2917825" y="4370388"/>
          <p14:tracePt t="59585" x="2941638" y="4370388"/>
          <p14:tracePt t="59593" x="2957513" y="4370388"/>
          <p14:tracePt t="59601" x="2981325" y="4370388"/>
          <p14:tracePt t="59609" x="2997200" y="4370388"/>
          <p14:tracePt t="59617" x="3021013" y="4362450"/>
          <p14:tracePt t="59626" x="3036888" y="4362450"/>
          <p14:tracePt t="59633" x="3052763" y="4362450"/>
          <p14:tracePt t="59641" x="3068638" y="4362450"/>
          <p14:tracePt t="59649" x="3084513" y="4362450"/>
          <p14:tracePt t="59658" x="3109913" y="4362450"/>
          <p14:tracePt t="59665" x="3125788" y="4362450"/>
          <p14:tracePt t="59674" x="3141663" y="4362450"/>
          <p14:tracePt t="59681" x="3141663" y="4354513"/>
          <p14:tracePt t="59690" x="3157538" y="4354513"/>
          <p14:tracePt t="59697" x="3173413" y="4354513"/>
          <p14:tracePt t="59705" x="3181350" y="4354513"/>
          <p14:tracePt t="59713" x="3189288" y="4354513"/>
          <p14:tracePt t="59721" x="3197225" y="4354513"/>
          <p14:tracePt t="59729" x="3205163" y="4354513"/>
          <p14:tracePt t="59737" x="3213100" y="4354513"/>
          <p14:tracePt t="59753" x="3221038" y="4354513"/>
          <p14:tracePt t="59762" x="3228975" y="4354513"/>
          <p14:tracePt t="59769" x="3236913" y="4354513"/>
          <p14:tracePt t="59785" x="3244850" y="4354513"/>
          <p14:tracePt t="59793" x="3252788" y="4354513"/>
          <p14:tracePt t="59809" x="3260725" y="4354513"/>
          <p14:tracePt t="59817" x="3268663" y="4354513"/>
          <p14:tracePt t="59825" x="3276600" y="4354513"/>
          <p14:tracePt t="59833" x="3284538" y="4354513"/>
          <p14:tracePt t="59842" x="3292475" y="4354513"/>
          <p14:tracePt t="59849" x="3308350" y="4354513"/>
          <p14:tracePt t="59857" x="3316288" y="4354513"/>
          <p14:tracePt t="59865" x="3332163" y="4354513"/>
          <p14:tracePt t="59873" x="3348038" y="4354513"/>
          <p14:tracePt t="59881" x="3363913" y="4354513"/>
          <p14:tracePt t="59889" x="3387725" y="4354513"/>
          <p14:tracePt t="59897" x="3403600" y="4354513"/>
          <p14:tracePt t="59905" x="3419475" y="4354513"/>
          <p14:tracePt t="59913" x="3435350" y="4354513"/>
          <p14:tracePt t="59921" x="3451225" y="4354513"/>
          <p14:tracePt t="59929" x="3476625" y="4354513"/>
          <p14:tracePt t="59937" x="3492500" y="4354513"/>
          <p14:tracePt t="59945" x="3508375" y="4354513"/>
          <p14:tracePt t="59953" x="3532188" y="4354513"/>
          <p14:tracePt t="59962" x="3540125" y="4354513"/>
          <p14:tracePt t="59969" x="3548063" y="4354513"/>
          <p14:tracePt t="59977" x="3556000" y="4354513"/>
          <p14:tracePt t="59985" x="3571875" y="4354513"/>
          <p14:tracePt t="60857" x="3556000" y="4330700"/>
          <p14:tracePt t="60865" x="3532188" y="4281488"/>
          <p14:tracePt t="60873" x="3492500" y="4210050"/>
          <p14:tracePt t="60881" x="3451225" y="4122738"/>
          <p14:tracePt t="60889" x="3419475" y="4011613"/>
          <p14:tracePt t="60897" x="3387725" y="3906838"/>
          <p14:tracePt t="60905" x="3355975" y="3779838"/>
          <p14:tracePt t="60913" x="3300413" y="3629025"/>
          <p14:tracePt t="60921" x="3236913" y="3468688"/>
          <p14:tracePt t="60929" x="3197225" y="3317875"/>
          <p14:tracePt t="60937" x="3141663" y="3173413"/>
          <p14:tracePt t="60945" x="3100388" y="3046413"/>
          <p14:tracePt t="60953" x="3060700" y="2909888"/>
          <p14:tracePt t="60961" x="3036888" y="2806700"/>
          <p14:tracePt t="60969" x="3005138" y="2719388"/>
          <p14:tracePt t="60977" x="2989263" y="2640013"/>
          <p14:tracePt t="60985" x="2973388" y="2576513"/>
          <p14:tracePt t="60993" x="2965450" y="2519363"/>
          <p14:tracePt t="61001" x="2965450" y="2463800"/>
          <p14:tracePt t="61009" x="2965450" y="2424113"/>
          <p14:tracePt t="61018" x="2957513" y="2376488"/>
          <p14:tracePt t="61025" x="2941638" y="2320925"/>
          <p14:tracePt t="61033" x="2925763" y="2265363"/>
          <p14:tracePt t="61041" x="2909888" y="2192338"/>
          <p14:tracePt t="61049" x="2886075" y="2112963"/>
          <p14:tracePt t="61057" x="2862263" y="2033588"/>
          <p14:tracePt t="61065" x="2822575" y="1962150"/>
          <p14:tracePt t="61073" x="2798763" y="1898650"/>
          <p14:tracePt t="61081" x="2782888" y="1841500"/>
          <p14:tracePt t="61089" x="2774950" y="1801813"/>
          <p14:tracePt t="61097" x="2759075" y="1754188"/>
          <p14:tracePt t="61105" x="2751138" y="1730375"/>
          <p14:tracePt t="61113" x="2741613" y="1706563"/>
          <p14:tracePt t="61121" x="2733675" y="1698625"/>
          <p14:tracePt t="61129" x="2733675" y="1690688"/>
          <p14:tracePt t="61545" x="2741613" y="1706563"/>
          <p14:tracePt t="61553" x="2759075" y="1746250"/>
          <p14:tracePt t="61561" x="2782888" y="1778000"/>
          <p14:tracePt t="61569" x="2814638" y="1825625"/>
          <p14:tracePt t="61577" x="2830513" y="1873250"/>
          <p14:tracePt t="61585" x="2862263" y="1946275"/>
          <p14:tracePt t="61593" x="2886075" y="2009775"/>
          <p14:tracePt t="61601" x="2917825" y="2089150"/>
          <p14:tracePt t="61609" x="2949575" y="2160588"/>
          <p14:tracePt t="61617" x="2973388" y="2241550"/>
          <p14:tracePt t="61625" x="3005138" y="2320925"/>
          <p14:tracePt t="61633" x="3036888" y="2408238"/>
          <p14:tracePt t="61641" x="3060700" y="2495550"/>
          <p14:tracePt t="61649" x="3092450" y="2584450"/>
          <p14:tracePt t="61657" x="3125788" y="2671763"/>
          <p14:tracePt t="61665" x="3149600" y="2759075"/>
          <p14:tracePt t="61673" x="3165475" y="2838450"/>
          <p14:tracePt t="61681" x="3189288" y="2927350"/>
          <p14:tracePt t="61689" x="3213100" y="3014663"/>
          <p14:tracePt t="61697" x="3228975" y="3094038"/>
          <p14:tracePt t="61705" x="3236913" y="3157538"/>
          <p14:tracePt t="61713" x="3236913" y="3228975"/>
          <p14:tracePt t="61721" x="3244850" y="3309938"/>
          <p14:tracePt t="61729" x="3244850" y="3357563"/>
          <p14:tracePt t="61737" x="3252788" y="3413125"/>
          <p14:tracePt t="61745" x="3252788" y="3444875"/>
          <p14:tracePt t="61753" x="3252788" y="3492500"/>
          <p14:tracePt t="61761" x="3252788" y="3516313"/>
          <p14:tracePt t="61769" x="3252788" y="3540125"/>
          <p14:tracePt t="61777" x="3236913" y="3563938"/>
          <p14:tracePt t="61785" x="3236913" y="3579813"/>
          <p14:tracePt t="61793" x="3228975" y="3595688"/>
          <p14:tracePt t="61801" x="3221038" y="3613150"/>
          <p14:tracePt t="61809" x="3213100" y="3621088"/>
          <p14:tracePt t="61817" x="3205163" y="3636963"/>
          <p14:tracePt t="61825" x="3197225" y="3636963"/>
          <p14:tracePt t="61833" x="3189288" y="3644900"/>
          <p14:tracePt t="61841" x="3181350" y="3652838"/>
          <p14:tracePt t="61849" x="3173413" y="3660775"/>
          <p14:tracePt t="61857" x="3165475" y="3660775"/>
          <p14:tracePt t="61865" x="3157538" y="3668713"/>
          <p14:tracePt t="61873" x="3141663" y="3676650"/>
          <p14:tracePt t="61881" x="3133725" y="3692525"/>
          <p14:tracePt t="61889" x="3117850" y="3700463"/>
          <p14:tracePt t="61897" x="3100388" y="3724275"/>
          <p14:tracePt t="61905" x="3092450" y="3740150"/>
          <p14:tracePt t="61913" x="3076575" y="3763963"/>
          <p14:tracePt t="61921" x="3068638" y="3779838"/>
          <p14:tracePt t="61929" x="3052763" y="3803650"/>
          <p14:tracePt t="61937" x="3044825" y="3835400"/>
          <p14:tracePt t="61946" x="3036888" y="3859213"/>
          <p14:tracePt t="61953" x="3028950" y="3890963"/>
          <p14:tracePt t="61961" x="3013075" y="3922713"/>
          <p14:tracePt t="61969" x="3005138" y="3948113"/>
          <p14:tracePt t="61977" x="2997200" y="3971925"/>
          <p14:tracePt t="61985" x="2989263" y="4003675"/>
          <p14:tracePt t="61993" x="2981325" y="4019550"/>
          <p14:tracePt t="62001" x="2973388" y="4043363"/>
          <p14:tracePt t="62009" x="2973388" y="4067175"/>
          <p14:tracePt t="62017" x="2973388" y="4083050"/>
          <p14:tracePt t="62025" x="2973388" y="4090988"/>
          <p14:tracePt t="62033" x="2973388" y="4098925"/>
          <p14:tracePt t="62041" x="2973388" y="4106863"/>
          <p14:tracePt t="62049" x="2973388" y="4114800"/>
          <p14:tracePt t="62113" x="2981325" y="4114800"/>
          <p14:tracePt t="62145" x="2989263" y="4114800"/>
          <p14:tracePt t="62161" x="2997200" y="4114800"/>
          <p14:tracePt t="62177" x="3005138" y="4114800"/>
          <p14:tracePt t="62193" x="3013075" y="4114800"/>
          <p14:tracePt t="62201" x="3021013" y="4122738"/>
          <p14:tracePt t="62217" x="3028950" y="4122738"/>
          <p14:tracePt t="62225" x="3036888" y="4122738"/>
          <p14:tracePt t="62233" x="3044825" y="4130675"/>
          <p14:tracePt t="62241" x="3052763" y="4130675"/>
          <p14:tracePt t="62249" x="3068638" y="4138613"/>
          <p14:tracePt t="62257" x="3084513" y="4138613"/>
          <p14:tracePt t="62265" x="3092450" y="4146550"/>
          <p14:tracePt t="62273" x="3117850" y="4154488"/>
          <p14:tracePt t="62281" x="3141663" y="4154488"/>
          <p14:tracePt t="62289" x="3157538" y="4154488"/>
          <p14:tracePt t="62297" x="3181350" y="4162425"/>
          <p14:tracePt t="62305" x="3197225" y="4162425"/>
          <p14:tracePt t="62313" x="3221038" y="4170363"/>
          <p14:tracePt t="62321" x="3244850" y="4178300"/>
          <p14:tracePt t="62329" x="3268663" y="4178300"/>
          <p14:tracePt t="62337" x="3284538" y="4178300"/>
          <p14:tracePt t="62345" x="3308350" y="4186238"/>
          <p14:tracePt t="62353" x="3332163" y="4194175"/>
          <p14:tracePt t="62361" x="3355975" y="4202113"/>
          <p14:tracePt t="62369" x="3371850" y="4202113"/>
          <p14:tracePt t="62377" x="3403600" y="4210050"/>
          <p14:tracePt t="62385" x="3427413" y="4210050"/>
          <p14:tracePt t="62393" x="3459163" y="4210050"/>
          <p14:tracePt t="62401" x="3492500" y="4217988"/>
          <p14:tracePt t="62409" x="3516313" y="4225925"/>
          <p14:tracePt t="62418" x="3548063" y="4225925"/>
          <p14:tracePt t="62425" x="3587750" y="4225925"/>
          <p14:tracePt t="62434" x="3619500" y="4225925"/>
          <p14:tracePt t="62441" x="3643313" y="4225925"/>
          <p14:tracePt t="62449" x="3667125" y="4225925"/>
          <p14:tracePt t="62457" x="3690938" y="4225925"/>
          <p14:tracePt t="62465" x="3706813" y="4225925"/>
          <p14:tracePt t="62473" x="3722688" y="4225925"/>
          <p14:tracePt t="62481" x="3738563" y="4225925"/>
          <p14:tracePt t="62489" x="3746500" y="4225925"/>
          <p14:tracePt t="62497" x="3754438" y="4225925"/>
          <p14:tracePt t="62505" x="3762375" y="4225925"/>
          <p14:tracePt t="62513" x="3770313" y="4225925"/>
          <p14:tracePt t="62529" x="3778250" y="4225925"/>
          <p14:tracePt t="62833" x="3786188" y="4233863"/>
          <p14:tracePt t="62841" x="3794125" y="4233863"/>
          <p14:tracePt t="62857" x="3802063" y="4233863"/>
          <p14:tracePt t="62865" x="3810000" y="4233863"/>
          <p14:tracePt t="62873" x="3817938" y="4241800"/>
          <p14:tracePt t="62881" x="3825875" y="4241800"/>
          <p14:tracePt t="62890" x="3843338" y="4249738"/>
          <p14:tracePt t="62897" x="3851275" y="4249738"/>
          <p14:tracePt t="62906" x="3867150" y="4257675"/>
          <p14:tracePt t="62913" x="3875088" y="4265613"/>
          <p14:tracePt t="62921" x="3890963" y="4265613"/>
          <p14:tracePt t="62929" x="3914775" y="4265613"/>
          <p14:tracePt t="62937" x="3930650" y="4281488"/>
          <p14:tracePt t="62945" x="3946525" y="4291013"/>
          <p14:tracePt t="62954" x="3962400" y="4291013"/>
          <p14:tracePt t="62962" x="3978275" y="4291013"/>
          <p14:tracePt t="62970" x="4002088" y="4298950"/>
          <p14:tracePt t="62977" x="4025900" y="4306888"/>
          <p14:tracePt t="62985" x="4041775" y="4306888"/>
          <p14:tracePt t="62993" x="4065588" y="4314825"/>
          <p14:tracePt t="63001" x="4089400" y="4314825"/>
          <p14:tracePt t="63009" x="4121150" y="4314825"/>
          <p14:tracePt t="63017" x="4144963" y="4314825"/>
          <p14:tracePt t="63025" x="4184650" y="4314825"/>
          <p14:tracePt t="63033" x="4217988" y="4314825"/>
          <p14:tracePt t="63041" x="4257675" y="4314825"/>
          <p14:tracePt t="63049" x="4289425" y="4314825"/>
          <p14:tracePt t="63057" x="4337050" y="4314825"/>
          <p14:tracePt t="63065" x="4376738" y="4314825"/>
          <p14:tracePt t="63073" x="4408488" y="4314825"/>
          <p14:tracePt t="63081" x="4440238" y="4314825"/>
          <p14:tracePt t="63089" x="4479925" y="4314825"/>
          <p14:tracePt t="63097" x="4503738" y="4314825"/>
          <p14:tracePt t="63105" x="4527550" y="4314825"/>
          <p14:tracePt t="63113" x="4551363" y="4314825"/>
          <p14:tracePt t="63121" x="4567238" y="4314825"/>
          <p14:tracePt t="63129" x="4584700" y="4314825"/>
          <p14:tracePt t="63137" x="4592638" y="4314825"/>
          <p14:tracePt t="63145" x="4600575" y="4314825"/>
          <p14:tracePt t="63153" x="4616450" y="4314825"/>
          <p14:tracePt t="63161" x="4624388" y="4314825"/>
          <p14:tracePt t="63169" x="4632325" y="4314825"/>
          <p14:tracePt t="63177" x="4640263" y="4314825"/>
          <p14:tracePt t="63185" x="4648200" y="4314825"/>
          <p14:tracePt t="63193" x="4664075" y="4314825"/>
          <p14:tracePt t="63201" x="4679950" y="4314825"/>
          <p14:tracePt t="63217" x="4687888" y="4314825"/>
          <p14:tracePt t="63225" x="4703763" y="4314825"/>
          <p14:tracePt t="63233" x="4719638" y="4314825"/>
          <p14:tracePt t="63241" x="4735513" y="4314825"/>
          <p14:tracePt t="63251" x="4743450" y="4306888"/>
          <p14:tracePt t="63257" x="4759325" y="4306888"/>
          <p14:tracePt t="63266" x="4775200" y="4306888"/>
          <p14:tracePt t="63273" x="4791075" y="4298950"/>
          <p14:tracePt t="63281" x="4806950" y="4298950"/>
          <p14:tracePt t="63289" x="4822825" y="4298950"/>
          <p14:tracePt t="63297" x="4846638" y="4298950"/>
          <p14:tracePt t="63305" x="4862513" y="4298950"/>
          <p14:tracePt t="63313" x="4886325" y="4298950"/>
          <p14:tracePt t="63321" x="4918075" y="4298950"/>
          <p14:tracePt t="63329" x="4951413" y="4298950"/>
          <p14:tracePt t="63337" x="4983163" y="4298950"/>
          <p14:tracePt t="63345" x="5022850" y="4298950"/>
          <p14:tracePt t="63353" x="5054600" y="4298950"/>
          <p14:tracePt t="63361" x="5086350" y="4298950"/>
          <p14:tracePt t="63369" x="5118100" y="4298950"/>
          <p14:tracePt t="63377" x="5149850" y="4298950"/>
          <p14:tracePt t="63385" x="5181600" y="4298950"/>
          <p14:tracePt t="63393" x="5221288" y="4298950"/>
          <p14:tracePt t="63401" x="5253038" y="4306888"/>
          <p14:tracePt t="63409" x="5276850" y="4306888"/>
          <p14:tracePt t="63417" x="5300663" y="4306888"/>
          <p14:tracePt t="63425" x="5326063" y="4306888"/>
          <p14:tracePt t="63433" x="5349875" y="4306888"/>
          <p14:tracePt t="63441" x="5373688" y="4306888"/>
          <p14:tracePt t="63449" x="5389563" y="4306888"/>
          <p14:tracePt t="63457" x="5405438" y="4306888"/>
          <p14:tracePt t="63465" x="5413375" y="4306888"/>
          <p14:tracePt t="63473" x="5429250" y="4306888"/>
          <p14:tracePt t="63481" x="5437188" y="4306888"/>
          <p14:tracePt t="63489" x="5445125" y="4306888"/>
          <p14:tracePt t="63873" x="5453063" y="4306888"/>
          <p14:tracePt t="63929" x="5461000" y="4306888"/>
          <p14:tracePt t="63977" x="5468938" y="4306888"/>
          <p14:tracePt t="64001" x="5476875" y="4306888"/>
          <p14:tracePt t="64049" x="5484813" y="4306888"/>
          <p14:tracePt t="64065" x="5492750" y="4306888"/>
          <p14:tracePt t="64081" x="5500688" y="4306888"/>
          <p14:tracePt t="64089" x="5508625" y="4306888"/>
          <p14:tracePt t="64097" x="5516563" y="4306888"/>
          <p14:tracePt t="64113" x="5524500" y="4306888"/>
          <p14:tracePt t="64121" x="5532438" y="4306888"/>
          <p14:tracePt t="64129" x="5540375" y="4306888"/>
          <p14:tracePt t="64145" x="5548313" y="4306888"/>
          <p14:tracePt t="64153" x="5556250" y="4306888"/>
          <p14:tracePt t="64169" x="5564188" y="4306888"/>
          <p14:tracePt t="64178" x="5572125" y="4306888"/>
          <p14:tracePt t="64185" x="5580063" y="4306888"/>
          <p14:tracePt t="64193" x="5588000" y="4306888"/>
          <p14:tracePt t="64201" x="5595938" y="4314825"/>
          <p14:tracePt t="64209" x="5603875" y="4314825"/>
          <p14:tracePt t="64217" x="5611813" y="4314825"/>
          <p14:tracePt t="64233" x="5619750" y="4314825"/>
          <p14:tracePt t="64241" x="5627688" y="4314825"/>
          <p14:tracePt t="64249" x="5635625" y="4314825"/>
          <p14:tracePt t="64265" x="5643563" y="4314825"/>
          <p14:tracePt t="64273" x="5651500" y="4314825"/>
          <p14:tracePt t="64289" x="5659438" y="4314825"/>
          <p14:tracePt t="64305" x="5667375" y="4314825"/>
          <p14:tracePt t="64313" x="5676900" y="4314825"/>
          <p14:tracePt t="64321" x="5684838" y="4314825"/>
          <p14:tracePt t="64338" x="5700713" y="4314825"/>
          <p14:tracePt t="64353" x="5708650" y="4314825"/>
          <p14:tracePt t="64369" x="5716588" y="4314825"/>
          <p14:tracePt t="64378" x="5724525" y="4314825"/>
          <p14:tracePt t="64385" x="5732463" y="4314825"/>
          <p14:tracePt t="64393" x="5748338" y="4314825"/>
          <p14:tracePt t="64401" x="5756275" y="4314825"/>
          <p14:tracePt t="64409" x="5772150" y="4314825"/>
          <p14:tracePt t="64417" x="5780088" y="4314825"/>
          <p14:tracePt t="64425" x="5795963" y="4314825"/>
          <p14:tracePt t="64433" x="5819775" y="4314825"/>
          <p14:tracePt t="64441" x="5827713" y="4314825"/>
          <p14:tracePt t="64449" x="5835650" y="4314825"/>
          <p14:tracePt t="64457" x="5851525" y="4314825"/>
          <p14:tracePt t="64465" x="5867400" y="4314825"/>
          <p14:tracePt t="64473" x="5875338" y="4314825"/>
          <p14:tracePt t="64481" x="5883275" y="4314825"/>
          <p14:tracePt t="64489" x="5891213" y="4314825"/>
          <p14:tracePt t="64497" x="5907088" y="4314825"/>
          <p14:tracePt t="64505" x="5922963" y="4314825"/>
          <p14:tracePt t="64513" x="5938838" y="4322763"/>
          <p14:tracePt t="64521" x="5946775" y="4322763"/>
          <p14:tracePt t="64529" x="5962650" y="4322763"/>
          <p14:tracePt t="64537" x="5970588" y="4322763"/>
          <p14:tracePt t="64545" x="5978525" y="4322763"/>
          <p14:tracePt t="64553" x="5986463" y="4330700"/>
          <p14:tracePt t="64562" x="6002338" y="4330700"/>
          <p14:tracePt t="64578" x="6010275" y="4330700"/>
          <p14:tracePt t="64585" x="6018213" y="4330700"/>
          <p14:tracePt t="64593" x="6026150" y="4330700"/>
          <p14:tracePt t="64609" x="6034088" y="4330700"/>
          <p14:tracePt t="64625" x="6043613" y="4330700"/>
          <p14:tracePt t="64633" x="6051550" y="4330700"/>
          <p14:tracePt t="64641" x="6059488" y="4330700"/>
          <p14:tracePt t="64657" x="6075363" y="4330700"/>
          <p14:tracePt t="64665" x="6083300" y="4330700"/>
          <p14:tracePt t="64673" x="6099175" y="4330700"/>
          <p14:tracePt t="64681" x="6107113" y="4330700"/>
          <p14:tracePt t="64689" x="6122988" y="4330700"/>
          <p14:tracePt t="64705" x="6130925" y="4338638"/>
          <p14:tracePt t="64713" x="6146800" y="4338638"/>
          <p14:tracePt t="64729" x="6162675" y="4338638"/>
          <p14:tracePt t="64745" x="6170613" y="4338638"/>
          <p14:tracePt t="64753" x="6186488" y="4338638"/>
          <p14:tracePt t="64769" x="6194425" y="4338638"/>
          <p14:tracePt t="64778" x="6202363" y="4338638"/>
          <p14:tracePt t="64785" x="6210300" y="4338638"/>
          <p14:tracePt t="64794" x="6218238" y="4338638"/>
          <p14:tracePt t="64801" x="6226175" y="4338638"/>
          <p14:tracePt t="64810" x="6234113" y="4338638"/>
          <p14:tracePt t="64817" x="6242050" y="4338638"/>
          <p14:tracePt t="64825" x="6257925" y="4338638"/>
          <p14:tracePt t="64841" x="6273800" y="4338638"/>
          <p14:tracePt t="64849" x="6281738" y="4338638"/>
          <p14:tracePt t="64857" x="6289675" y="4338638"/>
          <p14:tracePt t="64865" x="6297613" y="4338638"/>
          <p14:tracePt t="64873" x="6305550" y="4338638"/>
          <p14:tracePt t="64881" x="6313488" y="4338638"/>
          <p14:tracePt t="64889" x="6321425" y="4338638"/>
          <p14:tracePt t="64897" x="6345238" y="4338638"/>
          <p14:tracePt t="64905" x="6353175" y="4338638"/>
          <p14:tracePt t="64913" x="6361113" y="4338638"/>
          <p14:tracePt t="64921" x="6376988" y="4338638"/>
          <p14:tracePt t="64929" x="6392863" y="4338638"/>
          <p14:tracePt t="64937" x="6410325" y="4338638"/>
          <p14:tracePt t="64945" x="6418263" y="4338638"/>
          <p14:tracePt t="64953" x="6434138" y="4338638"/>
          <p14:tracePt t="64961" x="6442075" y="4338638"/>
          <p14:tracePt t="64969" x="6457950" y="4338638"/>
          <p14:tracePt t="64978" x="6473825" y="4338638"/>
          <p14:tracePt t="64985" x="6481763" y="4338638"/>
          <p14:tracePt t="64993" x="6489700" y="4338638"/>
          <p14:tracePt t="65001" x="6497638" y="4338638"/>
          <p14:tracePt t="65009" x="6497638" y="4346575"/>
          <p14:tracePt t="65017" x="6505575" y="4346575"/>
          <p14:tracePt t="65025" x="6513513" y="4346575"/>
          <p14:tracePt t="65897" x="6505575" y="4346575"/>
          <p14:tracePt t="65921" x="6497638" y="4354513"/>
          <p14:tracePt t="65937" x="6489700" y="4354513"/>
          <p14:tracePt t="65953" x="6473825" y="4362450"/>
          <p14:tracePt t="65969" x="6465888" y="4362450"/>
          <p14:tracePt t="65977" x="6457950" y="4370388"/>
          <p14:tracePt t="65985" x="6450013" y="4370388"/>
          <p14:tracePt t="65993" x="6442075" y="4370388"/>
          <p14:tracePt t="66001" x="6426200" y="4378325"/>
          <p14:tracePt t="66009" x="6418263" y="4386263"/>
          <p14:tracePt t="66017" x="6402388" y="4386263"/>
          <p14:tracePt t="66025" x="6392863" y="4386263"/>
          <p14:tracePt t="66033" x="6384925" y="4386263"/>
          <p14:tracePt t="66041" x="6376988" y="4386263"/>
          <p14:tracePt t="66049" x="6353175" y="4394200"/>
          <p14:tracePt t="66057" x="6345238" y="4394200"/>
          <p14:tracePt t="66065" x="6321425" y="4394200"/>
          <p14:tracePt t="66073" x="6305550" y="4402138"/>
          <p14:tracePt t="66081" x="6281738" y="4410075"/>
          <p14:tracePt t="66089" x="6257925" y="4418013"/>
          <p14:tracePt t="66097" x="6218238" y="4425950"/>
          <p14:tracePt t="66105" x="6178550" y="4433888"/>
          <p14:tracePt t="66113" x="6130925" y="4441825"/>
          <p14:tracePt t="66121" x="6083300" y="4449763"/>
          <p14:tracePt t="66129" x="6043613" y="4465638"/>
          <p14:tracePt t="66137" x="6002338" y="4465638"/>
          <p14:tracePt t="66145" x="5938838" y="4489450"/>
          <p14:tracePt t="66153" x="5891213" y="4497388"/>
          <p14:tracePt t="66161" x="5835650" y="4505325"/>
          <p14:tracePt t="66169" x="5772150" y="4529138"/>
          <p14:tracePt t="66177" x="5708650" y="4537075"/>
          <p14:tracePt t="66185" x="5651500" y="4552950"/>
          <p14:tracePt t="66193" x="5588000" y="4560888"/>
          <p14:tracePt t="66201" x="5524500" y="4568825"/>
          <p14:tracePt t="66209" x="5453063" y="4576763"/>
          <p14:tracePt t="66217" x="5389563" y="4576763"/>
          <p14:tracePt t="66225" x="5326063" y="4576763"/>
          <p14:tracePt t="66233" x="5253038" y="4576763"/>
          <p14:tracePt t="66241" x="5189538" y="4584700"/>
          <p14:tracePt t="66249" x="5126038" y="4584700"/>
          <p14:tracePt t="66257" x="5062538" y="4592638"/>
          <p14:tracePt t="66265" x="4999038" y="4592638"/>
          <p14:tracePt t="66273" x="4943475" y="4592638"/>
          <p14:tracePt t="66281" x="4886325" y="4592638"/>
          <p14:tracePt t="66289" x="4830763" y="4600575"/>
          <p14:tracePt t="66297" x="4767263" y="4600575"/>
          <p14:tracePt t="66305" x="4719638" y="4600575"/>
          <p14:tracePt t="66313" x="4664075" y="4600575"/>
          <p14:tracePt t="66321" x="4608513" y="4600575"/>
          <p14:tracePt t="66329" x="4567238" y="4600575"/>
          <p14:tracePt t="66337" x="4519613" y="4600575"/>
          <p14:tracePt t="66345" x="4471988" y="4600575"/>
          <p14:tracePt t="66353" x="4424363" y="4600575"/>
          <p14:tracePt t="66361" x="4384675" y="4600575"/>
          <p14:tracePt t="66369" x="4337050" y="4600575"/>
          <p14:tracePt t="66378" x="4297363" y="4600575"/>
          <p14:tracePt t="66385" x="4265613" y="4600575"/>
          <p14:tracePt t="66393" x="4210050" y="4600575"/>
          <p14:tracePt t="66401" x="4160838" y="4600575"/>
          <p14:tracePt t="66409" x="4121150" y="4600575"/>
          <p14:tracePt t="66417" x="4073525" y="4592638"/>
          <p14:tracePt t="66425" x="4033838" y="4592638"/>
          <p14:tracePt t="66433" x="3978275" y="4592638"/>
          <p14:tracePt t="66442" x="3946525" y="4584700"/>
          <p14:tracePt t="66449" x="3898900" y="4576763"/>
          <p14:tracePt t="66457" x="3867150" y="4576763"/>
          <p14:tracePt t="66465" x="3833813" y="4576763"/>
          <p14:tracePt t="66473" x="3802063" y="4568825"/>
          <p14:tracePt t="66481" x="3778250" y="4568825"/>
          <p14:tracePt t="66489" x="3754438" y="4560888"/>
          <p14:tracePt t="66497" x="3730625" y="4560888"/>
          <p14:tracePt t="66505" x="3706813" y="4560888"/>
          <p14:tracePt t="66513" x="3690938" y="4552950"/>
          <p14:tracePt t="66521" x="3683000" y="4552950"/>
          <p14:tracePt t="66529" x="3675063" y="4545013"/>
          <p14:tracePt t="66537" x="3667125" y="4545013"/>
          <p14:tracePt t="66545" x="3659188" y="4545013"/>
          <p14:tracePt t="66553" x="3659188" y="4537075"/>
          <p14:tracePt t="66561" x="3651250" y="4529138"/>
          <p14:tracePt t="66578" x="3643313" y="4521200"/>
          <p14:tracePt t="66593" x="3643313" y="4513263"/>
          <p14:tracePt t="66609" x="3635375" y="4513263"/>
          <p14:tracePt t="66713" x="3635375" y="4505325"/>
          <p14:tracePt t="66729" x="3635375" y="4497388"/>
          <p14:tracePt t="66754" x="3635375" y="4489450"/>
          <p14:tracePt t="67113" x="3635375" y="4481513"/>
          <p14:tracePt t="67225" x="3635375" y="4473575"/>
          <p14:tracePt t="67257" x="3635375" y="4465638"/>
          <p14:tracePt t="67281" x="3635375" y="4457700"/>
          <p14:tracePt t="67601" x="3627438" y="4457700"/>
          <p14:tracePt t="68209" x="3627438" y="4449763"/>
          <p14:tracePt t="69122" x="3635375" y="4441825"/>
          <p14:tracePt t="69145" x="3643313" y="4433888"/>
          <p14:tracePt t="69401" x="3651250" y="4433888"/>
          <p14:tracePt t="69441" x="3659188" y="4433888"/>
          <p14:tracePt t="69457" x="3667125" y="4433888"/>
          <p14:tracePt t="69489" x="3675063" y="4433888"/>
          <p14:tracePt t="69505" x="3683000" y="4433888"/>
          <p14:tracePt t="69513" x="3690938" y="4433888"/>
          <p14:tracePt t="69521" x="3690938" y="4425950"/>
          <p14:tracePt t="69537" x="3698875" y="4425950"/>
          <p14:tracePt t="69545" x="3706813" y="4425950"/>
          <p14:tracePt t="69561" x="3714750" y="4425950"/>
          <p14:tracePt t="69569" x="3722688" y="4418013"/>
          <p14:tracePt t="69585" x="3730625" y="4418013"/>
          <p14:tracePt t="69593" x="3738563" y="4418013"/>
          <p14:tracePt t="69601" x="3746500" y="4418013"/>
          <p14:tracePt t="69625" x="3754438" y="4410075"/>
          <p14:tracePt t="69641" x="3762375" y="4402138"/>
          <p14:tracePt t="69649" x="3770313" y="4402138"/>
          <p14:tracePt t="69689" x="3778250" y="4402138"/>
          <p14:tracePt t="69841" x="3778250" y="4394200"/>
          <p14:tracePt t="69849" x="3786188" y="4394200"/>
          <p14:tracePt t="69873" x="3786188" y="4386263"/>
          <p14:tracePt t="69897" x="3794125" y="4386263"/>
          <p14:tracePt t="69913" x="3794125" y="4378325"/>
          <p14:tracePt t="69921" x="3794125" y="4370388"/>
          <p14:tracePt t="69977" x="3794125" y="4362450"/>
          <p14:tracePt t="70001" x="3794125" y="4354513"/>
          <p14:tracePt t="70033" x="3794125" y="4346575"/>
          <p14:tracePt t="70057" x="3794125" y="4338638"/>
          <p14:tracePt t="70137" x="3794125" y="4330700"/>
          <p14:tracePt t="70649" x="3802063" y="4330700"/>
          <p14:tracePt t="70673" x="3810000" y="4330700"/>
          <p14:tracePt t="70697" x="3817938" y="4330700"/>
          <p14:tracePt t="70729" x="3825875" y="4330700"/>
          <p14:tracePt t="70753" x="3833813" y="4330700"/>
          <p14:tracePt t="70777" x="3843338" y="4330700"/>
          <p14:tracePt t="70793" x="3843338" y="4322763"/>
          <p14:tracePt t="70809" x="3851275" y="4322763"/>
          <p14:tracePt t="70833" x="3859213" y="4322763"/>
          <p14:tracePt t="70858" x="3867150" y="4322763"/>
          <p14:tracePt t="70865" x="3875088" y="4322763"/>
          <p14:tracePt t="70873" x="3883025" y="4322763"/>
          <p14:tracePt t="70889" x="3890963" y="4322763"/>
          <p14:tracePt t="70897" x="3898900" y="4322763"/>
          <p14:tracePt t="70905" x="3906838" y="4314825"/>
          <p14:tracePt t="70921" x="3914775" y="4314825"/>
          <p14:tracePt t="70929" x="3922713" y="4314825"/>
          <p14:tracePt t="70937" x="3930650" y="4314825"/>
          <p14:tracePt t="70945" x="3938588" y="4314825"/>
          <p14:tracePt t="70953" x="3946525" y="4314825"/>
          <p14:tracePt t="70969" x="3954463" y="4306888"/>
          <p14:tracePt t="70978" x="3962400" y="4306888"/>
          <p14:tracePt t="70985" x="3970338" y="4306888"/>
          <p14:tracePt t="70993" x="3978275" y="4306888"/>
          <p14:tracePt t="71001" x="3986213" y="4306888"/>
          <p14:tracePt t="71009" x="3994150" y="4306888"/>
          <p14:tracePt t="71017" x="4010025" y="4306888"/>
          <p14:tracePt t="71025" x="4033838" y="4306888"/>
          <p14:tracePt t="71033" x="4049713" y="4306888"/>
          <p14:tracePt t="71041" x="4065588" y="4306888"/>
          <p14:tracePt t="71049" x="4081463" y="4306888"/>
          <p14:tracePt t="71057" x="4097338" y="4306888"/>
          <p14:tracePt t="71065" x="4121150" y="4306888"/>
          <p14:tracePt t="71073" x="4144963" y="4306888"/>
          <p14:tracePt t="71081" x="4168775" y="4306888"/>
          <p14:tracePt t="71089" x="4184650" y="4306888"/>
          <p14:tracePt t="71097" x="4210050" y="4306888"/>
          <p14:tracePt t="71106" x="4225925" y="4306888"/>
          <p14:tracePt t="71113" x="4249738" y="4306888"/>
          <p14:tracePt t="71122" x="4273550" y="4306888"/>
          <p14:tracePt t="71129" x="4297363" y="4306888"/>
          <p14:tracePt t="71138" x="4321175" y="4306888"/>
          <p14:tracePt t="71145" x="4352925" y="4306888"/>
          <p14:tracePt t="71153" x="4392613" y="4306888"/>
          <p14:tracePt t="71161" x="4424363" y="4306888"/>
          <p14:tracePt t="71169" x="4456113" y="4306888"/>
          <p14:tracePt t="71177" x="4487863" y="4306888"/>
          <p14:tracePt t="71185" x="4527550" y="4306888"/>
          <p14:tracePt t="71193" x="4576763" y="4306888"/>
          <p14:tracePt t="71201" x="4608513" y="4306888"/>
          <p14:tracePt t="71209" x="4648200" y="4306888"/>
          <p14:tracePt t="71217" x="4695825" y="4306888"/>
          <p14:tracePt t="71225" x="4735513" y="4306888"/>
          <p14:tracePt t="71233" x="4783138" y="4314825"/>
          <p14:tracePt t="71241" x="4814888" y="4314825"/>
          <p14:tracePt t="71249" x="4846638" y="4322763"/>
          <p14:tracePt t="71257" x="4878388" y="4322763"/>
          <p14:tracePt t="71265" x="4910138" y="4322763"/>
          <p14:tracePt t="71273" x="4943475" y="4330700"/>
          <p14:tracePt t="71281" x="4967288" y="4330700"/>
          <p14:tracePt t="71289" x="4991100" y="4330700"/>
          <p14:tracePt t="71297" x="5006975" y="4330700"/>
          <p14:tracePt t="71305" x="5030788" y="4330700"/>
          <p14:tracePt t="71313" x="5046663" y="4330700"/>
          <p14:tracePt t="71321" x="5062538" y="4330700"/>
          <p14:tracePt t="71329" x="5078413" y="4330700"/>
          <p14:tracePt t="71337" x="5086350" y="4330700"/>
          <p14:tracePt t="71345" x="5102225" y="4330700"/>
          <p14:tracePt t="71353" x="5118100" y="4330700"/>
          <p14:tracePt t="71361" x="5126038" y="4330700"/>
          <p14:tracePt t="71369" x="5133975" y="4330700"/>
          <p14:tracePt t="71385" x="5141913" y="4330700"/>
          <p14:tracePt t="71777" x="5126038" y="4322763"/>
          <p14:tracePt t="71801" x="5118100" y="4314825"/>
          <p14:tracePt t="71809" x="5110163" y="4314825"/>
          <p14:tracePt t="71817" x="5102225" y="4314825"/>
          <p14:tracePt t="71825" x="5078413" y="4306888"/>
          <p14:tracePt t="71833" x="5070475" y="4306888"/>
          <p14:tracePt t="71841" x="5046663" y="4306888"/>
          <p14:tracePt t="71849" x="5014913" y="4306888"/>
          <p14:tracePt t="71857" x="4991100" y="4314825"/>
          <p14:tracePt t="71865" x="4967288" y="4322763"/>
          <p14:tracePt t="71873" x="4943475" y="4330700"/>
          <p14:tracePt t="71881" x="4918075" y="4330700"/>
          <p14:tracePt t="71889" x="4910138" y="4330700"/>
          <p14:tracePt t="71897" x="4902200" y="4330700"/>
          <p14:tracePt t="71911" x="4894263" y="4330700"/>
          <p14:tracePt t="71977" x="4902200" y="4338638"/>
          <p14:tracePt t="71985" x="4918075" y="4338638"/>
          <p14:tracePt t="71993" x="4918075" y="4346575"/>
          <p14:tracePt t="72009" x="4926013" y="4346575"/>
          <p14:tracePt t="72033" x="4933950" y="4346575"/>
          <p14:tracePt t="72105" x="4943475" y="4346575"/>
          <p14:tracePt t="72137" x="4951413" y="4346575"/>
          <p14:tracePt t="72161" x="4959350" y="4346575"/>
          <p14:tracePt t="72281" x="4967288" y="4338638"/>
          <p14:tracePt t="166568" x="5022850" y="4322763"/>
          <p14:tracePt t="166576" x="5165725" y="4273550"/>
          <p14:tracePt t="166584" x="5357813" y="4225925"/>
          <p14:tracePt t="166592" x="5508625" y="4194175"/>
          <p14:tracePt t="166600" x="5643563" y="4178300"/>
          <p14:tracePt t="166608" x="5740400" y="4170363"/>
          <p14:tracePt t="166616" x="5835650" y="4170363"/>
          <p14:tracePt t="166624" x="5915025" y="4170363"/>
          <p14:tracePt t="166632" x="5994400" y="4178300"/>
          <p14:tracePt t="166640" x="6051550" y="4186238"/>
          <p14:tracePt t="166648" x="6107113" y="4202113"/>
          <p14:tracePt t="166656" x="6138863" y="4217988"/>
          <p14:tracePt t="166664" x="6178550" y="4225925"/>
          <p14:tracePt t="166672" x="6210300" y="4233863"/>
          <p14:tracePt t="166680" x="6218238" y="4233863"/>
          <p14:tracePt t="166688" x="6226175" y="4233863"/>
          <p14:tracePt t="166848" x="6226175" y="4241800"/>
          <p14:tracePt t="166856" x="6194425" y="4249738"/>
          <p14:tracePt t="166864" x="6146800" y="4281488"/>
          <p14:tracePt t="166872" x="6115050" y="4306888"/>
          <p14:tracePt t="166880" x="6075363" y="4330700"/>
          <p14:tracePt t="166888" x="6043613" y="4378325"/>
          <p14:tracePt t="166924" x="5907088" y="4624388"/>
          <p14:tracePt t="166928" x="5835650" y="4641850"/>
          <p14:tracePt t="166936" x="5772150" y="4641850"/>
          <p14:tracePt t="166944" x="5716588" y="4616450"/>
          <p14:tracePt t="166952" x="5643563" y="4537075"/>
          <p14:tracePt t="166960" x="5588000" y="4433888"/>
          <p14:tracePt t="166969" x="5532438" y="4330700"/>
          <p14:tracePt t="166976" x="5468938" y="4210050"/>
          <p14:tracePt t="166985" x="5397500" y="4059238"/>
          <p14:tracePt t="167233" x="5381625" y="4059238"/>
          <p14:tracePt t="167240" x="5292725" y="4075113"/>
          <p14:tracePt t="167248" x="5276850" y="4106863"/>
          <p14:tracePt t="167255" x="5268913" y="4130675"/>
          <p14:tracePt t="167264" x="5268913" y="4170363"/>
          <p14:tracePt t="167272" x="5268913" y="4186238"/>
          <p14:tracePt t="167280" x="5276850" y="4210050"/>
          <p14:tracePt t="167288" x="5284788" y="4233863"/>
          <p14:tracePt t="167296" x="5292725" y="4249738"/>
          <p14:tracePt t="167304" x="5300663" y="4257675"/>
          <p14:tracePt t="167312" x="5300663" y="4265613"/>
          <p14:tracePt t="167320" x="5300663" y="4281488"/>
          <p14:tracePt t="167328" x="5292725" y="4281488"/>
          <p14:tracePt t="167336" x="5276850" y="4291013"/>
          <p14:tracePt t="167344" x="5268913" y="4298950"/>
          <p14:tracePt t="167352" x="5253038" y="4298950"/>
          <p14:tracePt t="167360" x="5237163" y="4298950"/>
          <p14:tracePt t="167368" x="5213350" y="4306888"/>
          <p14:tracePt t="167376" x="5189538" y="4306888"/>
          <p14:tracePt t="167384" x="5165725" y="4306888"/>
          <p14:tracePt t="167392" x="5141913" y="4306888"/>
          <p14:tracePt t="167400" x="5110163" y="4314825"/>
          <p14:tracePt t="167408" x="5086350" y="4314825"/>
          <p14:tracePt t="167416" x="5078413" y="4314825"/>
          <p14:tracePt t="167424" x="5062538" y="4322763"/>
          <p14:tracePt t="167432" x="5054600" y="4322763"/>
          <p14:tracePt t="167440" x="5046663" y="4322763"/>
          <p14:tracePt t="167448" x="5038725" y="4322763"/>
          <p14:tracePt t="167456" x="5030788" y="4322763"/>
          <p14:tracePt t="167464" x="5014913" y="4322763"/>
          <p14:tracePt t="167472" x="5006975" y="4322763"/>
          <p14:tracePt t="167480" x="4991100" y="4322763"/>
          <p14:tracePt t="167488" x="4975225" y="4322763"/>
          <p14:tracePt t="167496" x="4959350" y="4306888"/>
          <p14:tracePt t="167504" x="4943475" y="4306888"/>
          <p14:tracePt t="167512" x="4933950" y="4298950"/>
          <p14:tracePt t="167520" x="4910138" y="4298950"/>
          <p14:tracePt t="167528" x="4886325" y="4291013"/>
          <p14:tracePt t="167536" x="4870450" y="4291013"/>
          <p14:tracePt t="167544" x="4846638" y="4291013"/>
          <p14:tracePt t="167552" x="4814888" y="4291013"/>
          <p14:tracePt t="167560" x="4783138" y="4291013"/>
          <p14:tracePt t="167568" x="4735513" y="4291013"/>
          <p14:tracePt t="167576" x="4687888" y="4306888"/>
          <p14:tracePt t="167584" x="4632325" y="4322763"/>
          <p14:tracePt t="167592" x="4576763" y="4338638"/>
          <p14:tracePt t="167600" x="4527550" y="4354513"/>
          <p14:tracePt t="167608" x="4471988" y="4370388"/>
          <p14:tracePt t="167616" x="4432300" y="4378325"/>
          <p14:tracePt t="167623" x="4376738" y="4386263"/>
          <p14:tracePt t="167632" x="4321175" y="4386263"/>
          <p14:tracePt t="167640" x="4265613" y="4386263"/>
          <p14:tracePt t="167648" x="4225925" y="4386263"/>
          <p14:tracePt t="167656" x="4184650" y="4386263"/>
          <p14:tracePt t="167664" x="4144963" y="4386263"/>
          <p14:tracePt t="167673" x="4105275" y="4386263"/>
          <p14:tracePt t="167680" x="4073525" y="4386263"/>
          <p14:tracePt t="167688" x="4049713" y="4378325"/>
          <p14:tracePt t="167696" x="4025900" y="4370388"/>
          <p14:tracePt t="167704" x="4002088" y="4370388"/>
          <p14:tracePt t="167712" x="3994150" y="4362450"/>
          <p14:tracePt t="167720" x="3986213" y="4362450"/>
          <p14:tracePt t="167736" x="3978275" y="4362450"/>
          <p14:tracePt t="167928" x="3986213" y="4362450"/>
          <p14:tracePt t="167936" x="4002088" y="4362450"/>
          <p14:tracePt t="167944" x="4010025" y="4370388"/>
          <p14:tracePt t="167953" x="4025900" y="4378325"/>
          <p14:tracePt t="167960" x="4041775" y="4378325"/>
          <p14:tracePt t="167968" x="4057650" y="4378325"/>
          <p14:tracePt t="167976" x="4089400" y="4386263"/>
          <p14:tracePt t="167984" x="4121150" y="4386263"/>
          <p14:tracePt t="167992" x="4144963" y="4386263"/>
          <p14:tracePt t="168000" x="4176713" y="4386263"/>
          <p14:tracePt t="168008" x="4210050" y="4394200"/>
          <p14:tracePt t="168016" x="4241800" y="4394200"/>
          <p14:tracePt t="168024" x="4273550" y="4394200"/>
          <p14:tracePt t="168032" x="4321175" y="4394200"/>
          <p14:tracePt t="168040" x="4352925" y="4394200"/>
          <p14:tracePt t="168048" x="4376738" y="4394200"/>
          <p14:tracePt t="168056" x="4408488" y="4394200"/>
          <p14:tracePt t="168064" x="4448175" y="4394200"/>
          <p14:tracePt t="168072" x="4479925" y="4394200"/>
          <p14:tracePt t="168080" x="4527550" y="4394200"/>
          <p14:tracePt t="168088" x="4559300" y="4394200"/>
          <p14:tracePt t="168107" x="4648200" y="4394200"/>
          <p14:tracePt t="168112" x="4687888" y="4394200"/>
          <p14:tracePt t="168120" x="4743450" y="4394200"/>
          <p14:tracePt t="168128" x="4775200" y="4394200"/>
          <p14:tracePt t="168136" x="4814888" y="4394200"/>
          <p14:tracePt t="168144" x="4854575" y="4394200"/>
          <p14:tracePt t="168152" x="4886325" y="4394200"/>
          <p14:tracePt t="168160" x="4910138" y="4394200"/>
          <p14:tracePt t="168168" x="4933950" y="4394200"/>
          <p14:tracePt t="168176" x="4951413" y="4394200"/>
          <p14:tracePt t="168184" x="4975225" y="4394200"/>
          <p14:tracePt t="168192" x="4991100" y="4394200"/>
          <p14:tracePt t="168200" x="5006975" y="4394200"/>
          <p14:tracePt t="168208" x="5014913" y="4402138"/>
          <p14:tracePt t="168216" x="5038725" y="4402138"/>
          <p14:tracePt t="168224" x="5062538" y="4402138"/>
          <p14:tracePt t="168232" x="5086350" y="4402138"/>
          <p14:tracePt t="168240" x="5094288" y="4410075"/>
          <p14:tracePt t="168249" x="5126038" y="4418013"/>
          <p14:tracePt t="168256" x="5141913" y="4425950"/>
          <p14:tracePt t="168265" x="5165725" y="4425950"/>
          <p14:tracePt t="168273" x="5189538" y="4425950"/>
          <p14:tracePt t="168280" x="5205413" y="4425950"/>
          <p14:tracePt t="168288" x="5229225" y="4425950"/>
          <p14:tracePt t="168297" x="5253038" y="4425950"/>
          <p14:tracePt t="168304" x="5276850" y="4425950"/>
          <p14:tracePt t="168312" x="5292725" y="4425950"/>
          <p14:tracePt t="168320" x="5300663" y="4425950"/>
          <p14:tracePt t="168328" x="5310188" y="4425950"/>
          <p14:tracePt t="168336" x="5326063" y="4425950"/>
          <p14:tracePt t="168352" x="5334000" y="4425950"/>
          <p14:tracePt t="212920" x="5292725" y="4457700"/>
          <p14:tracePt t="212927" x="5221288" y="4489450"/>
          <p14:tracePt t="212935" x="5141913" y="4529138"/>
          <p14:tracePt t="212944" x="5054600" y="4560888"/>
          <p14:tracePt t="212951" x="4967288" y="4584700"/>
          <p14:tracePt t="212960" x="4894263" y="4624388"/>
          <p14:tracePt t="212968" x="4846638" y="4665663"/>
          <p14:tracePt t="212976" x="4791075" y="4705350"/>
          <p14:tracePt t="212984" x="4759325" y="4752975"/>
          <p14:tracePt t="212991" x="4719638" y="4792663"/>
          <p14:tracePt t="212999" x="4687888" y="4848225"/>
          <p14:tracePt t="213007" x="4656138" y="4895850"/>
          <p14:tracePt t="213015" x="4616450" y="4935538"/>
          <p14:tracePt t="213023" x="4584700" y="4967288"/>
          <p14:tracePt t="213031" x="4535488" y="4984750"/>
          <p14:tracePt t="213040" x="4487863" y="4992688"/>
          <p14:tracePt t="213047" x="4440238" y="4992688"/>
          <p14:tracePt t="213055" x="4384675" y="4984750"/>
          <p14:tracePt t="213063" x="4313238" y="4967288"/>
          <p14:tracePt t="213071" x="4289425" y="4943475"/>
          <p14:tracePt t="213079" x="4233863" y="4919663"/>
          <p14:tracePt t="213087" x="4184650" y="4911725"/>
          <p14:tracePt t="213095" x="4152900" y="4903788"/>
          <p14:tracePt t="213104" x="4129088" y="4903788"/>
          <p14:tracePt t="213111" x="4097338" y="4895850"/>
          <p14:tracePt t="213119" x="4049713" y="4895850"/>
          <p14:tracePt t="213127" x="3994150" y="4895850"/>
          <p14:tracePt t="213135" x="3930650" y="4895850"/>
          <p14:tracePt t="213144" x="3859213" y="4895850"/>
          <p14:tracePt t="213152" x="3794125" y="4895850"/>
          <p14:tracePt t="213160" x="3730625" y="4895850"/>
          <p14:tracePt t="213169" x="3635375" y="4919663"/>
          <p14:tracePt t="213175" x="3548063" y="4935538"/>
          <p14:tracePt t="213183" x="3459163" y="4959350"/>
          <p14:tracePt t="213191" x="3371850" y="4992688"/>
          <p14:tracePt t="213199" x="3260725" y="5032375"/>
          <p14:tracePt t="213207" x="3157538" y="5056188"/>
          <p14:tracePt t="213215" x="3013075" y="5095875"/>
          <p14:tracePt t="213223" x="2806700" y="5191125"/>
          <p14:tracePt t="213231" x="2590800" y="5270500"/>
          <p14:tracePt t="213239" x="2343150" y="5351463"/>
          <p14:tracePt t="213248" x="2152650" y="5407025"/>
          <p14:tracePt t="213255" x="2017713" y="5446713"/>
          <p14:tracePt t="213263" x="1944688" y="5446713"/>
          <p14:tracePt t="213271" x="1881188" y="5446713"/>
          <p14:tracePt t="213279" x="1801813" y="5446713"/>
          <p14:tracePt t="213287" x="1730375" y="5454650"/>
          <p14:tracePt t="213295" x="1633538" y="5470525"/>
          <p14:tracePt t="213304" x="1546225" y="5470525"/>
          <p14:tracePt t="213312" x="1474788" y="5486400"/>
          <p14:tracePt t="213319" x="1395413" y="5494338"/>
          <p14:tracePt t="213327" x="1339850" y="5510213"/>
          <p14:tracePt t="213335" x="1292225" y="5534025"/>
          <p14:tracePt t="213343" x="1243013" y="5549900"/>
          <p14:tracePt t="213351" x="1203325" y="5573713"/>
          <p14:tracePt t="213359" x="1155700" y="5589588"/>
          <p14:tracePt t="213367" x="1116013" y="5605463"/>
          <p14:tracePt t="213375" x="1092200" y="5629275"/>
          <p14:tracePt t="213383" x="1060450" y="5645150"/>
          <p14:tracePt t="213391" x="1044575" y="5662613"/>
          <p14:tracePt t="213400" x="1036638" y="5670550"/>
          <p14:tracePt t="213407" x="1020763" y="5686425"/>
          <p14:tracePt t="213424" x="1020763" y="5702300"/>
          <p14:tracePt t="213528" x="1028700" y="5702300"/>
          <p14:tracePt t="213535" x="1044575" y="5702300"/>
          <p14:tracePt t="213543" x="1060450" y="5694363"/>
          <p14:tracePt t="213551" x="1084263" y="5694363"/>
          <p14:tracePt t="213559" x="1116013" y="5678488"/>
          <p14:tracePt t="213567" x="1139825" y="5678488"/>
          <p14:tracePt t="213575" x="1163638" y="5662613"/>
          <p14:tracePt t="213583" x="1195388" y="5653088"/>
          <p14:tracePt t="213591" x="1235075" y="5637213"/>
          <p14:tracePt t="213599" x="1266825" y="5629275"/>
          <p14:tracePt t="213607" x="1308100" y="5613400"/>
          <p14:tracePt t="213615" x="1347788" y="5605463"/>
          <p14:tracePt t="213623" x="1379538" y="5589588"/>
          <p14:tracePt t="213631" x="1411288" y="5573713"/>
          <p14:tracePt t="213639" x="1443038" y="5565775"/>
          <p14:tracePt t="213648" x="1474788" y="5549900"/>
          <p14:tracePt t="213655" x="1506538" y="5541963"/>
          <p14:tracePt t="213663" x="1538288" y="5526088"/>
          <p14:tracePt t="213671" x="1562100" y="5526088"/>
          <p14:tracePt t="213679" x="1585913" y="5518150"/>
          <p14:tracePt t="213687" x="1609725" y="5502275"/>
          <p14:tracePt t="213695" x="1633538" y="5502275"/>
          <p14:tracePt t="213704" x="1658938" y="5494338"/>
          <p14:tracePt t="213711" x="1674813" y="5494338"/>
          <p14:tracePt t="213719" x="1698625" y="5494338"/>
          <p14:tracePt t="213727" x="1722438" y="5494338"/>
          <p14:tracePt t="213735" x="1746250" y="5486400"/>
          <p14:tracePt t="213743" x="1762125" y="5486400"/>
          <p14:tracePt t="213751" x="1785938" y="5478463"/>
          <p14:tracePt t="213760" x="1793875" y="5478463"/>
          <p14:tracePt t="213768" x="1809750" y="5470525"/>
          <p14:tracePt t="213775" x="1825625" y="5470525"/>
          <p14:tracePt t="213783" x="1849438" y="5470525"/>
          <p14:tracePt t="213791" x="1873250" y="5470525"/>
          <p14:tracePt t="213800" x="1889125" y="5462588"/>
          <p14:tracePt t="213807" x="1897063" y="5462588"/>
          <p14:tracePt t="213815" x="1905000" y="5454650"/>
          <p14:tracePt t="213823" x="1920875" y="5454650"/>
          <p14:tracePt t="213831" x="1928813" y="5446713"/>
          <p14:tracePt t="213839" x="1936750" y="5446713"/>
          <p14:tracePt t="213847" x="1952625" y="5438775"/>
          <p14:tracePt t="213855" x="1960563" y="5430838"/>
          <p14:tracePt t="213863" x="1968500" y="5430838"/>
          <p14:tracePt t="213879" x="1976438" y="5422900"/>
          <p14:tracePt t="213904" x="1992313" y="5422900"/>
          <p14:tracePt t="213911" x="1992313" y="5414963"/>
          <p14:tracePt t="213919" x="2000250" y="5414963"/>
          <p14:tracePt t="213927" x="2008188" y="5414963"/>
          <p14:tracePt t="213936" x="2017713" y="5414963"/>
          <p14:tracePt t="213943" x="2025650" y="5407025"/>
          <p14:tracePt t="213951" x="2033588" y="5399088"/>
          <p14:tracePt t="213959" x="2049463" y="5399088"/>
          <p14:tracePt t="213967" x="2065338" y="5399088"/>
          <p14:tracePt t="213975" x="2073275" y="5399088"/>
          <p14:tracePt t="213983" x="2081213" y="5399088"/>
          <p14:tracePt t="213991" x="2097088" y="5399088"/>
          <p14:tracePt t="213999" x="2105025" y="5399088"/>
          <p14:tracePt t="214007" x="2112963" y="5399088"/>
          <p14:tracePt t="214015" x="2120900" y="5399088"/>
          <p14:tracePt t="214023" x="2136775" y="5399088"/>
          <p14:tracePt t="214031" x="2144713" y="5399088"/>
          <p14:tracePt t="214039" x="2160588" y="5399088"/>
          <p14:tracePt t="214047" x="2168525" y="5399088"/>
          <p14:tracePt t="214055" x="2184400" y="5399088"/>
          <p14:tracePt t="214063" x="2208213" y="5399088"/>
          <p14:tracePt t="214071" x="2232025" y="5399088"/>
          <p14:tracePt t="214080" x="2247900" y="5399088"/>
          <p14:tracePt t="214087" x="2263775" y="5399088"/>
          <p14:tracePt t="214096" x="2279650" y="5399088"/>
          <p14:tracePt t="214104" x="2303463" y="5399088"/>
          <p14:tracePt t="214111" x="2311400" y="5399088"/>
          <p14:tracePt t="214119" x="2335213" y="5399088"/>
          <p14:tracePt t="214127" x="2351088" y="5407025"/>
          <p14:tracePt t="214135" x="2359025" y="5407025"/>
          <p14:tracePt t="214143" x="2374900" y="5407025"/>
          <p14:tracePt t="214151" x="2384425" y="5407025"/>
          <p14:tracePt t="214159" x="2392363" y="5407025"/>
          <p14:tracePt t="214168" x="2400300" y="5407025"/>
          <p14:tracePt t="214183" x="2408238" y="5407025"/>
          <p14:tracePt t="214456" x="2408238" y="5414963"/>
          <p14:tracePt t="214487" x="2392363" y="5422900"/>
          <p14:tracePt t="214648" x="2384425" y="5422900"/>
          <p14:tracePt t="214663" x="2366963" y="5430838"/>
          <p14:tracePt t="214679" x="2359025" y="5430838"/>
          <p14:tracePt t="215096" x="2366963" y="5430838"/>
          <p14:tracePt t="215111" x="2374900" y="5422900"/>
          <p14:tracePt t="215128" x="2384425" y="5422900"/>
          <p14:tracePt t="215135" x="2384425" y="5414963"/>
          <p14:tracePt t="215144" x="2400300" y="5414963"/>
          <p14:tracePt t="215159" x="2408238" y="5414963"/>
          <p14:tracePt t="215167" x="2408238" y="5407025"/>
          <p14:tracePt t="215175" x="2424113" y="5407025"/>
          <p14:tracePt t="215184" x="2439988" y="5399088"/>
          <p14:tracePt t="215191" x="2447925" y="5399088"/>
          <p14:tracePt t="215199" x="2463800" y="5399088"/>
          <p14:tracePt t="215207" x="2471738" y="5391150"/>
          <p14:tracePt t="215215" x="2495550" y="5391150"/>
          <p14:tracePt t="215223" x="2511425" y="5383213"/>
          <p14:tracePt t="215232" x="2535238" y="5375275"/>
          <p14:tracePt t="215239" x="2551113" y="5375275"/>
          <p14:tracePt t="215248" x="2566988" y="5367338"/>
          <p14:tracePt t="215255" x="2590800" y="5367338"/>
          <p14:tracePt t="215263" x="2614613" y="5367338"/>
          <p14:tracePt t="215271" x="2638425" y="5359400"/>
          <p14:tracePt t="215279" x="2662238" y="5351463"/>
          <p14:tracePt t="215288" x="2678113" y="5351463"/>
          <p14:tracePt t="215295" x="2701925" y="5351463"/>
          <p14:tracePt t="215304" x="2725738" y="5343525"/>
          <p14:tracePt t="215311" x="2759075" y="5343525"/>
          <p14:tracePt t="215319" x="2790825" y="5335588"/>
          <p14:tracePt t="215327" x="2814638" y="5335588"/>
          <p14:tracePt t="215335" x="2838450" y="5335588"/>
          <p14:tracePt t="215343" x="2886075" y="5335588"/>
          <p14:tracePt t="215351" x="2909888" y="5327650"/>
          <p14:tracePt t="215359" x="2941638" y="5319713"/>
          <p14:tracePt t="215367" x="2965450" y="5319713"/>
          <p14:tracePt t="215376" x="2997200" y="5310188"/>
          <p14:tracePt t="215383" x="3021013" y="5302250"/>
          <p14:tracePt t="215391" x="3044825" y="5302250"/>
          <p14:tracePt t="215399" x="3068638" y="5302250"/>
          <p14:tracePt t="215407" x="3092450" y="5302250"/>
          <p14:tracePt t="215415" x="3109913" y="5302250"/>
          <p14:tracePt t="215423" x="3133725" y="5302250"/>
          <p14:tracePt t="215431" x="3149600" y="5302250"/>
          <p14:tracePt t="215439" x="3165475" y="5302250"/>
          <p14:tracePt t="215447" x="3181350" y="5302250"/>
          <p14:tracePt t="215455" x="3197225" y="5294313"/>
          <p14:tracePt t="215463" x="3213100" y="5294313"/>
          <p14:tracePt t="215471" x="3236913" y="5294313"/>
          <p14:tracePt t="215479" x="3260725" y="5294313"/>
          <p14:tracePt t="215487" x="3276600" y="5294313"/>
          <p14:tracePt t="215496" x="3300413" y="5294313"/>
          <p14:tracePt t="215504" x="3316288" y="5294313"/>
          <p14:tracePt t="215511" x="3332163" y="5294313"/>
          <p14:tracePt t="215519" x="3348038" y="5294313"/>
          <p14:tracePt t="215528" x="3363913" y="5294313"/>
          <p14:tracePt t="215535" x="3379788" y="5294313"/>
          <p14:tracePt t="215543" x="3395663" y="5294313"/>
          <p14:tracePt t="215551" x="3419475" y="5286375"/>
          <p14:tracePt t="215560" x="3435350" y="5286375"/>
          <p14:tracePt t="215568" x="3451225" y="5286375"/>
          <p14:tracePt t="215575" x="3476625" y="5286375"/>
          <p14:tracePt t="215583" x="3492500" y="5286375"/>
          <p14:tracePt t="215592" x="3508375" y="5278438"/>
          <p14:tracePt t="215599" x="3532188" y="5278438"/>
          <p14:tracePt t="215607" x="3556000" y="5278438"/>
          <p14:tracePt t="215615" x="3571875" y="5278438"/>
          <p14:tracePt t="215623" x="3595688" y="5278438"/>
          <p14:tracePt t="215631" x="3619500" y="5278438"/>
          <p14:tracePt t="215639" x="3635375" y="5278438"/>
          <p14:tracePt t="215648" x="3643313" y="5278438"/>
          <p14:tracePt t="215655" x="3659188" y="5278438"/>
          <p14:tracePt t="215663" x="3667125" y="5278438"/>
          <p14:tracePt t="215671" x="3675063" y="5278438"/>
          <p14:tracePt t="218575" x="3675063" y="5294313"/>
          <p14:tracePt t="218591" x="3675063" y="5302250"/>
          <p14:tracePt t="218599" x="3675063" y="5310188"/>
          <p14:tracePt t="218695" x="3675063" y="5302250"/>
          <p14:tracePt t="218711" x="3675063" y="5294313"/>
          <p14:tracePt t="218735" x="3675063" y="5286375"/>
          <p14:tracePt t="219688" x="3667125" y="5286375"/>
          <p14:tracePt t="219824" x="3651250" y="5278438"/>
          <p14:tracePt t="219831" x="3651250" y="5262563"/>
          <p14:tracePt t="219848" x="3643313" y="5262563"/>
          <p14:tracePt t="220016" x="3659188" y="5262563"/>
          <p14:tracePt t="220023" x="3675063" y="5262563"/>
          <p14:tracePt t="220039" x="3683000" y="5262563"/>
          <p14:tracePt t="220047" x="3690938" y="5262563"/>
          <p14:tracePt t="220055" x="3698875" y="5262563"/>
          <p14:tracePt t="220063" x="3714750" y="5262563"/>
          <p14:tracePt t="220079" x="3722688" y="5262563"/>
          <p14:tracePt t="220087" x="3730625" y="5246688"/>
          <p14:tracePt t="220095" x="3738563" y="5246688"/>
          <p14:tracePt t="220112" x="3738563" y="5238750"/>
          <p14:tracePt t="220119" x="3746500" y="5238750"/>
          <p14:tracePt t="220151" x="3746500" y="5230813"/>
          <p14:tracePt t="220168" x="3754438" y="5230813"/>
          <p14:tracePt t="220216" x="3762375" y="5230813"/>
          <p14:tracePt t="220232" x="3778250" y="5238750"/>
          <p14:tracePt t="220239" x="3786188" y="5238750"/>
          <p14:tracePt t="220248" x="3802063" y="5246688"/>
          <p14:tracePt t="220255" x="3825875" y="5254625"/>
          <p14:tracePt t="220264" x="3851275" y="5262563"/>
          <p14:tracePt t="220271" x="3875088" y="5270500"/>
          <p14:tracePt t="220280" x="3906838" y="5278438"/>
          <p14:tracePt t="220287" x="3954463" y="5294313"/>
          <p14:tracePt t="220295" x="4002088" y="5302250"/>
          <p14:tracePt t="220304" x="4041775" y="5310188"/>
          <p14:tracePt t="220311" x="4105275" y="5319713"/>
          <p14:tracePt t="220320" x="4160838" y="5319713"/>
          <p14:tracePt t="220328" x="4225925" y="5319713"/>
          <p14:tracePt t="220335" x="4281488" y="5319713"/>
          <p14:tracePt t="220343" x="4337050" y="5319713"/>
          <p14:tracePt t="220351" x="4400550" y="5319713"/>
          <p14:tracePt t="220359" x="4448175" y="5319713"/>
          <p14:tracePt t="220368" x="4519613" y="5310188"/>
          <p14:tracePt t="220375" x="4559300" y="5294313"/>
          <p14:tracePt t="220383" x="4608513" y="5286375"/>
          <p14:tracePt t="220391" x="4648200" y="5270500"/>
          <p14:tracePt t="220399" x="4679950" y="5262563"/>
          <p14:tracePt t="220407" x="4703763" y="5262563"/>
          <p14:tracePt t="220415" x="4735513" y="5246688"/>
          <p14:tracePt t="220423" x="4759325" y="5246688"/>
          <p14:tracePt t="220431" x="4775200" y="5238750"/>
          <p14:tracePt t="220439" x="4783138" y="5238750"/>
          <p14:tracePt t="220447" x="4799013" y="5238750"/>
          <p14:tracePt t="220455" x="4806950" y="5238750"/>
          <p14:tracePt t="220463" x="4822825" y="5238750"/>
          <p14:tracePt t="220471" x="4830763" y="5238750"/>
          <p14:tracePt t="220479" x="4838700" y="5238750"/>
          <p14:tracePt t="220487" x="4854575" y="5238750"/>
          <p14:tracePt t="220495" x="4862513" y="5238750"/>
          <p14:tracePt t="220504" x="4870450" y="5246688"/>
          <p14:tracePt t="220512" x="4886325" y="5254625"/>
          <p14:tracePt t="220519" x="4894263" y="5262563"/>
          <p14:tracePt t="220527" x="4910138" y="5262563"/>
          <p14:tracePt t="220535" x="4933950" y="5278438"/>
          <p14:tracePt t="220543" x="4959350" y="5286375"/>
          <p14:tracePt t="220551" x="4983163" y="5294313"/>
          <p14:tracePt t="220559" x="5014913" y="5302250"/>
          <p14:tracePt t="220567" x="5038725" y="5319713"/>
          <p14:tracePt t="220575" x="5062538" y="5319713"/>
          <p14:tracePt t="220583" x="5094288" y="5327650"/>
          <p14:tracePt t="220591" x="5126038" y="5335588"/>
          <p14:tracePt t="220599" x="5157788" y="5335588"/>
          <p14:tracePt t="220608" x="5197475" y="5335588"/>
          <p14:tracePt t="220615" x="5221288" y="5335588"/>
          <p14:tracePt t="220623" x="5237163" y="5335588"/>
          <p14:tracePt t="220631" x="5268913" y="5343525"/>
          <p14:tracePt t="220639" x="5276850" y="5343525"/>
          <p14:tracePt t="220647" x="5292725" y="5343525"/>
          <p14:tracePt t="220655" x="5300663" y="5343525"/>
          <p14:tracePt t="220663" x="5310188" y="5343525"/>
          <p14:tracePt t="220728" x="5318125" y="5343525"/>
          <p14:tracePt t="220759" x="5326063" y="5343525"/>
          <p14:tracePt t="220767" x="5334000" y="5343525"/>
          <p14:tracePt t="220775" x="5341938" y="5343525"/>
          <p14:tracePt t="220791" x="5357813" y="5343525"/>
          <p14:tracePt t="220799" x="5365750" y="5343525"/>
          <p14:tracePt t="220815" x="5381625" y="5343525"/>
          <p14:tracePt t="220823" x="5389563" y="5343525"/>
          <p14:tracePt t="220831" x="5397500" y="5343525"/>
          <p14:tracePt t="220839" x="5413375" y="5343525"/>
          <p14:tracePt t="220847" x="5421313" y="5343525"/>
          <p14:tracePt t="220855" x="5429250" y="5343525"/>
          <p14:tracePt t="220863" x="5445125" y="5343525"/>
          <p14:tracePt t="220871" x="5461000" y="5343525"/>
          <p14:tracePt t="220879" x="5484813" y="5343525"/>
          <p14:tracePt t="220887" x="5508625" y="5343525"/>
          <p14:tracePt t="220895" x="5540375" y="5343525"/>
          <p14:tracePt t="220904" x="5556250" y="5343525"/>
          <p14:tracePt t="220911" x="5595938" y="5343525"/>
          <p14:tracePt t="220919" x="5619750" y="5343525"/>
          <p14:tracePt t="220928" x="5651500" y="5343525"/>
          <p14:tracePt t="220935" x="5684838" y="5343525"/>
          <p14:tracePt t="220943" x="5716588" y="5343525"/>
          <p14:tracePt t="220951" x="5748338" y="5343525"/>
          <p14:tracePt t="220959" x="5780088" y="5351463"/>
          <p14:tracePt t="220967" x="5803900" y="5351463"/>
          <p14:tracePt t="220975" x="5835650" y="5351463"/>
          <p14:tracePt t="220983" x="5859463" y="5351463"/>
          <p14:tracePt t="220991" x="5883275" y="5351463"/>
          <p14:tracePt t="220999" x="5899150" y="5351463"/>
          <p14:tracePt t="221007" x="5915025" y="5351463"/>
          <p14:tracePt t="221015" x="5938838" y="5351463"/>
          <p14:tracePt t="221023" x="5946775" y="5351463"/>
          <p14:tracePt t="221031" x="5962650" y="5351463"/>
          <p14:tracePt t="221039" x="5978525" y="5351463"/>
          <p14:tracePt t="221047" x="5994400" y="5351463"/>
          <p14:tracePt t="221055" x="6002338" y="5343525"/>
          <p14:tracePt t="221063" x="6010275" y="5335588"/>
          <p14:tracePt t="221071" x="6034088" y="5335588"/>
          <p14:tracePt t="221079" x="6043613" y="5327650"/>
          <p14:tracePt t="221087" x="6059488" y="5319713"/>
          <p14:tracePt t="221105" x="6091238" y="5310188"/>
          <p14:tracePt t="221111" x="6107113" y="5310188"/>
          <p14:tracePt t="221120" x="6115050" y="5302250"/>
          <p14:tracePt t="221127" x="6130925" y="5302250"/>
          <p14:tracePt t="221136" x="6138863" y="5302250"/>
          <p14:tracePt t="221143" x="6146800" y="5294313"/>
          <p14:tracePt t="221152" x="6162675" y="5294313"/>
          <p14:tracePt t="221159" x="6170613" y="5294313"/>
          <p14:tracePt t="221175" x="6178550" y="5294313"/>
          <p14:tracePt t="221183" x="6186488" y="5294313"/>
          <p14:tracePt t="221191" x="6194425" y="5294313"/>
          <p14:tracePt t="221208" x="6210300" y="5294313"/>
          <p14:tracePt t="221217" x="6218238" y="5294313"/>
          <p14:tracePt t="221232" x="6234113" y="5294313"/>
          <p14:tracePt t="221239" x="6242050" y="5294313"/>
          <p14:tracePt t="221247" x="6249988" y="5294313"/>
          <p14:tracePt t="221255" x="6257925" y="5294313"/>
          <p14:tracePt t="221263" x="6265863" y="5286375"/>
          <p14:tracePt t="221271" x="6273800" y="5278438"/>
          <p14:tracePt t="221279" x="6289675" y="5278438"/>
          <p14:tracePt t="221288" x="6297613" y="5278438"/>
          <p14:tracePt t="221295" x="6305550" y="5278438"/>
          <p14:tracePt t="221304" x="6313488" y="5278438"/>
          <p14:tracePt t="221320" x="6321425" y="5278438"/>
          <p14:tracePt t="221336" x="6321425" y="5270500"/>
          <p14:tracePt t="221400" x="6329363" y="5270500"/>
          <p14:tracePt t="221415" x="6337300" y="5270500"/>
          <p14:tracePt t="221423" x="6345238" y="5270500"/>
          <p14:tracePt t="221431" x="6353175" y="5270500"/>
          <p14:tracePt t="221439" x="6361113" y="5262563"/>
          <p14:tracePt t="221447" x="6369050" y="5254625"/>
          <p14:tracePt t="221455" x="6376988" y="5254625"/>
          <p14:tracePt t="221463" x="6392863" y="5254625"/>
          <p14:tracePt t="221479" x="6402388" y="5254625"/>
          <p14:tracePt t="221487" x="6410325" y="5246688"/>
          <p14:tracePt t="221496" x="6418263" y="5246688"/>
          <p14:tracePt t="221504" x="6426200" y="5246688"/>
          <p14:tracePt t="221511" x="6434138" y="5246688"/>
          <p14:tracePt t="221519" x="6442075" y="5238750"/>
          <p14:tracePt t="221527" x="6457950" y="5238750"/>
          <p14:tracePt t="221535" x="6481763" y="5230813"/>
          <p14:tracePt t="221543" x="6489700" y="5230813"/>
          <p14:tracePt t="221551" x="6497638" y="5230813"/>
          <p14:tracePt t="221559" x="6521450" y="5230813"/>
          <p14:tracePt t="221567" x="6537325" y="5222875"/>
          <p14:tracePt t="221575" x="6553200" y="5222875"/>
          <p14:tracePt t="221583" x="6584950" y="5214938"/>
          <p14:tracePt t="221591" x="6616700" y="5214938"/>
          <p14:tracePt t="221599" x="6648450" y="5214938"/>
          <p14:tracePt t="221607" x="6680200" y="5214938"/>
          <p14:tracePt t="221615" x="6711950" y="5214938"/>
          <p14:tracePt t="221623" x="6743700" y="5214938"/>
          <p14:tracePt t="221631" x="6792913" y="5214938"/>
          <p14:tracePt t="221639" x="6824663" y="5214938"/>
          <p14:tracePt t="221647" x="6864350" y="5214938"/>
          <p14:tracePt t="221655" x="6911975" y="5214938"/>
          <p14:tracePt t="221663" x="6959600" y="5214938"/>
          <p14:tracePt t="221671" x="7007225" y="5214938"/>
          <p14:tracePt t="221679" x="7054850" y="5222875"/>
          <p14:tracePt t="221687" x="7102475" y="5230813"/>
          <p14:tracePt t="221695" x="7151688" y="5230813"/>
          <p14:tracePt t="221704" x="7207250" y="5230813"/>
          <p14:tracePt t="221711" x="7254875" y="5230813"/>
          <p14:tracePt t="221720" x="7302500" y="5230813"/>
          <p14:tracePt t="221727" x="7342188" y="5238750"/>
          <p14:tracePt t="221735" x="7389813" y="5238750"/>
          <p14:tracePt t="221743" x="7429500" y="5238750"/>
          <p14:tracePt t="221752" x="7461250" y="5246688"/>
          <p14:tracePt t="221759" x="7510463" y="5246688"/>
          <p14:tracePt t="221768" x="7550150" y="5246688"/>
          <p14:tracePt t="221775" x="7581900" y="5246688"/>
          <p14:tracePt t="221783" x="7605713" y="5246688"/>
          <p14:tracePt t="221791" x="7629525" y="5246688"/>
          <p14:tracePt t="221799" x="7653338" y="5246688"/>
          <p14:tracePt t="221807" x="7677150" y="5246688"/>
          <p14:tracePt t="221816" x="7693025" y="5246688"/>
          <p14:tracePt t="221823" x="7700963" y="5246688"/>
          <p14:tracePt t="221831" x="7708900" y="5246688"/>
          <p14:tracePt t="222079" x="7700963" y="5254625"/>
          <p14:tracePt t="222096" x="7685088" y="5262563"/>
          <p14:tracePt t="222103" x="7677150" y="5262563"/>
          <p14:tracePt t="222111" x="7661275" y="5270500"/>
          <p14:tracePt t="222120" x="7645400" y="5278438"/>
          <p14:tracePt t="222127" x="7613650" y="5286375"/>
          <p14:tracePt t="222136" x="7589838" y="5286375"/>
          <p14:tracePt t="222143" x="7550150" y="5310188"/>
          <p14:tracePt t="222151" x="7518400" y="5319713"/>
          <p14:tracePt t="222159" x="7469188" y="5343525"/>
          <p14:tracePt t="222167" x="7421563" y="5359400"/>
          <p14:tracePt t="222175" x="7366000" y="5375275"/>
          <p14:tracePt t="222183" x="7302500" y="5399088"/>
          <p14:tracePt t="222191" x="7231063" y="5422900"/>
          <p14:tracePt t="222199" x="7167563" y="5446713"/>
          <p14:tracePt t="222207" x="7086600" y="5486400"/>
          <p14:tracePt t="222215" x="7023100" y="5510213"/>
          <p14:tracePt t="222223" x="6935788" y="5534025"/>
          <p14:tracePt t="222231" x="6856413" y="5557838"/>
          <p14:tracePt t="222239" x="6759575" y="5589588"/>
          <p14:tracePt t="222247" x="6656388" y="5613400"/>
          <p14:tracePt t="222255" x="6537325" y="5621338"/>
          <p14:tracePt t="222263" x="6418263" y="5629275"/>
          <p14:tracePt t="222271" x="6281738" y="5653088"/>
          <p14:tracePt t="222279" x="6170613" y="5662613"/>
          <p14:tracePt t="222288" x="6043613" y="5662613"/>
          <p14:tracePt t="222295" x="5922963" y="5662613"/>
          <p14:tracePt t="222304" x="5795963" y="5662613"/>
          <p14:tracePt t="222311" x="5676900" y="5662613"/>
          <p14:tracePt t="222320" x="5572125" y="5662613"/>
          <p14:tracePt t="222328" x="5468938" y="5662613"/>
          <p14:tracePt t="222335" x="5373688" y="5662613"/>
          <p14:tracePt t="222343" x="5276850" y="5653088"/>
          <p14:tracePt t="222351" x="5181600" y="5653088"/>
          <p14:tracePt t="222359" x="5094288" y="5637213"/>
          <p14:tracePt t="222367" x="5014913" y="5637213"/>
          <p14:tracePt t="222376" x="4918075" y="5629275"/>
          <p14:tracePt t="222383" x="4830763" y="5621338"/>
          <p14:tracePt t="222391" x="4743450" y="5621338"/>
          <p14:tracePt t="222399" x="4664075" y="5613400"/>
          <p14:tracePt t="222407" x="4576763" y="5613400"/>
          <p14:tracePt t="222415" x="4503738" y="5613400"/>
          <p14:tracePt t="222423" x="4440238" y="5613400"/>
          <p14:tracePt t="222431" x="4360863" y="5613400"/>
          <p14:tracePt t="222439" x="4297363" y="5613400"/>
          <p14:tracePt t="222448" x="4241800" y="5613400"/>
          <p14:tracePt t="222455" x="4192588" y="5613400"/>
          <p14:tracePt t="222463" x="4144963" y="5613400"/>
          <p14:tracePt t="222471" x="4105275" y="5613400"/>
          <p14:tracePt t="222479" x="4065588" y="5621338"/>
          <p14:tracePt t="222487" x="4041775" y="5629275"/>
          <p14:tracePt t="222495" x="4017963" y="5637213"/>
          <p14:tracePt t="222504" x="3994150" y="5637213"/>
          <p14:tracePt t="222511" x="3970338" y="5653088"/>
          <p14:tracePt t="222520" x="3954463" y="5662613"/>
          <p14:tracePt t="222528" x="3930650" y="5662613"/>
          <p14:tracePt t="222535" x="3914775" y="5678488"/>
          <p14:tracePt t="222544" x="3898900" y="5686425"/>
          <p14:tracePt t="222551" x="3890963" y="5694363"/>
          <p14:tracePt t="222560" x="3875088" y="5702300"/>
          <p14:tracePt t="222575" x="3875088" y="5710238"/>
          <p14:tracePt t="222583" x="3875088" y="5718175"/>
          <p14:tracePt t="222591" x="3867150" y="5718175"/>
          <p14:tracePt t="222599" x="3859213" y="5726113"/>
          <p14:tracePt t="222719" x="3867150" y="5726113"/>
          <p14:tracePt t="222728" x="3875088" y="5726113"/>
          <p14:tracePt t="222743" x="3883025" y="5726113"/>
          <p14:tracePt t="222751" x="3890963" y="5726113"/>
          <p14:tracePt t="222759" x="3898900" y="5726113"/>
          <p14:tracePt t="222767" x="3906838" y="5718175"/>
          <p14:tracePt t="222775" x="3922713" y="5710238"/>
          <p14:tracePt t="222791" x="3930650" y="5710238"/>
          <p14:tracePt t="222799" x="3946525" y="5702300"/>
          <p14:tracePt t="222807" x="3954463" y="5694363"/>
          <p14:tracePt t="222815" x="3970338" y="5694363"/>
          <p14:tracePt t="222823" x="3978275" y="5694363"/>
          <p14:tracePt t="222831" x="3986213" y="5694363"/>
          <p14:tracePt t="222839" x="3994150" y="5686425"/>
          <p14:tracePt t="222847" x="4010025" y="5678488"/>
          <p14:tracePt t="222855" x="4017963" y="5678488"/>
          <p14:tracePt t="222863" x="4033838" y="5678488"/>
          <p14:tracePt t="222871" x="4049713" y="5678488"/>
          <p14:tracePt t="222879" x="4073525" y="5670550"/>
          <p14:tracePt t="222888" x="4089400" y="5662613"/>
          <p14:tracePt t="222895" x="4113213" y="5662613"/>
          <p14:tracePt t="222904" x="4137025" y="5662613"/>
          <p14:tracePt t="222911" x="4152900" y="5653088"/>
          <p14:tracePt t="222920" x="4176713" y="5653088"/>
          <p14:tracePt t="222927" x="4200525" y="5653088"/>
          <p14:tracePt t="222935" x="4225925" y="5653088"/>
          <p14:tracePt t="222943" x="4249738" y="5653088"/>
          <p14:tracePt t="222951" x="4273550" y="5653088"/>
          <p14:tracePt t="222959" x="4297363" y="5653088"/>
          <p14:tracePt t="222967" x="4313238" y="5653088"/>
          <p14:tracePt t="222975" x="4337050" y="5653088"/>
          <p14:tracePt t="222983" x="4360863" y="5653088"/>
          <p14:tracePt t="222991" x="4376738" y="5653088"/>
          <p14:tracePt t="222999" x="4400550" y="5653088"/>
          <p14:tracePt t="223007" x="4424363" y="5653088"/>
          <p14:tracePt t="223015" x="4448175" y="5662613"/>
          <p14:tracePt t="223023" x="4471988" y="5662613"/>
          <p14:tracePt t="223031" x="4495800" y="5670550"/>
          <p14:tracePt t="223039" x="4519613" y="5678488"/>
          <p14:tracePt t="223047" x="4535488" y="5678488"/>
          <p14:tracePt t="223055" x="4551363" y="5678488"/>
          <p14:tracePt t="223063" x="4559300" y="5686425"/>
          <p14:tracePt t="223071" x="4576763" y="5686425"/>
          <p14:tracePt t="223079" x="4584700" y="5694363"/>
          <p14:tracePt t="223087" x="4592638" y="5694363"/>
          <p14:tracePt t="223095" x="4600575" y="5702300"/>
          <p14:tracePt t="223103" x="4608513" y="5702300"/>
          <p14:tracePt t="223111" x="4616450" y="5702300"/>
          <p14:tracePt t="223135" x="4624388" y="5702300"/>
          <p14:tracePt t="223176" x="4632325" y="5702300"/>
          <p14:tracePt t="223375" x="4616450" y="5710238"/>
          <p14:tracePt t="223383" x="4608513" y="5710238"/>
          <p14:tracePt t="223391" x="4592638" y="5710238"/>
          <p14:tracePt t="223399" x="4576763" y="5718175"/>
          <p14:tracePt t="223407" x="4551363" y="5718175"/>
          <p14:tracePt t="223415" x="4519613" y="5726113"/>
          <p14:tracePt t="223423" x="4479925" y="5734050"/>
          <p14:tracePt t="223431" x="4440238" y="5734050"/>
          <p14:tracePt t="223439" x="4392613" y="5749925"/>
          <p14:tracePt t="223447" x="4360863" y="5749925"/>
          <p14:tracePt t="223455" x="4313238" y="5757863"/>
          <p14:tracePt t="223463" x="4273550" y="5757863"/>
          <p14:tracePt t="223471" x="4217988" y="5757863"/>
          <p14:tracePt t="223479" x="4168775" y="5765800"/>
          <p14:tracePt t="223487" x="4129088" y="5765800"/>
          <p14:tracePt t="223495" x="4081463" y="5765800"/>
          <p14:tracePt t="223504" x="4033838" y="5765800"/>
          <p14:tracePt t="223511" x="4002088" y="5765800"/>
          <p14:tracePt t="223520" x="3954463" y="5765800"/>
          <p14:tracePt t="223527" x="3914775" y="5765800"/>
          <p14:tracePt t="223535" x="3867150" y="5765800"/>
          <p14:tracePt t="223543" x="3825875" y="5765800"/>
          <p14:tracePt t="223551" x="3786188" y="5765800"/>
          <p14:tracePt t="223559" x="3754438" y="5749925"/>
          <p14:tracePt t="223567" x="3714750" y="5734050"/>
          <p14:tracePt t="223575" x="3683000" y="5734050"/>
          <p14:tracePt t="223583" x="3651250" y="5726113"/>
          <p14:tracePt t="223591" x="3619500" y="5718175"/>
          <p14:tracePt t="223599" x="3595688" y="5718175"/>
          <p14:tracePt t="223607" x="3571875" y="5710238"/>
          <p14:tracePt t="223615" x="3556000" y="5710238"/>
          <p14:tracePt t="223623" x="3548063" y="5710238"/>
          <p14:tracePt t="223631" x="3532188" y="5710238"/>
          <p14:tracePt t="223639" x="3524250" y="5710238"/>
          <p14:tracePt t="223647" x="3516313" y="5710238"/>
          <p14:tracePt t="223655" x="3508375" y="5710238"/>
          <p14:tracePt t="223663" x="3500438" y="5710238"/>
          <p14:tracePt t="223679" x="3492500" y="5710238"/>
          <p14:tracePt t="223687" x="3484563" y="5710238"/>
          <p14:tracePt t="223695" x="3476625" y="5710238"/>
          <p14:tracePt t="223839" x="3484563" y="5710238"/>
          <p14:tracePt t="223847" x="3492500" y="5710238"/>
          <p14:tracePt t="223855" x="3508375" y="5710238"/>
          <p14:tracePt t="223863" x="3516313" y="5710238"/>
          <p14:tracePt t="223872" x="3524250" y="5710238"/>
          <p14:tracePt t="223880" x="3540125" y="5710238"/>
          <p14:tracePt t="223887" x="3563938" y="5710238"/>
          <p14:tracePt t="223895" x="3587750" y="5710238"/>
          <p14:tracePt t="223904" x="3619500" y="5702300"/>
          <p14:tracePt t="223911" x="3643313" y="5702300"/>
          <p14:tracePt t="223920" x="3667125" y="5702300"/>
          <p14:tracePt t="223927" x="3706813" y="5702300"/>
          <p14:tracePt t="223935" x="3738563" y="5694363"/>
          <p14:tracePt t="223943" x="3786188" y="5694363"/>
          <p14:tracePt t="223951" x="3825875" y="5686425"/>
          <p14:tracePt t="223959" x="3883025" y="5686425"/>
          <p14:tracePt t="223967" x="3938588" y="5686425"/>
          <p14:tracePt t="223975" x="4002088" y="5686425"/>
          <p14:tracePt t="223983" x="4049713" y="5678488"/>
          <p14:tracePt t="223991" x="4121150" y="5678488"/>
          <p14:tracePt t="223999" x="4184650" y="5678488"/>
          <p14:tracePt t="224007" x="4249738" y="5678488"/>
          <p14:tracePt t="224015" x="4321175" y="5678488"/>
          <p14:tracePt t="224023" x="4384675" y="5678488"/>
          <p14:tracePt t="224031" x="4440238" y="5678488"/>
          <p14:tracePt t="224039" x="4487863" y="5678488"/>
          <p14:tracePt t="224048" x="4543425" y="5678488"/>
          <p14:tracePt t="224055" x="4600575" y="5678488"/>
          <p14:tracePt t="224063" x="4640263" y="5678488"/>
          <p14:tracePt t="224071" x="4687888" y="5678488"/>
          <p14:tracePt t="224079" x="4727575" y="5678488"/>
          <p14:tracePt t="224087" x="4775200" y="5678488"/>
          <p14:tracePt t="224095" x="4814888" y="5678488"/>
          <p14:tracePt t="224103" x="4846638" y="5678488"/>
          <p14:tracePt t="224122" x="4933950" y="5678488"/>
          <p14:tracePt t="224127" x="4967288" y="5678488"/>
          <p14:tracePt t="224136" x="4999038" y="5678488"/>
          <p14:tracePt t="224143" x="5046663" y="5678488"/>
          <p14:tracePt t="224152" x="5078413" y="5678488"/>
          <p14:tracePt t="224159" x="5102225" y="5678488"/>
          <p14:tracePt t="224168" x="5133975" y="5678488"/>
          <p14:tracePt t="224175" x="5157788" y="5678488"/>
          <p14:tracePt t="224183" x="5181600" y="5678488"/>
          <p14:tracePt t="224191" x="5205413" y="5678488"/>
          <p14:tracePt t="224199" x="5221288" y="5678488"/>
          <p14:tracePt t="224207" x="5245100" y="5678488"/>
          <p14:tracePt t="224215" x="5253038" y="5678488"/>
          <p14:tracePt t="224223" x="5276850" y="5678488"/>
          <p14:tracePt t="224231" x="5284788" y="5678488"/>
          <p14:tracePt t="224239" x="5310188" y="5678488"/>
          <p14:tracePt t="224247" x="5326063" y="5678488"/>
          <p14:tracePt t="224255" x="5341938" y="5678488"/>
          <p14:tracePt t="224263" x="5365750" y="5678488"/>
          <p14:tracePt t="224271" x="5381625" y="5678488"/>
          <p14:tracePt t="224279" x="5405438" y="5678488"/>
          <p14:tracePt t="224287" x="5421313" y="5678488"/>
          <p14:tracePt t="224295" x="5437188" y="5678488"/>
          <p14:tracePt t="224303" x="5453063" y="5678488"/>
          <p14:tracePt t="224311" x="5476875" y="5678488"/>
          <p14:tracePt t="224320" x="5492750" y="5678488"/>
          <p14:tracePt t="224328" x="5516563" y="5678488"/>
          <p14:tracePt t="224335" x="5540375" y="5678488"/>
          <p14:tracePt t="224344" x="5556250" y="5678488"/>
          <p14:tracePt t="224351" x="5572125" y="5678488"/>
          <p14:tracePt t="224359" x="5595938" y="5670550"/>
          <p14:tracePt t="224368" x="5611813" y="5670550"/>
          <p14:tracePt t="224375" x="5627688" y="5670550"/>
          <p14:tracePt t="224383" x="5651500" y="5662613"/>
          <p14:tracePt t="224391" x="5667375" y="5662613"/>
          <p14:tracePt t="224399" x="5692775" y="5662613"/>
          <p14:tracePt t="224407" x="5708650" y="5662613"/>
          <p14:tracePt t="224415" x="5740400" y="5662613"/>
          <p14:tracePt t="224423" x="5764213" y="5662613"/>
          <p14:tracePt t="224431" x="5795963" y="5662613"/>
          <p14:tracePt t="224439" x="5827713" y="5662613"/>
          <p14:tracePt t="224448" x="5867400" y="5662613"/>
          <p14:tracePt t="224455" x="5907088" y="5653088"/>
          <p14:tracePt t="224464" x="5938838" y="5653088"/>
          <p14:tracePt t="224471" x="5970588" y="5653088"/>
          <p14:tracePt t="224479" x="6010275" y="5653088"/>
          <p14:tracePt t="224487" x="6051550" y="5653088"/>
          <p14:tracePt t="224495" x="6083300" y="5653088"/>
          <p14:tracePt t="224503" x="6122988" y="5653088"/>
          <p14:tracePt t="224511" x="6154738" y="5645150"/>
          <p14:tracePt t="224520" x="6202363" y="5645150"/>
          <p14:tracePt t="224528" x="6234113" y="5645150"/>
          <p14:tracePt t="224536" x="6273800" y="5645150"/>
          <p14:tracePt t="224543" x="6321425" y="5645150"/>
          <p14:tracePt t="224551" x="6353175" y="5645150"/>
          <p14:tracePt t="224559" x="6392863" y="5645150"/>
          <p14:tracePt t="224568" x="6434138" y="5645150"/>
          <p14:tracePt t="224575" x="6457950" y="5645150"/>
          <p14:tracePt t="224583" x="6497638" y="5637213"/>
          <p14:tracePt t="224591" x="6521450" y="5637213"/>
          <p14:tracePt t="224599" x="6553200" y="5637213"/>
          <p14:tracePt t="224607" x="6577013" y="5629275"/>
          <p14:tracePt t="224615" x="6600825" y="5629275"/>
          <p14:tracePt t="224623" x="6624638" y="5629275"/>
          <p14:tracePt t="224631" x="6648450" y="5629275"/>
          <p14:tracePt t="224639" x="6664325" y="5629275"/>
          <p14:tracePt t="224647" x="6688138" y="5629275"/>
          <p14:tracePt t="224655" x="6711950" y="5629275"/>
          <p14:tracePt t="224663" x="6735763" y="5629275"/>
          <p14:tracePt t="224671" x="6759575" y="5629275"/>
          <p14:tracePt t="224679" x="6784975" y="5629275"/>
          <p14:tracePt t="224687" x="6808788" y="5629275"/>
          <p14:tracePt t="224695" x="6832600" y="5629275"/>
          <p14:tracePt t="224703" x="6856413" y="5629275"/>
          <p14:tracePt t="224711" x="6880225" y="5629275"/>
          <p14:tracePt t="224721" x="6896100" y="5629275"/>
          <p14:tracePt t="224727" x="6919913" y="5629275"/>
          <p14:tracePt t="224735" x="6951663" y="5629275"/>
          <p14:tracePt t="224743" x="6975475" y="5629275"/>
          <p14:tracePt t="224751" x="6999288" y="5629275"/>
          <p14:tracePt t="224759" x="7023100" y="5629275"/>
          <p14:tracePt t="224767" x="7046913" y="5621338"/>
          <p14:tracePt t="224775" x="7070725" y="5621338"/>
          <p14:tracePt t="224783" x="7086600" y="5621338"/>
          <p14:tracePt t="224791" x="7102475" y="5621338"/>
          <p14:tracePt t="224799" x="7118350" y="5621338"/>
          <p14:tracePt t="224807" x="7143750" y="5621338"/>
          <p14:tracePt t="224815" x="7159625" y="5621338"/>
          <p14:tracePt t="224823" x="7175500" y="5621338"/>
          <p14:tracePt t="224831" x="7183438" y="5621338"/>
          <p14:tracePt t="224839" x="7199313" y="5621338"/>
          <p14:tracePt t="224847" x="7215188" y="5613400"/>
          <p14:tracePt t="224855" x="7223125" y="5613400"/>
          <p14:tracePt t="224863" x="7231063" y="5605463"/>
          <p14:tracePt t="224871" x="7246938" y="5605463"/>
          <p14:tracePt t="224879" x="7262813" y="5605463"/>
          <p14:tracePt t="224887" x="7270750" y="5605463"/>
          <p14:tracePt t="224895" x="7286625" y="5605463"/>
          <p14:tracePt t="224904" x="7302500" y="5605463"/>
          <p14:tracePt t="224911" x="7318375" y="5605463"/>
          <p14:tracePt t="224920" x="7326313" y="5605463"/>
          <p14:tracePt t="224927" x="7342188" y="5605463"/>
          <p14:tracePt t="224935" x="7358063" y="5605463"/>
          <p14:tracePt t="224943" x="7373938" y="5597525"/>
          <p14:tracePt t="224951" x="7389813" y="5597525"/>
          <p14:tracePt t="224959" x="7405688" y="5597525"/>
          <p14:tracePt t="224967" x="7421563" y="5597525"/>
          <p14:tracePt t="224975" x="7445375" y="5597525"/>
          <p14:tracePt t="224983" x="7461250" y="5597525"/>
          <p14:tracePt t="224991" x="7477125" y="5597525"/>
          <p14:tracePt t="224999" x="7493000" y="5597525"/>
          <p14:tracePt t="225007" x="7510463" y="5597525"/>
          <p14:tracePt t="225015" x="7526338" y="5597525"/>
          <p14:tracePt t="225023" x="7542213" y="5597525"/>
          <p14:tracePt t="225031" x="7550150" y="5597525"/>
          <p14:tracePt t="225039" x="7566025" y="5597525"/>
          <p14:tracePt t="225047" x="7589838" y="5597525"/>
          <p14:tracePt t="225055" x="7605713" y="5597525"/>
          <p14:tracePt t="225063" x="7621588" y="5597525"/>
          <p14:tracePt t="225071" x="7637463" y="5597525"/>
          <p14:tracePt t="225079" x="7645400" y="5597525"/>
          <p14:tracePt t="225088" x="7661275" y="5605463"/>
          <p14:tracePt t="225095" x="7685088" y="5605463"/>
          <p14:tracePt t="225103" x="7700963" y="5605463"/>
          <p14:tracePt t="225111" x="7716838" y="5605463"/>
          <p14:tracePt t="225120" x="7732713" y="5605463"/>
          <p14:tracePt t="225127" x="7740650" y="5605463"/>
          <p14:tracePt t="225135" x="7748588" y="5605463"/>
          <p14:tracePt t="225143" x="7764463" y="5605463"/>
          <p14:tracePt t="225151" x="7780338" y="5605463"/>
          <p14:tracePt t="225167" x="7788275" y="5605463"/>
          <p14:tracePt t="225175" x="7796213" y="5605463"/>
          <p14:tracePt t="225191" x="7804150" y="5605463"/>
          <p14:tracePt t="225223" x="7812088" y="5605463"/>
          <p14:tracePt t="225648" x="7820025" y="5605463"/>
          <p14:tracePt t="225655" x="7820025" y="5613400"/>
          <p14:tracePt t="225664" x="7827963" y="5613400"/>
          <p14:tracePt t="225671" x="7827963" y="5621338"/>
          <p14:tracePt t="225679" x="7827963" y="5629275"/>
          <p14:tracePt t="225792" x="7827963" y="5621338"/>
          <p14:tracePt t="225895" x="7827963" y="5629275"/>
          <p14:tracePt t="225911" x="7827963" y="5637213"/>
          <p14:tracePt t="225928" x="7827963" y="5645150"/>
          <p14:tracePt t="226904" x="7812088" y="5645150"/>
          <p14:tracePt t="226911" x="7796213" y="5645150"/>
          <p14:tracePt t="226927" x="7788275" y="5645150"/>
          <p14:tracePt t="226935" x="7780338" y="5645150"/>
          <p14:tracePt t="226943" x="7772400" y="5653088"/>
          <p14:tracePt t="226951" x="7756525" y="5653088"/>
          <p14:tracePt t="226959" x="7748588" y="5653088"/>
          <p14:tracePt t="226968" x="7740650" y="5653088"/>
          <p14:tracePt t="226975" x="7724775" y="5653088"/>
          <p14:tracePt t="226983" x="7716838" y="5662613"/>
          <p14:tracePt t="226991" x="7700963" y="5662613"/>
          <p14:tracePt t="226999" x="7685088" y="5662613"/>
          <p14:tracePt t="227007" x="7661275" y="5662613"/>
          <p14:tracePt t="227015" x="7637463" y="5662613"/>
          <p14:tracePt t="227023" x="7613650" y="5653088"/>
          <p14:tracePt t="227031" x="7597775" y="5645150"/>
          <p14:tracePt t="227039" x="7581900" y="5637213"/>
          <p14:tracePt t="227047" x="7573963" y="5629275"/>
          <p14:tracePt t="227055" x="7550150" y="5605463"/>
          <p14:tracePt t="227063" x="7526338" y="5589588"/>
          <p14:tracePt t="227071" x="7493000" y="5549900"/>
          <p14:tracePt t="227079" x="7453313" y="5510213"/>
          <p14:tracePt t="227087" x="7405688" y="5462588"/>
          <p14:tracePt t="227104" x="7286625" y="5367338"/>
          <p14:tracePt t="227111" x="7215188" y="5319713"/>
          <p14:tracePt t="227120" x="7126288" y="5270500"/>
          <p14:tracePt t="227127" x="7038975" y="5230813"/>
          <p14:tracePt t="227135" x="6911975" y="5183188"/>
          <p14:tracePt t="227143" x="6800850" y="5143500"/>
          <p14:tracePt t="227151" x="6688138" y="5103813"/>
          <p14:tracePt t="227159" x="6529388" y="5095875"/>
          <p14:tracePt t="227168" x="6392863" y="5087938"/>
          <p14:tracePt t="227175" x="6249988" y="5072063"/>
          <p14:tracePt t="227183" x="6122988" y="5072063"/>
          <p14:tracePt t="227191" x="6002338" y="5072063"/>
          <p14:tracePt t="227199" x="5899150" y="5087938"/>
          <p14:tracePt t="227207" x="5795963" y="5103813"/>
          <p14:tracePt t="227217" x="5676900" y="5111750"/>
          <p14:tracePt t="227223" x="5548313" y="5151438"/>
          <p14:tracePt t="227231" x="5453063" y="5159375"/>
          <p14:tracePt t="227239" x="5365750" y="5175250"/>
          <p14:tracePt t="227247" x="5260975" y="5191125"/>
          <p14:tracePt t="227255" x="5165725" y="5191125"/>
          <p14:tracePt t="227263" x="5062538" y="5191125"/>
          <p14:tracePt t="227271" x="4918075" y="5151438"/>
          <p14:tracePt t="227279" x="4775200" y="5087938"/>
          <p14:tracePt t="227287" x="4624388" y="5032375"/>
          <p14:tracePt t="227295" x="4479925" y="4967288"/>
          <p14:tracePt t="227303" x="4352925" y="4887913"/>
          <p14:tracePt t="227311" x="4257675" y="4848225"/>
          <p14:tracePt t="227320" x="4152900" y="4776788"/>
          <p14:tracePt t="227327" x="4081463" y="4737100"/>
          <p14:tracePt t="227335" x="4010025" y="4697413"/>
          <p14:tracePt t="227343" x="3946525" y="4657725"/>
          <p14:tracePt t="227351" x="3898900" y="4616450"/>
          <p14:tracePt t="227359" x="3843338" y="4584700"/>
          <p14:tracePt t="227367" x="3794125" y="4552950"/>
          <p14:tracePt t="227375" x="3730625" y="4529138"/>
          <p14:tracePt t="227383" x="3675063" y="4497388"/>
          <p14:tracePt t="227391" x="3619500" y="4481513"/>
          <p14:tracePt t="227399" x="3571875" y="4457700"/>
          <p14:tracePt t="227407" x="3524250" y="4441825"/>
          <p14:tracePt t="227415" x="3484563" y="4433888"/>
          <p14:tracePt t="227423" x="3443288" y="4418013"/>
          <p14:tracePt t="227431" x="3411538" y="4410075"/>
          <p14:tracePt t="227439" x="3371850" y="4402138"/>
          <p14:tracePt t="227447" x="3332163" y="4402138"/>
          <p14:tracePt t="227455" x="3308350" y="4402138"/>
          <p14:tracePt t="227463" x="3268663" y="4402138"/>
          <p14:tracePt t="227471" x="3252788" y="4418013"/>
          <p14:tracePt t="227479" x="3221038" y="4433888"/>
          <p14:tracePt t="227487" x="3181350" y="4457700"/>
          <p14:tracePt t="227495" x="3173413" y="4489450"/>
          <p14:tracePt t="227503" x="3149600" y="4505325"/>
          <p14:tracePt t="227511" x="3149600" y="4552950"/>
          <p14:tracePt t="227520" x="3141663" y="4568825"/>
          <p14:tracePt t="227527" x="3141663" y="4592638"/>
          <p14:tracePt t="227535" x="3141663" y="4608513"/>
          <p14:tracePt t="227543" x="3141663" y="4600575"/>
          <p14:tracePt t="227559" x="3165475" y="4616450"/>
          <p14:tracePt t="227567" x="3165475" y="4624388"/>
          <p14:tracePt t="227575" x="3189288" y="4633913"/>
          <p14:tracePt t="227583" x="3205163" y="4641850"/>
          <p14:tracePt t="227591" x="3221038" y="4649788"/>
          <p14:tracePt t="227599" x="3236913" y="4657725"/>
          <p14:tracePt t="227607" x="3260725" y="4657725"/>
          <p14:tracePt t="227615" x="3268663" y="4657725"/>
          <p14:tracePt t="227623" x="3292475" y="4657725"/>
          <p14:tracePt t="227631" x="3300413" y="4657725"/>
          <p14:tracePt t="227655" x="3308350" y="4657725"/>
          <p14:tracePt t="227679" x="3308350" y="4665663"/>
          <p14:tracePt t="227687" x="3308350" y="4681538"/>
          <p14:tracePt t="227703" x="3292475" y="4681538"/>
          <p14:tracePt t="227728" x="3284538" y="4681538"/>
          <p14:tracePt t="227744" x="3276600" y="4681538"/>
          <p14:tracePt t="227759" x="3276600" y="4689475"/>
          <p14:tracePt t="227783" x="3268663" y="4705350"/>
          <p14:tracePt t="227799" x="3268663" y="4713288"/>
          <p14:tracePt t="227815" x="3284538" y="4721225"/>
          <p14:tracePt t="227823" x="3300413" y="4729163"/>
          <p14:tracePt t="227831" x="3316288" y="4737100"/>
          <p14:tracePt t="227839" x="3332163" y="4752975"/>
          <p14:tracePt t="227847" x="3348038" y="4752975"/>
          <p14:tracePt t="227855" x="3371850" y="4760913"/>
          <p14:tracePt t="227863" x="3403600" y="4768850"/>
          <p14:tracePt t="227871" x="3427413" y="4776788"/>
          <p14:tracePt t="227879" x="3459163" y="4776788"/>
          <p14:tracePt t="227888" x="3492500" y="4776788"/>
          <p14:tracePt t="227895" x="3508375" y="4776788"/>
          <p14:tracePt t="227904" x="3524250" y="4776788"/>
          <p14:tracePt t="227911" x="3540125" y="4776788"/>
          <p14:tracePt t="227920" x="3548063" y="4776788"/>
          <p14:tracePt t="227927" x="3556000" y="4768850"/>
          <p14:tracePt t="227935" x="3571875" y="4768850"/>
          <p14:tracePt t="227943" x="3579813" y="4752975"/>
          <p14:tracePt t="227951" x="3595688" y="4752975"/>
          <p14:tracePt t="227959" x="3595688" y="4745038"/>
          <p14:tracePt t="227967" x="3603625" y="4737100"/>
          <p14:tracePt t="227975" x="3619500" y="4729163"/>
          <p14:tracePt t="227983" x="3627438" y="4721225"/>
          <p14:tracePt t="227991" x="3635375" y="4705350"/>
          <p14:tracePt t="227999" x="3643313" y="4697413"/>
          <p14:tracePt t="228007" x="3651250" y="4689475"/>
          <p14:tracePt t="228023" x="3659188" y="4681538"/>
          <p14:tracePt t="228039" x="3667125" y="4673600"/>
          <p14:tracePt t="228103" x="3675063" y="4673600"/>
          <p14:tracePt t="228111" x="3690938" y="4673600"/>
          <p14:tracePt t="228120" x="3698875" y="4697413"/>
          <p14:tracePt t="228127" x="3714750" y="4713288"/>
          <p14:tracePt t="228135" x="3730625" y="4721225"/>
          <p14:tracePt t="228143" x="3738563" y="4729163"/>
          <p14:tracePt t="228151" x="3762375" y="4737100"/>
          <p14:tracePt t="228159" x="3770313" y="4752975"/>
          <p14:tracePt t="228167" x="3778250" y="4752975"/>
          <p14:tracePt t="228175" x="3786188" y="4760913"/>
          <p14:tracePt t="228239" x="3794125" y="4752975"/>
          <p14:tracePt t="228248" x="3794125" y="4737100"/>
          <p14:tracePt t="228255" x="3794125" y="4729163"/>
          <p14:tracePt t="228263" x="3794125" y="4721225"/>
          <p14:tracePt t="228271" x="3794125" y="4713288"/>
          <p14:tracePt t="228279" x="3794125" y="4705350"/>
          <p14:tracePt t="228376" x="3794125" y="4713288"/>
          <p14:tracePt t="228391" x="3794125" y="4721225"/>
          <p14:tracePt t="228407" x="3794125" y="4737100"/>
          <p14:tracePt t="228415" x="3802063" y="4737100"/>
          <p14:tracePt t="229352" x="3802063" y="4745038"/>
          <p14:tracePt t="229367" x="3810000" y="4752975"/>
          <p14:tracePt t="229383" x="3810000" y="4760913"/>
          <p14:tracePt t="229391" x="3810000" y="4768850"/>
          <p14:tracePt t="229399" x="3817938" y="4768850"/>
          <p14:tracePt t="229407" x="3825875" y="4776788"/>
          <p14:tracePt t="229567" x="3833813" y="4776788"/>
          <p14:tracePt t="229599" x="3843338" y="4776788"/>
          <p14:tracePt t="229623" x="3851275" y="4784725"/>
          <p14:tracePt t="229631" x="3859213" y="4784725"/>
          <p14:tracePt t="229647" x="3867150" y="4792663"/>
          <p14:tracePt t="229655" x="3883025" y="4792663"/>
          <p14:tracePt t="229663" x="3890963" y="4800600"/>
          <p14:tracePt t="229671" x="3898900" y="4800600"/>
          <p14:tracePt t="229679" x="3906838" y="4808538"/>
          <p14:tracePt t="229687" x="3922713" y="4808538"/>
          <p14:tracePt t="229695" x="3930650" y="4816475"/>
          <p14:tracePt t="229703" x="3954463" y="4816475"/>
          <p14:tracePt t="229711" x="3962400" y="4816475"/>
          <p14:tracePt t="229720" x="3978275" y="4824413"/>
          <p14:tracePt t="229727" x="3994150" y="4832350"/>
          <p14:tracePt t="229735" x="4017963" y="4832350"/>
          <p14:tracePt t="229743" x="4041775" y="4832350"/>
          <p14:tracePt t="229751" x="4073525" y="4832350"/>
          <p14:tracePt t="229759" x="4097338" y="4840288"/>
          <p14:tracePt t="229767" x="4144963" y="4840288"/>
          <p14:tracePt t="229775" x="4176713" y="4840288"/>
          <p14:tracePt t="229783" x="4210050" y="4840288"/>
          <p14:tracePt t="229791" x="4249738" y="4840288"/>
          <p14:tracePt t="229799" x="4297363" y="4848225"/>
          <p14:tracePt t="229807" x="4337050" y="4848225"/>
          <p14:tracePt t="229815" x="4384675" y="4848225"/>
          <p14:tracePt t="229823" x="4424363" y="4848225"/>
          <p14:tracePt t="229831" x="4471988" y="4848225"/>
          <p14:tracePt t="229839" x="4503738" y="4848225"/>
          <p14:tracePt t="229847" x="4535488" y="4848225"/>
          <p14:tracePt t="229855" x="4567238" y="4848225"/>
          <p14:tracePt t="229863" x="4608513" y="4848225"/>
          <p14:tracePt t="229871" x="4648200" y="4848225"/>
          <p14:tracePt t="229879" x="4679950" y="4848225"/>
          <p14:tracePt t="229887" x="4703763" y="4856163"/>
          <p14:tracePt t="229895" x="4735513" y="4864100"/>
          <p14:tracePt t="229904" x="4767263" y="4864100"/>
          <p14:tracePt t="229911" x="4791075" y="4864100"/>
          <p14:tracePt t="229920" x="4822825" y="4872038"/>
          <p14:tracePt t="229927" x="4846638" y="4872038"/>
          <p14:tracePt t="229936" x="4886325" y="4879975"/>
          <p14:tracePt t="229943" x="4910138" y="4879975"/>
          <p14:tracePt t="229951" x="4926013" y="4879975"/>
          <p14:tracePt t="229959" x="4959350" y="4887913"/>
          <p14:tracePt t="229968" x="4983163" y="4887913"/>
          <p14:tracePt t="229975" x="5006975" y="4887913"/>
          <p14:tracePt t="229983" x="5030788" y="4887913"/>
          <p14:tracePt t="229991" x="5062538" y="4887913"/>
          <p14:tracePt t="229999" x="5078413" y="4895850"/>
          <p14:tracePt t="230007" x="5110163" y="4895850"/>
          <p14:tracePt t="230015" x="5133975" y="4903788"/>
          <p14:tracePt t="230023" x="5165725" y="4903788"/>
          <p14:tracePt t="230031" x="5189538" y="4911725"/>
          <p14:tracePt t="230039" x="5221288" y="4911725"/>
          <p14:tracePt t="230047" x="5253038" y="4911725"/>
          <p14:tracePt t="230055" x="5276850" y="4911725"/>
          <p14:tracePt t="230063" x="5300663" y="4911725"/>
          <p14:tracePt t="230071" x="5326063" y="4911725"/>
          <p14:tracePt t="230079" x="5349875" y="4911725"/>
          <p14:tracePt t="230087" x="5373688" y="4911725"/>
          <p14:tracePt t="230095" x="5397500" y="4919663"/>
          <p14:tracePt t="230103" x="5421313" y="4919663"/>
          <p14:tracePt t="230111" x="5453063" y="4919663"/>
          <p14:tracePt t="230120" x="5476875" y="4919663"/>
          <p14:tracePt t="230127" x="5516563" y="4919663"/>
          <p14:tracePt t="230135" x="5556250" y="4927600"/>
          <p14:tracePt t="230154" x="5627688" y="4927600"/>
          <p14:tracePt t="230159" x="5676900" y="4927600"/>
          <p14:tracePt t="230167" x="5708650" y="4927600"/>
          <p14:tracePt t="230175" x="5740400" y="4935538"/>
          <p14:tracePt t="230183" x="5772150" y="4935538"/>
          <p14:tracePt t="230191" x="5811838" y="4935538"/>
          <p14:tracePt t="230199" x="5835650" y="4943475"/>
          <p14:tracePt t="230207" x="5851525" y="4943475"/>
          <p14:tracePt t="230215" x="5875338" y="4943475"/>
          <p14:tracePt t="230223" x="5891213" y="4943475"/>
          <p14:tracePt t="230231" x="5907088" y="4943475"/>
          <p14:tracePt t="230239" x="5915025" y="4943475"/>
          <p14:tracePt t="230248" x="5930900" y="4951413"/>
          <p14:tracePt t="230255" x="5938838" y="4951413"/>
          <p14:tracePt t="230263" x="5946775" y="4951413"/>
          <p14:tracePt t="230271" x="5954713" y="4951413"/>
          <p14:tracePt t="230279" x="5970588" y="4959350"/>
          <p14:tracePt t="230287" x="5978525" y="4959350"/>
          <p14:tracePt t="230295" x="5986463" y="4959350"/>
          <p14:tracePt t="230303" x="6002338" y="4959350"/>
          <p14:tracePt t="230311" x="6010275" y="4959350"/>
          <p14:tracePt t="230320" x="6026150" y="4959350"/>
          <p14:tracePt t="230327" x="6043613" y="4959350"/>
          <p14:tracePt t="230335" x="6067425" y="4959350"/>
          <p14:tracePt t="230343" x="6083300" y="4959350"/>
          <p14:tracePt t="230351" x="6115050" y="4959350"/>
          <p14:tracePt t="230359" x="6138863" y="4959350"/>
          <p14:tracePt t="230367" x="6170613" y="4959350"/>
          <p14:tracePt t="230375" x="6194425" y="4959350"/>
          <p14:tracePt t="230383" x="6226175" y="4959350"/>
          <p14:tracePt t="230391" x="6242050" y="4959350"/>
          <p14:tracePt t="230399" x="6273800" y="4959350"/>
          <p14:tracePt t="230407" x="6297613" y="4959350"/>
          <p14:tracePt t="230415" x="6321425" y="4959350"/>
          <p14:tracePt t="230423" x="6353175" y="4959350"/>
          <p14:tracePt t="230431" x="6376988" y="4959350"/>
          <p14:tracePt t="230439" x="6402388" y="4959350"/>
          <p14:tracePt t="230447" x="6426200" y="4959350"/>
          <p14:tracePt t="230455" x="6457950" y="4959350"/>
          <p14:tracePt t="230463" x="6489700" y="4959350"/>
          <p14:tracePt t="230471" x="6513513" y="4967288"/>
          <p14:tracePt t="230479" x="6537325" y="4967288"/>
          <p14:tracePt t="230487" x="6553200" y="4967288"/>
          <p14:tracePt t="230495" x="6569075" y="4967288"/>
          <p14:tracePt t="230503" x="6577013" y="4967288"/>
          <p14:tracePt t="230511" x="6592888" y="4967288"/>
          <p14:tracePt t="230520" x="6600825" y="4967288"/>
          <p14:tracePt t="230527" x="6608763" y="4976813"/>
          <p14:tracePt t="230535" x="6616700" y="4976813"/>
          <p14:tracePt t="230696" x="6624638" y="4976813"/>
          <p14:tracePt t="230703" x="6632575" y="4976813"/>
          <p14:tracePt t="230711" x="6648450" y="4976813"/>
          <p14:tracePt t="230719" x="6664325" y="4976813"/>
          <p14:tracePt t="230727" x="6688138" y="4976813"/>
          <p14:tracePt t="230735" x="6719888" y="4976813"/>
          <p14:tracePt t="230743" x="6751638" y="4967288"/>
          <p14:tracePt t="230751" x="6777038" y="4967288"/>
          <p14:tracePt t="230759" x="6808788" y="4951413"/>
          <p14:tracePt t="230767" x="6856413" y="4951413"/>
          <p14:tracePt t="230775" x="6888163" y="4943475"/>
          <p14:tracePt t="230783" x="6927850" y="4935538"/>
          <p14:tracePt t="230791" x="6967538" y="4927600"/>
          <p14:tracePt t="230799" x="7015163" y="4919663"/>
          <p14:tracePt t="230807" x="7054850" y="4919663"/>
          <p14:tracePt t="230815" x="7102475" y="4903788"/>
          <p14:tracePt t="230823" x="7135813" y="4903788"/>
          <p14:tracePt t="230831" x="7167563" y="4903788"/>
          <p14:tracePt t="230839" x="7191375" y="4895850"/>
          <p14:tracePt t="230847" x="7215188" y="4895850"/>
          <p14:tracePt t="230855" x="7231063" y="4895850"/>
          <p14:tracePt t="230863" x="7246938" y="4895850"/>
          <p14:tracePt t="230871" x="7254875" y="4895850"/>
          <p14:tracePt t="230887" x="7270750" y="4895850"/>
          <p14:tracePt t="230895" x="7278688" y="4895850"/>
          <p14:tracePt t="230936" x="7286625" y="4895850"/>
          <p14:tracePt t="230959" x="7294563" y="4895850"/>
          <p14:tracePt t="230968" x="7302500" y="4895850"/>
          <p14:tracePt t="230975" x="7310438" y="4895850"/>
          <p14:tracePt t="230983" x="7326313" y="4895850"/>
          <p14:tracePt t="230991" x="7334250" y="4895850"/>
          <p14:tracePt t="231000" x="7342188" y="4895850"/>
          <p14:tracePt t="231007" x="7358063" y="4887913"/>
          <p14:tracePt t="231015" x="7381875" y="4887913"/>
          <p14:tracePt t="231023" x="7389813" y="4879975"/>
          <p14:tracePt t="231031" x="7405688" y="4872038"/>
          <p14:tracePt t="231039" x="7413625" y="4872038"/>
          <p14:tracePt t="231047" x="7437438" y="4864100"/>
          <p14:tracePt t="231055" x="7445375" y="4856163"/>
          <p14:tracePt t="231063" x="7453313" y="4848225"/>
          <p14:tracePt t="231071" x="7477125" y="4840288"/>
          <p14:tracePt t="231079" x="7493000" y="4832350"/>
          <p14:tracePt t="231087" x="7518400" y="4816475"/>
          <p14:tracePt t="231095" x="7526338" y="4808538"/>
          <p14:tracePt t="231103" x="7550150" y="4792663"/>
          <p14:tracePt t="231111" x="7558088" y="4784725"/>
          <p14:tracePt t="231120" x="7573963" y="4768850"/>
          <p14:tracePt t="231127" x="7589838" y="4760913"/>
          <p14:tracePt t="231135" x="7589838" y="4752975"/>
          <p14:tracePt t="231143" x="7605713" y="4745038"/>
          <p14:tracePt t="231151" x="7613650" y="4737100"/>
          <p14:tracePt t="231159" x="7621588" y="4737100"/>
          <p14:tracePt t="231168" x="7621588" y="4729163"/>
          <p14:tracePt t="231319" x="7629525" y="4729163"/>
          <p14:tracePt t="231335" x="7629525" y="4721225"/>
          <p14:tracePt t="231343" x="7637463" y="4721225"/>
          <p14:tracePt t="231359" x="7645400" y="4721225"/>
          <p14:tracePt t="231367" x="7653338" y="4713288"/>
          <p14:tracePt t="231375" x="7661275" y="4713288"/>
          <p14:tracePt t="231383" x="7669213" y="4705350"/>
          <p14:tracePt t="231391" x="7677150" y="4697413"/>
          <p14:tracePt t="231407" x="7693025" y="4689475"/>
          <p14:tracePt t="231415" x="7708900" y="4689475"/>
          <p14:tracePt t="231423" x="7716838" y="4681538"/>
          <p14:tracePt t="231431" x="7732713" y="4681538"/>
          <p14:tracePt t="231439" x="7732713" y="4673600"/>
          <p14:tracePt t="231463" x="7740650" y="4673600"/>
          <p14:tracePt t="231744" x="7764463" y="4681538"/>
          <p14:tracePt t="231751" x="7780338" y="4689475"/>
          <p14:tracePt t="231759" x="7804150" y="4697413"/>
          <p14:tracePt t="231767" x="7804150" y="4705350"/>
          <p14:tracePt t="231775" x="7820025" y="4713288"/>
          <p14:tracePt t="231799" x="7827963" y="4721225"/>
          <p14:tracePt t="231807" x="7827963" y="4729163"/>
          <p14:tracePt t="231927" x="7820025" y="4721225"/>
          <p14:tracePt t="231935" x="7796213" y="4681538"/>
          <p14:tracePt t="231943" x="7756525" y="4624388"/>
          <p14:tracePt t="231951" x="7708900" y="4552950"/>
          <p14:tracePt t="231959" x="7653338" y="4489450"/>
          <p14:tracePt t="231967" x="7621588" y="4441825"/>
          <p14:tracePt t="231975" x="7597775" y="4425950"/>
          <p14:tracePt t="231983" x="7581900" y="4418013"/>
          <p14:tracePt t="231991" x="7566025" y="4410075"/>
          <p14:tracePt t="231999" x="7558088" y="4410075"/>
          <p14:tracePt t="232007" x="7542213" y="4410075"/>
          <p14:tracePt t="232015" x="7542213" y="4402138"/>
          <p14:tracePt t="232023" x="7534275" y="4402138"/>
          <p14:tracePt t="278271" x="7518400" y="4402138"/>
          <p14:tracePt t="278279" x="7477125" y="4386263"/>
          <p14:tracePt t="278287" x="7421563" y="4362450"/>
          <p14:tracePt t="278296" x="7358063" y="4346575"/>
          <p14:tracePt t="278303" x="7270750" y="4322763"/>
          <p14:tracePt t="278311" x="7183438" y="4281488"/>
          <p14:tracePt t="278319" x="7086600" y="4273550"/>
          <p14:tracePt t="278327" x="6983413" y="4265613"/>
          <p14:tracePt t="278335" x="6864350" y="4265613"/>
          <p14:tracePt t="278342" x="6735763" y="4265613"/>
          <p14:tracePt t="278351" x="6577013" y="4322763"/>
          <p14:tracePt t="278359" x="6442075" y="4378325"/>
          <p14:tracePt t="278367" x="6313488" y="4449763"/>
          <p14:tracePt t="278375" x="6210300" y="4505325"/>
          <p14:tracePt t="278383" x="6138863" y="4537075"/>
          <p14:tracePt t="278391" x="6091238" y="4560888"/>
          <p14:tracePt t="278399" x="6067425" y="4560888"/>
          <p14:tracePt t="278407" x="6059488" y="4560888"/>
          <p14:tracePt t="278567" x="6034088" y="4576763"/>
          <p14:tracePt t="278575" x="5986463" y="4608513"/>
          <p14:tracePt t="278583" x="5915025" y="4649788"/>
          <p14:tracePt t="278591" x="5803900" y="4705350"/>
          <p14:tracePt t="278599" x="5651500" y="4784725"/>
          <p14:tracePt t="278607" x="5484813" y="4879975"/>
          <p14:tracePt t="278615" x="5292725" y="5000625"/>
          <p14:tracePt t="278624" x="5133975" y="5135563"/>
          <p14:tracePt t="278631" x="4975225" y="5270500"/>
          <p14:tracePt t="278639" x="4775200" y="5414963"/>
          <p14:tracePt t="278647" x="4600575" y="5541963"/>
          <p14:tracePt t="278654" x="4408488" y="5653088"/>
          <p14:tracePt t="278663" x="4192588" y="5789613"/>
          <p14:tracePt t="278670" x="4025900" y="5884863"/>
          <p14:tracePt t="278679" x="3859213" y="5980113"/>
          <p14:tracePt t="278686" x="3722688" y="6037263"/>
          <p14:tracePt t="278695" x="3627438" y="6069013"/>
          <p14:tracePt t="278703" x="3548063" y="6084888"/>
          <p14:tracePt t="278711" x="3492500" y="6092825"/>
          <p14:tracePt t="278719" x="3427413" y="6092825"/>
          <p14:tracePt t="278727" x="3371850" y="6092825"/>
          <p14:tracePt t="278735" x="3316288" y="6092825"/>
          <p14:tracePt t="278743" x="3292475" y="6092825"/>
          <p14:tracePt t="278751" x="3268663" y="6092825"/>
          <p14:tracePt t="278759" x="3260725" y="6084888"/>
          <p14:tracePt t="278767" x="3252788" y="6084888"/>
          <p14:tracePt t="278807" x="3252788" y="6076950"/>
          <p14:tracePt t="278863" x="3252788" y="6092825"/>
          <p14:tracePt t="278871" x="3252788" y="6108700"/>
          <p14:tracePt t="278879" x="3244850" y="6124575"/>
          <p14:tracePt t="278887" x="3228975" y="6148388"/>
          <p14:tracePt t="278895" x="3228975" y="6172200"/>
          <p14:tracePt t="278903" x="3213100" y="6188075"/>
          <p14:tracePt t="278911" x="3213100" y="6203950"/>
          <p14:tracePt t="278968" x="3213100" y="6196013"/>
          <p14:tracePt t="278975" x="3213100" y="6188075"/>
          <p14:tracePt t="278983" x="3221038" y="6180138"/>
          <p14:tracePt t="278991" x="3236913" y="6164263"/>
          <p14:tracePt t="279000" x="3252788" y="6148388"/>
          <p14:tracePt t="279007" x="3260725" y="6116638"/>
          <p14:tracePt t="279015" x="3276600" y="6092825"/>
          <p14:tracePt t="279023" x="3308350" y="6061075"/>
          <p14:tracePt t="279031" x="3332163" y="6037263"/>
          <p14:tracePt t="279039" x="3355975" y="6005513"/>
          <p14:tracePt t="279047" x="3379788" y="5995988"/>
          <p14:tracePt t="279055" x="3403600" y="5964238"/>
          <p14:tracePt t="279063" x="3411538" y="5956300"/>
          <p14:tracePt t="279071" x="3435350" y="5940425"/>
          <p14:tracePt t="279079" x="3451225" y="5932488"/>
          <p14:tracePt t="279087" x="3467100" y="5916613"/>
          <p14:tracePt t="279095" x="3484563" y="5908675"/>
          <p14:tracePt t="279103" x="3500438" y="5900738"/>
          <p14:tracePt t="279111" x="3508375" y="5892800"/>
          <p14:tracePt t="279119" x="3524250" y="5892800"/>
          <p14:tracePt t="279126" x="3532188" y="5876925"/>
          <p14:tracePt t="279135" x="3540125" y="5876925"/>
          <p14:tracePt t="279143" x="3548063" y="5876925"/>
          <p14:tracePt t="279150" x="3556000" y="5868988"/>
          <p14:tracePt t="279159" x="3563938" y="5861050"/>
          <p14:tracePt t="279168" x="3571875" y="5861050"/>
          <p14:tracePt t="279175" x="3579813" y="5845175"/>
          <p14:tracePt t="279183" x="3603625" y="5845175"/>
          <p14:tracePt t="279191" x="3611563" y="5829300"/>
          <p14:tracePt t="279199" x="3627438" y="5821363"/>
          <p14:tracePt t="279207" x="3651250" y="5813425"/>
          <p14:tracePt t="279215" x="3659188" y="5805488"/>
          <p14:tracePt t="279223" x="3667125" y="5797550"/>
          <p14:tracePt t="279231" x="3690938" y="5789613"/>
          <p14:tracePt t="279239" x="3706813" y="5781675"/>
          <p14:tracePt t="279247" x="3714750" y="5773738"/>
          <p14:tracePt t="279255" x="3730625" y="5765800"/>
          <p14:tracePt t="279263" x="3746500" y="5765800"/>
          <p14:tracePt t="279271" x="3770313" y="5757863"/>
          <p14:tracePt t="279279" x="3786188" y="5757863"/>
          <p14:tracePt t="279287" x="3810000" y="5749925"/>
          <p14:tracePt t="279295" x="3817938" y="5749925"/>
          <p14:tracePt t="279302" x="3833813" y="5741988"/>
          <p14:tracePt t="279311" x="3843338" y="5741988"/>
          <p14:tracePt t="279319" x="3851275" y="5741988"/>
          <p14:tracePt t="279327" x="3859213" y="5741988"/>
          <p14:tracePt t="279343" x="3867150" y="5741988"/>
          <p14:tracePt t="279350" x="3875088" y="5741988"/>
          <p14:tracePt t="279359" x="3890963" y="5741988"/>
          <p14:tracePt t="279367" x="3898900" y="5741988"/>
          <p14:tracePt t="279376" x="3914775" y="5741988"/>
          <p14:tracePt t="279383" x="3930650" y="5741988"/>
          <p14:tracePt t="279391" x="3938588" y="5749925"/>
          <p14:tracePt t="279399" x="3954463" y="5749925"/>
          <p14:tracePt t="279407" x="3970338" y="5757863"/>
          <p14:tracePt t="279415" x="3994150" y="5765800"/>
          <p14:tracePt t="279423" x="4010025" y="5773738"/>
          <p14:tracePt t="279431" x="4025900" y="5773738"/>
          <p14:tracePt t="279439" x="4041775" y="5773738"/>
          <p14:tracePt t="279447" x="4073525" y="5781675"/>
          <p14:tracePt t="279455" x="4097338" y="5781675"/>
          <p14:tracePt t="279463" x="4129088" y="5789613"/>
          <p14:tracePt t="279471" x="4176713" y="5789613"/>
          <p14:tracePt t="279479" x="4217988" y="5789613"/>
          <p14:tracePt t="279487" x="4257675" y="5797550"/>
          <p14:tracePt t="279495" x="4297363" y="5797550"/>
          <p14:tracePt t="279502" x="4337050" y="5797550"/>
          <p14:tracePt t="279511" x="4384675" y="5797550"/>
          <p14:tracePt t="279519" x="4416425" y="5797550"/>
          <p14:tracePt t="279527" x="4456113" y="5797550"/>
          <p14:tracePt t="279535" x="4495800" y="5797550"/>
          <p14:tracePt t="279543" x="4527550" y="5797550"/>
          <p14:tracePt t="279550" x="4559300" y="5797550"/>
          <p14:tracePt t="279559" x="4592638" y="5797550"/>
          <p14:tracePt t="279567" x="4624388" y="5797550"/>
          <p14:tracePt t="279575" x="4656138" y="5797550"/>
          <p14:tracePt t="279583" x="4679950" y="5797550"/>
          <p14:tracePt t="279591" x="4703763" y="5797550"/>
          <p14:tracePt t="279599" x="4719638" y="5797550"/>
          <p14:tracePt t="279607" x="4743450" y="5797550"/>
          <p14:tracePt t="279615" x="4759325" y="5789613"/>
          <p14:tracePt t="279623" x="4775200" y="5789613"/>
          <p14:tracePt t="279631" x="4783138" y="5789613"/>
          <p14:tracePt t="279639" x="4791075" y="5789613"/>
          <p14:tracePt t="279655" x="4806950" y="5789613"/>
          <p14:tracePt t="279663" x="4806950" y="5781675"/>
          <p14:tracePt t="279671" x="4814888" y="5781675"/>
          <p14:tracePt t="279679" x="4830763" y="5781675"/>
          <p14:tracePt t="279695" x="4838700" y="5781675"/>
          <p14:tracePt t="279703" x="4854575" y="5773738"/>
          <p14:tracePt t="279711" x="4870450" y="5773738"/>
          <p14:tracePt t="279719" x="4878388" y="5765800"/>
          <p14:tracePt t="279727" x="4902200" y="5765800"/>
          <p14:tracePt t="279735" x="4918075" y="5765800"/>
          <p14:tracePt t="279743" x="4933950" y="5765800"/>
          <p14:tracePt t="279751" x="4959350" y="5765800"/>
          <p14:tracePt t="279759" x="4975225" y="5765800"/>
          <p14:tracePt t="279768" x="4991100" y="5765800"/>
          <p14:tracePt t="279775" x="5006975" y="5765800"/>
          <p14:tracePt t="279783" x="5022850" y="5765800"/>
          <p14:tracePt t="279791" x="5046663" y="5765800"/>
          <p14:tracePt t="279799" x="5062538" y="5765800"/>
          <p14:tracePt t="279807" x="5086350" y="5765800"/>
          <p14:tracePt t="279815" x="5110163" y="5757863"/>
          <p14:tracePt t="279823" x="5133975" y="5757863"/>
          <p14:tracePt t="279831" x="5149850" y="5757863"/>
          <p14:tracePt t="279839" x="5165725" y="5749925"/>
          <p14:tracePt t="279847" x="5189538" y="5749925"/>
          <p14:tracePt t="279855" x="5205413" y="5749925"/>
          <p14:tracePt t="279863" x="5213350" y="5741988"/>
          <p14:tracePt t="279871" x="5237163" y="5741988"/>
          <p14:tracePt t="279885" x="5253038" y="5741988"/>
          <p14:tracePt t="279887" x="5268913" y="5741988"/>
          <p14:tracePt t="279895" x="5284788" y="5741988"/>
          <p14:tracePt t="279903" x="5300663" y="5741988"/>
          <p14:tracePt t="279911" x="5326063" y="5741988"/>
          <p14:tracePt t="279919" x="5341938" y="5741988"/>
          <p14:tracePt t="279927" x="5357813" y="5741988"/>
          <p14:tracePt t="279934" x="5381625" y="5734050"/>
          <p14:tracePt t="279943" x="5397500" y="5734050"/>
          <p14:tracePt t="279951" x="5413375" y="5734050"/>
          <p14:tracePt t="279958" x="5429250" y="5734050"/>
          <p14:tracePt t="279968" x="5437188" y="5734050"/>
          <p14:tracePt t="279975" x="5453063" y="5734050"/>
          <p14:tracePt t="279983" x="5461000" y="5726113"/>
          <p14:tracePt t="279991" x="5468938" y="5726113"/>
          <p14:tracePt t="279999" x="5476875" y="5726113"/>
          <p14:tracePt t="280007" x="5484813" y="5726113"/>
          <p14:tracePt t="280015" x="5492750" y="5726113"/>
          <p14:tracePt t="280023" x="5508625" y="5726113"/>
          <p14:tracePt t="280039" x="5516563" y="5726113"/>
          <p14:tracePt t="280047" x="5532438" y="5726113"/>
          <p14:tracePt t="280063" x="5548313" y="5726113"/>
          <p14:tracePt t="280071" x="5556250" y="5726113"/>
          <p14:tracePt t="280079" x="5564188" y="5726113"/>
          <p14:tracePt t="280087" x="5580063" y="5726113"/>
          <p14:tracePt t="280095" x="5595938" y="5726113"/>
          <p14:tracePt t="280103" x="5611813" y="5726113"/>
          <p14:tracePt t="280111" x="5635625" y="5726113"/>
          <p14:tracePt t="280119" x="5651500" y="5726113"/>
          <p14:tracePt t="280126" x="5667375" y="5726113"/>
          <p14:tracePt t="280134" x="5692775" y="5726113"/>
          <p14:tracePt t="280142" x="5708650" y="5726113"/>
          <p14:tracePt t="280151" x="5724525" y="5734050"/>
          <p14:tracePt t="280159" x="5756275" y="5734050"/>
          <p14:tracePt t="280167" x="5772150" y="5734050"/>
          <p14:tracePt t="280175" x="5795963" y="5734050"/>
          <p14:tracePt t="280183" x="5819775" y="5734050"/>
          <p14:tracePt t="280191" x="5843588" y="5734050"/>
          <p14:tracePt t="280199" x="5867400" y="5741988"/>
          <p14:tracePt t="280207" x="5891213" y="5741988"/>
          <p14:tracePt t="280215" x="5907088" y="5741988"/>
          <p14:tracePt t="280223" x="5922963" y="5741988"/>
          <p14:tracePt t="280231" x="5946775" y="5741988"/>
          <p14:tracePt t="280239" x="5962650" y="5741988"/>
          <p14:tracePt t="280247" x="5978525" y="5741988"/>
          <p14:tracePt t="280255" x="5994400" y="5741988"/>
          <p14:tracePt t="280263" x="6002338" y="5741988"/>
          <p14:tracePt t="280271" x="6010275" y="5741988"/>
          <p14:tracePt t="280279" x="6018213" y="5741988"/>
          <p14:tracePt t="280287" x="6026150" y="5741988"/>
          <p14:tracePt t="280295" x="6034088" y="5741988"/>
          <p14:tracePt t="280311" x="6043613" y="5741988"/>
          <p14:tracePt t="280319" x="6051550" y="5741988"/>
          <p14:tracePt t="280335" x="6059488" y="5741988"/>
          <p14:tracePt t="280359" x="6067425" y="5741988"/>
          <p14:tracePt t="280391" x="6075363" y="5741988"/>
          <p14:tracePt t="280431" x="6091238" y="5741988"/>
          <p14:tracePt t="280447" x="6099175" y="5741988"/>
          <p14:tracePt t="280455" x="6107113" y="5741988"/>
          <p14:tracePt t="280463" x="6115050" y="5741988"/>
          <p14:tracePt t="280471" x="6130925" y="5741988"/>
          <p14:tracePt t="280479" x="6146800" y="5741988"/>
          <p14:tracePt t="280487" x="6154738" y="5741988"/>
          <p14:tracePt t="280495" x="6162675" y="5741988"/>
          <p14:tracePt t="280503" x="6186488" y="5741988"/>
          <p14:tracePt t="280511" x="6202363" y="5741988"/>
          <p14:tracePt t="280519" x="6218238" y="5734050"/>
          <p14:tracePt t="280527" x="6234113" y="5726113"/>
          <p14:tracePt t="280535" x="6249988" y="5726113"/>
          <p14:tracePt t="280543" x="6273800" y="5726113"/>
          <p14:tracePt t="280550" x="6289675" y="5726113"/>
          <p14:tracePt t="280559" x="6321425" y="5718175"/>
          <p14:tracePt t="280567" x="6345238" y="5718175"/>
          <p14:tracePt t="280575" x="6369050" y="5718175"/>
          <p14:tracePt t="280583" x="6392863" y="5718175"/>
          <p14:tracePt t="280591" x="6410325" y="5718175"/>
          <p14:tracePt t="280599" x="6426200" y="5718175"/>
          <p14:tracePt t="280606" x="6442075" y="5718175"/>
          <p14:tracePt t="280615" x="6457950" y="5718175"/>
          <p14:tracePt t="280623" x="6473825" y="5718175"/>
          <p14:tracePt t="280631" x="6489700" y="5718175"/>
          <p14:tracePt t="280639" x="6497638" y="5718175"/>
          <p14:tracePt t="280647" x="6497638" y="5710238"/>
          <p14:tracePt t="280655" x="6513513" y="5710238"/>
          <p14:tracePt t="280671" x="6521450" y="5710238"/>
          <p14:tracePt t="280679" x="6529388" y="5710238"/>
          <p14:tracePt t="280695" x="6537325" y="5710238"/>
          <p14:tracePt t="280911" x="6537325" y="5718175"/>
          <p14:tracePt t="280919" x="6537325" y="5726113"/>
          <p14:tracePt t="280927" x="6529388" y="5734050"/>
          <p14:tracePt t="280934" x="6521450" y="5741988"/>
          <p14:tracePt t="280943" x="6505575" y="5757863"/>
          <p14:tracePt t="280950" x="6497638" y="5765800"/>
          <p14:tracePt t="280959" x="6481763" y="5773738"/>
          <p14:tracePt t="280967" x="6457950" y="5789613"/>
          <p14:tracePt t="280975" x="6426200" y="5789613"/>
          <p14:tracePt t="280983" x="6410325" y="5789613"/>
          <p14:tracePt t="280991" x="6384925" y="5789613"/>
          <p14:tracePt t="280999" x="6361113" y="5789613"/>
          <p14:tracePt t="281007" x="6345238" y="5781675"/>
          <p14:tracePt t="281015" x="6321425" y="5765800"/>
          <p14:tracePt t="281023" x="6305550" y="5757863"/>
          <p14:tracePt t="281031" x="6281738" y="5741988"/>
          <p14:tracePt t="281039" x="6273800" y="5718175"/>
          <p14:tracePt t="281047" x="6257925" y="5710238"/>
          <p14:tracePt t="281055" x="6242050" y="5702300"/>
          <p14:tracePt t="281063" x="6218238" y="5702300"/>
          <p14:tracePt t="281071" x="6210300" y="5694363"/>
          <p14:tracePt t="281079" x="6178550" y="5686425"/>
          <p14:tracePt t="281087" x="6130925" y="5686425"/>
          <p14:tracePt t="281095" x="6091238" y="5686425"/>
          <p14:tracePt t="281103" x="6002338" y="5686425"/>
          <p14:tracePt t="281118" x="5930900" y="5678488"/>
          <p14:tracePt t="281119" x="5819775" y="5670550"/>
          <p14:tracePt t="281127" x="5700713" y="5653088"/>
          <p14:tracePt t="281135" x="5595938" y="5637213"/>
          <p14:tracePt t="281455" x="5532438" y="5637213"/>
          <p14:tracePt t="281463" x="5476875" y="5629275"/>
          <p14:tracePt t="281471" x="5437188" y="5621338"/>
          <p14:tracePt t="281479" x="5389563" y="5613400"/>
          <p14:tracePt t="281487" x="5334000" y="5613400"/>
          <p14:tracePt t="281495" x="5268913" y="5613400"/>
          <p14:tracePt t="281503" x="5205413" y="5613400"/>
          <p14:tracePt t="281511" x="5141913" y="5605463"/>
          <p14:tracePt t="281519" x="5086350" y="5597525"/>
          <p14:tracePt t="281527" x="5030788" y="5581650"/>
          <p14:tracePt t="281535" x="4975225" y="5565775"/>
          <p14:tracePt t="281543" x="4943475" y="5541963"/>
          <p14:tracePt t="281550" x="4910138" y="5526088"/>
          <p14:tracePt t="281559" x="4894263" y="5518150"/>
          <p14:tracePt t="281567" x="4878388" y="5510213"/>
          <p14:tracePt t="281575" x="4870450" y="5502275"/>
          <p14:tracePt t="281583" x="4862513" y="5502275"/>
          <p14:tracePt t="281591" x="4854575" y="5494338"/>
          <p14:tracePt t="281639" x="4862513" y="5494338"/>
          <p14:tracePt t="281647" x="4870450" y="5494338"/>
          <p14:tracePt t="281655" x="4886325" y="5502275"/>
          <p14:tracePt t="281663" x="4902200" y="5518150"/>
          <p14:tracePt t="281671" x="4918075" y="5518150"/>
          <p14:tracePt t="281679" x="4933950" y="5518150"/>
          <p14:tracePt t="281686" x="4959350" y="5518150"/>
          <p14:tracePt t="281695" x="4983163" y="5518150"/>
          <p14:tracePt t="281703" x="5006975" y="5518150"/>
          <p14:tracePt t="281711" x="5030788" y="5518150"/>
          <p14:tracePt t="281719" x="5054600" y="5518150"/>
          <p14:tracePt t="281727" x="5078413" y="5518150"/>
          <p14:tracePt t="281734" x="5110163" y="5518150"/>
          <p14:tracePt t="281743" x="5133975" y="5518150"/>
          <p14:tracePt t="281751" x="5173663" y="5518150"/>
          <p14:tracePt t="281759" x="5205413" y="5518150"/>
          <p14:tracePt t="281767" x="5237163" y="5518150"/>
          <p14:tracePt t="281775" x="5276850" y="5526088"/>
          <p14:tracePt t="281782" x="5310188" y="5526088"/>
          <p14:tracePt t="281791" x="5334000" y="5534025"/>
          <p14:tracePt t="281799" x="5373688" y="5541963"/>
          <p14:tracePt t="281807" x="5405438" y="5557838"/>
          <p14:tracePt t="281815" x="5453063" y="5573713"/>
          <p14:tracePt t="281823" x="5484813" y="5589588"/>
          <p14:tracePt t="281831" x="5524500" y="5605463"/>
          <p14:tracePt t="281839" x="5564188" y="5629275"/>
          <p14:tracePt t="281847" x="5611813" y="5653088"/>
          <p14:tracePt t="281855" x="5643563" y="5678488"/>
          <p14:tracePt t="281863" x="5684838" y="5694363"/>
          <p14:tracePt t="281871" x="5716588" y="5718175"/>
          <p14:tracePt t="281884" x="5756275" y="5726113"/>
          <p14:tracePt t="281886" x="5788025" y="5741988"/>
          <p14:tracePt t="281895" x="5827713" y="5757863"/>
          <p14:tracePt t="281903" x="5867400" y="5773738"/>
          <p14:tracePt t="281911" x="5891213" y="5789613"/>
          <p14:tracePt t="281919" x="5915025" y="5789613"/>
          <p14:tracePt t="281926" x="5938838" y="5805488"/>
          <p14:tracePt t="281934" x="5978525" y="5829300"/>
          <p14:tracePt t="281943" x="6018213" y="5853113"/>
          <p14:tracePt t="281951" x="6051550" y="5868988"/>
          <p14:tracePt t="281959" x="6091238" y="5884863"/>
          <p14:tracePt t="281968" x="6138863" y="5916613"/>
          <p14:tracePt t="281975" x="6162675" y="5948363"/>
          <p14:tracePt t="281983" x="6202363" y="5964238"/>
          <p14:tracePt t="281991" x="6218238" y="5980113"/>
          <p14:tracePt t="281999" x="6226175" y="5980113"/>
          <p14:tracePt t="282031" x="6226175" y="5988050"/>
          <p14:tracePt t="311806" x="6218238" y="5988050"/>
          <p14:tracePt t="311814" x="6186488" y="5980113"/>
          <p14:tracePt t="311822" x="6138863" y="5956300"/>
          <p14:tracePt t="311830" x="6091238" y="5940425"/>
          <p14:tracePt t="311838" x="6034088" y="5916613"/>
          <p14:tracePt t="311846" x="5978525" y="5900738"/>
          <p14:tracePt t="311854" x="5899150" y="5876925"/>
          <p14:tracePt t="311862" x="5843588" y="5853113"/>
          <p14:tracePt t="311870" x="5788025" y="5837238"/>
          <p14:tracePt t="311878" x="5740400" y="5821363"/>
          <p14:tracePt t="311886" x="5716588" y="5805488"/>
          <p14:tracePt t="311894" x="5700713" y="5789613"/>
          <p14:tracePt t="311902" x="5684838" y="5789613"/>
          <p14:tracePt t="311951" x="5684838" y="5781675"/>
          <p14:tracePt t="311958" x="5684838" y="5757863"/>
          <p14:tracePt t="311966" x="5684838" y="5749925"/>
          <p14:tracePt t="311974" x="5684838" y="5734050"/>
          <p14:tracePt t="311982" x="5684838" y="5726113"/>
          <p14:tracePt t="311990" x="5684838" y="5710238"/>
          <p14:tracePt t="311998" x="5667375" y="5710238"/>
          <p14:tracePt t="312006" x="5659438" y="5702300"/>
          <p14:tracePt t="312014" x="5627688" y="5694363"/>
          <p14:tracePt t="312022" x="5580063" y="5686425"/>
          <p14:tracePt t="312030" x="5508625" y="5686425"/>
          <p14:tracePt t="312038" x="5413375" y="5686425"/>
          <p14:tracePt t="312046" x="5292725" y="5686425"/>
          <p14:tracePt t="312054" x="5165725" y="5702300"/>
          <p14:tracePt t="312062" x="5014913" y="5702300"/>
          <p14:tracePt t="312071" x="4854575" y="5702300"/>
          <p14:tracePt t="312078" x="4719638" y="5686425"/>
          <p14:tracePt t="312086" x="4576763" y="5629275"/>
          <p14:tracePt t="312094" x="4471988" y="5573713"/>
          <p14:tracePt t="312102" x="4408488" y="5518150"/>
          <p14:tracePt t="312110" x="4360863" y="5454650"/>
          <p14:tracePt t="312118" x="4321175" y="5375275"/>
          <p14:tracePt t="312126" x="4281488" y="5310188"/>
          <p14:tracePt t="312134" x="4233863" y="5254625"/>
          <p14:tracePt t="312142" x="4184650" y="5191125"/>
          <p14:tracePt t="312150" x="4105275" y="5143500"/>
          <p14:tracePt t="312158" x="4002088" y="5087938"/>
          <p14:tracePt t="312167" x="3938588" y="5016500"/>
          <p14:tracePt t="312174" x="3833813" y="4959350"/>
          <p14:tracePt t="312182" x="3730625" y="4911725"/>
          <p14:tracePt t="312190" x="3651250" y="4887913"/>
          <p14:tracePt t="312199" x="3579813" y="4872038"/>
          <p14:tracePt t="312278" x="3556000" y="4872038"/>
          <p14:tracePt t="312286" x="3524250" y="4879975"/>
          <p14:tracePt t="312294" x="3484563" y="4911725"/>
          <p14:tracePt t="312302" x="3459163" y="4927600"/>
          <p14:tracePt t="312310" x="3427413" y="4951413"/>
          <p14:tracePt t="312318" x="3403600" y="4951413"/>
          <p14:tracePt t="312326" x="3387725" y="4959350"/>
          <p14:tracePt t="312334" x="3371850" y="4959350"/>
          <p14:tracePt t="312342" x="3348038" y="4967288"/>
          <p14:tracePt t="312350" x="3340100" y="4967288"/>
          <p14:tracePt t="312358" x="3332163" y="4967288"/>
          <p14:tracePt t="312366" x="3316288" y="4959350"/>
          <p14:tracePt t="312374" x="3300413" y="4935538"/>
          <p14:tracePt t="312383" x="3284538" y="4919663"/>
          <p14:tracePt t="312391" x="3268663" y="4903788"/>
          <p14:tracePt t="312399" x="3260725" y="4887913"/>
          <p14:tracePt t="312407" x="3244850" y="4879975"/>
          <p14:tracePt t="312414" x="3228975" y="4872038"/>
          <p14:tracePt t="312422" x="3228975" y="4864100"/>
          <p14:tracePt t="312438" x="3221038" y="4848225"/>
          <p14:tracePt t="312446" x="3213100" y="4832350"/>
          <p14:tracePt t="312454" x="3205163" y="4816475"/>
          <p14:tracePt t="312462" x="3189288" y="4800600"/>
          <p14:tracePt t="312470" x="3173413" y="4776788"/>
          <p14:tracePt t="312478" x="3157538" y="4768850"/>
          <p14:tracePt t="312486" x="3125788" y="4752975"/>
          <p14:tracePt t="312494" x="3109913" y="4729163"/>
          <p14:tracePt t="312502" x="3092450" y="4721225"/>
          <p14:tracePt t="312510" x="3076575" y="4705350"/>
          <p14:tracePt t="312518" x="3068638" y="4705350"/>
          <p14:tracePt t="312526" x="3060700" y="4689475"/>
          <p14:tracePt t="312534" x="3036888" y="4681538"/>
          <p14:tracePt t="312542" x="3028950" y="4673600"/>
          <p14:tracePt t="312550" x="3005138" y="4649788"/>
          <p14:tracePt t="312558" x="2981325" y="4624388"/>
          <p14:tracePt t="312566" x="2965450" y="4608513"/>
          <p14:tracePt t="312574" x="2949575" y="4592638"/>
          <p14:tracePt t="312582" x="2941638" y="4568825"/>
          <p14:tracePt t="312590" x="2933700" y="4560888"/>
          <p14:tracePt t="312599" x="2917825" y="4529138"/>
          <p14:tracePt t="312607" x="2909888" y="4497388"/>
          <p14:tracePt t="312614" x="2886075" y="4465638"/>
          <p14:tracePt t="312623" x="2854325" y="4402138"/>
          <p14:tracePt t="312631" x="2830513" y="4370388"/>
          <p14:tracePt t="312639" x="2814638" y="4354513"/>
          <p14:tracePt t="312646" x="2798763" y="4338638"/>
          <p14:tracePt t="312654" x="2790825" y="4322763"/>
          <p14:tracePt t="312662" x="2774950" y="4306888"/>
          <p14:tracePt t="312670" x="2774950" y="4291013"/>
          <p14:tracePt t="312678" x="2759075" y="4273550"/>
          <p14:tracePt t="312686" x="2741613" y="4257675"/>
          <p14:tracePt t="312694" x="2717800" y="4233863"/>
          <p14:tracePt t="312702" x="2709863" y="4210050"/>
          <p14:tracePt t="312710" x="2686050" y="4194175"/>
          <p14:tracePt t="312718" x="2670175" y="4170363"/>
          <p14:tracePt t="312727" x="2654300" y="4146550"/>
          <p14:tracePt t="312734" x="2646363" y="4138613"/>
          <p14:tracePt t="312742" x="2638425" y="4122738"/>
          <p14:tracePt t="312750" x="2622550" y="4106863"/>
          <p14:tracePt t="312758" x="2614613" y="4098925"/>
          <p14:tracePt t="312766" x="2598738" y="4090988"/>
          <p14:tracePt t="312774" x="2590800" y="4083050"/>
          <p14:tracePt t="312782" x="2582863" y="4083050"/>
          <p14:tracePt t="312791" x="2574925" y="4067175"/>
          <p14:tracePt t="312799" x="2566988" y="4067175"/>
          <p14:tracePt t="312806" x="2551113" y="4067175"/>
          <p14:tracePt t="312814" x="2551113" y="4059238"/>
          <p14:tracePt t="312831" x="2543175" y="4059238"/>
          <p14:tracePt t="312910" x="2543175" y="4051300"/>
          <p14:tracePt t="312942" x="2543175" y="4043363"/>
          <p14:tracePt t="312967" x="2543175" y="4035425"/>
          <p14:tracePt t="312982" x="2543175" y="4019550"/>
          <p14:tracePt t="313007" x="2543175" y="4011613"/>
          <p14:tracePt t="313022" x="2543175" y="4003675"/>
          <p14:tracePt t="313046" x="2543175" y="3995738"/>
          <p14:tracePt t="313062" x="2543175" y="3987800"/>
          <p14:tracePt t="313087" x="2543175" y="3979863"/>
          <p14:tracePt t="313126" x="2543175" y="3971925"/>
          <p14:tracePt t="313150" x="2543175" y="3963988"/>
          <p14:tracePt t="313400" x="2543175" y="3971925"/>
          <p14:tracePt t="314439" x="2543175" y="3987800"/>
          <p14:tracePt t="314446" x="2551113" y="3995738"/>
          <p14:tracePt t="314454" x="2559050" y="4003675"/>
          <p14:tracePt t="314462" x="2566988" y="4011613"/>
          <p14:tracePt t="314470" x="2574925" y="4019550"/>
          <p14:tracePt t="314486" x="2582863" y="4027488"/>
          <p14:tracePt t="314494" x="2582863" y="4035425"/>
          <p14:tracePt t="314502" x="2582863" y="4043363"/>
          <p14:tracePt t="314510" x="2590800" y="4051300"/>
          <p14:tracePt t="314518" x="2598738" y="4051300"/>
          <p14:tracePt t="314534" x="2598738" y="4059238"/>
          <p14:tracePt t="315167" x="2598738" y="4067175"/>
          <p14:tracePt t="315174" x="2606675" y="4067175"/>
          <p14:tracePt t="315182" x="2614613" y="4067175"/>
          <p14:tracePt t="315190" x="2622550" y="4067175"/>
          <p14:tracePt t="315199" x="2638425" y="4075113"/>
          <p14:tracePt t="315206" x="2646363" y="4083050"/>
          <p14:tracePt t="315214" x="2654300" y="4083050"/>
          <p14:tracePt t="315222" x="2670175" y="4090988"/>
          <p14:tracePt t="315230" x="2686050" y="4098925"/>
          <p14:tracePt t="315238" x="2693988" y="4098925"/>
          <p14:tracePt t="315246" x="2701925" y="4098925"/>
          <p14:tracePt t="315254" x="2717800" y="4106863"/>
          <p14:tracePt t="315278" x="2725738" y="4106863"/>
          <p14:tracePt t="315287" x="2733675" y="4106863"/>
          <p14:tracePt t="315310" x="2741613" y="4106863"/>
          <p14:tracePt t="315318" x="2767013" y="4114800"/>
          <p14:tracePt t="315326" x="2782888" y="4114800"/>
          <p14:tracePt t="315334" x="2806700" y="4130675"/>
          <p14:tracePt t="315342" x="2830513" y="4154488"/>
          <p14:tracePt t="315350" x="2894013" y="4178300"/>
          <p14:tracePt t="315358" x="2933700" y="4202113"/>
          <p14:tracePt t="315366" x="2997200" y="4233863"/>
          <p14:tracePt t="315374" x="3044825" y="4257675"/>
          <p14:tracePt t="315382" x="3100388" y="4291013"/>
          <p14:tracePt t="315390" x="3157538" y="4314825"/>
          <p14:tracePt t="315399" x="3213100" y="4346575"/>
          <p14:tracePt t="315406" x="3284538" y="4370388"/>
          <p14:tracePt t="315415" x="3348038" y="4402138"/>
          <p14:tracePt t="315422" x="3419475" y="4433888"/>
          <p14:tracePt t="315430" x="3484563" y="4457700"/>
          <p14:tracePt t="315438" x="3548063" y="4473575"/>
          <p14:tracePt t="315446" x="3603625" y="4489450"/>
          <p14:tracePt t="315454" x="3683000" y="4497388"/>
          <p14:tracePt t="315462" x="3754438" y="4497388"/>
          <p14:tracePt t="315470" x="3817938" y="4497388"/>
          <p14:tracePt t="315478" x="3906838" y="4497388"/>
          <p14:tracePt t="315486" x="3978275" y="4497388"/>
          <p14:tracePt t="315494" x="4049713" y="4497388"/>
          <p14:tracePt t="315502" x="4129088" y="4489450"/>
          <p14:tracePt t="315510" x="4200525" y="4473575"/>
          <p14:tracePt t="315518" x="4257675" y="4457700"/>
          <p14:tracePt t="315526" x="4313238" y="4441825"/>
          <p14:tracePt t="315534" x="4384675" y="4433888"/>
          <p14:tracePt t="315542" x="4440238" y="4425950"/>
          <p14:tracePt t="315550" x="4471988" y="4418013"/>
          <p14:tracePt t="315558" x="4527550" y="4410075"/>
          <p14:tracePt t="315566" x="4559300" y="4402138"/>
          <p14:tracePt t="315574" x="4608513" y="4402138"/>
          <p14:tracePt t="315582" x="4656138" y="4402138"/>
          <p14:tracePt t="315591" x="4711700" y="4418013"/>
          <p14:tracePt t="315599" x="4783138" y="4433888"/>
          <p14:tracePt t="315607" x="4846638" y="4449763"/>
          <p14:tracePt t="315614" x="4926013" y="4465638"/>
          <p14:tracePt t="315622" x="4967288" y="4481513"/>
          <p14:tracePt t="315630" x="5030788" y="4481513"/>
          <p14:tracePt t="315638" x="5078413" y="4481513"/>
          <p14:tracePt t="315646" x="5110163" y="4489450"/>
          <p14:tracePt t="315654" x="5141913" y="4489450"/>
          <p14:tracePt t="315662" x="5173663" y="4481513"/>
          <p14:tracePt t="315671" x="5205413" y="4481513"/>
          <p14:tracePt t="315678" x="5213350" y="4481513"/>
          <p14:tracePt t="315694" x="5229225" y="4473575"/>
          <p14:tracePt t="315967" x="5229225" y="4449763"/>
          <p14:tracePt t="315975" x="5229225" y="4457700"/>
          <p14:tracePt t="315982" x="5229225" y="4489450"/>
          <p14:tracePt t="315990" x="5237163" y="4529138"/>
          <p14:tracePt t="315999" x="5260975" y="4608513"/>
          <p14:tracePt t="316006" x="5334000" y="4681538"/>
          <p14:tracePt t="316014" x="5389563" y="4697413"/>
          <p14:tracePt t="316022" x="5461000" y="4697413"/>
          <p14:tracePt t="316030" x="5548313" y="4697413"/>
          <p14:tracePt t="316038" x="5619750" y="4697413"/>
          <p14:tracePt t="316046" x="5708650" y="4681538"/>
          <p14:tracePt t="316054" x="5795963" y="4673600"/>
          <p14:tracePt t="316062" x="5867400" y="4641850"/>
          <p14:tracePt t="316070" x="5970588" y="4624388"/>
          <p14:tracePt t="316078" x="6075363" y="4608513"/>
          <p14:tracePt t="316086" x="6186488" y="4608513"/>
          <p14:tracePt t="316094" x="6297613" y="4608513"/>
          <p14:tracePt t="316102" x="6410325" y="4608513"/>
          <p14:tracePt t="316110" x="6545263" y="4608513"/>
          <p14:tracePt t="316118" x="6704013" y="4633913"/>
          <p14:tracePt t="316126" x="6880225" y="4633913"/>
          <p14:tracePt t="316134" x="7046913" y="4649788"/>
          <p14:tracePt t="316143" x="7223125" y="4649788"/>
          <p14:tracePt t="316150" x="7397750" y="4665663"/>
          <p14:tracePt t="316158" x="7550150" y="4665663"/>
          <p14:tracePt t="316166" x="7685088" y="4665663"/>
          <p14:tracePt t="316174" x="7796213" y="4665663"/>
          <p14:tracePt t="316182" x="7916863" y="4657725"/>
          <p14:tracePt t="316190" x="8027988" y="4633913"/>
          <p14:tracePt t="316199" x="8131175" y="4616450"/>
          <p14:tracePt t="316206" x="8243888" y="4584700"/>
          <p14:tracePt t="316214" x="8347075" y="4560888"/>
          <p14:tracePt t="316222" x="8442325" y="4552950"/>
          <p14:tracePt t="316230" x="8545513" y="4537075"/>
          <p14:tracePt t="316238" x="8626475" y="4513263"/>
          <p14:tracePt t="316246" x="8713788" y="4505325"/>
          <p14:tracePt t="316254" x="8801100" y="4481513"/>
          <p14:tracePt t="316262" x="8880475" y="4465638"/>
          <p14:tracePt t="316270" x="8943975" y="4441825"/>
          <p14:tracePt t="316278" x="9001125" y="4425950"/>
          <p14:tracePt t="316286" x="9056688" y="4402138"/>
          <p14:tracePt t="316294" x="9104313" y="4386263"/>
          <p14:tracePt t="316302" x="9136063" y="437038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B0F47-41E0-4854-B608-A01A8F1C42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구조적 분석의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 절차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- 3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 논리적 모형화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(NLM, New Logical Modeling)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새로운 시스템에서 수행될 모든 기능 및 이에 필요한 자료에 대한 모형을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구축하는 단계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도서목록을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화하여 문서에 추가 기록하고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바코드 시스템을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도입하여 프로세스를 기존 논리구조에 추가한다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- 4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 물리적 모형화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(NPM, New Physical Modeling)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현실적인 물리적 환경을 감안해 최종 적용할 모형을 제시하는 단계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단계의 신 논리적 모형을 참조하여 실제 사용할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선정 및 적용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신분증 및 도서에 도입할 바코드 시스템의 구체화 및 새로운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시스템에서의 프로세스를 구체화하여 기술한다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9CCCF546-5999-4FC8-86ED-A8B517D4B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CE24B7-BE52-4864-8F69-BBFAC063022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101C17-91DE-4DAE-9691-A89C708400E2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3.4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절차</a:t>
            </a:r>
          </a:p>
        </p:txBody>
      </p:sp>
    </p:spTree>
    <p:extLst>
      <p:ext uri="{BB962C8B-B14F-4D97-AF65-F5344CB8AC3E}">
        <p14:creationId xmlns:p14="http://schemas.microsoft.com/office/powerpoint/2010/main" val="364882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095"/>
    </mc:Choice>
    <mc:Fallback xmlns="">
      <p:transition spd="slow" advTm="152095"/>
    </mc:Fallback>
  </mc:AlternateContent>
  <p:extLst>
    <p:ext uri="{3A86A75C-4F4B-4683-9AE1-C65F6400EC91}">
      <p14:laserTraceLst xmlns:p14="http://schemas.microsoft.com/office/powerpoint/2010/main">
        <p14:tracePtLst>
          <p14:tracePt t="663" x="8769350" y="3413125"/>
          <p14:tracePt t="671" x="8529638" y="3405188"/>
          <p14:tracePt t="679" x="8267700" y="3405188"/>
          <p14:tracePt t="688" x="7964488" y="3389313"/>
          <p14:tracePt t="695" x="7629525" y="3357563"/>
          <p14:tracePt t="703" x="7302500" y="3349625"/>
          <p14:tracePt t="711" x="6904038" y="3302000"/>
          <p14:tracePt t="719" x="6489700" y="3270250"/>
          <p14:tracePt t="727" x="6075363" y="3221038"/>
          <p14:tracePt t="735" x="5588000" y="3157538"/>
          <p14:tracePt t="743" x="5118100" y="3046413"/>
          <p14:tracePt t="751" x="4648200" y="2935288"/>
          <p14:tracePt t="759" x="4192588" y="2814638"/>
          <p14:tracePt t="767" x="3786188" y="2695575"/>
          <p14:tracePt t="775" x="3411538" y="2535238"/>
          <p14:tracePt t="783" x="3052763" y="2400300"/>
          <p14:tracePt t="791" x="2741613" y="2265363"/>
          <p14:tracePt t="798" x="2471738" y="2136775"/>
          <p14:tracePt t="807" x="2295525" y="2065338"/>
          <p14:tracePt t="816" x="2152650" y="2009775"/>
          <p14:tracePt t="823" x="2049463" y="1954213"/>
          <p14:tracePt t="831" x="2033588" y="1946275"/>
          <p14:tracePt t="1136" x="2033588" y="1962150"/>
          <p14:tracePt t="1143" x="2008188" y="2001838"/>
          <p14:tracePt t="1151" x="2000250" y="2033588"/>
          <p14:tracePt t="1159" x="1992313" y="2073275"/>
          <p14:tracePt t="1167" x="1984375" y="2081213"/>
          <p14:tracePt t="1175" x="1976438" y="2105025"/>
          <p14:tracePt t="1182" x="1960563" y="2120900"/>
          <p14:tracePt t="1191" x="1936750" y="2128838"/>
          <p14:tracePt t="1199" x="1912938" y="2144713"/>
          <p14:tracePt t="1207" x="1889125" y="2152650"/>
          <p14:tracePt t="1216" x="1857375" y="2152650"/>
          <p14:tracePt t="1223" x="1809750" y="2160588"/>
          <p14:tracePt t="1232" x="1762125" y="2176463"/>
          <p14:tracePt t="1239" x="1714500" y="2176463"/>
          <p14:tracePt t="1247" x="1666875" y="2176463"/>
          <p14:tracePt t="1255" x="1625600" y="2192338"/>
          <p14:tracePt t="1263" x="1577975" y="2200275"/>
          <p14:tracePt t="1271" x="1530350" y="2208213"/>
          <p14:tracePt t="1279" x="1490663" y="2208213"/>
          <p14:tracePt t="1287" x="1443038" y="2224088"/>
          <p14:tracePt t="1295" x="1411288" y="2233613"/>
          <p14:tracePt t="1303" x="1387475" y="2241550"/>
          <p14:tracePt t="1311" x="1355725" y="2241550"/>
          <p14:tracePt t="1319" x="1331913" y="2241550"/>
          <p14:tracePt t="1327" x="1316038" y="2241550"/>
          <p14:tracePt t="1720" x="1316038" y="2224088"/>
          <p14:tracePt t="1727" x="1316038" y="2216150"/>
          <p14:tracePt t="1735" x="1316038" y="2208213"/>
          <p14:tracePt t="1743" x="1316038" y="2200275"/>
          <p14:tracePt t="1751" x="1316038" y="2192338"/>
          <p14:tracePt t="1759" x="1316038" y="2184400"/>
          <p14:tracePt t="1767" x="1316038" y="2176463"/>
          <p14:tracePt t="1839" x="1316038" y="2184400"/>
          <p14:tracePt t="1847" x="1323975" y="2200275"/>
          <p14:tracePt t="1855" x="1331913" y="2216150"/>
          <p14:tracePt t="1863" x="1339850" y="2233613"/>
          <p14:tracePt t="1871" x="1339850" y="2249488"/>
          <p14:tracePt t="1879" x="1347788" y="2257425"/>
          <p14:tracePt t="1887" x="1355725" y="2265363"/>
          <p14:tracePt t="1903" x="1355725" y="2273300"/>
          <p14:tracePt t="1967" x="1363663" y="2273300"/>
          <p14:tracePt t="2007" x="1363663" y="2265363"/>
          <p14:tracePt t="2031" x="1363663" y="2257425"/>
          <p14:tracePt t="2495" x="1371600" y="2257425"/>
          <p14:tracePt t="2511" x="1379538" y="2257425"/>
          <p14:tracePt t="2519" x="1387475" y="2257425"/>
          <p14:tracePt t="2535" x="1395413" y="2257425"/>
          <p14:tracePt t="2551" x="1411288" y="2265363"/>
          <p14:tracePt t="2559" x="1427163" y="2265363"/>
          <p14:tracePt t="2567" x="1443038" y="2273300"/>
          <p14:tracePt t="2575" x="1458913" y="2273300"/>
          <p14:tracePt t="2583" x="1482725" y="2273300"/>
          <p14:tracePt t="2591" x="1498600" y="2273300"/>
          <p14:tracePt t="2599" x="1522413" y="2273300"/>
          <p14:tracePt t="2607" x="1538288" y="2273300"/>
          <p14:tracePt t="2615" x="1570038" y="2257425"/>
          <p14:tracePt t="2623" x="1593850" y="2249488"/>
          <p14:tracePt t="2631" x="1617663" y="2241550"/>
          <p14:tracePt t="2639" x="1651000" y="2233613"/>
          <p14:tracePt t="2647" x="1674813" y="2216150"/>
          <p14:tracePt t="2655" x="1714500" y="2208213"/>
          <p14:tracePt t="2663" x="1746250" y="2192338"/>
          <p14:tracePt t="2671" x="1778000" y="2176463"/>
          <p14:tracePt t="2679" x="1809750" y="2152650"/>
          <p14:tracePt t="2687" x="1849438" y="2136775"/>
          <p14:tracePt t="2695" x="1873250" y="2128838"/>
          <p14:tracePt t="2703" x="1912938" y="2112963"/>
          <p14:tracePt t="2711" x="1928813" y="2105025"/>
          <p14:tracePt t="2719" x="1952625" y="2105025"/>
          <p14:tracePt t="2727" x="1968500" y="2097088"/>
          <p14:tracePt t="2735" x="1992313" y="2089150"/>
          <p14:tracePt t="2743" x="2008188" y="2089150"/>
          <p14:tracePt t="2751" x="2025650" y="2089150"/>
          <p14:tracePt t="2759" x="2041525" y="2081213"/>
          <p14:tracePt t="2767" x="2049463" y="2081213"/>
          <p14:tracePt t="2775" x="2065338" y="2081213"/>
          <p14:tracePt t="2783" x="2081213" y="2081213"/>
          <p14:tracePt t="2791" x="2097088" y="2081213"/>
          <p14:tracePt t="2799" x="2112963" y="2073275"/>
          <p14:tracePt t="2807" x="2128838" y="2073275"/>
          <p14:tracePt t="2816" x="2144713" y="2065338"/>
          <p14:tracePt t="2823" x="2168525" y="2057400"/>
          <p14:tracePt t="2831" x="2192338" y="2057400"/>
          <p14:tracePt t="2840" x="2200275" y="2049463"/>
          <p14:tracePt t="2847" x="2216150" y="2041525"/>
          <p14:tracePt t="2856" x="2232025" y="2041525"/>
          <p14:tracePt t="2863" x="2255838" y="2033588"/>
          <p14:tracePt t="2871" x="2271713" y="2033588"/>
          <p14:tracePt t="2879" x="2287588" y="2025650"/>
          <p14:tracePt t="2899" x="2311400" y="2017713"/>
          <p14:tracePt t="2903" x="2335213" y="2017713"/>
          <p14:tracePt t="2911" x="2343150" y="2017713"/>
          <p14:tracePt t="2919" x="2351088" y="2009775"/>
          <p14:tracePt t="2927" x="2366963" y="2009775"/>
          <p14:tracePt t="2935" x="2374900" y="2009775"/>
          <p14:tracePt t="2943" x="2384425" y="2001838"/>
          <p14:tracePt t="2951" x="2392363" y="2001838"/>
          <p14:tracePt t="2959" x="2408238" y="2001838"/>
          <p14:tracePt t="2967" x="2416175" y="2001838"/>
          <p14:tracePt t="2975" x="2424113" y="2001838"/>
          <p14:tracePt t="2991" x="2432050" y="2001838"/>
          <p14:tracePt t="3007" x="2439988" y="2001838"/>
          <p14:tracePt t="3031" x="2447925" y="2001838"/>
          <p14:tracePt t="3039" x="2455863" y="2001838"/>
          <p14:tracePt t="3055" x="2463800" y="2001838"/>
          <p14:tracePt t="3071" x="2463800" y="2009775"/>
          <p14:tracePt t="3079" x="2471738" y="2009775"/>
          <p14:tracePt t="3087" x="2479675" y="2009775"/>
          <p14:tracePt t="3095" x="2487613" y="2009775"/>
          <p14:tracePt t="3111" x="2495550" y="2009775"/>
          <p14:tracePt t="3119" x="2519363" y="2009775"/>
          <p14:tracePt t="3127" x="2535238" y="2009775"/>
          <p14:tracePt t="3135" x="2543175" y="2009775"/>
          <p14:tracePt t="3143" x="2551113" y="2009775"/>
          <p14:tracePt t="3151" x="2574925" y="2009775"/>
          <p14:tracePt t="3159" x="2590800" y="2009775"/>
          <p14:tracePt t="3167" x="2606675" y="2009775"/>
          <p14:tracePt t="3175" x="2614613" y="2009775"/>
          <p14:tracePt t="3183" x="2622550" y="2009775"/>
          <p14:tracePt t="3191" x="2638425" y="2009775"/>
          <p14:tracePt t="3199" x="2646363" y="2009775"/>
          <p14:tracePt t="3207" x="2654300" y="2009775"/>
          <p14:tracePt t="3215" x="2662238" y="2009775"/>
          <p14:tracePt t="3223" x="2670175" y="2009775"/>
          <p14:tracePt t="3231" x="2678113" y="2009775"/>
          <p14:tracePt t="3239" x="2686050" y="2009775"/>
          <p14:tracePt t="3255" x="2701925" y="2009775"/>
          <p14:tracePt t="3319" x="2709863" y="2009775"/>
          <p14:tracePt t="3368" x="2717800" y="2009775"/>
          <p14:tracePt t="3415" x="2725738" y="2009775"/>
          <p14:tracePt t="3600" x="2733675" y="2009775"/>
          <p14:tracePt t="3623" x="2741613" y="2009775"/>
          <p14:tracePt t="3647" x="2751138" y="2009775"/>
          <p14:tracePt t="3679" x="2759075" y="2009775"/>
          <p14:tracePt t="3695" x="2767013" y="2009775"/>
          <p14:tracePt t="3711" x="2774950" y="2009775"/>
          <p14:tracePt t="3751" x="2782888" y="2009775"/>
          <p14:tracePt t="4063" x="2790825" y="2009775"/>
          <p14:tracePt t="4071" x="2798763" y="2009775"/>
          <p14:tracePt t="4087" x="2806700" y="2009775"/>
          <p14:tracePt t="4103" x="2814638" y="2009775"/>
          <p14:tracePt t="4111" x="2822575" y="2009775"/>
          <p14:tracePt t="4119" x="2830513" y="2009775"/>
          <p14:tracePt t="4127" x="2854325" y="2009775"/>
          <p14:tracePt t="4135" x="2862263" y="2009775"/>
          <p14:tracePt t="4143" x="2878138" y="2009775"/>
          <p14:tracePt t="4151" x="2886075" y="2009775"/>
          <p14:tracePt t="4159" x="2901950" y="2009775"/>
          <p14:tracePt t="4167" x="2917825" y="2009775"/>
          <p14:tracePt t="4175" x="2933700" y="2009775"/>
          <p14:tracePt t="4183" x="2949575" y="2009775"/>
          <p14:tracePt t="4191" x="2965450" y="2009775"/>
          <p14:tracePt t="4199" x="2973388" y="2009775"/>
          <p14:tracePt t="4207" x="2989263" y="2009775"/>
          <p14:tracePt t="4215" x="2997200" y="2009775"/>
          <p14:tracePt t="4223" x="3005138" y="2009775"/>
          <p14:tracePt t="4231" x="3021013" y="2009775"/>
          <p14:tracePt t="4239" x="3028950" y="2009775"/>
          <p14:tracePt t="4279" x="3036888" y="2009775"/>
          <p14:tracePt t="4311" x="3044825" y="2009775"/>
          <p14:tracePt t="4343" x="3052763" y="2009775"/>
          <p14:tracePt t="4367" x="3060700" y="2009775"/>
          <p14:tracePt t="4407" x="3068638" y="2009775"/>
          <p14:tracePt t="4479" x="3076575" y="2009775"/>
          <p14:tracePt t="4527" x="3084513" y="2009775"/>
          <p14:tracePt t="4543" x="3092450" y="2009775"/>
          <p14:tracePt t="4551" x="3100388" y="2009775"/>
          <p14:tracePt t="4559" x="3109913" y="2009775"/>
          <p14:tracePt t="4567" x="3125788" y="2009775"/>
          <p14:tracePt t="4582" x="3133725" y="2009775"/>
          <p14:tracePt t="4591" x="3141663" y="2009775"/>
          <p14:tracePt t="4615" x="3149600" y="2009775"/>
          <p14:tracePt t="4743" x="3157538" y="2009775"/>
          <p14:tracePt t="4999" x="3165475" y="2009775"/>
          <p14:tracePt t="5015" x="3173413" y="2009775"/>
          <p14:tracePt t="5031" x="3181350" y="2009775"/>
          <p14:tracePt t="5039" x="3189288" y="2009775"/>
          <p14:tracePt t="5047" x="3197225" y="2009775"/>
          <p14:tracePt t="5055" x="3205163" y="2009775"/>
          <p14:tracePt t="5063" x="3213100" y="2009775"/>
          <p14:tracePt t="5071" x="3221038" y="2009775"/>
          <p14:tracePt t="5087" x="3236913" y="2009775"/>
          <p14:tracePt t="5103" x="3244850" y="2009775"/>
          <p14:tracePt t="5111" x="3252788" y="2009775"/>
          <p14:tracePt t="5135" x="3260725" y="2009775"/>
          <p14:tracePt t="5440" x="3268663" y="2009775"/>
          <p14:tracePt t="5455" x="3276600" y="2001838"/>
          <p14:tracePt t="5471" x="3292475" y="1993900"/>
          <p14:tracePt t="5479" x="3308350" y="1993900"/>
          <p14:tracePt t="5487" x="3316288" y="1993900"/>
          <p14:tracePt t="5495" x="3324225" y="1985963"/>
          <p14:tracePt t="5503" x="3332163" y="1985963"/>
          <p14:tracePt t="5511" x="3340100" y="1985963"/>
          <p14:tracePt t="5519" x="3348038" y="1978025"/>
          <p14:tracePt t="5527" x="3355975" y="1978025"/>
          <p14:tracePt t="5535" x="3371850" y="1978025"/>
          <p14:tracePt t="5543" x="3379788" y="1978025"/>
          <p14:tracePt t="5551" x="3387725" y="1978025"/>
          <p14:tracePt t="5567" x="3395663" y="1978025"/>
          <p14:tracePt t="5751" x="3403600" y="1978025"/>
          <p14:tracePt t="5767" x="3411538" y="1978025"/>
          <p14:tracePt t="5783" x="3419475" y="1978025"/>
          <p14:tracePt t="5791" x="3427413" y="1978025"/>
          <p14:tracePt t="5799" x="3435350" y="1978025"/>
          <p14:tracePt t="5807" x="3451225" y="1978025"/>
          <p14:tracePt t="5815" x="3459163" y="1985963"/>
          <p14:tracePt t="5823" x="3467100" y="1993900"/>
          <p14:tracePt t="5831" x="3492500" y="1993900"/>
          <p14:tracePt t="5839" x="3508375" y="1993900"/>
          <p14:tracePt t="5847" x="3524250" y="1993900"/>
          <p14:tracePt t="5855" x="3540125" y="1993900"/>
          <p14:tracePt t="5863" x="3556000" y="1993900"/>
          <p14:tracePt t="5871" x="3571875" y="1993900"/>
          <p14:tracePt t="5879" x="3587750" y="1993900"/>
          <p14:tracePt t="5887" x="3595688" y="1993900"/>
          <p14:tracePt t="5895" x="3603625" y="1993900"/>
          <p14:tracePt t="5903" x="3611563" y="1993900"/>
          <p14:tracePt t="5911" x="3627438" y="1993900"/>
          <p14:tracePt t="5927" x="3635375" y="1993900"/>
          <p14:tracePt t="5951" x="3643313" y="1993900"/>
          <p14:tracePt t="6023" x="3651250" y="1993900"/>
          <p14:tracePt t="6031" x="3659188" y="1993900"/>
          <p14:tracePt t="6047" x="3667125" y="1993900"/>
          <p14:tracePt t="6055" x="3675063" y="1993900"/>
          <p14:tracePt t="6063" x="3683000" y="1993900"/>
          <p14:tracePt t="6071" x="3698875" y="1993900"/>
          <p14:tracePt t="6079" x="3722688" y="1993900"/>
          <p14:tracePt t="6087" x="3738563" y="1993900"/>
          <p14:tracePt t="6095" x="3762375" y="2009775"/>
          <p14:tracePt t="6103" x="3794125" y="2017713"/>
          <p14:tracePt t="6111" x="3817938" y="2025650"/>
          <p14:tracePt t="6119" x="3843338" y="2025650"/>
          <p14:tracePt t="6127" x="3875088" y="2033588"/>
          <p14:tracePt t="6135" x="3890963" y="2033588"/>
          <p14:tracePt t="6143" x="3914775" y="2041525"/>
          <p14:tracePt t="6151" x="3930650" y="2041525"/>
          <p14:tracePt t="6159" x="3946525" y="2041525"/>
          <p14:tracePt t="6167" x="3962400" y="2041525"/>
          <p14:tracePt t="6175" x="3970338" y="2041525"/>
          <p14:tracePt t="6183" x="3986213" y="2041525"/>
          <p14:tracePt t="6199" x="3994150" y="2041525"/>
          <p14:tracePt t="6207" x="4002088" y="2041525"/>
          <p14:tracePt t="6216" x="4010025" y="2041525"/>
          <p14:tracePt t="6239" x="4017963" y="2041525"/>
          <p14:tracePt t="6415" x="4025900" y="2041525"/>
          <p14:tracePt t="6527" x="4033838" y="2041525"/>
          <p14:tracePt t="6536" x="4041775" y="2041525"/>
          <p14:tracePt t="6551" x="4049713" y="2041525"/>
          <p14:tracePt t="6575" x="4057650" y="2041525"/>
          <p14:tracePt t="6583" x="4057650" y="2049463"/>
          <p14:tracePt t="6599" x="4065588" y="2049463"/>
          <p14:tracePt t="6607" x="4073525" y="2049463"/>
          <p14:tracePt t="6631" x="4081463" y="2049463"/>
          <p14:tracePt t="6647" x="4089400" y="2049463"/>
          <p14:tracePt t="6671" x="4089400" y="2057400"/>
          <p14:tracePt t="8479" x="4089400" y="2065338"/>
          <p14:tracePt t="8487" x="4081463" y="2073275"/>
          <p14:tracePt t="8495" x="4073525" y="2081213"/>
          <p14:tracePt t="8503" x="4065588" y="2097088"/>
          <p14:tracePt t="8511" x="4057650" y="2105025"/>
          <p14:tracePt t="8519" x="4049713" y="2120900"/>
          <p14:tracePt t="8527" x="4049713" y="2144713"/>
          <p14:tracePt t="8535" x="4041775" y="2160588"/>
          <p14:tracePt t="8543" x="4033838" y="2184400"/>
          <p14:tracePt t="8551" x="4017963" y="2208213"/>
          <p14:tracePt t="8559" x="4010025" y="2224088"/>
          <p14:tracePt t="8567" x="4002088" y="2249488"/>
          <p14:tracePt t="8575" x="4002088" y="2265363"/>
          <p14:tracePt t="8583" x="4002088" y="2273300"/>
          <p14:tracePt t="8591" x="3994150" y="2281238"/>
          <p14:tracePt t="8991" x="3986213" y="2281238"/>
          <p14:tracePt t="22527" x="3970338" y="2273300"/>
          <p14:tracePt t="22535" x="3922713" y="2265363"/>
          <p14:tracePt t="22542" x="3859213" y="2257425"/>
          <p14:tracePt t="22551" x="3770313" y="2257425"/>
          <p14:tracePt t="22559" x="3690938" y="2257425"/>
          <p14:tracePt t="22567" x="3587750" y="2281238"/>
          <p14:tracePt t="22575" x="3492500" y="2305050"/>
          <p14:tracePt t="22583" x="3395663" y="2344738"/>
          <p14:tracePt t="22591" x="3308350" y="2376488"/>
          <p14:tracePt t="22599" x="3221038" y="2408238"/>
          <p14:tracePt t="22607" x="3141663" y="2447925"/>
          <p14:tracePt t="22615" x="3060700" y="2479675"/>
          <p14:tracePt t="22623" x="2989263" y="2503488"/>
          <p14:tracePt t="22631" x="2901950" y="2543175"/>
          <p14:tracePt t="22639" x="2822575" y="2576513"/>
          <p14:tracePt t="22647" x="2733675" y="2608263"/>
          <p14:tracePt t="22655" x="2646363" y="2640013"/>
          <p14:tracePt t="22663" x="2551113" y="2663825"/>
          <p14:tracePt t="22671" x="2463800" y="2679700"/>
          <p14:tracePt t="22679" x="2374900" y="2703513"/>
          <p14:tracePt t="22687" x="2279650" y="2727325"/>
          <p14:tracePt t="22695" x="2192338" y="2743200"/>
          <p14:tracePt t="22703" x="2105025" y="2767013"/>
          <p14:tracePt t="22711" x="2017713" y="2782888"/>
          <p14:tracePt t="22719" x="1920875" y="2806700"/>
          <p14:tracePt t="22727" x="1849438" y="2806700"/>
          <p14:tracePt t="22735" x="1762125" y="2806700"/>
          <p14:tracePt t="22743" x="1690688" y="2814638"/>
          <p14:tracePt t="22751" x="1609725" y="2822575"/>
          <p14:tracePt t="22759" x="1554163" y="2830513"/>
          <p14:tracePt t="22767" x="1498600" y="2846388"/>
          <p14:tracePt t="22775" x="1474788" y="2862263"/>
          <p14:tracePt t="22783" x="1466850" y="2878138"/>
          <p14:tracePt t="22791" x="1450975" y="2886075"/>
          <p14:tracePt t="22799" x="1450975" y="2901950"/>
          <p14:tracePt t="22807" x="1443038" y="2919413"/>
          <p14:tracePt t="22815" x="1443038" y="2927350"/>
          <p14:tracePt t="22823" x="1443038" y="2935288"/>
          <p14:tracePt t="22831" x="1435100" y="2943225"/>
          <p14:tracePt t="22840" x="1435100" y="2959100"/>
          <p14:tracePt t="22847" x="1435100" y="2967038"/>
          <p14:tracePt t="22855" x="1435100" y="2982913"/>
          <p14:tracePt t="22863" x="1435100" y="2990850"/>
          <p14:tracePt t="22871" x="1443038" y="3014663"/>
          <p14:tracePt t="22879" x="1458913" y="3030538"/>
          <p14:tracePt t="22897" x="1482725" y="3062288"/>
          <p14:tracePt t="22903" x="1498600" y="3086100"/>
          <p14:tracePt t="22911" x="1514475" y="3094038"/>
          <p14:tracePt t="22919" x="1538288" y="3109913"/>
          <p14:tracePt t="22927" x="1554163" y="3133725"/>
          <p14:tracePt t="22935" x="1577975" y="3141663"/>
          <p14:tracePt t="22943" x="1601788" y="3157538"/>
          <p14:tracePt t="22951" x="1617663" y="3173413"/>
          <p14:tracePt t="22959" x="1633538" y="3197225"/>
          <p14:tracePt t="22967" x="1651000" y="3205163"/>
          <p14:tracePt t="22975" x="1666875" y="3221038"/>
          <p14:tracePt t="22983" x="1674813" y="3236913"/>
          <p14:tracePt t="22991" x="1682750" y="3244850"/>
          <p14:tracePt t="22999" x="1690688" y="3252788"/>
          <p14:tracePt t="23007" x="1706563" y="3262313"/>
          <p14:tracePt t="23015" x="1714500" y="3278188"/>
          <p14:tracePt t="23031" x="1722438" y="3286125"/>
          <p14:tracePt t="23039" x="1738313" y="3294063"/>
          <p14:tracePt t="23047" x="1738313" y="3302000"/>
          <p14:tracePt t="23055" x="1746250" y="3302000"/>
          <p14:tracePt t="23063" x="1754188" y="3317875"/>
          <p14:tracePt t="23071" x="1762125" y="3317875"/>
          <p14:tracePt t="23087" x="1762125" y="3325813"/>
          <p14:tracePt t="23103" x="1770063" y="3333750"/>
          <p14:tracePt t="23111" x="1778000" y="3333750"/>
          <p14:tracePt t="23119" x="1778000" y="3341688"/>
          <p14:tracePt t="23127" x="1785938" y="3349625"/>
          <p14:tracePt t="23135" x="1793875" y="3365500"/>
          <p14:tracePt t="23143" x="1809750" y="3365500"/>
          <p14:tracePt t="23151" x="1817688" y="3381375"/>
          <p14:tracePt t="23158" x="1833563" y="3389313"/>
          <p14:tracePt t="23167" x="1849438" y="3405188"/>
          <p14:tracePt t="23175" x="1857375" y="3413125"/>
          <p14:tracePt t="23183" x="1865313" y="3429000"/>
          <p14:tracePt t="23191" x="1889125" y="3429000"/>
          <p14:tracePt t="23199" x="1897063" y="3444875"/>
          <p14:tracePt t="23207" x="1912938" y="3444875"/>
          <p14:tracePt t="23215" x="1928813" y="3452813"/>
          <p14:tracePt t="23223" x="1960563" y="3468688"/>
          <p14:tracePt t="23231" x="1984375" y="3468688"/>
          <p14:tracePt t="23239" x="2000250" y="3468688"/>
          <p14:tracePt t="23247" x="2025650" y="3468688"/>
          <p14:tracePt t="23255" x="2041525" y="3468688"/>
          <p14:tracePt t="23263" x="2057400" y="3468688"/>
          <p14:tracePt t="23271" x="2081213" y="3468688"/>
          <p14:tracePt t="23279" x="2097088" y="3468688"/>
          <p14:tracePt t="23287" x="2112963" y="3468688"/>
          <p14:tracePt t="23295" x="2128838" y="3468688"/>
          <p14:tracePt t="23303" x="2144713" y="3468688"/>
          <p14:tracePt t="23311" x="2152650" y="3468688"/>
          <p14:tracePt t="23319" x="2160588" y="3468688"/>
          <p14:tracePt t="23327" x="2168525" y="3468688"/>
          <p14:tracePt t="23343" x="2176463" y="3468688"/>
          <p14:tracePt t="23351" x="2184400" y="3468688"/>
          <p14:tracePt t="23375" x="2192338" y="3468688"/>
          <p14:tracePt t="23527" x="2200275" y="3468688"/>
          <p14:tracePt t="24167" x="2216150" y="3468688"/>
          <p14:tracePt t="24175" x="2224088" y="3444875"/>
          <p14:tracePt t="24183" x="2239963" y="3436938"/>
          <p14:tracePt t="24191" x="2255838" y="3429000"/>
          <p14:tracePt t="24199" x="2271713" y="3421063"/>
          <p14:tracePt t="24207" x="2279650" y="3413125"/>
          <p14:tracePt t="24215" x="2295525" y="3397250"/>
          <p14:tracePt t="24223" x="2311400" y="3389313"/>
          <p14:tracePt t="24231" x="2327275" y="3381375"/>
          <p14:tracePt t="24239" x="2351088" y="3373438"/>
          <p14:tracePt t="24247" x="2366963" y="3365500"/>
          <p14:tracePt t="24255" x="2384425" y="3357563"/>
          <p14:tracePt t="24263" x="2408238" y="3349625"/>
          <p14:tracePt t="24271" x="2416175" y="3349625"/>
          <p14:tracePt t="24279" x="2432050" y="3349625"/>
          <p14:tracePt t="24287" x="2455863" y="3349625"/>
          <p14:tracePt t="24295" x="2479675" y="3341688"/>
          <p14:tracePt t="24303" x="2495550" y="3341688"/>
          <p14:tracePt t="24311" x="2503488" y="3341688"/>
          <p14:tracePt t="24319" x="2527300" y="3341688"/>
          <p14:tracePt t="24327" x="2535238" y="3341688"/>
          <p14:tracePt t="24335" x="2559050" y="3341688"/>
          <p14:tracePt t="24343" x="2574925" y="3341688"/>
          <p14:tracePt t="24351" x="2590800" y="3341688"/>
          <p14:tracePt t="24359" x="2614613" y="3341688"/>
          <p14:tracePt t="24367" x="2630488" y="3341688"/>
          <p14:tracePt t="24375" x="2646363" y="3341688"/>
          <p14:tracePt t="24383" x="2662238" y="3341688"/>
          <p14:tracePt t="24391" x="2678113" y="3341688"/>
          <p14:tracePt t="24399" x="2701925" y="3349625"/>
          <p14:tracePt t="24407" x="2717800" y="3349625"/>
          <p14:tracePt t="24415" x="2751138" y="3357563"/>
          <p14:tracePt t="24423" x="2774950" y="3365500"/>
          <p14:tracePt t="24431" x="2790825" y="3373438"/>
          <p14:tracePt t="24439" x="2814638" y="3373438"/>
          <p14:tracePt t="24447" x="2838450" y="3373438"/>
          <p14:tracePt t="24455" x="2854325" y="3381375"/>
          <p14:tracePt t="24463" x="2870200" y="3381375"/>
          <p14:tracePt t="24471" x="2878138" y="3389313"/>
          <p14:tracePt t="24479" x="2886075" y="3389313"/>
          <p14:tracePt t="24487" x="2901950" y="3389313"/>
          <p14:tracePt t="24495" x="2909888" y="3389313"/>
          <p14:tracePt t="24503" x="2917825" y="3389313"/>
          <p14:tracePt t="24511" x="2925763" y="3389313"/>
          <p14:tracePt t="24527" x="2933700" y="3389313"/>
          <p14:tracePt t="24543" x="2941638" y="3389313"/>
          <p14:tracePt t="24559" x="2949575" y="3389313"/>
          <p14:tracePt t="24607" x="2957513" y="3389313"/>
          <p14:tracePt t="24655" x="2965450" y="3389313"/>
          <p14:tracePt t="24784" x="2973388" y="3389313"/>
          <p14:tracePt t="24791" x="2981325" y="3389313"/>
          <p14:tracePt t="24799" x="2989263" y="3389313"/>
          <p14:tracePt t="24807" x="2997200" y="3389313"/>
          <p14:tracePt t="24815" x="3005138" y="3389313"/>
          <p14:tracePt t="24823" x="3021013" y="3389313"/>
          <p14:tracePt t="24831" x="3036888" y="3389313"/>
          <p14:tracePt t="24839" x="3044825" y="3389313"/>
          <p14:tracePt t="24847" x="3052763" y="3389313"/>
          <p14:tracePt t="24855" x="3068638" y="3389313"/>
          <p14:tracePt t="24863" x="3084513" y="3389313"/>
          <p14:tracePt t="24871" x="3100388" y="3389313"/>
          <p14:tracePt t="24879" x="3117850" y="3389313"/>
          <p14:tracePt t="24898" x="3141663" y="3389313"/>
          <p14:tracePt t="24903" x="3165475" y="3389313"/>
          <p14:tracePt t="24911" x="3181350" y="3389313"/>
          <p14:tracePt t="24919" x="3205163" y="3389313"/>
          <p14:tracePt t="24927" x="3221038" y="3389313"/>
          <p14:tracePt t="24935" x="3236913" y="3389313"/>
          <p14:tracePt t="24943" x="3252788" y="3397250"/>
          <p14:tracePt t="24951" x="3268663" y="3405188"/>
          <p14:tracePt t="24959" x="3284538" y="3405188"/>
          <p14:tracePt t="24967" x="3292475" y="3405188"/>
          <p14:tracePt t="24975" x="3308350" y="3405188"/>
          <p14:tracePt t="24983" x="3324225" y="3405188"/>
          <p14:tracePt t="24991" x="3340100" y="3405188"/>
          <p14:tracePt t="24999" x="3363913" y="3405188"/>
          <p14:tracePt t="25007" x="3371850" y="3413125"/>
          <p14:tracePt t="25015" x="3387725" y="3413125"/>
          <p14:tracePt t="25023" x="3411538" y="3413125"/>
          <p14:tracePt t="25031" x="3419475" y="3413125"/>
          <p14:tracePt t="25039" x="3443288" y="3413125"/>
          <p14:tracePt t="25047" x="3459163" y="3413125"/>
          <p14:tracePt t="25055" x="3467100" y="3421063"/>
          <p14:tracePt t="25063" x="3484563" y="3421063"/>
          <p14:tracePt t="25071" x="3492500" y="3421063"/>
          <p14:tracePt t="25079" x="3516313" y="3421063"/>
          <p14:tracePt t="25087" x="3532188" y="3421063"/>
          <p14:tracePt t="25095" x="3548063" y="3421063"/>
          <p14:tracePt t="25103" x="3563938" y="3421063"/>
          <p14:tracePt t="25111" x="3579813" y="3421063"/>
          <p14:tracePt t="25119" x="3595688" y="3421063"/>
          <p14:tracePt t="25127" x="3611563" y="3421063"/>
          <p14:tracePt t="25135" x="3635375" y="3429000"/>
          <p14:tracePt t="25143" x="3659188" y="3429000"/>
          <p14:tracePt t="25151" x="3683000" y="3429000"/>
          <p14:tracePt t="25159" x="3714750" y="3436938"/>
          <p14:tracePt t="25167" x="3738563" y="3444875"/>
          <p14:tracePt t="25175" x="3762375" y="3452813"/>
          <p14:tracePt t="25183" x="3786188" y="3452813"/>
          <p14:tracePt t="25191" x="3817938" y="3460750"/>
          <p14:tracePt t="25199" x="3851275" y="3476625"/>
          <p14:tracePt t="25207" x="3875088" y="3484563"/>
          <p14:tracePt t="25215" x="3906838" y="3492500"/>
          <p14:tracePt t="25223" x="3938588" y="3492500"/>
          <p14:tracePt t="25231" x="3978275" y="3508375"/>
          <p14:tracePt t="25239" x="4002088" y="3516313"/>
          <p14:tracePt t="25247" x="4025900" y="3524250"/>
          <p14:tracePt t="25255" x="4049713" y="3532188"/>
          <p14:tracePt t="25263" x="4073525" y="3532188"/>
          <p14:tracePt t="25271" x="4105275" y="3548063"/>
          <p14:tracePt t="25279" x="4137025" y="3556000"/>
          <p14:tracePt t="25287" x="4152900" y="3563938"/>
          <p14:tracePt t="25295" x="4176713" y="3563938"/>
          <p14:tracePt t="25303" x="4192588" y="3571875"/>
          <p14:tracePt t="25311" x="4217988" y="3579813"/>
          <p14:tracePt t="25319" x="4241800" y="3587750"/>
          <p14:tracePt t="25327" x="4257675" y="3587750"/>
          <p14:tracePt t="25335" x="4273550" y="3587750"/>
          <p14:tracePt t="25343" x="4281488" y="3587750"/>
          <p14:tracePt t="25351" x="4297363" y="3587750"/>
          <p14:tracePt t="25359" x="4321175" y="3587750"/>
          <p14:tracePt t="25367" x="4329113" y="3587750"/>
          <p14:tracePt t="25375" x="4337050" y="3587750"/>
          <p14:tracePt t="25383" x="4344988" y="3587750"/>
          <p14:tracePt t="25391" x="4360863" y="3587750"/>
          <p14:tracePt t="25399" x="4368800" y="3587750"/>
          <p14:tracePt t="25407" x="4376738" y="3587750"/>
          <p14:tracePt t="25415" x="4384675" y="3587750"/>
          <p14:tracePt t="25423" x="4408488" y="3587750"/>
          <p14:tracePt t="25431" x="4416425" y="3587750"/>
          <p14:tracePt t="25439" x="4432300" y="3587750"/>
          <p14:tracePt t="25448" x="4440238" y="3587750"/>
          <p14:tracePt t="25455" x="4456113" y="3587750"/>
          <p14:tracePt t="25463" x="4471988" y="3587750"/>
          <p14:tracePt t="25471" x="4487863" y="3587750"/>
          <p14:tracePt t="25479" x="4503738" y="3587750"/>
          <p14:tracePt t="25487" x="4527550" y="3587750"/>
          <p14:tracePt t="25495" x="4543425" y="3587750"/>
          <p14:tracePt t="25503" x="4567238" y="3579813"/>
          <p14:tracePt t="25512" x="4592638" y="3571875"/>
          <p14:tracePt t="25519" x="4616450" y="3571875"/>
          <p14:tracePt t="25527" x="4640263" y="3571875"/>
          <p14:tracePt t="25535" x="4664075" y="3571875"/>
          <p14:tracePt t="25543" x="4687888" y="3563938"/>
          <p14:tracePt t="25551" x="4703763" y="3556000"/>
          <p14:tracePt t="25559" x="4727575" y="3548063"/>
          <p14:tracePt t="25567" x="4743450" y="3548063"/>
          <p14:tracePt t="25575" x="4759325" y="3532188"/>
          <p14:tracePt t="25583" x="4767263" y="3524250"/>
          <p14:tracePt t="25591" x="4783138" y="3524250"/>
          <p14:tracePt t="25599" x="4791075" y="3516313"/>
          <p14:tracePt t="25607" x="4799013" y="3508375"/>
          <p14:tracePt t="25615" x="4806950" y="3500438"/>
          <p14:tracePt t="25623" x="4814888" y="3500438"/>
          <p14:tracePt t="25639" x="4822825" y="3500438"/>
          <p14:tracePt t="25663" x="4830763" y="3500438"/>
          <p14:tracePt t="25703" x="4838700" y="3500438"/>
          <p14:tracePt t="25711" x="4838700" y="3492500"/>
          <p14:tracePt t="25727" x="4846638" y="3492500"/>
          <p14:tracePt t="25743" x="4854575" y="3492500"/>
          <p14:tracePt t="25751" x="4862513" y="3492500"/>
          <p14:tracePt t="25767" x="4870450" y="3492500"/>
          <p14:tracePt t="25783" x="4878388" y="3484563"/>
          <p14:tracePt t="25791" x="4886325" y="3484563"/>
          <p14:tracePt t="25807" x="4894263" y="3484563"/>
          <p14:tracePt t="25815" x="4910138" y="3484563"/>
          <p14:tracePt t="25823" x="4918075" y="3484563"/>
          <p14:tracePt t="25831" x="4933950" y="3484563"/>
          <p14:tracePt t="25839" x="4951413" y="3484563"/>
          <p14:tracePt t="25847" x="4967288" y="3484563"/>
          <p14:tracePt t="25855" x="4991100" y="3484563"/>
          <p14:tracePt t="25863" x="5006975" y="3484563"/>
          <p14:tracePt t="25871" x="5030788" y="3484563"/>
          <p14:tracePt t="25879" x="5054600" y="3484563"/>
          <p14:tracePt t="25898" x="5110163" y="3484563"/>
          <p14:tracePt t="25903" x="5133975" y="3484563"/>
          <p14:tracePt t="25911" x="5173663" y="3492500"/>
          <p14:tracePt t="25919" x="5205413" y="3500438"/>
          <p14:tracePt t="25927" x="5237163" y="3500438"/>
          <p14:tracePt t="25935" x="5276850" y="3508375"/>
          <p14:tracePt t="25943" x="5310188" y="3508375"/>
          <p14:tracePt t="25951" x="5334000" y="3516313"/>
          <p14:tracePt t="25959" x="5357813" y="3516313"/>
          <p14:tracePt t="25967" x="5381625" y="3516313"/>
          <p14:tracePt t="25975" x="5397500" y="3516313"/>
          <p14:tracePt t="25982" x="5421313" y="3516313"/>
          <p14:tracePt t="25991" x="5437188" y="3516313"/>
          <p14:tracePt t="25999" x="5453063" y="3516313"/>
          <p14:tracePt t="26007" x="5468938" y="3516313"/>
          <p14:tracePt t="26015" x="5484813" y="3516313"/>
          <p14:tracePt t="26022" x="5492750" y="3516313"/>
          <p14:tracePt t="26031" x="5500688" y="3516313"/>
          <p14:tracePt t="26040" x="5516563" y="3516313"/>
          <p14:tracePt t="26047" x="5524500" y="3516313"/>
          <p14:tracePt t="26063" x="5540375" y="3516313"/>
          <p14:tracePt t="26070" x="5548313" y="3516313"/>
          <p14:tracePt t="26079" x="5556250" y="3516313"/>
          <p14:tracePt t="26087" x="5564188" y="3516313"/>
          <p14:tracePt t="26095" x="5572125" y="3516313"/>
          <p14:tracePt t="26103" x="5588000" y="3516313"/>
          <p14:tracePt t="26110" x="5595938" y="3516313"/>
          <p14:tracePt t="26119" x="5611813" y="3516313"/>
          <p14:tracePt t="26126" x="5635625" y="3516313"/>
          <p14:tracePt t="26135" x="5659438" y="3516313"/>
          <p14:tracePt t="26142" x="5684838" y="3516313"/>
          <p14:tracePt t="26151" x="5708650" y="3516313"/>
          <p14:tracePt t="26158" x="5732463" y="3516313"/>
          <p14:tracePt t="26167" x="5764213" y="3516313"/>
          <p14:tracePt t="26174" x="5795963" y="3516313"/>
          <p14:tracePt t="26183" x="5835650" y="3516313"/>
          <p14:tracePt t="26190" x="5867400" y="3516313"/>
          <p14:tracePt t="26198" x="5915025" y="3516313"/>
          <p14:tracePt t="26207" x="5946775" y="3516313"/>
          <p14:tracePt t="26215" x="5970588" y="3516313"/>
          <p14:tracePt t="26223" x="6002338" y="3508375"/>
          <p14:tracePt t="26231" x="6034088" y="3500438"/>
          <p14:tracePt t="26238" x="6059488" y="3500438"/>
          <p14:tracePt t="26247" x="6091238" y="3492500"/>
          <p14:tracePt t="26255" x="6115050" y="3492500"/>
          <p14:tracePt t="26262" x="6138863" y="3492500"/>
          <p14:tracePt t="26271" x="6146800" y="3484563"/>
          <p14:tracePt t="26279" x="6170613" y="3476625"/>
          <p14:tracePt t="26286" x="6186488" y="3476625"/>
          <p14:tracePt t="26295" x="6202363" y="3468688"/>
          <p14:tracePt t="26303" x="6218238" y="3468688"/>
          <p14:tracePt t="26311" x="6242050" y="3468688"/>
          <p14:tracePt t="26319" x="6249988" y="3468688"/>
          <p14:tracePt t="26327" x="6257925" y="3460750"/>
          <p14:tracePt t="26335" x="6265863" y="3460750"/>
          <p14:tracePt t="26351" x="6281738" y="3452813"/>
          <p14:tracePt t="26367" x="6289675" y="3452813"/>
          <p14:tracePt t="26375" x="6297613" y="3452813"/>
          <p14:tracePt t="26383" x="6305550" y="3452813"/>
          <p14:tracePt t="26391" x="6313488" y="3444875"/>
          <p14:tracePt t="26399" x="6321425" y="3444875"/>
          <p14:tracePt t="26407" x="6337300" y="3444875"/>
          <p14:tracePt t="26415" x="6345238" y="3444875"/>
          <p14:tracePt t="26423" x="6353175" y="3436938"/>
          <p14:tracePt t="26431" x="6376988" y="3429000"/>
          <p14:tracePt t="26439" x="6392863" y="3429000"/>
          <p14:tracePt t="26447" x="6418263" y="3429000"/>
          <p14:tracePt t="26455" x="6442075" y="3421063"/>
          <p14:tracePt t="26463" x="6465888" y="3421063"/>
          <p14:tracePt t="26471" x="6489700" y="3421063"/>
          <p14:tracePt t="26479" x="6513513" y="3421063"/>
          <p14:tracePt t="26487" x="6553200" y="3421063"/>
          <p14:tracePt t="26495" x="6569075" y="3421063"/>
          <p14:tracePt t="26503" x="6608763" y="3421063"/>
          <p14:tracePt t="26511" x="6632575" y="3421063"/>
          <p14:tracePt t="26519" x="6664325" y="3421063"/>
          <p14:tracePt t="26527" x="6696075" y="3421063"/>
          <p14:tracePt t="26535" x="6727825" y="3421063"/>
          <p14:tracePt t="26543" x="6777038" y="3421063"/>
          <p14:tracePt t="26551" x="6808788" y="3421063"/>
          <p14:tracePt t="26559" x="6840538" y="3421063"/>
          <p14:tracePt t="26567" x="6880225" y="3421063"/>
          <p14:tracePt t="26575" x="6927850" y="3421063"/>
          <p14:tracePt t="26583" x="6967538" y="3421063"/>
          <p14:tracePt t="26591" x="6999288" y="3421063"/>
          <p14:tracePt t="26599" x="7038975" y="3421063"/>
          <p14:tracePt t="26607" x="7078663" y="3421063"/>
          <p14:tracePt t="26615" x="7102475" y="3421063"/>
          <p14:tracePt t="26623" x="7135813" y="3421063"/>
          <p14:tracePt t="26631" x="7159625" y="3421063"/>
          <p14:tracePt t="26639" x="7183438" y="3421063"/>
          <p14:tracePt t="26647" x="7207250" y="3421063"/>
          <p14:tracePt t="26655" x="7223125" y="3421063"/>
          <p14:tracePt t="26663" x="7239000" y="3421063"/>
          <p14:tracePt t="26671" x="7246938" y="3421063"/>
          <p14:tracePt t="26679" x="7262813" y="3421063"/>
          <p14:tracePt t="26687" x="7270750" y="3421063"/>
          <p14:tracePt t="26695" x="7278688" y="3421063"/>
          <p14:tracePt t="26719" x="7286625" y="3421063"/>
          <p14:tracePt t="26807" x="7294563" y="3421063"/>
          <p14:tracePt t="26831" x="7302500" y="3421063"/>
          <p14:tracePt t="26847" x="7310438" y="3421063"/>
          <p14:tracePt t="26871" x="7310438" y="3413125"/>
          <p14:tracePt t="26951" x="7318375" y="3413125"/>
          <p14:tracePt t="26991" x="7326313" y="3413125"/>
          <p14:tracePt t="27015" x="7334250" y="3413125"/>
          <p14:tracePt t="27023" x="7342188" y="3413125"/>
          <p14:tracePt t="27375" x="7342188" y="3421063"/>
          <p14:tracePt t="27383" x="7342188" y="3429000"/>
          <p14:tracePt t="27391" x="7326313" y="3436938"/>
          <p14:tracePt t="27399" x="7318375" y="3452813"/>
          <p14:tracePt t="27407" x="7310438" y="3468688"/>
          <p14:tracePt t="27415" x="7294563" y="3484563"/>
          <p14:tracePt t="27423" x="7286625" y="3500438"/>
          <p14:tracePt t="27431" x="7270750" y="3524250"/>
          <p14:tracePt t="27439" x="7254875" y="3540125"/>
          <p14:tracePt t="27448" x="7239000" y="3556000"/>
          <p14:tracePt t="27455" x="7231063" y="3571875"/>
          <p14:tracePt t="27463" x="7215188" y="3587750"/>
          <p14:tracePt t="27471" x="7207250" y="3595688"/>
          <p14:tracePt t="27479" x="7191375" y="3613150"/>
          <p14:tracePt t="27487" x="7183438" y="3621088"/>
          <p14:tracePt t="27495" x="7175500" y="3629025"/>
          <p14:tracePt t="27503" x="7167563" y="3636963"/>
          <p14:tracePt t="27511" x="7159625" y="3636963"/>
          <p14:tracePt t="27519" x="7143750" y="3644900"/>
          <p14:tracePt t="27527" x="7143750" y="3652838"/>
          <p14:tracePt t="27543" x="7126288" y="3660775"/>
          <p14:tracePt t="27551" x="7118350" y="3660775"/>
          <p14:tracePt t="27559" x="7118350" y="3668713"/>
          <p14:tracePt t="27567" x="7102475" y="3676650"/>
          <p14:tracePt t="27583" x="7094538" y="3692525"/>
          <p14:tracePt t="27591" x="7086600" y="3700463"/>
          <p14:tracePt t="27599" x="7078663" y="3708400"/>
          <p14:tracePt t="27607" x="7070725" y="3732213"/>
          <p14:tracePt t="27615" x="7062788" y="3740150"/>
          <p14:tracePt t="27623" x="7054850" y="3748088"/>
          <p14:tracePt t="27631" x="7038975" y="3756025"/>
          <p14:tracePt t="27639" x="7031038" y="3763963"/>
          <p14:tracePt t="27647" x="7015163" y="3779838"/>
          <p14:tracePt t="27655" x="7007225" y="3787775"/>
          <p14:tracePt t="27663" x="6991350" y="3795713"/>
          <p14:tracePt t="27671" x="6975475" y="3803650"/>
          <p14:tracePt t="27678" x="6959600" y="3803650"/>
          <p14:tracePt t="27687" x="6943725" y="3819525"/>
          <p14:tracePt t="27694" x="6927850" y="3827463"/>
          <p14:tracePt t="27703" x="6911975" y="3827463"/>
          <p14:tracePt t="27710" x="6904038" y="3843338"/>
          <p14:tracePt t="27719" x="6896100" y="3843338"/>
          <p14:tracePt t="27727" x="6880225" y="3843338"/>
          <p14:tracePt t="27734" x="6880225" y="3851275"/>
          <p14:tracePt t="27742" x="6872288" y="3859213"/>
          <p14:tracePt t="27750" x="6864350" y="3859213"/>
          <p14:tracePt t="27759" x="6856413" y="3859213"/>
          <p14:tracePt t="27807" x="6848475" y="3859213"/>
          <p14:tracePt t="27823" x="6840538" y="3859213"/>
          <p14:tracePt t="27839" x="6824663" y="3859213"/>
          <p14:tracePt t="27855" x="6808788" y="3859213"/>
          <p14:tracePt t="27863" x="6808788" y="3867150"/>
          <p14:tracePt t="27871" x="6792913" y="3867150"/>
          <p14:tracePt t="27887" x="6784975" y="3867150"/>
          <p14:tracePt t="27903" x="6777038" y="3867150"/>
          <p14:tracePt t="27910" x="6777038" y="3875088"/>
          <p14:tracePt t="27927" x="6769100" y="3875088"/>
          <p14:tracePt t="27943" x="6751638" y="3875088"/>
          <p14:tracePt t="27951" x="6743700" y="3883025"/>
          <p14:tracePt t="27966" x="6727825" y="3883025"/>
          <p14:tracePt t="27974" x="6719888" y="3883025"/>
          <p14:tracePt t="27983" x="6711950" y="3883025"/>
          <p14:tracePt t="27991" x="6704013" y="3883025"/>
          <p14:tracePt t="27999" x="6696075" y="3883025"/>
          <p14:tracePt t="28007" x="6688138" y="3883025"/>
          <p14:tracePt t="28014" x="6680200" y="3883025"/>
          <p14:tracePt t="28023" x="6672263" y="3883025"/>
          <p14:tracePt t="28047" x="6664325" y="3883025"/>
          <p14:tracePt t="28063" x="6656388" y="3883025"/>
          <p14:tracePt t="28103" x="6648450" y="3883025"/>
          <p14:tracePt t="28119" x="6648450" y="3890963"/>
          <p14:tracePt t="28143" x="6640513" y="3890963"/>
          <p14:tracePt t="28159" x="6624638" y="3890963"/>
          <p14:tracePt t="28199" x="6616700" y="3890963"/>
          <p14:tracePt t="28231" x="6608763" y="3890963"/>
          <p14:tracePt t="28247" x="6600825" y="3890963"/>
          <p14:tracePt t="28263" x="6592888" y="3890963"/>
          <p14:tracePt t="28287" x="6584950" y="3898900"/>
          <p14:tracePt t="28295" x="6577013" y="3898900"/>
          <p14:tracePt t="28311" x="6569075" y="3898900"/>
          <p14:tracePt t="28319" x="6561138" y="3898900"/>
          <p14:tracePt t="28327" x="6553200" y="3898900"/>
          <p14:tracePt t="28335" x="6545263" y="3898900"/>
          <p14:tracePt t="28343" x="6537325" y="3898900"/>
          <p14:tracePt t="28351" x="6521450" y="3898900"/>
          <p14:tracePt t="28358" x="6513513" y="3898900"/>
          <p14:tracePt t="28367" x="6505575" y="3914775"/>
          <p14:tracePt t="28375" x="6489700" y="3914775"/>
          <p14:tracePt t="28383" x="6481763" y="3914775"/>
          <p14:tracePt t="28391" x="6465888" y="3922713"/>
          <p14:tracePt t="28399" x="6457950" y="3930650"/>
          <p14:tracePt t="28407" x="6450013" y="3930650"/>
          <p14:tracePt t="28415" x="6442075" y="3938588"/>
          <p14:tracePt t="28431" x="6434138" y="3948113"/>
          <p14:tracePt t="28448" x="6426200" y="3948113"/>
          <p14:tracePt t="28480" x="6410325" y="3948113"/>
          <p14:tracePt t="28495" x="6410325" y="3956050"/>
          <p14:tracePt t="29007" x="6410325" y="3948113"/>
          <p14:tracePt t="29015" x="6418263" y="3948113"/>
          <p14:tracePt t="29023" x="6426200" y="3938588"/>
          <p14:tracePt t="29031" x="6434138" y="3930650"/>
          <p14:tracePt t="29039" x="6434138" y="3922713"/>
          <p14:tracePt t="29047" x="6442075" y="3922713"/>
          <p14:tracePt t="29055" x="6442075" y="3914775"/>
          <p14:tracePt t="29063" x="6450013" y="3914775"/>
          <p14:tracePt t="29071" x="6457950" y="3906838"/>
          <p14:tracePt t="29079" x="6465888" y="3898900"/>
          <p14:tracePt t="29094" x="6465888" y="3890963"/>
          <p14:tracePt t="29103" x="6473825" y="3890963"/>
          <p14:tracePt t="30551" x="6465888" y="3875088"/>
          <p14:tracePt t="30566" x="6465888" y="3867150"/>
          <p14:tracePt t="30591" x="6465888" y="3859213"/>
          <p14:tracePt t="40103" x="6457950" y="3859213"/>
          <p14:tracePt t="40359" x="6457950" y="3867150"/>
          <p14:tracePt t="40367" x="6442075" y="3883025"/>
          <p14:tracePt t="40374" x="6442075" y="3890963"/>
          <p14:tracePt t="40382" x="6434138" y="3898900"/>
          <p14:tracePt t="40391" x="6426200" y="3906838"/>
          <p14:tracePt t="40398" x="6418263" y="3922713"/>
          <p14:tracePt t="40406" x="6410325" y="3922713"/>
          <p14:tracePt t="40414" x="6402388" y="3938588"/>
          <p14:tracePt t="40423" x="6392863" y="3938588"/>
          <p14:tracePt t="40430" x="6384925" y="3956050"/>
          <p14:tracePt t="40446" x="6376988" y="3956050"/>
          <p14:tracePt t="40590" x="6376988" y="3948113"/>
          <p14:tracePt t="40599" x="6376988" y="3930650"/>
          <p14:tracePt t="40614" x="6376988" y="3914775"/>
          <p14:tracePt t="40630" x="6376988" y="3906838"/>
          <p14:tracePt t="40646" x="6376988" y="3898900"/>
          <p14:tracePt t="41783" x="6369050" y="3898900"/>
          <p14:tracePt t="41790" x="6361113" y="3890963"/>
          <p14:tracePt t="41798" x="6361113" y="3883025"/>
          <p14:tracePt t="41814" x="6353175" y="3875088"/>
          <p14:tracePt t="41830" x="6353175" y="3867150"/>
          <p14:tracePt t="41847" x="6353175" y="3859213"/>
          <p14:tracePt t="42071" x="6345238" y="3851275"/>
          <p14:tracePt t="42087" x="6337300" y="3843338"/>
          <p14:tracePt t="42094" x="6329363" y="3835400"/>
          <p14:tracePt t="42111" x="6321425" y="3827463"/>
          <p14:tracePt t="42118" x="6313488" y="3819525"/>
          <p14:tracePt t="42126" x="6305550" y="3819525"/>
          <p14:tracePt t="42135" x="6305550" y="3811588"/>
          <p14:tracePt t="42143" x="6297613" y="3811588"/>
          <p14:tracePt t="42151" x="6289675" y="3803650"/>
          <p14:tracePt t="42158" x="6281738" y="3795713"/>
          <p14:tracePt t="42166" x="6265863" y="3795713"/>
          <p14:tracePt t="42174" x="6265863" y="3787775"/>
          <p14:tracePt t="42183" x="6249988" y="3779838"/>
          <p14:tracePt t="42198" x="6242050" y="3779838"/>
          <p14:tracePt t="42206" x="6242050" y="3771900"/>
          <p14:tracePt t="42231" x="6226175" y="3771900"/>
          <p14:tracePt t="44871" x="6218238" y="3771900"/>
          <p14:tracePt t="44886" x="6210300" y="3771900"/>
          <p14:tracePt t="44902" x="6202363" y="3771900"/>
          <p14:tracePt t="44918" x="6186488" y="3771900"/>
          <p14:tracePt t="44935" x="6178550" y="3779838"/>
          <p14:tracePt t="44943" x="6162675" y="3779838"/>
          <p14:tracePt t="44951" x="6154738" y="3779838"/>
          <p14:tracePt t="44959" x="6146800" y="3787775"/>
          <p14:tracePt t="44967" x="6122988" y="3787775"/>
          <p14:tracePt t="44975" x="6099175" y="3787775"/>
          <p14:tracePt t="44982" x="6083300" y="3795713"/>
          <p14:tracePt t="44991" x="6067425" y="3803650"/>
          <p14:tracePt t="44998" x="6043613" y="3811588"/>
          <p14:tracePt t="45007" x="6018213" y="3819525"/>
          <p14:tracePt t="45014" x="5994400" y="3827463"/>
          <p14:tracePt t="45023" x="5970588" y="3835400"/>
          <p14:tracePt t="45030" x="5938838" y="3851275"/>
          <p14:tracePt t="45039" x="5907088" y="3859213"/>
          <p14:tracePt t="45047" x="5875338" y="3859213"/>
          <p14:tracePt t="45055" x="5835650" y="3867150"/>
          <p14:tracePt t="45063" x="5795963" y="3875088"/>
          <p14:tracePt t="45071" x="5748338" y="3883025"/>
          <p14:tracePt t="45079" x="5700713" y="3890963"/>
          <p14:tracePt t="45086" x="5651500" y="3890963"/>
          <p14:tracePt t="45095" x="5580063" y="3898900"/>
          <p14:tracePt t="45103" x="5516563" y="3898900"/>
          <p14:tracePt t="45111" x="5453063" y="3906838"/>
          <p14:tracePt t="45119" x="5389563" y="3914775"/>
          <p14:tracePt t="45126" x="5300663" y="3922713"/>
          <p14:tracePt t="45135" x="5229225" y="3930650"/>
          <p14:tracePt t="45143" x="5165725" y="3938588"/>
          <p14:tracePt t="45151" x="5086350" y="3956050"/>
          <p14:tracePt t="45159" x="5014913" y="3971925"/>
          <p14:tracePt t="45167" x="4951413" y="3979863"/>
          <p14:tracePt t="45174" x="4870450" y="3987800"/>
          <p14:tracePt t="45182" x="4806950" y="4003675"/>
          <p14:tracePt t="45190" x="4719638" y="4003675"/>
          <p14:tracePt t="45199" x="4648200" y="4011613"/>
          <p14:tracePt t="45207" x="4584700" y="4019550"/>
          <p14:tracePt t="45214" x="4503738" y="4027488"/>
          <p14:tracePt t="45222" x="4432300" y="4035425"/>
          <p14:tracePt t="45230" x="4352925" y="4035425"/>
          <p14:tracePt t="45238" x="4281488" y="4035425"/>
          <p14:tracePt t="45247" x="4192588" y="4043363"/>
          <p14:tracePt t="45255" x="4121150" y="4043363"/>
          <p14:tracePt t="45264" x="4033838" y="4043363"/>
          <p14:tracePt t="45270" x="3970338" y="4043363"/>
          <p14:tracePt t="45279" x="3922713" y="4043363"/>
          <p14:tracePt t="45286" x="3859213" y="4043363"/>
          <p14:tracePt t="45294" x="3810000" y="4051300"/>
          <p14:tracePt t="45302" x="3754438" y="4051300"/>
          <p14:tracePt t="45310" x="3706813" y="4051300"/>
          <p14:tracePt t="45318" x="3651250" y="4051300"/>
          <p14:tracePt t="45327" x="3603625" y="4059238"/>
          <p14:tracePt t="45335" x="3563938" y="4059238"/>
          <p14:tracePt t="45343" x="3516313" y="4059238"/>
          <p14:tracePt t="45350" x="3484563" y="4059238"/>
          <p14:tracePt t="45358" x="3451225" y="4067175"/>
          <p14:tracePt t="45366" x="3427413" y="4067175"/>
          <p14:tracePt t="45374" x="3387725" y="4075113"/>
          <p14:tracePt t="45382" x="3371850" y="4083050"/>
          <p14:tracePt t="45391" x="3348038" y="4090988"/>
          <p14:tracePt t="45398" x="3332163" y="4098925"/>
          <p14:tracePt t="45407" x="3316288" y="4106863"/>
          <p14:tracePt t="45414" x="3300413" y="4114800"/>
          <p14:tracePt t="45423" x="3292475" y="4122738"/>
          <p14:tracePt t="45430" x="3284538" y="4130675"/>
          <p14:tracePt t="45438" x="3276600" y="4130675"/>
          <p14:tracePt t="45447" x="3268663" y="4138613"/>
          <p14:tracePt t="45454" x="3268663" y="4146550"/>
          <p14:tracePt t="45464" x="3260725" y="4146550"/>
          <p14:tracePt t="45479" x="3252788" y="4162425"/>
          <p14:tracePt t="45495" x="3252788" y="4170363"/>
          <p14:tracePt t="45503" x="3252788" y="4178300"/>
          <p14:tracePt t="45511" x="3244850" y="4186238"/>
          <p14:tracePt t="45519" x="3236913" y="4202113"/>
          <p14:tracePt t="45527" x="3228975" y="4217988"/>
          <p14:tracePt t="45534" x="3228975" y="4225925"/>
          <p14:tracePt t="45543" x="3221038" y="4233863"/>
          <p14:tracePt t="45550" x="3221038" y="4249738"/>
          <p14:tracePt t="45558" x="3213100" y="4257675"/>
          <p14:tracePt t="45566" x="3213100" y="4265613"/>
          <p14:tracePt t="45574" x="3213100" y="4273550"/>
          <p14:tracePt t="45582" x="3205163" y="4281488"/>
          <p14:tracePt t="45590" x="3197225" y="4298950"/>
          <p14:tracePt t="45607" x="3197225" y="4306888"/>
          <p14:tracePt t="45614" x="3189288" y="4314825"/>
          <p14:tracePt t="45631" x="3189288" y="4322763"/>
          <p14:tracePt t="45655" x="3189288" y="4330700"/>
          <p14:tracePt t="45687" x="3189288" y="4338638"/>
          <p14:tracePt t="45887" x="3189288" y="4346575"/>
          <p14:tracePt t="45903" x="3205163" y="4346575"/>
          <p14:tracePt t="45911" x="3205163" y="4354513"/>
          <p14:tracePt t="45918" x="3221038" y="4354513"/>
          <p14:tracePt t="45926" x="3228975" y="4362450"/>
          <p14:tracePt t="45935" x="3236913" y="4370388"/>
          <p14:tracePt t="45942" x="3252788" y="4378325"/>
          <p14:tracePt t="45950" x="3268663" y="4378325"/>
          <p14:tracePt t="45958" x="3284538" y="4386263"/>
          <p14:tracePt t="45966" x="3300413" y="4386263"/>
          <p14:tracePt t="45974" x="3324225" y="4394200"/>
          <p14:tracePt t="45982" x="3340100" y="4402138"/>
          <p14:tracePt t="45990" x="3355975" y="4402138"/>
          <p14:tracePt t="45998" x="3371850" y="4410075"/>
          <p14:tracePt t="46007" x="3395663" y="4410075"/>
          <p14:tracePt t="46014" x="3403600" y="4410075"/>
          <p14:tracePt t="46022" x="3419475" y="4418013"/>
          <p14:tracePt t="46030" x="3427413" y="4418013"/>
          <p14:tracePt t="46038" x="3435350" y="4418013"/>
          <p14:tracePt t="46047" x="3451225" y="4418013"/>
          <p14:tracePt t="46064" x="3459163" y="4418013"/>
          <p14:tracePt t="46543" x="3467100" y="4418013"/>
          <p14:tracePt t="46615" x="3476625" y="4418013"/>
          <p14:tracePt t="46630" x="3484563" y="4418013"/>
          <p14:tracePt t="47334" x="3476625" y="4418013"/>
          <p14:tracePt t="47351" x="3467100" y="4418013"/>
          <p14:tracePt t="47359" x="3459163" y="4425950"/>
          <p14:tracePt t="47366" x="3443288" y="4425950"/>
          <p14:tracePt t="47375" x="3427413" y="4425950"/>
          <p14:tracePt t="47382" x="3411538" y="4425950"/>
          <p14:tracePt t="47390" x="3395663" y="4425950"/>
          <p14:tracePt t="47399" x="3379788" y="4425950"/>
          <p14:tracePt t="47406" x="3355975" y="4425950"/>
          <p14:tracePt t="47414" x="3332163" y="4425950"/>
          <p14:tracePt t="47423" x="3300413" y="4425950"/>
          <p14:tracePt t="47430" x="3276600" y="4425950"/>
          <p14:tracePt t="47438" x="3252788" y="4425950"/>
          <p14:tracePt t="47447" x="3221038" y="4425950"/>
          <p14:tracePt t="47454" x="3197225" y="4425950"/>
          <p14:tracePt t="47463" x="3173413" y="4425950"/>
          <p14:tracePt t="47470" x="3141663" y="4425950"/>
          <p14:tracePt t="47478" x="3117850" y="4425950"/>
          <p14:tracePt t="47486" x="3084513" y="4425950"/>
          <p14:tracePt t="47494" x="3052763" y="4425950"/>
          <p14:tracePt t="47503" x="3021013" y="4425950"/>
          <p14:tracePt t="47510" x="2989263" y="4425950"/>
          <p14:tracePt t="47518" x="2957513" y="4425950"/>
          <p14:tracePt t="47526" x="2909888" y="4425950"/>
          <p14:tracePt t="47535" x="2870200" y="4425950"/>
          <p14:tracePt t="47543" x="2814638" y="4425950"/>
          <p14:tracePt t="47551" x="2767013" y="4425950"/>
          <p14:tracePt t="47559" x="2725738" y="4425950"/>
          <p14:tracePt t="47566" x="2686050" y="4425950"/>
          <p14:tracePt t="47575" x="2638425" y="4425950"/>
          <p14:tracePt t="47582" x="2598738" y="4425950"/>
          <p14:tracePt t="47590" x="2559050" y="4425950"/>
          <p14:tracePt t="47599" x="2519363" y="4433888"/>
          <p14:tracePt t="47606" x="2471738" y="4433888"/>
          <p14:tracePt t="47614" x="2447925" y="4441825"/>
          <p14:tracePt t="47623" x="2416175" y="4449763"/>
          <p14:tracePt t="47630" x="2366963" y="4449763"/>
          <p14:tracePt t="47639" x="2335213" y="4457700"/>
          <p14:tracePt t="47647" x="2303463" y="4465638"/>
          <p14:tracePt t="47655" x="2279650" y="4473575"/>
          <p14:tracePt t="47663" x="2239963" y="4489450"/>
          <p14:tracePt t="47671" x="2192338" y="4513263"/>
          <p14:tracePt t="47678" x="2168525" y="4521200"/>
          <p14:tracePt t="47686" x="2120900" y="4545013"/>
          <p14:tracePt t="47694" x="2097088" y="4568825"/>
          <p14:tracePt t="47703" x="2057400" y="4592638"/>
          <p14:tracePt t="47710" x="2017713" y="4616450"/>
          <p14:tracePt t="47719" x="1984375" y="4633913"/>
          <p14:tracePt t="47726" x="1952625" y="4665663"/>
          <p14:tracePt t="47734" x="1912938" y="4705350"/>
          <p14:tracePt t="47742" x="1897063" y="4721225"/>
          <p14:tracePt t="47750" x="1873250" y="4752975"/>
          <p14:tracePt t="47758" x="1857375" y="4768850"/>
          <p14:tracePt t="47766" x="1849438" y="4792663"/>
          <p14:tracePt t="47775" x="1841500" y="4808538"/>
          <p14:tracePt t="47782" x="1833563" y="4816475"/>
          <p14:tracePt t="47791" x="1833563" y="4824413"/>
          <p14:tracePt t="47798" x="1825625" y="4832350"/>
          <p14:tracePt t="47807" x="1825625" y="4840288"/>
          <p14:tracePt t="47822" x="1825625" y="4848225"/>
          <p14:tracePt t="47847" x="1825625" y="4856163"/>
          <p14:tracePt t="47863" x="1825625" y="4864100"/>
          <p14:tracePt t="47887" x="1833563" y="4864100"/>
          <p14:tracePt t="47896" x="1841500" y="4864100"/>
          <p14:tracePt t="47902" x="1849438" y="4864100"/>
          <p14:tracePt t="47910" x="1857375" y="4864100"/>
          <p14:tracePt t="47919" x="1865313" y="4864100"/>
          <p14:tracePt t="47926" x="1889125" y="4864100"/>
          <p14:tracePt t="47934" x="1905000" y="4864100"/>
          <p14:tracePt t="47942" x="1936750" y="4864100"/>
          <p14:tracePt t="47950" x="1960563" y="4864100"/>
          <p14:tracePt t="47958" x="1992313" y="4864100"/>
          <p14:tracePt t="47966" x="2025650" y="4864100"/>
          <p14:tracePt t="47974" x="2065338" y="4864100"/>
          <p14:tracePt t="47982" x="2112963" y="4856163"/>
          <p14:tracePt t="47990" x="2168525" y="4856163"/>
          <p14:tracePt t="47998" x="2208213" y="4856163"/>
          <p14:tracePt t="48007" x="2263775" y="4856163"/>
          <p14:tracePt t="48014" x="2327275" y="4856163"/>
          <p14:tracePt t="48023" x="2384425" y="4856163"/>
          <p14:tracePt t="48030" x="2424113" y="4856163"/>
          <p14:tracePt t="48038" x="2479675" y="4856163"/>
          <p14:tracePt t="48047" x="2535238" y="4856163"/>
          <p14:tracePt t="48054" x="2582863" y="4856163"/>
          <p14:tracePt t="48063" x="2638425" y="4856163"/>
          <p14:tracePt t="48071" x="2678113" y="4856163"/>
          <p14:tracePt t="48078" x="2733675" y="4856163"/>
          <p14:tracePt t="48087" x="2767013" y="4856163"/>
          <p14:tracePt t="48094" x="2814638" y="4856163"/>
          <p14:tracePt t="48103" x="2854325" y="4856163"/>
          <p14:tracePt t="48110" x="2901950" y="4856163"/>
          <p14:tracePt t="48119" x="2941638" y="4856163"/>
          <p14:tracePt t="48126" x="2981325" y="4856163"/>
          <p14:tracePt t="48135" x="3028950" y="4856163"/>
          <p14:tracePt t="48143" x="3060700" y="4856163"/>
          <p14:tracePt t="48150" x="3092450" y="4864100"/>
          <p14:tracePt t="48159" x="3133725" y="4864100"/>
          <p14:tracePt t="48166" x="3157538" y="4872038"/>
          <p14:tracePt t="48175" x="3181350" y="4872038"/>
          <p14:tracePt t="48182" x="3205163" y="4872038"/>
          <p14:tracePt t="48190" x="3228975" y="4879975"/>
          <p14:tracePt t="48198" x="3252788" y="4879975"/>
          <p14:tracePt t="48206" x="3268663" y="4887913"/>
          <p14:tracePt t="48214" x="3292475" y="4887913"/>
          <p14:tracePt t="48222" x="3316288" y="4887913"/>
          <p14:tracePt t="48230" x="3332163" y="4887913"/>
          <p14:tracePt t="48238" x="3355975" y="4887913"/>
          <p14:tracePt t="48247" x="3371850" y="4895850"/>
          <p14:tracePt t="48254" x="3387725" y="4895850"/>
          <p14:tracePt t="48263" x="3403600" y="4895850"/>
          <p14:tracePt t="48270" x="3419475" y="4895850"/>
          <p14:tracePt t="48278" x="3427413" y="4895850"/>
          <p14:tracePt t="48286" x="3435350" y="4895850"/>
          <p14:tracePt t="48294" x="3451225" y="4895850"/>
          <p14:tracePt t="48303" x="3467100" y="4895850"/>
          <p14:tracePt t="48310" x="3484563" y="4895850"/>
          <p14:tracePt t="48318" x="3492500" y="4895850"/>
          <p14:tracePt t="48326" x="3508375" y="4895850"/>
          <p14:tracePt t="48334" x="3524250" y="4895850"/>
          <p14:tracePt t="48343" x="3532188" y="4895850"/>
          <p14:tracePt t="48350" x="3548063" y="4895850"/>
          <p14:tracePt t="48359" x="3563938" y="4895850"/>
          <p14:tracePt t="48366" x="3587750" y="4903788"/>
          <p14:tracePt t="48374" x="3595688" y="4903788"/>
          <p14:tracePt t="48383" x="3611563" y="4903788"/>
          <p14:tracePt t="48391" x="3627438" y="4903788"/>
          <p14:tracePt t="48398" x="3651250" y="4911725"/>
          <p14:tracePt t="48406" x="3659188" y="4911725"/>
          <p14:tracePt t="48414" x="3683000" y="4911725"/>
          <p14:tracePt t="48423" x="3698875" y="4911725"/>
          <p14:tracePt t="48430" x="3706813" y="4911725"/>
          <p14:tracePt t="48438" x="3722688" y="4911725"/>
          <p14:tracePt t="48447" x="3730625" y="4911725"/>
          <p14:tracePt t="48454" x="3746500" y="4919663"/>
          <p14:tracePt t="48471" x="3762375" y="4919663"/>
          <p14:tracePt t="48479" x="3770313" y="4919663"/>
          <p14:tracePt t="48503" x="3778250" y="4919663"/>
          <p14:tracePt t="49247" x="3786188" y="4919663"/>
          <p14:tracePt t="49254" x="3794125" y="4919663"/>
          <p14:tracePt t="49287" x="3802063" y="4919663"/>
          <p14:tracePt t="49343" x="3810000" y="4919663"/>
          <p14:tracePt t="49367" x="3817938" y="4919663"/>
          <p14:tracePt t="49391" x="3817938" y="4911725"/>
          <p14:tracePt t="49471" x="3825875" y="4911725"/>
          <p14:tracePt t="49519" x="3843338" y="4911725"/>
          <p14:tracePt t="49551" x="3851275" y="4903788"/>
          <p14:tracePt t="49582" x="3859213" y="4903788"/>
          <p14:tracePt t="49590" x="3859213" y="4895850"/>
          <p14:tracePt t="50895" x="3859213" y="4887913"/>
          <p14:tracePt t="50903" x="3859213" y="4879975"/>
          <p14:tracePt t="50935" x="3867150" y="4872038"/>
          <p14:tracePt t="50951" x="3867150" y="4864100"/>
          <p14:tracePt t="50958" x="3875088" y="4864100"/>
          <p14:tracePt t="50966" x="3883025" y="4856163"/>
          <p14:tracePt t="50974" x="3883025" y="4848225"/>
          <p14:tracePt t="50982" x="3890963" y="4848225"/>
          <p14:tracePt t="50998" x="3898900" y="4840288"/>
          <p14:tracePt t="51014" x="3906838" y="4840288"/>
          <p14:tracePt t="51023" x="3906838" y="4832350"/>
          <p14:tracePt t="51030" x="3914775" y="4832350"/>
          <p14:tracePt t="51047" x="3914775" y="4824413"/>
          <p14:tracePt t="51064" x="3922713" y="4816475"/>
          <p14:tracePt t="51086" x="3938588" y="4816475"/>
          <p14:tracePt t="51103" x="3938588" y="4808538"/>
          <p14:tracePt t="51119" x="3946525" y="4808538"/>
          <p14:tracePt t="51143" x="3954463" y="4808538"/>
          <p14:tracePt t="51158" x="3962400" y="4808538"/>
          <p14:tracePt t="51174" x="3970338" y="4800600"/>
          <p14:tracePt t="51190" x="3978275" y="4800600"/>
          <p14:tracePt t="51206" x="3986213" y="4792663"/>
          <p14:tracePt t="51214" x="3994150" y="4792663"/>
          <p14:tracePt t="51223" x="4002088" y="4784725"/>
          <p14:tracePt t="51238" x="4010025" y="4784725"/>
          <p14:tracePt t="51246" x="4025900" y="4784725"/>
          <p14:tracePt t="51263" x="4033838" y="4776788"/>
          <p14:tracePt t="51279" x="4041775" y="4776788"/>
          <p14:tracePt t="51294" x="4049713" y="4776788"/>
          <p14:tracePt t="51303" x="4049713" y="4768850"/>
          <p14:tracePt t="51310" x="4057650" y="4768850"/>
          <p14:tracePt t="51335" x="4065588" y="4768850"/>
          <p14:tracePt t="51351" x="4081463" y="4760913"/>
          <p14:tracePt t="51367" x="4089400" y="4752975"/>
          <p14:tracePt t="51375" x="4105275" y="4752975"/>
          <p14:tracePt t="51383" x="4113213" y="4752975"/>
          <p14:tracePt t="51390" x="4129088" y="4752975"/>
          <p14:tracePt t="51398" x="4144963" y="4752975"/>
          <p14:tracePt t="51407" x="4168775" y="4752975"/>
          <p14:tracePt t="51414" x="4184650" y="4752975"/>
          <p14:tracePt t="51423" x="4217988" y="4752975"/>
          <p14:tracePt t="51430" x="4233863" y="4752975"/>
          <p14:tracePt t="51439" x="4257675" y="4752975"/>
          <p14:tracePt t="51446" x="4281488" y="4752975"/>
          <p14:tracePt t="51455" x="4305300" y="4752975"/>
          <p14:tracePt t="51463" x="4329113" y="4752975"/>
          <p14:tracePt t="51470" x="4352925" y="4752975"/>
          <p14:tracePt t="51478" x="4384675" y="4752975"/>
          <p14:tracePt t="51486" x="4408488" y="4752975"/>
          <p14:tracePt t="51495" x="4432300" y="4760913"/>
          <p14:tracePt t="51502" x="4456113" y="4760913"/>
          <p14:tracePt t="51511" x="4479925" y="4760913"/>
          <p14:tracePt t="51518" x="4495800" y="4760913"/>
          <p14:tracePt t="51526" x="4519613" y="4760913"/>
          <p14:tracePt t="51534" x="4535488" y="4768850"/>
          <p14:tracePt t="51543" x="4559300" y="4768850"/>
          <p14:tracePt t="51550" x="4576763" y="4768850"/>
          <p14:tracePt t="51559" x="4592638" y="4768850"/>
          <p14:tracePt t="51566" x="4608513" y="4768850"/>
          <p14:tracePt t="51575" x="4632325" y="4768850"/>
          <p14:tracePt t="51591" x="4648200" y="4768850"/>
          <p14:tracePt t="51598" x="4656138" y="4776788"/>
          <p14:tracePt t="51606" x="4679950" y="4784725"/>
          <p14:tracePt t="51614" x="4695825" y="4784725"/>
          <p14:tracePt t="51622" x="4703763" y="4784725"/>
          <p14:tracePt t="51631" x="4719638" y="4784725"/>
          <p14:tracePt t="51639" x="4735513" y="4792663"/>
          <p14:tracePt t="51646" x="4759325" y="4792663"/>
          <p14:tracePt t="51654" x="4775200" y="4800600"/>
          <p14:tracePt t="51663" x="4791075" y="4800600"/>
          <p14:tracePt t="51671" x="4806950" y="4808538"/>
          <p14:tracePt t="51678" x="4822825" y="4808538"/>
          <p14:tracePt t="51686" x="4838700" y="4808538"/>
          <p14:tracePt t="51694" x="4854575" y="4808538"/>
          <p14:tracePt t="51711" x="4862513" y="4808538"/>
          <p14:tracePt t="51727" x="4870450" y="4808538"/>
          <p14:tracePt t="51839" x="4870450" y="4816475"/>
          <p14:tracePt t="53183" x="4878388" y="4816475"/>
          <p14:tracePt t="53198" x="4886325" y="4816475"/>
          <p14:tracePt t="53214" x="4894263" y="4816475"/>
          <p14:tracePt t="53230" x="4902200" y="4816475"/>
          <p14:tracePt t="53239" x="4910138" y="4816475"/>
          <p14:tracePt t="53246" x="4918075" y="4816475"/>
          <p14:tracePt t="53254" x="4926013" y="4816475"/>
          <p14:tracePt t="53263" x="4933950" y="4824413"/>
          <p14:tracePt t="53279" x="4943475" y="4824413"/>
          <p14:tracePt t="53286" x="4951413" y="4824413"/>
          <p14:tracePt t="53294" x="4959350" y="4824413"/>
          <p14:tracePt t="53310" x="4967288" y="4824413"/>
          <p14:tracePt t="53318" x="4983163" y="4824413"/>
          <p14:tracePt t="53334" x="4991100" y="4824413"/>
          <p14:tracePt t="53343" x="4999038" y="4824413"/>
          <p14:tracePt t="53350" x="5006975" y="4824413"/>
          <p14:tracePt t="53358" x="5014913" y="4824413"/>
          <p14:tracePt t="53366" x="5022850" y="4824413"/>
          <p14:tracePt t="53374" x="5030788" y="4824413"/>
          <p14:tracePt t="53382" x="5038725" y="4824413"/>
          <p14:tracePt t="53390" x="5054600" y="4824413"/>
          <p14:tracePt t="53398" x="5062538" y="4824413"/>
          <p14:tracePt t="53406" x="5070475" y="4824413"/>
          <p14:tracePt t="53414" x="5086350" y="4832350"/>
          <p14:tracePt t="53423" x="5094288" y="4832350"/>
          <p14:tracePt t="53430" x="5110163" y="4832350"/>
          <p14:tracePt t="53438" x="5126038" y="4832350"/>
          <p14:tracePt t="53447" x="5141913" y="4832350"/>
          <p14:tracePt t="53454" x="5157788" y="4832350"/>
          <p14:tracePt t="53463" x="5173663" y="4832350"/>
          <p14:tracePt t="53470" x="5189538" y="4840288"/>
          <p14:tracePt t="53478" x="5213350" y="4840288"/>
          <p14:tracePt t="53486" x="5229225" y="4840288"/>
          <p14:tracePt t="53494" x="5245100" y="4840288"/>
          <p14:tracePt t="53503" x="5268913" y="4840288"/>
          <p14:tracePt t="53510" x="5292725" y="4840288"/>
          <p14:tracePt t="53518" x="5326063" y="4848225"/>
          <p14:tracePt t="53526" x="5373688" y="4848225"/>
          <p14:tracePt t="53534" x="5413375" y="4848225"/>
          <p14:tracePt t="53543" x="5445125" y="4848225"/>
          <p14:tracePt t="53550" x="5492750" y="4856163"/>
          <p14:tracePt t="53558" x="5524500" y="4856163"/>
          <p14:tracePt t="53566" x="5556250" y="4856163"/>
          <p14:tracePt t="53574" x="5611813" y="4856163"/>
          <p14:tracePt t="53582" x="5651500" y="4856163"/>
          <p14:tracePt t="53591" x="5700713" y="4864100"/>
          <p14:tracePt t="53598" x="5740400" y="4864100"/>
          <p14:tracePt t="53606" x="5788025" y="4864100"/>
          <p14:tracePt t="53614" x="5827713" y="4864100"/>
          <p14:tracePt t="53623" x="5875338" y="4864100"/>
          <p14:tracePt t="53630" x="5907088" y="4864100"/>
          <p14:tracePt t="53638" x="5938838" y="4864100"/>
          <p14:tracePt t="53646" x="5962650" y="4864100"/>
          <p14:tracePt t="53654" x="5978525" y="4864100"/>
          <p14:tracePt t="53663" x="5994400" y="4864100"/>
          <p14:tracePt t="53670" x="6002338" y="4864100"/>
          <p14:tracePt t="54254" x="6010275" y="4864100"/>
          <p14:tracePt t="54303" x="6010275" y="4856163"/>
          <p14:tracePt t="54310" x="6002338" y="4824413"/>
          <p14:tracePt t="54318" x="6002338" y="4800600"/>
          <p14:tracePt t="100535" x="5986463" y="4800600"/>
          <p14:tracePt t="100542" x="5954713" y="4808538"/>
          <p14:tracePt t="100550" x="5883275" y="4840288"/>
          <p14:tracePt t="100558" x="5819775" y="4879975"/>
          <p14:tracePt t="100566" x="5748338" y="4919663"/>
          <p14:tracePt t="100574" x="5659438" y="4976813"/>
          <p14:tracePt t="100582" x="5572125" y="5008563"/>
          <p14:tracePt t="100590" x="5461000" y="5056188"/>
          <p14:tracePt t="100598" x="5326063" y="5111750"/>
          <p14:tracePt t="100606" x="5149850" y="5159375"/>
          <p14:tracePt t="100614" x="4959350" y="5191125"/>
          <p14:tracePt t="100622" x="4775200" y="5214938"/>
          <p14:tracePt t="100630" x="4567238" y="5238750"/>
          <p14:tracePt t="100638" x="4392613" y="5246688"/>
          <p14:tracePt t="100646" x="4249738" y="5270500"/>
          <p14:tracePt t="100654" x="4129088" y="5286375"/>
          <p14:tracePt t="100662" x="4017963" y="5310188"/>
          <p14:tracePt t="100670" x="3922713" y="5327650"/>
          <p14:tracePt t="100678" x="3833813" y="5343525"/>
          <p14:tracePt t="100686" x="3762375" y="5351463"/>
          <p14:tracePt t="100694" x="3706813" y="5351463"/>
          <p14:tracePt t="100702" x="3635375" y="5351463"/>
          <p14:tracePt t="100710" x="3563938" y="5351463"/>
          <p14:tracePt t="100718" x="3484563" y="5351463"/>
          <p14:tracePt t="100726" x="3395663" y="5351463"/>
          <p14:tracePt t="100734" x="3332163" y="5335588"/>
          <p14:tracePt t="100742" x="3260725" y="5327650"/>
          <p14:tracePt t="100750" x="3205163" y="5319713"/>
          <p14:tracePt t="100758" x="3149600" y="5310188"/>
          <p14:tracePt t="100766" x="3092450" y="5294313"/>
          <p14:tracePt t="100774" x="3044825" y="5286375"/>
          <p14:tracePt t="100782" x="3005138" y="5270500"/>
          <p14:tracePt t="100790" x="2957513" y="5254625"/>
          <p14:tracePt t="100798" x="2917825" y="5238750"/>
          <p14:tracePt t="100806" x="2886075" y="5230813"/>
          <p14:tracePt t="100814" x="2846388" y="5222875"/>
          <p14:tracePt t="100822" x="2806700" y="5214938"/>
          <p14:tracePt t="100830" x="2767013" y="5207000"/>
          <p14:tracePt t="100838" x="2733675" y="5199063"/>
          <p14:tracePt t="100846" x="2701925" y="5191125"/>
          <p14:tracePt t="100854" x="2670175" y="5191125"/>
          <p14:tracePt t="100862" x="2638425" y="5191125"/>
          <p14:tracePt t="100870" x="2606675" y="5175250"/>
          <p14:tracePt t="100878" x="2566988" y="5175250"/>
          <p14:tracePt t="100886" x="2519363" y="5175250"/>
          <p14:tracePt t="100895" x="2487613" y="5159375"/>
          <p14:tracePt t="100911" x="2424113" y="5143500"/>
          <p14:tracePt t="100918" x="2384425" y="5127625"/>
          <p14:tracePt t="100926" x="2343150" y="5119688"/>
          <p14:tracePt t="100934" x="2311400" y="5111750"/>
          <p14:tracePt t="100942" x="2263775" y="5095875"/>
          <p14:tracePt t="100950" x="2239963" y="5087938"/>
          <p14:tracePt t="100958" x="2192338" y="5064125"/>
          <p14:tracePt t="100966" x="2160588" y="5056188"/>
          <p14:tracePt t="100974" x="2128838" y="5040313"/>
          <p14:tracePt t="100982" x="2097088" y="5032375"/>
          <p14:tracePt t="100990" x="2073275" y="5024438"/>
          <p14:tracePt t="100998" x="2041525" y="5016500"/>
          <p14:tracePt t="101006" x="2008188" y="5008563"/>
          <p14:tracePt t="101014" x="1984375" y="5000625"/>
          <p14:tracePt t="101022" x="1960563" y="4984750"/>
          <p14:tracePt t="101030" x="1920875" y="4967288"/>
          <p14:tracePt t="101038" x="1897063" y="4951413"/>
          <p14:tracePt t="101046" x="1865313" y="4943475"/>
          <p14:tracePt t="101054" x="1841500" y="4935538"/>
          <p14:tracePt t="101062" x="1825625" y="4919663"/>
          <p14:tracePt t="101070" x="1809750" y="4911725"/>
          <p14:tracePt t="101078" x="1793875" y="4903788"/>
          <p14:tracePt t="101086" x="1785938" y="4895850"/>
          <p14:tracePt t="101094" x="1785938" y="4887913"/>
          <p14:tracePt t="101102" x="1778000" y="4887913"/>
          <p14:tracePt t="101111" x="1778000" y="4879975"/>
          <p14:tracePt t="101126" x="1778000" y="4872038"/>
          <p14:tracePt t="101134" x="1778000" y="4864100"/>
          <p14:tracePt t="101158" x="1778000" y="4856163"/>
          <p14:tracePt t="101166" x="1778000" y="4848225"/>
          <p14:tracePt t="101174" x="1785938" y="4848225"/>
          <p14:tracePt t="101182" x="1785938" y="4840288"/>
          <p14:tracePt t="101198" x="1793875" y="4832350"/>
          <p14:tracePt t="101214" x="1801813" y="4824413"/>
          <p14:tracePt t="101230" x="1809750" y="4816475"/>
          <p14:tracePt t="101270" x="1817688" y="4816475"/>
          <p14:tracePt t="101302" x="1825625" y="4816475"/>
          <p14:tracePt t="101310" x="1833563" y="4808538"/>
          <p14:tracePt t="101334" x="1841500" y="4808538"/>
          <p14:tracePt t="101350" x="1857375" y="4808538"/>
          <p14:tracePt t="101358" x="1873250" y="4800600"/>
          <p14:tracePt t="101366" x="1881188" y="4800600"/>
          <p14:tracePt t="101374" x="1897063" y="4792663"/>
          <p14:tracePt t="101382" x="1920875" y="4792663"/>
          <p14:tracePt t="101390" x="1944688" y="4792663"/>
          <p14:tracePt t="101398" x="1968500" y="4792663"/>
          <p14:tracePt t="101406" x="2000250" y="4792663"/>
          <p14:tracePt t="101414" x="2025650" y="4792663"/>
          <p14:tracePt t="101422" x="2057400" y="4792663"/>
          <p14:tracePt t="101430" x="2089150" y="4792663"/>
          <p14:tracePt t="101438" x="2136775" y="4792663"/>
          <p14:tracePt t="101446" x="2168525" y="4792663"/>
          <p14:tracePt t="101454" x="2200275" y="4792663"/>
          <p14:tracePt t="101462" x="2239963" y="4792663"/>
          <p14:tracePt t="101470" x="2271713" y="4792663"/>
          <p14:tracePt t="101478" x="2311400" y="4792663"/>
          <p14:tracePt t="101486" x="2343150" y="4792663"/>
          <p14:tracePt t="101494" x="2366963" y="4792663"/>
          <p14:tracePt t="101502" x="2392363" y="4792663"/>
          <p14:tracePt t="101511" x="2416175" y="4792663"/>
          <p14:tracePt t="101518" x="2439988" y="4792663"/>
          <p14:tracePt t="101526" x="2455863" y="4792663"/>
          <p14:tracePt t="101534" x="2471738" y="4792663"/>
          <p14:tracePt t="101542" x="2479675" y="4792663"/>
          <p14:tracePt t="101550" x="2495550" y="4792663"/>
          <p14:tracePt t="101558" x="2503488" y="4800600"/>
          <p14:tracePt t="101566" x="2511425" y="4800600"/>
          <p14:tracePt t="101574" x="2519363" y="4800600"/>
          <p14:tracePt t="101590" x="2527300" y="4800600"/>
          <p14:tracePt t="101598" x="2535238" y="4800600"/>
          <p14:tracePt t="101638" x="2543175" y="4800600"/>
          <p14:tracePt t="101662" x="2551113" y="4800600"/>
          <p14:tracePt t="101670" x="2559050" y="4800600"/>
          <p14:tracePt t="101678" x="2566988" y="4800600"/>
          <p14:tracePt t="101686" x="2574925" y="4800600"/>
          <p14:tracePt t="101693" x="2582863" y="4800600"/>
          <p14:tracePt t="101702" x="2590800" y="4800600"/>
          <p14:tracePt t="101710" x="2606675" y="4800600"/>
          <p14:tracePt t="101718" x="2630488" y="4800600"/>
          <p14:tracePt t="101726" x="2654300" y="4800600"/>
          <p14:tracePt t="101734" x="2670175" y="4800600"/>
          <p14:tracePt t="101742" x="2693988" y="4800600"/>
          <p14:tracePt t="101750" x="2717800" y="4800600"/>
          <p14:tracePt t="101758" x="2751138" y="4800600"/>
          <p14:tracePt t="101766" x="2774950" y="4800600"/>
          <p14:tracePt t="101774" x="2798763" y="4800600"/>
          <p14:tracePt t="101782" x="2830513" y="4800600"/>
          <p14:tracePt t="101790" x="2862263" y="4800600"/>
          <p14:tracePt t="101798" x="2886075" y="4800600"/>
          <p14:tracePt t="101806" x="2917825" y="4800600"/>
          <p14:tracePt t="101814" x="2949575" y="4800600"/>
          <p14:tracePt t="101822" x="2981325" y="4800600"/>
          <p14:tracePt t="101830" x="3028950" y="4800600"/>
          <p14:tracePt t="101838" x="3068638" y="4800600"/>
          <p14:tracePt t="101846" x="3100388" y="4800600"/>
          <p14:tracePt t="101854" x="3149600" y="4800600"/>
          <p14:tracePt t="101862" x="3189288" y="4808538"/>
          <p14:tracePt t="101870" x="3221038" y="4808538"/>
          <p14:tracePt t="101878" x="3268663" y="4808538"/>
          <p14:tracePt t="101886" x="3308350" y="4816475"/>
          <p14:tracePt t="101893" x="3348038" y="4824413"/>
          <p14:tracePt t="101902" x="3379788" y="4824413"/>
          <p14:tracePt t="101910" x="3411538" y="4824413"/>
          <p14:tracePt t="101918" x="3459163" y="4832350"/>
          <p14:tracePt t="101926" x="3492500" y="4832350"/>
          <p14:tracePt t="101934" x="3524250" y="4832350"/>
          <p14:tracePt t="101944" x="3556000" y="4840288"/>
          <p14:tracePt t="101950" x="3587750" y="4840288"/>
          <p14:tracePt t="101958" x="3619500" y="4840288"/>
          <p14:tracePt t="101966" x="3643313" y="4840288"/>
          <p14:tracePt t="101974" x="3667125" y="4840288"/>
          <p14:tracePt t="101982" x="3698875" y="4840288"/>
          <p14:tracePt t="101990" x="3722688" y="4840288"/>
          <p14:tracePt t="101998" x="3746500" y="4848225"/>
          <p14:tracePt t="102006" x="3762375" y="4848225"/>
          <p14:tracePt t="102014" x="3778250" y="4848225"/>
          <p14:tracePt t="102022" x="3794125" y="4848225"/>
          <p14:tracePt t="102030" x="3817938" y="4848225"/>
          <p14:tracePt t="102038" x="3833813" y="4848225"/>
          <p14:tracePt t="102046" x="3851275" y="4848225"/>
          <p14:tracePt t="102054" x="3883025" y="4848225"/>
          <p14:tracePt t="102062" x="3906838" y="4856163"/>
          <p14:tracePt t="102070" x="3930650" y="4856163"/>
          <p14:tracePt t="102078" x="3954463" y="4856163"/>
          <p14:tracePt t="102086" x="3978275" y="4856163"/>
          <p14:tracePt t="102094" x="4002088" y="4856163"/>
          <p14:tracePt t="102102" x="4025900" y="4856163"/>
          <p14:tracePt t="102110" x="4049713" y="4856163"/>
          <p14:tracePt t="102118" x="4073525" y="4856163"/>
          <p14:tracePt t="102126" x="4113213" y="4856163"/>
          <p14:tracePt t="102134" x="4137025" y="4856163"/>
          <p14:tracePt t="102142" x="4168775" y="4856163"/>
          <p14:tracePt t="102150" x="4200525" y="4856163"/>
          <p14:tracePt t="102157" x="4233863" y="4864100"/>
          <p14:tracePt t="102166" x="4273550" y="4864100"/>
          <p14:tracePt t="102174" x="4313238" y="4864100"/>
          <p14:tracePt t="102182" x="4337050" y="4864100"/>
          <p14:tracePt t="102190" x="4368800" y="4864100"/>
          <p14:tracePt t="102198" x="4392613" y="4864100"/>
          <p14:tracePt t="102206" x="4424363" y="4864100"/>
          <p14:tracePt t="102214" x="4448175" y="4864100"/>
          <p14:tracePt t="102222" x="4471988" y="4864100"/>
          <p14:tracePt t="102230" x="4503738" y="4864100"/>
          <p14:tracePt t="102238" x="4535488" y="4864100"/>
          <p14:tracePt t="102246" x="4559300" y="4864100"/>
          <p14:tracePt t="102254" x="4592638" y="4864100"/>
          <p14:tracePt t="102262" x="4632325" y="4864100"/>
          <p14:tracePt t="102270" x="4656138" y="4872038"/>
          <p14:tracePt t="102278" x="4703763" y="4872038"/>
          <p14:tracePt t="102286" x="4735513" y="4872038"/>
          <p14:tracePt t="102294" x="4767263" y="4872038"/>
          <p14:tracePt t="102302" x="4791075" y="4872038"/>
          <p14:tracePt t="102311" x="4822825" y="4872038"/>
          <p14:tracePt t="102318" x="4854575" y="4872038"/>
          <p14:tracePt t="102326" x="4878388" y="4872038"/>
          <p14:tracePt t="102334" x="4902200" y="4872038"/>
          <p14:tracePt t="102342" x="4926013" y="4872038"/>
          <p14:tracePt t="102350" x="4951413" y="4864100"/>
          <p14:tracePt t="102358" x="4975225" y="4864100"/>
          <p14:tracePt t="102366" x="4999038" y="4864100"/>
          <p14:tracePt t="102374" x="5030788" y="4864100"/>
          <p14:tracePt t="102382" x="5046663" y="4864100"/>
          <p14:tracePt t="102390" x="5078413" y="4864100"/>
          <p14:tracePt t="102398" x="5094288" y="4864100"/>
          <p14:tracePt t="102406" x="5110163" y="4864100"/>
          <p14:tracePt t="102414" x="5133975" y="4864100"/>
          <p14:tracePt t="102422" x="5157788" y="4864100"/>
          <p14:tracePt t="102430" x="5165725" y="4864100"/>
          <p14:tracePt t="102438" x="5181600" y="4856163"/>
          <p14:tracePt t="102446" x="5197475" y="4856163"/>
          <p14:tracePt t="102454" x="5213350" y="4856163"/>
          <p14:tracePt t="102462" x="5237163" y="4848225"/>
          <p14:tracePt t="102470" x="5253038" y="4848225"/>
          <p14:tracePt t="102478" x="5276850" y="4848225"/>
          <p14:tracePt t="102486" x="5284788" y="4848225"/>
          <p14:tracePt t="102493" x="5300663" y="4840288"/>
          <p14:tracePt t="102502" x="5318125" y="4840288"/>
          <p14:tracePt t="102511" x="5334000" y="4840288"/>
          <p14:tracePt t="102518" x="5341938" y="4832350"/>
          <p14:tracePt t="102526" x="5349875" y="4832350"/>
          <p14:tracePt t="102534" x="5365750" y="4832350"/>
          <p14:tracePt t="102542" x="5373688" y="4832350"/>
          <p14:tracePt t="102558" x="5389563" y="4832350"/>
          <p14:tracePt t="102574" x="5397500" y="4832350"/>
          <p14:tracePt t="102582" x="5421313" y="4832350"/>
          <p14:tracePt t="102591" x="5437188" y="4832350"/>
          <p14:tracePt t="102598" x="5445125" y="4832350"/>
          <p14:tracePt t="102606" x="5461000" y="4832350"/>
          <p14:tracePt t="102614" x="5476875" y="4832350"/>
          <p14:tracePt t="102622" x="5492750" y="4832350"/>
          <p14:tracePt t="102630" x="5516563" y="4832350"/>
          <p14:tracePt t="102638" x="5524500" y="4832350"/>
          <p14:tracePt t="102646" x="5540375" y="4832350"/>
          <p14:tracePt t="102654" x="5556250" y="4832350"/>
          <p14:tracePt t="102662" x="5572125" y="4832350"/>
          <p14:tracePt t="102670" x="5595938" y="4832350"/>
          <p14:tracePt t="102678" x="5611813" y="4832350"/>
          <p14:tracePt t="102686" x="5643563" y="4832350"/>
          <p14:tracePt t="102693" x="5659438" y="4832350"/>
          <p14:tracePt t="102702" x="5692775" y="4832350"/>
          <p14:tracePt t="102710" x="5716588" y="4832350"/>
          <p14:tracePt t="102718" x="5740400" y="4832350"/>
          <p14:tracePt t="102726" x="5764213" y="4832350"/>
          <p14:tracePt t="102734" x="5780088" y="4832350"/>
          <p14:tracePt t="102742" x="5803900" y="4832350"/>
          <p14:tracePt t="102750" x="5819775" y="4832350"/>
          <p14:tracePt t="102758" x="5827713" y="4832350"/>
          <p14:tracePt t="102766" x="5843588" y="4832350"/>
          <p14:tracePt t="102774" x="5859463" y="4832350"/>
          <p14:tracePt t="102790" x="5867400" y="4832350"/>
          <p14:tracePt t="102798" x="5883275" y="4832350"/>
          <p14:tracePt t="102814" x="5891213" y="4832350"/>
          <p14:tracePt t="102830" x="5907088" y="4832350"/>
          <p14:tracePt t="102838" x="5922963" y="4832350"/>
          <p14:tracePt t="102846" x="5938838" y="4832350"/>
          <p14:tracePt t="102854" x="5954713" y="4832350"/>
          <p14:tracePt t="102862" x="5962650" y="4832350"/>
          <p14:tracePt t="102870" x="5986463" y="4832350"/>
          <p14:tracePt t="102878" x="6010275" y="4824413"/>
          <p14:tracePt t="102886" x="6026150" y="4824413"/>
          <p14:tracePt t="102894" x="6051550" y="4824413"/>
          <p14:tracePt t="102902" x="6067425" y="4824413"/>
          <p14:tracePt t="102910" x="6091238" y="4824413"/>
          <p14:tracePt t="102918" x="6115050" y="4824413"/>
          <p14:tracePt t="102926" x="6138863" y="4824413"/>
          <p14:tracePt t="102934" x="6170613" y="4824413"/>
          <p14:tracePt t="102942" x="6202363" y="4824413"/>
          <p14:tracePt t="102950" x="6226175" y="4824413"/>
          <p14:tracePt t="102962" x="6257925" y="4824413"/>
          <p14:tracePt t="102966" x="6281738" y="4824413"/>
          <p14:tracePt t="102974" x="6305550" y="4824413"/>
          <p14:tracePt t="102982" x="6329363" y="4824413"/>
          <p14:tracePt t="102990" x="6361113" y="4824413"/>
          <p14:tracePt t="102998" x="6384925" y="4824413"/>
          <p14:tracePt t="103006" x="6410325" y="4824413"/>
          <p14:tracePt t="103014" x="6434138" y="4824413"/>
          <p14:tracePt t="103022" x="6457950" y="4824413"/>
          <p14:tracePt t="103029" x="6465888" y="4824413"/>
          <p14:tracePt t="103038" x="6481763" y="4824413"/>
          <p14:tracePt t="103046" x="6497638" y="4824413"/>
          <p14:tracePt t="103054" x="6505575" y="4824413"/>
          <p14:tracePt t="103070" x="6521450" y="4824413"/>
          <p14:tracePt t="103078" x="6537325" y="4824413"/>
          <p14:tracePt t="103086" x="6545263" y="4824413"/>
          <p14:tracePt t="103094" x="6553200" y="4824413"/>
          <p14:tracePt t="103102" x="6561138" y="4824413"/>
          <p14:tracePt t="103111" x="6577013" y="4824413"/>
          <p14:tracePt t="103118" x="6584950" y="4824413"/>
          <p14:tracePt t="103126" x="6592888" y="4824413"/>
          <p14:tracePt t="103134" x="6608763" y="4824413"/>
          <p14:tracePt t="103142" x="6616700" y="4824413"/>
          <p14:tracePt t="103158" x="6632575" y="4824413"/>
          <p14:tracePt t="103166" x="6640513" y="4824413"/>
          <p14:tracePt t="103174" x="6648450" y="4816475"/>
          <p14:tracePt t="103182" x="6664325" y="4816475"/>
          <p14:tracePt t="103190" x="6672263" y="4816475"/>
          <p14:tracePt t="103198" x="6696075" y="4816475"/>
          <p14:tracePt t="103206" x="6711950" y="4816475"/>
          <p14:tracePt t="103214" x="6735763" y="4816475"/>
          <p14:tracePt t="103222" x="6759575" y="4816475"/>
          <p14:tracePt t="103230" x="6784975" y="4816475"/>
          <p14:tracePt t="103239" x="6800850" y="4816475"/>
          <p14:tracePt t="103246" x="6824663" y="4816475"/>
          <p14:tracePt t="103254" x="6848475" y="4816475"/>
          <p14:tracePt t="103262" x="6872288" y="4816475"/>
          <p14:tracePt t="103270" x="6896100" y="4816475"/>
          <p14:tracePt t="103278" x="6919913" y="4808538"/>
          <p14:tracePt t="103286" x="6943725" y="4808538"/>
          <p14:tracePt t="103294" x="6967538" y="4808538"/>
          <p14:tracePt t="103302" x="6991350" y="4808538"/>
          <p14:tracePt t="103311" x="7015163" y="4808538"/>
          <p14:tracePt t="103318" x="7031038" y="4808538"/>
          <p14:tracePt t="103326" x="7046913" y="4808538"/>
          <p14:tracePt t="103334" x="7062788" y="4808538"/>
          <p14:tracePt t="103342" x="7086600" y="4808538"/>
          <p14:tracePt t="103350" x="7094538" y="4800600"/>
          <p14:tracePt t="103358" x="7102475" y="4800600"/>
          <p14:tracePt t="103366" x="7110413" y="4800600"/>
          <p14:tracePt t="103382" x="7118350" y="4800600"/>
          <p14:tracePt t="103470" x="7126288" y="4800600"/>
          <p14:tracePt t="103478" x="7135813" y="4800600"/>
          <p14:tracePt t="103494" x="7143750" y="4800600"/>
          <p14:tracePt t="103510" x="7159625" y="4800600"/>
          <p14:tracePt t="103518" x="7167563" y="4800600"/>
          <p14:tracePt t="103526" x="7175500" y="4800600"/>
          <p14:tracePt t="103534" x="7199313" y="4800600"/>
          <p14:tracePt t="103542" x="7207250" y="4800600"/>
          <p14:tracePt t="103550" x="7231063" y="4800600"/>
          <p14:tracePt t="103558" x="7246938" y="4800600"/>
          <p14:tracePt t="103566" x="7254875" y="4800600"/>
          <p14:tracePt t="103574" x="7278688" y="4800600"/>
          <p14:tracePt t="103582" x="7294563" y="4800600"/>
          <p14:tracePt t="103590" x="7318375" y="4800600"/>
          <p14:tracePt t="103598" x="7342188" y="4800600"/>
          <p14:tracePt t="103606" x="7366000" y="4800600"/>
          <p14:tracePt t="103614" x="7381875" y="4800600"/>
          <p14:tracePt t="103622" x="7397750" y="4800600"/>
          <p14:tracePt t="103638" x="7405688" y="4800600"/>
          <p14:tracePt t="104014" x="7397750" y="4800600"/>
          <p14:tracePt t="104030" x="7389813" y="4808538"/>
          <p14:tracePt t="104038" x="7358063" y="4816475"/>
          <p14:tracePt t="104046" x="7342188" y="4840288"/>
          <p14:tracePt t="104054" x="7302500" y="4856163"/>
          <p14:tracePt t="104062" x="7254875" y="4887913"/>
          <p14:tracePt t="104070" x="7199313" y="4911725"/>
          <p14:tracePt t="104078" x="7135813" y="4951413"/>
          <p14:tracePt t="104086" x="7054850" y="4984750"/>
          <p14:tracePt t="104094" x="6959600" y="5008563"/>
          <p14:tracePt t="104102" x="6872288" y="5040313"/>
          <p14:tracePt t="104110" x="6759575" y="5056188"/>
          <p14:tracePt t="104118" x="6640513" y="5072063"/>
          <p14:tracePt t="104125" x="6529388" y="5080000"/>
          <p14:tracePt t="104134" x="6410325" y="5087938"/>
          <p14:tracePt t="104142" x="6281738" y="5087938"/>
          <p14:tracePt t="104150" x="6170613" y="5087938"/>
          <p14:tracePt t="104158" x="6034088" y="5087938"/>
          <p14:tracePt t="104166" x="5915025" y="5072063"/>
          <p14:tracePt t="104174" x="5803900" y="5048250"/>
          <p14:tracePt t="104182" x="5667375" y="5016500"/>
          <p14:tracePt t="104190" x="5540375" y="4984750"/>
          <p14:tracePt t="104198" x="5445125" y="4951413"/>
          <p14:tracePt t="104206" x="5334000" y="4911725"/>
          <p14:tracePt t="104214" x="5221288" y="4872038"/>
          <p14:tracePt t="104222" x="5118100" y="4840288"/>
          <p14:tracePt t="104230" x="5046663" y="4816475"/>
          <p14:tracePt t="104238" x="4959350" y="4776788"/>
          <p14:tracePt t="104246" x="4878388" y="4752975"/>
          <p14:tracePt t="104254" x="4814888" y="4737100"/>
          <p14:tracePt t="104262" x="4743450" y="4721225"/>
          <p14:tracePt t="104270" x="4687888" y="4713288"/>
          <p14:tracePt t="104278" x="4640263" y="4705350"/>
          <p14:tracePt t="104286" x="4592638" y="4705350"/>
          <p14:tracePt t="104293" x="4559300" y="4705350"/>
          <p14:tracePt t="104302" x="4527550" y="4705350"/>
          <p14:tracePt t="104311" x="4503738" y="4705350"/>
          <p14:tracePt t="104318" x="4479925" y="4705350"/>
          <p14:tracePt t="104326" x="4456113" y="4705350"/>
          <p14:tracePt t="104334" x="4440238" y="4713288"/>
          <p14:tracePt t="104342" x="4416425" y="4721225"/>
          <p14:tracePt t="104350" x="4408488" y="4729163"/>
          <p14:tracePt t="104358" x="4400550" y="4729163"/>
          <p14:tracePt t="104366" x="4400550" y="4737100"/>
          <p14:tracePt t="104374" x="4392613" y="4737100"/>
          <p14:tracePt t="104398" x="4384675" y="4737100"/>
          <p14:tracePt t="104430" x="4376738" y="4737100"/>
          <p14:tracePt t="104438" x="4368800" y="4721225"/>
          <p14:tracePt t="104446" x="4360863" y="4705350"/>
          <p14:tracePt t="104454" x="4337050" y="4681538"/>
          <p14:tracePt t="104462" x="4313238" y="4665663"/>
          <p14:tracePt t="104470" x="4289425" y="4633913"/>
          <p14:tracePt t="104478" x="4273550" y="4616450"/>
          <p14:tracePt t="104486" x="4241800" y="4584700"/>
          <p14:tracePt t="104493" x="4217988" y="4568825"/>
          <p14:tracePt t="104502" x="4184650" y="4537075"/>
          <p14:tracePt t="104511" x="4168775" y="4521200"/>
          <p14:tracePt t="104518" x="4144963" y="4513263"/>
          <p14:tracePt t="104526" x="4129088" y="4497388"/>
          <p14:tracePt t="104534" x="4113213" y="4481513"/>
          <p14:tracePt t="104542" x="4105275" y="4473575"/>
          <p14:tracePt t="104558" x="4097338" y="4465638"/>
          <p14:tracePt t="104638" x="4089400" y="4465638"/>
          <p14:tracePt t="104694" x="4081463" y="4465638"/>
          <p14:tracePt t="104766" x="4073525" y="4465638"/>
          <p14:tracePt t="104774" x="4065588" y="4449763"/>
          <p14:tracePt t="104782" x="4049713" y="4449763"/>
          <p14:tracePt t="104790" x="4041775" y="4441825"/>
          <p14:tracePt t="104798" x="4033838" y="4433888"/>
          <p14:tracePt t="104806" x="4017963" y="4425950"/>
          <p14:tracePt t="104814" x="4010025" y="4410075"/>
          <p14:tracePt t="104822" x="4002088" y="4410075"/>
          <p14:tracePt t="104830" x="3994150" y="4402138"/>
          <p14:tracePt t="104838" x="3986213" y="4402138"/>
          <p14:tracePt t="104854" x="3978275" y="4402138"/>
          <p14:tracePt t="105822" x="3978275" y="4410075"/>
          <p14:tracePt t="105830" x="3986213" y="4418013"/>
          <p14:tracePt t="105845" x="3994150" y="4425950"/>
          <p14:tracePt t="105854" x="4002088" y="4425950"/>
          <p14:tracePt t="105862" x="4002088" y="4441825"/>
          <p14:tracePt t="105870" x="4017963" y="4441825"/>
          <p14:tracePt t="107518" x="4017963" y="4465638"/>
          <p14:tracePt t="107526" x="4041775" y="4513263"/>
          <p14:tracePt t="107534" x="4057650" y="4560888"/>
          <p14:tracePt t="107542" x="4081463" y="4600575"/>
          <p14:tracePt t="107550" x="4097338" y="4641850"/>
          <p14:tracePt t="107558" x="4113213" y="4689475"/>
          <p14:tracePt t="107566" x="4129088" y="4745038"/>
          <p14:tracePt t="107574" x="4144963" y="4792663"/>
          <p14:tracePt t="107582" x="4168775" y="4848225"/>
          <p14:tracePt t="107591" x="4184650" y="4895850"/>
          <p14:tracePt t="107598" x="4192588" y="4935538"/>
          <p14:tracePt t="107606" x="4210050" y="4984750"/>
          <p14:tracePt t="107614" x="4217988" y="5024438"/>
          <p14:tracePt t="107622" x="4217988" y="5056188"/>
          <p14:tracePt t="107630" x="4233863" y="5064125"/>
          <p14:tracePt t="107638" x="4233863" y="5080000"/>
          <p14:tracePt t="107646" x="4241800" y="5095875"/>
          <p14:tracePt t="107662" x="4241800" y="5111750"/>
          <p14:tracePt t="107670" x="4241800" y="5119688"/>
          <p14:tracePt t="107678" x="4241800" y="5127625"/>
          <p14:tracePt t="107686" x="4241800" y="5135563"/>
          <p14:tracePt t="107702" x="4241800" y="5143500"/>
          <p14:tracePt t="107839" x="4241800" y="5127625"/>
          <p14:tracePt t="107846" x="4233863" y="5087938"/>
          <p14:tracePt t="107854" x="4217988" y="5056188"/>
          <p14:tracePt t="107862" x="4200525" y="5008563"/>
          <p14:tracePt t="107870" x="4176713" y="4951413"/>
          <p14:tracePt t="107878" x="4144963" y="4879975"/>
          <p14:tracePt t="107886" x="4105275" y="4816475"/>
          <p14:tracePt t="107894" x="4081463" y="4752975"/>
          <p14:tracePt t="107903" x="4041775" y="4689475"/>
          <p14:tracePt t="107911" x="4017963" y="4624388"/>
          <p14:tracePt t="107918" x="3986213" y="4576763"/>
          <p14:tracePt t="107926" x="3962400" y="4521200"/>
          <p14:tracePt t="107934" x="3930650" y="4481513"/>
          <p14:tracePt t="107942" x="3906838" y="4441825"/>
          <p14:tracePt t="107950" x="3883025" y="4402138"/>
          <p14:tracePt t="107958" x="3867150" y="4378325"/>
          <p14:tracePt t="107966" x="3843338" y="4354513"/>
          <p14:tracePt t="107974" x="3833813" y="4322763"/>
          <p14:tracePt t="107982" x="3825875" y="4298950"/>
          <p14:tracePt t="107990" x="3810000" y="4281488"/>
          <p14:tracePt t="107998" x="3802063" y="4249738"/>
          <p14:tracePt t="108006" x="3794125" y="4217988"/>
          <p14:tracePt t="108014" x="3786188" y="4194175"/>
          <p14:tracePt t="108022" x="3786188" y="4178300"/>
          <p14:tracePt t="108029" x="3778250" y="4162425"/>
          <p14:tracePt t="108038" x="3778250" y="4138613"/>
          <p14:tracePt t="108046" x="3778250" y="4114800"/>
          <p14:tracePt t="108054" x="3778250" y="4090988"/>
          <p14:tracePt t="108062" x="3778250" y="4067175"/>
          <p14:tracePt t="108070" x="3778250" y="4043363"/>
          <p14:tracePt t="108078" x="3778250" y="4019550"/>
          <p14:tracePt t="108086" x="3778250" y="3995738"/>
          <p14:tracePt t="108094" x="3778250" y="3979863"/>
          <p14:tracePt t="108102" x="3778250" y="3956050"/>
          <p14:tracePt t="108110" x="3778250" y="3930650"/>
          <p14:tracePt t="108118" x="3778250" y="3914775"/>
          <p14:tracePt t="108126" x="3778250" y="3890963"/>
          <p14:tracePt t="108134" x="3770313" y="3875088"/>
          <p14:tracePt t="108142" x="3770313" y="3851275"/>
          <p14:tracePt t="108150" x="3754438" y="3835400"/>
          <p14:tracePt t="108158" x="3754438" y="3819525"/>
          <p14:tracePt t="108166" x="3754438" y="3811588"/>
          <p14:tracePt t="108174" x="3738563" y="3795713"/>
          <p14:tracePt t="108182" x="3730625" y="3787775"/>
          <p14:tracePt t="108190" x="3722688" y="3771900"/>
          <p14:tracePt t="108198" x="3714750" y="3756025"/>
          <p14:tracePt t="108206" x="3714750" y="3748088"/>
          <p14:tracePt t="108214" x="3714750" y="3740150"/>
          <p14:tracePt t="108222" x="3706813" y="3732213"/>
          <p14:tracePt t="108230" x="3706813" y="3724275"/>
          <p14:tracePt t="108238" x="3706813" y="3716338"/>
          <p14:tracePt t="108246" x="3706813" y="3708400"/>
          <p14:tracePt t="108254" x="3706813" y="3700463"/>
          <p14:tracePt t="108270" x="3706813" y="3684588"/>
          <p14:tracePt t="108286" x="3706813" y="3676650"/>
          <p14:tracePt t="108446" x="3698875" y="3676650"/>
          <p14:tracePt t="108454" x="3690938" y="3668713"/>
          <p14:tracePt t="108462" x="3683000" y="3660775"/>
          <p14:tracePt t="108470" x="3675063" y="3660775"/>
          <p14:tracePt t="108478" x="3659188" y="3660775"/>
          <p14:tracePt t="108486" x="3643313" y="3660775"/>
          <p14:tracePt t="108495" x="3627438" y="3652838"/>
          <p14:tracePt t="108502" x="3603625" y="3652838"/>
          <p14:tracePt t="108510" x="3579813" y="3652838"/>
          <p14:tracePt t="108518" x="3563938" y="3652838"/>
          <p14:tracePt t="108527" x="3548063" y="3644900"/>
          <p14:tracePt t="108534" x="3524250" y="3636963"/>
          <p14:tracePt t="108542" x="3500438" y="3636963"/>
          <p14:tracePt t="108550" x="3467100" y="3629025"/>
          <p14:tracePt t="108558" x="3443288" y="3621088"/>
          <p14:tracePt t="108566" x="3419475" y="3613150"/>
          <p14:tracePt t="108574" x="3395663" y="3605213"/>
          <p14:tracePt t="108582" x="3363913" y="3595688"/>
          <p14:tracePt t="108590" x="3332163" y="3579813"/>
          <p14:tracePt t="108598" x="3308350" y="3563938"/>
          <p14:tracePt t="108606" x="3284538" y="3563938"/>
          <p14:tracePt t="108614" x="3252788" y="3556000"/>
          <p14:tracePt t="108622" x="3221038" y="3540125"/>
          <p14:tracePt t="108630" x="3189288" y="3524250"/>
          <p14:tracePt t="108638" x="3165475" y="3524250"/>
          <p14:tracePt t="108646" x="3141663" y="3516313"/>
          <p14:tracePt t="108654" x="3125788" y="3508375"/>
          <p14:tracePt t="108662" x="3109913" y="3500438"/>
          <p14:tracePt t="108670" x="3092450" y="3500438"/>
          <p14:tracePt t="108678" x="3084513" y="3500438"/>
          <p14:tracePt t="108702" x="3076575" y="3492500"/>
          <p14:tracePt t="108766" x="3076575" y="3484563"/>
          <p14:tracePt t="108774" x="3076575" y="3476625"/>
          <p14:tracePt t="108782" x="3076575" y="3460750"/>
          <p14:tracePt t="108790" x="3076575" y="3444875"/>
          <p14:tracePt t="108798" x="3068638" y="3436938"/>
          <p14:tracePt t="108806" x="3060700" y="3421063"/>
          <p14:tracePt t="108814" x="3060700" y="3405188"/>
          <p14:tracePt t="108822" x="3044825" y="3373438"/>
          <p14:tracePt t="108830" x="3044825" y="3357563"/>
          <p14:tracePt t="108838" x="3028950" y="3333750"/>
          <p14:tracePt t="108846" x="3028950" y="3302000"/>
          <p14:tracePt t="108854" x="3021013" y="3286125"/>
          <p14:tracePt t="108862" x="3013075" y="3262313"/>
          <p14:tracePt t="108870" x="2997200" y="3236913"/>
          <p14:tracePt t="108878" x="2989263" y="3221038"/>
          <p14:tracePt t="108895" x="2965450" y="3181350"/>
          <p14:tracePt t="108902" x="2949575" y="3165475"/>
          <p14:tracePt t="108910" x="2933700" y="3149600"/>
          <p14:tracePt t="108918" x="2925763" y="3133725"/>
          <p14:tracePt t="108926" x="2909888" y="3125788"/>
          <p14:tracePt t="108934" x="2901950" y="3117850"/>
          <p14:tracePt t="108942" x="2894013" y="3101975"/>
          <p14:tracePt t="108950" x="2886075" y="3094038"/>
          <p14:tracePt t="108958" x="2886075" y="3086100"/>
          <p14:tracePt t="108974" x="2878138" y="3078163"/>
          <p14:tracePt t="108990" x="2878138" y="3070225"/>
          <p14:tracePt t="108998" x="2878138" y="3062288"/>
          <p14:tracePt t="109014" x="2870200" y="3062288"/>
          <p14:tracePt t="109022" x="2870200" y="3054350"/>
          <p14:tracePt t="109030" x="2870200" y="3046413"/>
          <p14:tracePt t="109046" x="2870200" y="3030538"/>
          <p14:tracePt t="109054" x="2862263" y="3022600"/>
          <p14:tracePt t="109062" x="2862263" y="3006725"/>
          <p14:tracePt t="109070" x="2862263" y="2998788"/>
          <p14:tracePt t="109078" x="2862263" y="2967038"/>
          <p14:tracePt t="109086" x="2862263" y="2943225"/>
          <p14:tracePt t="109094" x="2862263" y="2919413"/>
          <p14:tracePt t="109102" x="2862263" y="2878138"/>
          <p14:tracePt t="109110" x="2862263" y="2838450"/>
          <p14:tracePt t="109118" x="2862263" y="2798763"/>
          <p14:tracePt t="109126" x="2862263" y="2751138"/>
          <p14:tracePt t="109134" x="2862263" y="2719388"/>
          <p14:tracePt t="109142" x="2862263" y="2679700"/>
          <p14:tracePt t="109150" x="2854325" y="2632075"/>
          <p14:tracePt t="109158" x="2854325" y="2592388"/>
          <p14:tracePt t="109166" x="2846388" y="2551113"/>
          <p14:tracePt t="109174" x="2838450" y="2511425"/>
          <p14:tracePt t="109182" x="2830513" y="2471738"/>
          <p14:tracePt t="109190" x="2830513" y="2439988"/>
          <p14:tracePt t="109198" x="2822575" y="2408238"/>
          <p14:tracePt t="109206" x="2822575" y="2376488"/>
          <p14:tracePt t="109214" x="2814638" y="2352675"/>
          <p14:tracePt t="109222" x="2814638" y="2336800"/>
          <p14:tracePt t="109230" x="2814638" y="2312988"/>
          <p14:tracePt t="109238" x="2806700" y="2289175"/>
          <p14:tracePt t="109246" x="2806700" y="2265363"/>
          <p14:tracePt t="109254" x="2798763" y="2249488"/>
          <p14:tracePt t="109262" x="2798763" y="2233613"/>
          <p14:tracePt t="109270" x="2790825" y="2216150"/>
          <p14:tracePt t="109278" x="2790825" y="2208213"/>
          <p14:tracePt t="109286" x="2790825" y="2184400"/>
          <p14:tracePt t="109294" x="2790825" y="2168525"/>
          <p14:tracePt t="109302" x="2790825" y="2152650"/>
          <p14:tracePt t="109310" x="2790825" y="2136775"/>
          <p14:tracePt t="109318" x="2782888" y="2128838"/>
          <p14:tracePt t="109326" x="2782888" y="2105025"/>
          <p14:tracePt t="109334" x="2782888" y="2097088"/>
          <p14:tracePt t="109342" x="2782888" y="2073275"/>
          <p14:tracePt t="109358" x="2782888" y="2057400"/>
          <p14:tracePt t="109374" x="2774950" y="2049463"/>
          <p14:tracePt t="109446" x="2774950" y="2041525"/>
          <p14:tracePt t="109462" x="2782888" y="2041525"/>
          <p14:tracePt t="109495" x="2790825" y="2033588"/>
          <p14:tracePt t="109502" x="2790825" y="2025650"/>
          <p14:tracePt t="109527" x="2798763" y="2025650"/>
          <p14:tracePt t="109558" x="2806700" y="2025650"/>
          <p14:tracePt t="109566" x="2806700" y="2017713"/>
          <p14:tracePt t="109606" x="2814638" y="2017713"/>
          <p14:tracePt t="109742" x="2822575" y="2017713"/>
          <p14:tracePt t="109766" x="2830513" y="2017713"/>
          <p14:tracePt t="109782" x="2846388" y="2025650"/>
          <p14:tracePt t="109798" x="2862263" y="2025650"/>
          <p14:tracePt t="109806" x="2870200" y="2025650"/>
          <p14:tracePt t="109814" x="2894013" y="2025650"/>
          <p14:tracePt t="109822" x="2925763" y="2025650"/>
          <p14:tracePt t="109830" x="2973388" y="2025650"/>
          <p14:tracePt t="109838" x="3005138" y="2025650"/>
          <p14:tracePt t="109846" x="3052763" y="2025650"/>
          <p14:tracePt t="109854" x="3109913" y="2017713"/>
          <p14:tracePt t="109862" x="3157538" y="2009775"/>
          <p14:tracePt t="109870" x="3205163" y="2009775"/>
          <p14:tracePt t="109878" x="3244850" y="2009775"/>
          <p14:tracePt t="109886" x="3284538" y="2001838"/>
          <p14:tracePt t="109894" x="3316288" y="2001838"/>
          <p14:tracePt t="109912" x="3363913" y="2001838"/>
          <p14:tracePt t="109918" x="3371850" y="2001838"/>
          <p14:tracePt t="109926" x="3379788" y="2001838"/>
          <p14:tracePt t="110014" x="3379788" y="2009775"/>
          <p14:tracePt t="110030" x="3387725" y="2009775"/>
          <p14:tracePt t="110046" x="3387725" y="2017713"/>
          <p14:tracePt t="110062" x="3387725" y="2033588"/>
          <p14:tracePt t="110070" x="3395663" y="2041525"/>
          <p14:tracePt t="110078" x="3395663" y="2057400"/>
          <p14:tracePt t="110086" x="3395663" y="2081213"/>
          <p14:tracePt t="110094" x="3395663" y="2097088"/>
          <p14:tracePt t="110102" x="3395663" y="2128838"/>
          <p14:tracePt t="110111" x="3395663" y="2160588"/>
          <p14:tracePt t="110118" x="3387725" y="2208213"/>
          <p14:tracePt t="110126" x="3379788" y="2265363"/>
          <p14:tracePt t="110134" x="3371850" y="2328863"/>
          <p14:tracePt t="110142" x="3363913" y="2392363"/>
          <p14:tracePt t="110150" x="3348038" y="2463800"/>
          <p14:tracePt t="110158" x="3348038" y="2543175"/>
          <p14:tracePt t="110166" x="3348038" y="2616200"/>
          <p14:tracePt t="110174" x="3348038" y="2703513"/>
          <p14:tracePt t="110182" x="3348038" y="2790825"/>
          <p14:tracePt t="110190" x="3348038" y="2886075"/>
          <p14:tracePt t="110198" x="3348038" y="2967038"/>
          <p14:tracePt t="110206" x="3348038" y="3046413"/>
          <p14:tracePt t="110214" x="3348038" y="3125788"/>
          <p14:tracePt t="110222" x="3348038" y="3189288"/>
          <p14:tracePt t="110230" x="3340100" y="3244850"/>
          <p14:tracePt t="110238" x="3340100" y="3309938"/>
          <p14:tracePt t="110246" x="3324225" y="3349625"/>
          <p14:tracePt t="110254" x="3316288" y="3373438"/>
          <p14:tracePt t="110262" x="3308350" y="3389313"/>
          <p14:tracePt t="110270" x="3300413" y="3397250"/>
          <p14:tracePt t="110278" x="3300413" y="3405188"/>
          <p14:tracePt t="110286" x="3292475" y="3413125"/>
          <p14:tracePt t="110358" x="3284538" y="3413125"/>
          <p14:tracePt t="110366" x="3268663" y="3421063"/>
          <p14:tracePt t="110374" x="3252788" y="3421063"/>
          <p14:tracePt t="110382" x="3228975" y="3429000"/>
          <p14:tracePt t="110390" x="3205163" y="3429000"/>
          <p14:tracePt t="110398" x="3173413" y="3436938"/>
          <p14:tracePt t="110406" x="3149600" y="3444875"/>
          <p14:tracePt t="110414" x="3100388" y="3452813"/>
          <p14:tracePt t="110422" x="3060700" y="3452813"/>
          <p14:tracePt t="110430" x="3005138" y="3452813"/>
          <p14:tracePt t="110438" x="2949575" y="3452813"/>
          <p14:tracePt t="110446" x="2894013" y="3452813"/>
          <p14:tracePt t="110454" x="2830513" y="3452813"/>
          <p14:tracePt t="110462" x="2767013" y="3452813"/>
          <p14:tracePt t="110470" x="2717800" y="3452813"/>
          <p14:tracePt t="110478" x="2654300" y="3452813"/>
          <p14:tracePt t="110486" x="2590800" y="3452813"/>
          <p14:tracePt t="110495" x="2527300" y="3452813"/>
          <p14:tracePt t="110502" x="2455863" y="3452813"/>
          <p14:tracePt t="110510" x="2392363" y="3452813"/>
          <p14:tracePt t="110518" x="2343150" y="3452813"/>
          <p14:tracePt t="110526" x="2287588" y="3452813"/>
          <p14:tracePt t="110534" x="2224088" y="3452813"/>
          <p14:tracePt t="110542" x="2168525" y="3452813"/>
          <p14:tracePt t="110550" x="2136775" y="3444875"/>
          <p14:tracePt t="110558" x="2097088" y="3436938"/>
          <p14:tracePt t="110566" x="2073275" y="3436938"/>
          <p14:tracePt t="110574" x="2057400" y="3436938"/>
          <p14:tracePt t="110582" x="2049463" y="3436938"/>
          <p14:tracePt t="110590" x="2041525" y="3436938"/>
          <p14:tracePt t="110622" x="2041525" y="3429000"/>
          <p14:tracePt t="110639" x="2041525" y="3421063"/>
          <p14:tracePt t="110646" x="2049463" y="3421063"/>
          <p14:tracePt t="110702" x="2057400" y="3421063"/>
          <p14:tracePt t="110734" x="2065338" y="3413125"/>
          <p14:tracePt t="110742" x="2081213" y="3413125"/>
          <p14:tracePt t="110750" x="2089150" y="3413125"/>
          <p14:tracePt t="110758" x="2105025" y="3413125"/>
          <p14:tracePt t="110766" x="2136775" y="3413125"/>
          <p14:tracePt t="110774" x="2168525" y="3413125"/>
          <p14:tracePt t="110782" x="2200275" y="3413125"/>
          <p14:tracePt t="110790" x="2247900" y="3413125"/>
          <p14:tracePt t="110798" x="2287588" y="3413125"/>
          <p14:tracePt t="110806" x="2343150" y="3413125"/>
          <p14:tracePt t="110814" x="2400300" y="3413125"/>
          <p14:tracePt t="110822" x="2447925" y="3413125"/>
          <p14:tracePt t="110830" x="2519363" y="3413125"/>
          <p14:tracePt t="110838" x="2590800" y="3413125"/>
          <p14:tracePt t="110846" x="2654300" y="3413125"/>
          <p14:tracePt t="110854" x="2725738" y="3413125"/>
          <p14:tracePt t="110862" x="2806700" y="3413125"/>
          <p14:tracePt t="110870" x="2878138" y="3413125"/>
          <p14:tracePt t="110878" x="2941638" y="3421063"/>
          <p14:tracePt t="110894" x="3092450" y="3429000"/>
          <p14:tracePt t="110902" x="3157538" y="3429000"/>
          <p14:tracePt t="110910" x="3244850" y="3429000"/>
          <p14:tracePt t="110918" x="3308350" y="3429000"/>
          <p14:tracePt t="110926" x="3371850" y="3436938"/>
          <p14:tracePt t="110933" x="3443288" y="3436938"/>
          <p14:tracePt t="110942" x="3508375" y="3436938"/>
          <p14:tracePt t="110950" x="3579813" y="3436938"/>
          <p14:tracePt t="110958" x="3651250" y="3444875"/>
          <p14:tracePt t="110966" x="3698875" y="3444875"/>
          <p14:tracePt t="110974" x="3754438" y="3444875"/>
          <p14:tracePt t="110982" x="3810000" y="3444875"/>
          <p14:tracePt t="110990" x="3851275" y="3444875"/>
          <p14:tracePt t="110998" x="3906838" y="3444875"/>
          <p14:tracePt t="111006" x="3946525" y="3444875"/>
          <p14:tracePt t="111014" x="3994150" y="3444875"/>
          <p14:tracePt t="111022" x="4041775" y="3444875"/>
          <p14:tracePt t="111030" x="4089400" y="3444875"/>
          <p14:tracePt t="111038" x="4129088" y="3444875"/>
          <p14:tracePt t="111046" x="4176713" y="3444875"/>
          <p14:tracePt t="111054" x="4217988" y="3452813"/>
          <p14:tracePt t="111062" x="4265613" y="3452813"/>
          <p14:tracePt t="111069" x="4305300" y="3452813"/>
          <p14:tracePt t="111078" x="4352925" y="3460750"/>
          <p14:tracePt t="111086" x="4392613" y="3460750"/>
          <p14:tracePt t="111093" x="4440238" y="3460750"/>
          <p14:tracePt t="111102" x="4479925" y="3460750"/>
          <p14:tracePt t="111110" x="4535488" y="3460750"/>
          <p14:tracePt t="111118" x="4576763" y="3460750"/>
          <p14:tracePt t="111126" x="4624388" y="3452813"/>
          <p14:tracePt t="111134" x="4664075" y="3452813"/>
          <p14:tracePt t="111142" x="4719638" y="3452813"/>
          <p14:tracePt t="111151" x="4767263" y="3452813"/>
          <p14:tracePt t="111158" x="4799013" y="3452813"/>
          <p14:tracePt t="111166" x="4838700" y="3452813"/>
          <p14:tracePt t="111174" x="4870450" y="3452813"/>
          <p14:tracePt t="111182" x="4910138" y="3452813"/>
          <p14:tracePt t="111190" x="4951413" y="3444875"/>
          <p14:tracePt t="111198" x="4999038" y="3444875"/>
          <p14:tracePt t="111206" x="5038725" y="3444875"/>
          <p14:tracePt t="111214" x="5078413" y="3444875"/>
          <p14:tracePt t="111222" x="5118100" y="3444875"/>
          <p14:tracePt t="111230" x="5149850" y="3444875"/>
          <p14:tracePt t="111238" x="5181600" y="3444875"/>
          <p14:tracePt t="111246" x="5213350" y="3444875"/>
          <p14:tracePt t="111254" x="5237163" y="3444875"/>
          <p14:tracePt t="111262" x="5268913" y="3444875"/>
          <p14:tracePt t="111270" x="5292725" y="3444875"/>
          <p14:tracePt t="111278" x="5318125" y="3444875"/>
          <p14:tracePt t="111286" x="5341938" y="3444875"/>
          <p14:tracePt t="111294" x="5365750" y="3444875"/>
          <p14:tracePt t="111302" x="5389563" y="3444875"/>
          <p14:tracePt t="111310" x="5413375" y="3444875"/>
          <p14:tracePt t="111318" x="5445125" y="3444875"/>
          <p14:tracePt t="111326" x="5468938" y="3444875"/>
          <p14:tracePt t="111334" x="5500688" y="3444875"/>
          <p14:tracePt t="111342" x="5532438" y="3444875"/>
          <p14:tracePt t="111350" x="5564188" y="3444875"/>
          <p14:tracePt t="111358" x="5595938" y="3444875"/>
          <p14:tracePt t="111366" x="5635625" y="3444875"/>
          <p14:tracePt t="111374" x="5667375" y="3444875"/>
          <p14:tracePt t="111382" x="5708650" y="3444875"/>
          <p14:tracePt t="111390" x="5740400" y="3444875"/>
          <p14:tracePt t="111398" x="5772150" y="3444875"/>
          <p14:tracePt t="111406" x="5803900" y="3444875"/>
          <p14:tracePt t="111414" x="5843588" y="3444875"/>
          <p14:tracePt t="111422" x="5883275" y="3444875"/>
          <p14:tracePt t="111430" x="5922963" y="3444875"/>
          <p14:tracePt t="111438" x="5970588" y="3444875"/>
          <p14:tracePt t="111446" x="6002338" y="3444875"/>
          <p14:tracePt t="111454" x="6043613" y="3444875"/>
          <p14:tracePt t="111462" x="6083300" y="3444875"/>
          <p14:tracePt t="111470" x="6115050" y="3444875"/>
          <p14:tracePt t="111478" x="6146800" y="3444875"/>
          <p14:tracePt t="111486" x="6178550" y="3444875"/>
          <p14:tracePt t="111495" x="6210300" y="3444875"/>
          <p14:tracePt t="111502" x="6234113" y="3444875"/>
          <p14:tracePt t="111510" x="6265863" y="3444875"/>
          <p14:tracePt t="111518" x="6289675" y="3444875"/>
          <p14:tracePt t="111526" x="6321425" y="3444875"/>
          <p14:tracePt t="111534" x="6353175" y="3444875"/>
          <p14:tracePt t="111542" x="6402388" y="3444875"/>
          <p14:tracePt t="111550" x="6426200" y="3444875"/>
          <p14:tracePt t="111558" x="6457950" y="3444875"/>
          <p14:tracePt t="111566" x="6489700" y="3444875"/>
          <p14:tracePt t="111574" x="6521450" y="3444875"/>
          <p14:tracePt t="111582" x="6553200" y="3444875"/>
          <p14:tracePt t="111590" x="6584950" y="3444875"/>
          <p14:tracePt t="111598" x="6616700" y="3444875"/>
          <p14:tracePt t="111606" x="6648450" y="3444875"/>
          <p14:tracePt t="111614" x="6672263" y="3444875"/>
          <p14:tracePt t="111622" x="6719888" y="3444875"/>
          <p14:tracePt t="111630" x="6751638" y="3444875"/>
          <p14:tracePt t="111638" x="6777038" y="3444875"/>
          <p14:tracePt t="111646" x="6808788" y="3452813"/>
          <p14:tracePt t="111654" x="6840538" y="3452813"/>
          <p14:tracePt t="111662" x="6864350" y="3452813"/>
          <p14:tracePt t="111670" x="6896100" y="3452813"/>
          <p14:tracePt t="111678" x="6919913" y="3452813"/>
          <p14:tracePt t="111686" x="6951663" y="3452813"/>
          <p14:tracePt t="111694" x="6975475" y="3452813"/>
          <p14:tracePt t="111702" x="6999288" y="3452813"/>
          <p14:tracePt t="111710" x="7023100" y="3452813"/>
          <p14:tracePt t="111718" x="7054850" y="3452813"/>
          <p14:tracePt t="111726" x="7078663" y="3452813"/>
          <p14:tracePt t="111734" x="7110413" y="3460750"/>
          <p14:tracePt t="111742" x="7135813" y="3460750"/>
          <p14:tracePt t="111750" x="7167563" y="3460750"/>
          <p14:tracePt t="111758" x="7183438" y="3460750"/>
          <p14:tracePt t="111766" x="7207250" y="3460750"/>
          <p14:tracePt t="111774" x="7223125" y="3468688"/>
          <p14:tracePt t="111782" x="7239000" y="3468688"/>
          <p14:tracePt t="111790" x="7254875" y="3468688"/>
          <p14:tracePt t="111798" x="7262813" y="3468688"/>
          <p14:tracePt t="111814" x="7270750" y="3468688"/>
          <p14:tracePt t="111822" x="7278688" y="3468688"/>
          <p14:tracePt t="111942" x="7278688" y="3476625"/>
          <p14:tracePt t="111966" x="7286625" y="3484563"/>
          <p14:tracePt t="111974" x="7286625" y="3492500"/>
          <p14:tracePt t="111998" x="7294563" y="3500438"/>
          <p14:tracePt t="112006" x="7302500" y="3508375"/>
          <p14:tracePt t="112030" x="7310438" y="3524250"/>
          <p14:tracePt t="112046" x="7310438" y="3532188"/>
          <p14:tracePt t="112054" x="7318375" y="3532188"/>
          <p14:tracePt t="112062" x="7318375" y="3540125"/>
          <p14:tracePt t="112070" x="7318375" y="3548063"/>
          <p14:tracePt t="112078" x="7326313" y="3548063"/>
          <p14:tracePt t="112086" x="7334250" y="3556000"/>
          <p14:tracePt t="112118" x="7334250" y="3563938"/>
          <p14:tracePt t="112414" x="7326313" y="3571875"/>
          <p14:tracePt t="112422" x="7326313" y="3579813"/>
          <p14:tracePt t="112446" x="7326313" y="3587750"/>
          <p14:tracePt t="112462" x="7318375" y="3595688"/>
          <p14:tracePt t="112470" x="7318375" y="3605213"/>
          <p14:tracePt t="112502" x="7310438" y="3613150"/>
          <p14:tracePt t="112518" x="7302500" y="3621088"/>
          <p14:tracePt t="112534" x="7302500" y="3636963"/>
          <p14:tracePt t="112550" x="7294563" y="3644900"/>
          <p14:tracePt t="112559" x="7294563" y="3652838"/>
          <p14:tracePt t="112566" x="7286625" y="3660775"/>
          <p14:tracePt t="112574" x="7286625" y="3676650"/>
          <p14:tracePt t="112582" x="7278688" y="3684588"/>
          <p14:tracePt t="112591" x="7278688" y="3692525"/>
          <p14:tracePt t="112598" x="7270750" y="3708400"/>
          <p14:tracePt t="112606" x="7262813" y="3724275"/>
          <p14:tracePt t="112614" x="7254875" y="3740150"/>
          <p14:tracePt t="112622" x="7254875" y="3756025"/>
          <p14:tracePt t="112630" x="7239000" y="3779838"/>
          <p14:tracePt t="112638" x="7231063" y="3803650"/>
          <p14:tracePt t="112646" x="7231063" y="3843338"/>
          <p14:tracePt t="112653" x="7215188" y="3867150"/>
          <p14:tracePt t="112662" x="7207250" y="3898900"/>
          <p14:tracePt t="112670" x="7191375" y="3938588"/>
          <p14:tracePt t="112678" x="7183438" y="3963988"/>
          <p14:tracePt t="112686" x="7167563" y="4003675"/>
          <p14:tracePt t="112694" x="7151688" y="4027488"/>
          <p14:tracePt t="112702" x="7143750" y="4043363"/>
          <p14:tracePt t="112710" x="7135813" y="4075113"/>
          <p14:tracePt t="112718" x="7118350" y="4106863"/>
          <p14:tracePt t="112726" x="7110413" y="4138613"/>
          <p14:tracePt t="112734" x="7110413" y="4162425"/>
          <p14:tracePt t="112742" x="7102475" y="4186238"/>
          <p14:tracePt t="112750" x="7086600" y="4217988"/>
          <p14:tracePt t="112758" x="7070725" y="4241800"/>
          <p14:tracePt t="112766" x="7062788" y="4273550"/>
          <p14:tracePt t="112774" x="7054850" y="4314825"/>
          <p14:tracePt t="112782" x="7038975" y="4338638"/>
          <p14:tracePt t="112790" x="7015163" y="4378325"/>
          <p14:tracePt t="112798" x="7007225" y="4410075"/>
          <p14:tracePt t="112806" x="6999288" y="4433888"/>
          <p14:tracePt t="112814" x="6983413" y="4465638"/>
          <p14:tracePt t="112822" x="6959600" y="4489450"/>
          <p14:tracePt t="112830" x="6951663" y="4521200"/>
          <p14:tracePt t="112839" x="6943725" y="4552950"/>
          <p14:tracePt t="112846" x="6927850" y="4584700"/>
          <p14:tracePt t="112854" x="6911975" y="4616450"/>
          <p14:tracePt t="112862" x="6896100" y="4641850"/>
          <p14:tracePt t="112870" x="6888163" y="4673600"/>
          <p14:tracePt t="112878" x="6872288" y="4713288"/>
          <p14:tracePt t="112895" x="6832600" y="4784725"/>
          <p14:tracePt t="112902" x="6800850" y="4832350"/>
          <p14:tracePt t="112910" x="6792913" y="4872038"/>
          <p14:tracePt t="112918" x="6759575" y="4919663"/>
          <p14:tracePt t="112926" x="6735763" y="4976813"/>
          <p14:tracePt t="112934" x="6711950" y="5024438"/>
          <p14:tracePt t="112942" x="6680200" y="5072063"/>
          <p14:tracePt t="112950" x="6656388" y="5119688"/>
          <p14:tracePt t="112958" x="6624638" y="5151438"/>
          <p14:tracePt t="112966" x="6608763" y="5191125"/>
          <p14:tracePt t="112974" x="6577013" y="5238750"/>
          <p14:tracePt t="112982" x="6553200" y="5262563"/>
          <p14:tracePt t="112990" x="6537325" y="5302250"/>
          <p14:tracePt t="112998" x="6521450" y="5343525"/>
          <p14:tracePt t="113006" x="6497638" y="5367338"/>
          <p14:tracePt t="113014" x="6481763" y="5399088"/>
          <p14:tracePt t="113022" x="6457950" y="5422900"/>
          <p14:tracePt t="113030" x="6442075" y="5446713"/>
          <p14:tracePt t="113038" x="6426200" y="5470525"/>
          <p14:tracePt t="113046" x="6410325" y="5494338"/>
          <p14:tracePt t="113054" x="6402388" y="5502275"/>
          <p14:tracePt t="113062" x="6384925" y="5518150"/>
          <p14:tracePt t="113070" x="6369050" y="5526088"/>
          <p14:tracePt t="113078" x="6361113" y="5534025"/>
          <p14:tracePt t="113086" x="6353175" y="5541963"/>
          <p14:tracePt t="113094" x="6337300" y="5549900"/>
          <p14:tracePt t="113102" x="6329363" y="5557838"/>
          <p14:tracePt t="113110" x="6313488" y="5557838"/>
          <p14:tracePt t="113118" x="6313488" y="5565775"/>
          <p14:tracePt t="113126" x="6297613" y="5573713"/>
          <p14:tracePt t="113134" x="6289675" y="5573713"/>
          <p14:tracePt t="113142" x="6273800" y="5581650"/>
          <p14:tracePt t="113150" x="6265863" y="5589588"/>
          <p14:tracePt t="113158" x="6249988" y="5589588"/>
          <p14:tracePt t="113174" x="6234113" y="5597525"/>
          <p14:tracePt t="113182" x="6234113" y="5605463"/>
          <p14:tracePt t="113190" x="6226175" y="5605463"/>
          <p14:tracePt t="113198" x="6210300" y="5605463"/>
          <p14:tracePt t="113206" x="6210300" y="5613400"/>
          <p14:tracePt t="113214" x="6202363" y="5613400"/>
          <p14:tracePt t="113222" x="6178550" y="5613400"/>
          <p14:tracePt t="113230" x="6170613" y="5621338"/>
          <p14:tracePt t="113238" x="6154738" y="5621338"/>
          <p14:tracePt t="113246" x="6138863" y="5629275"/>
          <p14:tracePt t="113254" x="6122988" y="5637213"/>
          <p14:tracePt t="113262" x="6099175" y="5637213"/>
          <p14:tracePt t="113270" x="6075363" y="5653088"/>
          <p14:tracePt t="113278" x="6051550" y="5653088"/>
          <p14:tracePt t="113286" x="6026150" y="5670550"/>
          <p14:tracePt t="113294" x="6002338" y="5670550"/>
          <p14:tracePt t="113302" x="5978525" y="5678488"/>
          <p14:tracePt t="113310" x="5954713" y="5686425"/>
          <p14:tracePt t="113318" x="5938838" y="5686425"/>
          <p14:tracePt t="113326" x="5922963" y="5694363"/>
          <p14:tracePt t="113334" x="5907088" y="5694363"/>
          <p14:tracePt t="113342" x="5899150" y="5694363"/>
          <p14:tracePt t="113350" x="5883275" y="5702300"/>
          <p14:tracePt t="113358" x="5875338" y="5702300"/>
          <p14:tracePt t="113366" x="5867400" y="5702300"/>
          <p14:tracePt t="113702" x="5875338" y="5702300"/>
          <p14:tracePt t="113709" x="5891213" y="5702300"/>
          <p14:tracePt t="113718" x="5899150" y="5702300"/>
          <p14:tracePt t="113726" x="5915025" y="5702300"/>
          <p14:tracePt t="113734" x="5922963" y="5702300"/>
          <p14:tracePt t="113742" x="5938838" y="5702300"/>
          <p14:tracePt t="113750" x="5954713" y="5702300"/>
          <p14:tracePt t="113758" x="5970588" y="5702300"/>
          <p14:tracePt t="113766" x="5986463" y="5702300"/>
          <p14:tracePt t="113774" x="6002338" y="5702300"/>
          <p14:tracePt t="113782" x="6026150" y="5702300"/>
          <p14:tracePt t="113790" x="6043613" y="5702300"/>
          <p14:tracePt t="113798" x="6067425" y="5694363"/>
          <p14:tracePt t="113806" x="6091238" y="5694363"/>
          <p14:tracePt t="113814" x="6107113" y="5694363"/>
          <p14:tracePt t="113822" x="6122988" y="5678488"/>
          <p14:tracePt t="113830" x="6146800" y="5678488"/>
          <p14:tracePt t="113838" x="6154738" y="5670550"/>
          <p14:tracePt t="113846" x="6170613" y="5670550"/>
          <p14:tracePt t="113854" x="6194425" y="5670550"/>
          <p14:tracePt t="113862" x="6202363" y="5662613"/>
          <p14:tracePt t="113870" x="6218238" y="5662613"/>
          <p14:tracePt t="113878" x="6226175" y="5662613"/>
          <p14:tracePt t="113895" x="6273800" y="5653088"/>
          <p14:tracePt t="113902" x="6281738" y="5653088"/>
          <p14:tracePt t="113910" x="6305550" y="5653088"/>
          <p14:tracePt t="113918" x="6313488" y="5653088"/>
          <p14:tracePt t="113926" x="6337300" y="5645150"/>
          <p14:tracePt t="113934" x="6353175" y="5645150"/>
          <p14:tracePt t="113942" x="6369050" y="5637213"/>
          <p14:tracePt t="113950" x="6384925" y="5637213"/>
          <p14:tracePt t="113958" x="6402388" y="5637213"/>
          <p14:tracePt t="113966" x="6410325" y="5637213"/>
          <p14:tracePt t="113974" x="6434138" y="5629275"/>
          <p14:tracePt t="113982" x="6442075" y="5629275"/>
          <p14:tracePt t="113990" x="6457950" y="5629275"/>
          <p14:tracePt t="113998" x="6473825" y="5629275"/>
          <p14:tracePt t="114006" x="6497638" y="5621338"/>
          <p14:tracePt t="114014" x="6513513" y="5621338"/>
          <p14:tracePt t="114022" x="6537325" y="5613400"/>
          <p14:tracePt t="114030" x="6561138" y="5613400"/>
          <p14:tracePt t="114038" x="6577013" y="5613400"/>
          <p14:tracePt t="114046" x="6600825" y="5605463"/>
          <p14:tracePt t="114054" x="6616700" y="5597525"/>
          <p14:tracePt t="114062" x="6632575" y="5597525"/>
          <p14:tracePt t="114070" x="6648450" y="5589588"/>
          <p14:tracePt t="114078" x="6672263" y="5589588"/>
          <p14:tracePt t="114086" x="6688138" y="5589588"/>
          <p14:tracePt t="114094" x="6696075" y="5589588"/>
          <p14:tracePt t="114102" x="6719888" y="5589588"/>
          <p14:tracePt t="114110" x="6735763" y="5589588"/>
          <p14:tracePt t="114118" x="6759575" y="5589588"/>
          <p14:tracePt t="114126" x="6777038" y="5589588"/>
          <p14:tracePt t="114134" x="6800850" y="5589588"/>
          <p14:tracePt t="114142" x="6824663" y="5589588"/>
          <p14:tracePt t="114150" x="6856413" y="5589588"/>
          <p14:tracePt t="114158" x="6880225" y="5589588"/>
          <p14:tracePt t="114166" x="6911975" y="5589588"/>
          <p14:tracePt t="114174" x="6943725" y="5589588"/>
          <p14:tracePt t="114182" x="6967538" y="5589588"/>
          <p14:tracePt t="114190" x="6991350" y="5589588"/>
          <p14:tracePt t="114198" x="7015163" y="5589588"/>
          <p14:tracePt t="114206" x="7038975" y="5589588"/>
          <p14:tracePt t="114213" x="7062788" y="5589588"/>
          <p14:tracePt t="114222" x="7094538" y="5589588"/>
          <p14:tracePt t="114230" x="7110413" y="5589588"/>
          <p14:tracePt t="114238" x="7143750" y="5589588"/>
          <p14:tracePt t="114246" x="7175500" y="5589588"/>
          <p14:tracePt t="114254" x="7199313" y="5589588"/>
          <p14:tracePt t="114262" x="7231063" y="5589588"/>
          <p14:tracePt t="114270" x="7270750" y="5589588"/>
          <p14:tracePt t="114277" x="7294563" y="5589588"/>
          <p14:tracePt t="114286" x="7318375" y="5589588"/>
          <p14:tracePt t="114294" x="7342188" y="5589588"/>
          <p14:tracePt t="114302" x="7366000" y="5589588"/>
          <p14:tracePt t="114310" x="7381875" y="5589588"/>
          <p14:tracePt t="114318" x="7405688" y="5589588"/>
          <p14:tracePt t="114326" x="7421563" y="5589588"/>
          <p14:tracePt t="114334" x="7429500" y="5589588"/>
          <p14:tracePt t="114342" x="7437438" y="5589588"/>
          <p14:tracePt t="114350" x="7453313" y="5589588"/>
          <p14:tracePt t="114398" x="7453313" y="5597525"/>
          <p14:tracePt t="114406" x="7453313" y="5605463"/>
          <p14:tracePt t="114414" x="7445375" y="5605463"/>
          <p14:tracePt t="114422" x="7437438" y="5613400"/>
          <p14:tracePt t="114430" x="7429500" y="5621338"/>
          <p14:tracePt t="114438" x="7413625" y="5629275"/>
          <p14:tracePt t="114446" x="7389813" y="5637213"/>
          <p14:tracePt t="114454" x="7366000" y="5645150"/>
          <p14:tracePt t="114462" x="7342188" y="5653088"/>
          <p14:tracePt t="114470" x="7294563" y="5670550"/>
          <p14:tracePt t="114478" x="7254875" y="5686425"/>
          <p14:tracePt t="114486" x="7215188" y="5702300"/>
          <p14:tracePt t="114495" x="7159625" y="5710238"/>
          <p14:tracePt t="114502" x="7102475" y="5726113"/>
          <p14:tracePt t="114510" x="7038975" y="5734050"/>
          <p14:tracePt t="114518" x="6967538" y="5741988"/>
          <p14:tracePt t="114526" x="6888163" y="5741988"/>
          <p14:tracePt t="114534" x="6816725" y="5749925"/>
          <p14:tracePt t="114541" x="6727825" y="5757863"/>
          <p14:tracePt t="114550" x="6632575" y="5757863"/>
          <p14:tracePt t="114558" x="6521450" y="5757863"/>
          <p14:tracePt t="114566" x="6410325" y="5765800"/>
          <p14:tracePt t="114574" x="6297613" y="5773738"/>
          <p14:tracePt t="114582" x="6162675" y="5773738"/>
          <p14:tracePt t="114590" x="6026150" y="5781675"/>
          <p14:tracePt t="114598" x="5915025" y="5789613"/>
          <p14:tracePt t="114606" x="5795963" y="5789613"/>
          <p14:tracePt t="114614" x="5692775" y="5789613"/>
          <p14:tracePt t="114622" x="5588000" y="5789613"/>
          <p14:tracePt t="114630" x="5468938" y="5789613"/>
          <p14:tracePt t="114638" x="5365750" y="5805488"/>
          <p14:tracePt t="114646" x="5268913" y="5805488"/>
          <p14:tracePt t="114654" x="5149850" y="5813425"/>
          <p14:tracePt t="114662" x="5070475" y="5813425"/>
          <p14:tracePt t="114670" x="4975225" y="5821363"/>
          <p14:tracePt t="114678" x="4886325" y="5821363"/>
          <p14:tracePt t="114686" x="4799013" y="5829300"/>
          <p14:tracePt t="114694" x="4727575" y="5829300"/>
          <p14:tracePt t="114702" x="4656138" y="5829300"/>
          <p14:tracePt t="114710" x="4576763" y="5837238"/>
          <p14:tracePt t="114718" x="4511675" y="5845175"/>
          <p14:tracePt t="114726" x="4456113" y="5853113"/>
          <p14:tracePt t="114734" x="4416425" y="5861050"/>
          <p14:tracePt t="114742" x="4360863" y="5868988"/>
          <p14:tracePt t="114750" x="4313238" y="5876925"/>
          <p14:tracePt t="114758" x="4265613" y="5892800"/>
          <p14:tracePt t="114766" x="4233863" y="5900738"/>
          <p14:tracePt t="114774" x="4200525" y="5900738"/>
          <p14:tracePt t="114782" x="4160838" y="5908675"/>
          <p14:tracePt t="114790" x="4129088" y="5924550"/>
          <p14:tracePt t="114798" x="4081463" y="5940425"/>
          <p14:tracePt t="114806" x="4033838" y="5956300"/>
          <p14:tracePt t="114814" x="3994150" y="5964238"/>
          <p14:tracePt t="114822" x="3946525" y="5988050"/>
          <p14:tracePt t="114830" x="3890963" y="5995988"/>
          <p14:tracePt t="114838" x="3843338" y="6013450"/>
          <p14:tracePt t="114846" x="3786188" y="6029325"/>
          <p14:tracePt t="114854" x="3722688" y="6045200"/>
          <p14:tracePt t="114862" x="3667125" y="6061075"/>
          <p14:tracePt t="114869" x="3611563" y="6069013"/>
          <p14:tracePt t="114878" x="3556000" y="6084888"/>
          <p14:tracePt t="114894" x="3443288" y="6108700"/>
          <p14:tracePt t="114902" x="3387725" y="6116638"/>
          <p14:tracePt t="114910" x="3332163" y="6124575"/>
          <p14:tracePt t="114918" x="3276600" y="6132513"/>
          <p14:tracePt t="114926" x="3228975" y="6132513"/>
          <p14:tracePt t="114934" x="3173413" y="6140450"/>
          <p14:tracePt t="114942" x="3125788" y="6148388"/>
          <p14:tracePt t="114950" x="3060700" y="6148388"/>
          <p14:tracePt t="114958" x="3013075" y="6156325"/>
          <p14:tracePt t="114966" x="2973388" y="6164263"/>
          <p14:tracePt t="114974" x="2941638" y="6164263"/>
          <p14:tracePt t="114982" x="2886075" y="6172200"/>
          <p14:tracePt t="114990" x="2846388" y="6172200"/>
          <p14:tracePt t="114998" x="2814638" y="6172200"/>
          <p14:tracePt t="115006" x="2782888" y="6180138"/>
          <p14:tracePt t="115014" x="2759075" y="6180138"/>
          <p14:tracePt t="115022" x="2733675" y="6196013"/>
          <p14:tracePt t="115030" x="2717800" y="6196013"/>
          <p14:tracePt t="115038" x="2693988" y="6203950"/>
          <p14:tracePt t="115046" x="2686050" y="6203950"/>
          <p14:tracePt t="115054" x="2670175" y="6203950"/>
          <p14:tracePt t="115062" x="2662238" y="6211888"/>
          <p14:tracePt t="115070" x="2646363" y="6219825"/>
          <p14:tracePt t="115078" x="2638425" y="6219825"/>
          <p14:tracePt t="115094" x="2630488" y="6219825"/>
          <p14:tracePt t="115102" x="2630488" y="6227763"/>
          <p14:tracePt t="115174" x="2638425" y="6227763"/>
          <p14:tracePt t="115182" x="2654300" y="6219825"/>
          <p14:tracePt t="115190" x="2662238" y="6219825"/>
          <p14:tracePt t="115198" x="2678113" y="6219825"/>
          <p14:tracePt t="115206" x="2693988" y="6203950"/>
          <p14:tracePt t="115214" x="2717800" y="6203950"/>
          <p14:tracePt t="115222" x="2733675" y="6203950"/>
          <p14:tracePt t="115230" x="2767013" y="6196013"/>
          <p14:tracePt t="115238" x="2790825" y="6196013"/>
          <p14:tracePt t="115246" x="2830513" y="6188075"/>
          <p14:tracePt t="115254" x="2878138" y="6188075"/>
          <p14:tracePt t="115262" x="2917825" y="6188075"/>
          <p14:tracePt t="115270" x="2981325" y="6188075"/>
          <p14:tracePt t="115278" x="3036888" y="6188075"/>
          <p14:tracePt t="115286" x="3100388" y="6188075"/>
          <p14:tracePt t="115293" x="3165475" y="6188075"/>
          <p14:tracePt t="115302" x="3221038" y="6188075"/>
          <p14:tracePt t="115310" x="3276600" y="6188075"/>
          <p14:tracePt t="115318" x="3324225" y="6188075"/>
          <p14:tracePt t="115327" x="3379788" y="6196013"/>
          <p14:tracePt t="115334" x="3435350" y="6196013"/>
          <p14:tracePt t="115342" x="3500438" y="6196013"/>
          <p14:tracePt t="115350" x="3556000" y="6196013"/>
          <p14:tracePt t="115358" x="3603625" y="6196013"/>
          <p14:tracePt t="115366" x="3659188" y="6196013"/>
          <p14:tracePt t="115374" x="3714750" y="6203950"/>
          <p14:tracePt t="115382" x="3770313" y="6203950"/>
          <p14:tracePt t="115390" x="3833813" y="6203950"/>
          <p14:tracePt t="115398" x="3883025" y="6203950"/>
          <p14:tracePt t="115406" x="3930650" y="6203950"/>
          <p14:tracePt t="115414" x="3986213" y="6203950"/>
          <p14:tracePt t="115422" x="4033838" y="6203950"/>
          <p14:tracePt t="115430" x="4065588" y="6203950"/>
          <p14:tracePt t="115438" x="4121150" y="6203950"/>
          <p14:tracePt t="115446" x="4152900" y="6203950"/>
          <p14:tracePt t="115454" x="4192588" y="6211888"/>
          <p14:tracePt t="115462" x="4225925" y="6211888"/>
          <p14:tracePt t="115470" x="4249738" y="6211888"/>
          <p14:tracePt t="115478" x="4281488" y="6211888"/>
          <p14:tracePt t="115486" x="4305300" y="6211888"/>
          <p14:tracePt t="115494" x="4329113" y="6211888"/>
          <p14:tracePt t="115502" x="4352925" y="6211888"/>
          <p14:tracePt t="115510" x="4368800" y="6211888"/>
          <p14:tracePt t="115518" x="4392613" y="6211888"/>
          <p14:tracePt t="115527" x="4416425" y="6211888"/>
          <p14:tracePt t="115534" x="4432300" y="6211888"/>
          <p14:tracePt t="115542" x="4456113" y="6211888"/>
          <p14:tracePt t="115550" x="4479925" y="6211888"/>
          <p14:tracePt t="115558" x="4503738" y="6211888"/>
          <p14:tracePt t="115566" x="4527550" y="6211888"/>
          <p14:tracePt t="115574" x="4551363" y="6211888"/>
          <p14:tracePt t="115582" x="4576763" y="6211888"/>
          <p14:tracePt t="115591" x="4600575" y="6211888"/>
          <p14:tracePt t="115598" x="4624388" y="6211888"/>
          <p14:tracePt t="115606" x="4648200" y="6211888"/>
          <p14:tracePt t="115614" x="4672013" y="6203950"/>
          <p14:tracePt t="115622" x="4695825" y="6203950"/>
          <p14:tracePt t="115630" x="4719638" y="6203950"/>
          <p14:tracePt t="115638" x="4743450" y="6203950"/>
          <p14:tracePt t="115646" x="4767263" y="6203950"/>
          <p14:tracePt t="115653" x="4791075" y="6203950"/>
          <p14:tracePt t="115662" x="4814888" y="6203950"/>
          <p14:tracePt t="115670" x="4838700" y="6203950"/>
          <p14:tracePt t="115678" x="4870450" y="6203950"/>
          <p14:tracePt t="115686" x="4886325" y="6203950"/>
          <p14:tracePt t="115694" x="4918075" y="6203950"/>
          <p14:tracePt t="115702" x="4943475" y="6203950"/>
          <p14:tracePt t="115710" x="4959350" y="6196013"/>
          <p14:tracePt t="115718" x="4983163" y="6196013"/>
          <p14:tracePt t="115726" x="4999038" y="6196013"/>
          <p14:tracePt t="115734" x="5014913" y="6196013"/>
          <p14:tracePt t="115742" x="5030788" y="6196013"/>
          <p14:tracePt t="115750" x="5054600" y="6196013"/>
          <p14:tracePt t="115758" x="5070475" y="6196013"/>
          <p14:tracePt t="115766" x="5094288" y="6188075"/>
          <p14:tracePt t="115774" x="5110163" y="6188075"/>
          <p14:tracePt t="115782" x="5133975" y="6188075"/>
          <p14:tracePt t="115790" x="5149850" y="6188075"/>
          <p14:tracePt t="115798" x="5173663" y="6188075"/>
          <p14:tracePt t="115806" x="5181600" y="6180138"/>
          <p14:tracePt t="115814" x="5197475" y="6180138"/>
          <p14:tracePt t="115822" x="5213350" y="6180138"/>
          <p14:tracePt t="115830" x="5229225" y="6180138"/>
          <p14:tracePt t="115838" x="5245100" y="6172200"/>
          <p14:tracePt t="115846" x="5276850" y="6172200"/>
          <p14:tracePt t="115854" x="5300663" y="6172200"/>
          <p14:tracePt t="115862" x="5318125" y="6164263"/>
          <p14:tracePt t="115870" x="5334000" y="6164263"/>
          <p14:tracePt t="115878" x="5349875" y="6156325"/>
          <p14:tracePt t="115886" x="5373688" y="6156325"/>
          <p14:tracePt t="115894" x="5397500" y="6156325"/>
          <p14:tracePt t="115902" x="5421313" y="6156325"/>
          <p14:tracePt t="115910" x="5445125" y="6156325"/>
          <p14:tracePt t="115918" x="5461000" y="6156325"/>
          <p14:tracePt t="115927" x="5484813" y="6156325"/>
          <p14:tracePt t="115934" x="5500688" y="6156325"/>
          <p14:tracePt t="115942" x="5516563" y="6156325"/>
          <p14:tracePt t="115950" x="5532438" y="6156325"/>
          <p14:tracePt t="115958" x="5548313" y="6156325"/>
          <p14:tracePt t="115966" x="5564188" y="6148388"/>
          <p14:tracePt t="115974" x="5588000" y="6148388"/>
          <p14:tracePt t="115982" x="5603875" y="6148388"/>
          <p14:tracePt t="115990" x="5619750" y="6148388"/>
          <p14:tracePt t="115998" x="5635625" y="6148388"/>
          <p14:tracePt t="116006" x="5651500" y="6148388"/>
          <p14:tracePt t="116014" x="5667375" y="6140450"/>
          <p14:tracePt t="116022" x="5684838" y="6140450"/>
          <p14:tracePt t="116030" x="5700713" y="6140450"/>
          <p14:tracePt t="116038" x="5708650" y="6140450"/>
          <p14:tracePt t="116046" x="5716588" y="6140450"/>
          <p14:tracePt t="116054" x="5732463" y="6140450"/>
          <p14:tracePt t="116061" x="5748338" y="6140450"/>
          <p14:tracePt t="116070" x="5764213" y="6140450"/>
          <p14:tracePt t="116078" x="5772150" y="6140450"/>
          <p14:tracePt t="116086" x="5795963" y="6140450"/>
          <p14:tracePt t="116094" x="5803900" y="6140450"/>
          <p14:tracePt t="116102" x="5827713" y="6140450"/>
          <p14:tracePt t="116110" x="5851525" y="6140450"/>
          <p14:tracePt t="116118" x="5883275" y="6140450"/>
          <p14:tracePt t="116126" x="5899150" y="6140450"/>
          <p14:tracePt t="116134" x="5922963" y="6140450"/>
          <p14:tracePt t="116142" x="5946775" y="6140450"/>
          <p14:tracePt t="116150" x="5970588" y="6140450"/>
          <p14:tracePt t="116158" x="5994400" y="6140450"/>
          <p14:tracePt t="116166" x="6010275" y="6140450"/>
          <p14:tracePt t="116174" x="6026150" y="6132513"/>
          <p14:tracePt t="116181" x="6043613" y="6132513"/>
          <p14:tracePt t="116190" x="6067425" y="6132513"/>
          <p14:tracePt t="116198" x="6075363" y="6132513"/>
          <p14:tracePt t="116206" x="6083300" y="6132513"/>
          <p14:tracePt t="116214" x="6091238" y="6132513"/>
          <p14:tracePt t="116222" x="6091238" y="6124575"/>
          <p14:tracePt t="117702" x="6075363" y="6124575"/>
          <p14:tracePt t="117718" x="6067425" y="6108700"/>
          <p14:tracePt t="117726" x="6067425" y="6092825"/>
          <p14:tracePt t="117734" x="6051550" y="6084888"/>
          <p14:tracePt t="117742" x="6051550" y="6076950"/>
          <p14:tracePt t="117750" x="6034088" y="6076950"/>
          <p14:tracePt t="128974" x="6002338" y="6084888"/>
          <p14:tracePt t="128982" x="5922963" y="6116638"/>
          <p14:tracePt t="128990" x="5803900" y="6180138"/>
          <p14:tracePt t="128998" x="5716588" y="6211888"/>
          <p14:tracePt t="129006" x="5700713" y="6227763"/>
          <p14:tracePt t="129014" x="5700713" y="6243638"/>
          <p14:tracePt t="129022" x="5716588" y="6251575"/>
          <p14:tracePt t="129029" x="5748338" y="6275388"/>
          <p14:tracePt t="129038" x="5788025" y="6291263"/>
          <p14:tracePt t="129045" x="5819775" y="6291263"/>
          <p14:tracePt t="129054" x="5851525" y="6251575"/>
          <p14:tracePt t="129061" x="5891213" y="6124575"/>
          <p14:tracePt t="129070" x="5915025" y="5900738"/>
          <p14:tracePt t="129077" x="5938838" y="5629275"/>
          <p14:tracePt t="129086" x="5970588" y="5319713"/>
          <p14:tracePt t="129093" x="5994400" y="5048250"/>
          <p14:tracePt t="129102" x="5994400" y="4856163"/>
          <p14:tracePt t="129110" x="5994400" y="4768850"/>
          <p14:tracePt t="129470" x="6010275" y="4768850"/>
          <p14:tracePt t="129486" x="6018213" y="4768850"/>
          <p14:tracePt t="129493" x="6026150" y="4768850"/>
          <p14:tracePt t="129502" x="6034088" y="4768850"/>
          <p14:tracePt t="129509" x="6051550" y="4784725"/>
          <p14:tracePt t="129518" x="6067425" y="4800600"/>
          <p14:tracePt t="129525" x="6083300" y="4816475"/>
          <p14:tracePt t="129534" x="6099175" y="4832350"/>
          <p14:tracePt t="129542" x="6115050" y="4848225"/>
          <p14:tracePt t="129550" x="6130925" y="4864100"/>
          <p14:tracePt t="129558" x="6130925" y="4887913"/>
          <p14:tracePt t="129566" x="6146800" y="4903788"/>
          <p14:tracePt t="129573" x="6146800" y="4919663"/>
          <p14:tracePt t="129582" x="6146800" y="4951413"/>
          <p14:tracePt t="129590" x="6146800" y="4976813"/>
          <p14:tracePt t="129598" x="6146800" y="5008563"/>
          <p14:tracePt t="129606" x="6146800" y="5032375"/>
          <p14:tracePt t="129613" x="6146800" y="5056188"/>
          <p14:tracePt t="129622" x="6146800" y="5072063"/>
          <p14:tracePt t="129630" x="6146800" y="5080000"/>
          <p14:tracePt t="129638" x="6154738" y="5095875"/>
          <p14:tracePt t="129645" x="6162675" y="5119688"/>
          <p14:tracePt t="129654" x="6162675" y="5127625"/>
          <p14:tracePt t="129661" x="6162675" y="5135563"/>
          <p14:tracePt t="129670" x="6162675" y="5143500"/>
          <p14:tracePt t="129678" x="6162675" y="5151438"/>
          <p14:tracePt t="129693" x="6162675" y="5159375"/>
          <p14:tracePt t="129702" x="6162675" y="5183188"/>
          <p14:tracePt t="129718" x="6162675" y="5199063"/>
          <p14:tracePt t="129726" x="6178550" y="5207000"/>
          <p14:tracePt t="129734" x="6178550" y="5222875"/>
          <p14:tracePt t="129742" x="6186488" y="5238750"/>
          <p14:tracePt t="129750" x="6202363" y="5246688"/>
          <p14:tracePt t="129758" x="6210300" y="5270500"/>
          <p14:tracePt t="129766" x="6226175" y="5286375"/>
          <p14:tracePt t="129774" x="6234113" y="5294313"/>
          <p14:tracePt t="129782" x="6249988" y="5319713"/>
          <p14:tracePt t="129790" x="6249988" y="5335588"/>
          <p14:tracePt t="129798" x="6265863" y="5343525"/>
          <p14:tracePt t="129806" x="6281738" y="5359400"/>
          <p14:tracePt t="129814" x="6297613" y="5375275"/>
          <p14:tracePt t="129822" x="6321425" y="5383213"/>
          <p14:tracePt t="129830" x="6337300" y="5391150"/>
          <p14:tracePt t="129838" x="6353175" y="5407025"/>
          <p14:tracePt t="129845" x="6376988" y="5414963"/>
          <p14:tracePt t="129853" x="6410325" y="5430838"/>
          <p14:tracePt t="129861" x="6434138" y="5446713"/>
          <p14:tracePt t="129870" x="6465888" y="5446713"/>
          <p14:tracePt t="129877" x="6497638" y="5462588"/>
          <p14:tracePt t="129886" x="6521450" y="5478463"/>
          <p14:tracePt t="129893" x="6553200" y="5494338"/>
          <p14:tracePt t="129902" x="6592888" y="5502275"/>
          <p14:tracePt t="129910" x="6624638" y="5518150"/>
          <p14:tracePt t="129927" x="6696075" y="5549900"/>
          <p14:tracePt t="129933" x="6743700" y="5565775"/>
          <p14:tracePt t="129942" x="6792913" y="5573713"/>
          <p14:tracePt t="129950" x="6840538" y="5597525"/>
          <p14:tracePt t="129957" x="6880225" y="5605463"/>
          <p14:tracePt t="129966" x="6927850" y="5605463"/>
          <p14:tracePt t="129974" x="6975475" y="5613400"/>
          <p14:tracePt t="129982" x="7015163" y="5621338"/>
          <p14:tracePt t="129990" x="7062788" y="5629275"/>
          <p14:tracePt t="129998" x="7102475" y="5637213"/>
          <p14:tracePt t="130006" x="7151688" y="5637213"/>
          <p14:tracePt t="130014" x="7207250" y="5645150"/>
          <p14:tracePt t="130022" x="7246938" y="5653088"/>
          <p14:tracePt t="130030" x="7302500" y="5653088"/>
          <p14:tracePt t="130038" x="7358063" y="5670550"/>
          <p14:tracePt t="130045" x="7413625" y="5670550"/>
          <p14:tracePt t="130053" x="7469188" y="5678488"/>
          <p14:tracePt t="130061" x="7518400" y="5678488"/>
          <p14:tracePt t="130069" x="7573963" y="5686425"/>
          <p14:tracePt t="130077" x="7621588" y="5686425"/>
          <p14:tracePt t="130086" x="7669213" y="5686425"/>
          <p14:tracePt t="130093" x="7716838" y="5686425"/>
          <p14:tracePt t="130101" x="7748588" y="5686425"/>
          <p14:tracePt t="130109" x="7780338" y="5686425"/>
          <p14:tracePt t="130118" x="7812088" y="5686425"/>
          <p14:tracePt t="130126" x="7851775" y="5678488"/>
          <p14:tracePt t="130134" x="7869238" y="5678488"/>
          <p14:tracePt t="130142" x="7885113" y="5670550"/>
          <p14:tracePt t="130149" x="7900988" y="5662613"/>
          <p14:tracePt t="130158" x="7908925" y="5662613"/>
          <p14:tracePt t="130166" x="7916863" y="5645150"/>
          <p14:tracePt t="130174" x="7924800" y="5645150"/>
          <p14:tracePt t="130182" x="7924800" y="5637213"/>
          <p14:tracePt t="130190" x="7932738" y="5637213"/>
          <p14:tracePt t="130198" x="7932738" y="5629275"/>
          <p14:tracePt t="130214" x="7932738" y="5621338"/>
          <p14:tracePt t="130222" x="7940675" y="5621338"/>
          <p14:tracePt t="130230" x="7940675" y="5613400"/>
          <p14:tracePt t="130366" x="7948613" y="5605463"/>
          <p14:tracePt t="130382" x="7956550" y="5597525"/>
          <p14:tracePt t="130398" x="7964488" y="5581650"/>
          <p14:tracePt t="130413" x="7972425" y="5573713"/>
          <p14:tracePt t="130422" x="7980363" y="5565775"/>
          <p14:tracePt t="130430" x="7980363" y="5557838"/>
          <p14:tracePt t="130454" x="7980363" y="5549900"/>
          <p14:tracePt t="130558" x="7988300" y="5565775"/>
          <p14:tracePt t="130565" x="7988300" y="5573713"/>
          <p14:tracePt t="130574" x="7996238" y="5589588"/>
          <p14:tracePt t="130590" x="8004175" y="5597525"/>
          <p14:tracePt t="130597" x="8012113" y="5605463"/>
          <p14:tracePt t="130606" x="8020050" y="5605463"/>
          <p14:tracePt t="130613" x="8020050" y="5613400"/>
          <p14:tracePt t="130622" x="8035925" y="5613400"/>
          <p14:tracePt t="130645" x="8035925" y="5621338"/>
          <p14:tracePt t="130750" x="8043863" y="5621338"/>
          <p14:tracePt t="130918" x="8043863" y="5629275"/>
          <p14:tracePt t="130934" x="8043863" y="5637213"/>
          <p14:tracePt t="135942" x="8035925" y="5637213"/>
          <p14:tracePt t="135949" x="8027988" y="5637213"/>
          <p14:tracePt t="135966" x="8020050" y="5637213"/>
          <p14:tracePt t="136182" x="7996238" y="5637213"/>
          <p14:tracePt t="136189" x="7972425" y="5637213"/>
          <p14:tracePt t="136197" x="7924800" y="5645150"/>
          <p14:tracePt t="136205" x="7843838" y="5645150"/>
          <p14:tracePt t="136213" x="7748588" y="5645150"/>
          <p14:tracePt t="136221" x="7653338" y="5653088"/>
          <p14:tracePt t="136229" x="7518400" y="5670550"/>
          <p14:tracePt t="136237" x="7405688" y="5670550"/>
          <p14:tracePt t="136245" x="7310438" y="5670550"/>
          <p14:tracePt t="136254" x="7239000" y="5670550"/>
          <p14:tracePt t="136262" x="7159625" y="5662613"/>
          <p14:tracePt t="136269" x="7086600" y="5653088"/>
          <p14:tracePt t="136277" x="6999288" y="5629275"/>
          <p14:tracePt t="136285" x="6919913" y="5605463"/>
          <p14:tracePt t="136293" x="6848475" y="5589588"/>
          <p14:tracePt t="136302" x="6759575" y="5565775"/>
          <p14:tracePt t="136309" x="6680200" y="5549900"/>
          <p14:tracePt t="136317" x="6616700" y="5526088"/>
          <p14:tracePt t="136325" x="6553200" y="5518150"/>
          <p14:tracePt t="136333" x="6505575" y="5510213"/>
          <p14:tracePt t="136342" x="6473825" y="5510213"/>
          <p14:tracePt t="136349" x="6465888" y="5510213"/>
          <p14:tracePt t="136357" x="6457950" y="5510213"/>
          <p14:tracePt t="136373" x="6450013" y="5510213"/>
          <p14:tracePt t="138078" x="6450013" y="5518150"/>
          <p14:tracePt t="138085" x="6457950" y="5534025"/>
          <p14:tracePt t="138101" x="6457950" y="5541963"/>
          <p14:tracePt t="138142" x="6457950" y="5549900"/>
          <p14:tracePt t="140509" x="6465888" y="5549900"/>
          <p14:tracePt t="140517" x="6465888" y="5541963"/>
          <p14:tracePt t="140525" x="6473825" y="5541963"/>
          <p14:tracePt t="141358" x="6473825" y="5526088"/>
          <p14:tracePt t="141365" x="6473825" y="5518150"/>
          <p14:tracePt t="141390" x="6473825" y="5510213"/>
          <p14:tracePt t="141398" x="6473825" y="5502275"/>
          <p14:tracePt t="141405" x="6473825" y="5494338"/>
          <p14:tracePt t="141414" x="6465888" y="5494338"/>
          <p14:tracePt t="141429" x="6465888" y="5486400"/>
          <p14:tracePt t="142110" x="6465888" y="5478463"/>
          <p14:tracePt t="142117" x="6465888" y="5462588"/>
          <p14:tracePt t="142125" x="6481763" y="5462588"/>
          <p14:tracePt t="142133" x="6513513" y="5438775"/>
          <p14:tracePt t="142142" x="6537325" y="5399088"/>
          <p14:tracePt t="142149" x="6569075" y="5343525"/>
          <p14:tracePt t="142157" x="6608763" y="5262563"/>
          <p14:tracePt t="142165" x="6640513" y="5199063"/>
          <p14:tracePt t="142174" x="6672263" y="5119688"/>
          <p14:tracePt t="142181" x="6704013" y="5072063"/>
          <p14:tracePt t="142189" x="6735763" y="5024438"/>
          <p14:tracePt t="142198" x="6743700" y="4976813"/>
          <p14:tracePt t="142461" x="6759575" y="4992688"/>
          <p14:tracePt t="142469" x="6769100" y="5024438"/>
          <p14:tracePt t="142477" x="6784975" y="5072063"/>
          <p14:tracePt t="142486" x="6800850" y="5080000"/>
          <p14:tracePt t="142493" x="6808788" y="5103813"/>
          <p14:tracePt t="142501" x="6832600" y="5103813"/>
          <p14:tracePt t="142518" x="6848475" y="5103813"/>
          <p14:tracePt t="142525" x="6856413" y="5103813"/>
          <p14:tracePt t="142533" x="6856413" y="5095875"/>
          <p14:tracePt t="142557" x="6856413" y="5087938"/>
          <p14:tracePt t="142622" x="6848475" y="5087938"/>
          <p14:tracePt t="142629" x="6840538" y="5087938"/>
          <p14:tracePt t="142637" x="6832600" y="5087938"/>
          <p14:tracePt t="142645" x="6824663" y="5087938"/>
          <p14:tracePt t="142653" x="6816725" y="5087938"/>
          <p14:tracePt t="142669" x="6808788" y="5087938"/>
          <p14:tracePt t="142702" x="6808788" y="5080000"/>
          <p14:tracePt t="143662" x="6800850" y="5080000"/>
          <p14:tracePt t="143750" x="6792913" y="5080000"/>
          <p14:tracePt t="143774" x="6777038" y="5080000"/>
          <p14:tracePt t="144534" x="6769100" y="5080000"/>
          <p14:tracePt t="144566" x="6759575" y="5080000"/>
          <p14:tracePt t="144573" x="6751638" y="5080000"/>
          <p14:tracePt t="144581" x="6743700" y="5080000"/>
          <p14:tracePt t="144590" x="6743700" y="5087938"/>
          <p14:tracePt t="144597" x="6735763" y="5095875"/>
          <p14:tracePt t="144605" x="6727825" y="5095875"/>
          <p14:tracePt t="144614" x="6719888" y="5103813"/>
          <p14:tracePt t="144621" x="6711950" y="5103813"/>
          <p14:tracePt t="144637" x="6696075" y="5111750"/>
          <p14:tracePt t="144902" x="6688138" y="5111750"/>
          <p14:tracePt t="145254" x="6680200" y="5111750"/>
          <p14:tracePt t="145278" x="6680200" y="5119688"/>
          <p14:tracePt t="145285" x="6672263" y="5119688"/>
          <p14:tracePt t="149773" x="6648450" y="5087938"/>
          <p14:tracePt t="149781" x="6608763" y="5048250"/>
          <p14:tracePt t="149789" x="6577013" y="5016500"/>
          <p14:tracePt t="149797" x="6537325" y="4976813"/>
          <p14:tracePt t="149805" x="6505575" y="4935538"/>
          <p14:tracePt t="149813" x="6473825" y="4903788"/>
          <p14:tracePt t="149821" x="6410325" y="4856163"/>
          <p14:tracePt t="149829" x="6353175" y="4792663"/>
          <p14:tracePt t="149837" x="6281738" y="4745038"/>
          <p14:tracePt t="149845" x="6210300" y="4681538"/>
          <p14:tracePt t="149853" x="6138863" y="4616450"/>
          <p14:tracePt t="149861" x="6075363" y="4560888"/>
          <p14:tracePt t="149869" x="5994400" y="4513263"/>
          <p14:tracePt t="149877" x="5922963" y="4473575"/>
          <p14:tracePt t="149893" x="5788025" y="4402138"/>
          <p14:tracePt t="149901" x="5724525" y="4370388"/>
          <p14:tracePt t="149909" x="5643563" y="4330700"/>
          <p14:tracePt t="149917" x="5572125" y="4273550"/>
          <p14:tracePt t="149925" x="5492750" y="4233863"/>
          <p14:tracePt t="149933" x="5405438" y="4170363"/>
          <p14:tracePt t="149942" x="5318125" y="4114800"/>
          <p14:tracePt t="149949" x="5237163" y="4059238"/>
          <p14:tracePt t="149958" x="5149850" y="4003675"/>
          <p14:tracePt t="149965" x="5078413" y="3948113"/>
          <p14:tracePt t="149973" x="5022850" y="3914775"/>
          <p14:tracePt t="149981" x="4975225" y="3875088"/>
          <p14:tracePt t="149989" x="4933950" y="3843338"/>
          <p14:tracePt t="149997" x="4926013" y="3811588"/>
          <p14:tracePt t="150310" x="4910138" y="3811588"/>
          <p14:tracePt t="150317" x="4902200" y="3819525"/>
          <p14:tracePt t="150325" x="4862513" y="3819525"/>
          <p14:tracePt t="150333" x="4838700" y="3787775"/>
          <p14:tracePt t="150342" x="4751388" y="3795713"/>
          <p14:tracePt t="150349" x="4672013" y="3811588"/>
          <p14:tracePt t="150358" x="4584700" y="3827463"/>
          <p14:tracePt t="150365" x="4471988" y="3835400"/>
          <p14:tracePt t="150373" x="4368800" y="3827463"/>
          <p14:tracePt t="150381" x="4241800" y="3771900"/>
          <p14:tracePt t="150389" x="4081463" y="3716338"/>
          <p14:tracePt t="150398" x="3867150" y="3644900"/>
          <p14:tracePt t="150405" x="3619500" y="3556000"/>
          <p14:tracePt t="150414" x="3379788" y="3492500"/>
          <p14:tracePt t="150421" x="3117850" y="3397250"/>
          <p14:tracePt t="150430" x="2854325" y="3286125"/>
          <p14:tracePt t="150437" x="2590800" y="3197225"/>
          <p14:tracePt t="150445" x="2351088" y="3117850"/>
          <p14:tracePt t="150453" x="2105025" y="3022600"/>
          <p14:tracePt t="150461" x="1857375" y="2927350"/>
          <p14:tracePt t="150469" x="1633538" y="2838450"/>
          <p14:tracePt t="150477" x="1419225" y="2774950"/>
          <p14:tracePt t="150485" x="1195388" y="2679700"/>
          <p14:tracePt t="150493" x="1004888" y="2592388"/>
          <p14:tracePt t="150501" x="820738" y="2511425"/>
          <p14:tracePt t="150509" x="693738" y="2432050"/>
          <p14:tracePt t="150517" x="550863" y="2344738"/>
          <p14:tracePt t="150525" x="454025" y="2265363"/>
          <p14:tracePt t="150533" x="342900" y="2200275"/>
          <p14:tracePt t="150541" x="247650" y="2120900"/>
          <p14:tracePt t="150550" x="166688" y="2065338"/>
          <p14:tracePt t="150558" x="103188" y="2001838"/>
          <p14:tracePt t="150565" x="31750" y="193833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AF719224-519E-4F1A-A61A-A228380E52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4993" y="548680"/>
            <a:ext cx="7848872" cy="540060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</a:t>
            </a:r>
            <a:r>
              <a:rPr lang="ko-KR" altLang="en-US" sz="2800" dirty="0">
                <a:solidFill>
                  <a:srgbClr val="6699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목표</a:t>
            </a:r>
            <a:endParaRPr lang="en-US" altLang="ko-KR" sz="2800" dirty="0">
              <a:solidFill>
                <a:srgbClr val="6699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방법론의 일반적 원리를 이해한다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방법론에서 사용하는 모형화 도구의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특성을 이해한다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방법론에서 사용하는 모형화 도구인 자료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흐름도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자료사전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소단위 명세서에 대해 살펴본다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방법론에 의한 시스템 분석의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단계를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살펴본다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3"/>
    </mc:Choice>
    <mc:Fallback xmlns="">
      <p:transition spd="slow" advTm="76973"/>
    </mc:Fallback>
  </mc:AlternateContent>
  <p:extLst>
    <p:ext uri="{3A86A75C-4F4B-4683-9AE1-C65F6400EC91}">
      <p14:laserTraceLst xmlns:p14="http://schemas.microsoft.com/office/powerpoint/2010/main">
        <p14:tracePtLst>
          <p14:tracePt t="1431" x="2609850" y="6457950"/>
          <p14:tracePt t="1908" x="2511425" y="6810375"/>
          <p14:tracePt t="1916" x="2551113" y="6778625"/>
          <p14:tracePt t="1924" x="2590800" y="6731000"/>
          <p14:tracePt t="1932" x="2630488" y="6691313"/>
          <p14:tracePt t="1940" x="2678113" y="6642100"/>
          <p14:tracePt t="1948" x="2725738" y="6586538"/>
          <p14:tracePt t="1955" x="2767013" y="6538913"/>
          <p14:tracePt t="1964" x="2814638" y="6491288"/>
          <p14:tracePt t="1972" x="2870200" y="6435725"/>
          <p14:tracePt t="1980" x="2925763" y="6388100"/>
          <p14:tracePt t="1988" x="2981325" y="6330950"/>
          <p14:tracePt t="1996" x="3036888" y="6267450"/>
          <p14:tracePt t="2004" x="3100388" y="6211888"/>
          <p14:tracePt t="2012" x="3157538" y="6140450"/>
          <p14:tracePt t="2020" x="3228975" y="6069013"/>
          <p14:tracePt t="2028" x="3292475" y="6013450"/>
          <p14:tracePt t="2036" x="3348038" y="5940425"/>
          <p14:tracePt t="2044" x="3411538" y="5876925"/>
          <p14:tracePt t="2052" x="3459163" y="5821363"/>
          <p14:tracePt t="2060" x="3524250" y="5749925"/>
          <p14:tracePt t="2068" x="3579813" y="5702300"/>
          <p14:tracePt t="2076" x="3635375" y="5629275"/>
          <p14:tracePt t="2084" x="3675063" y="5581650"/>
          <p14:tracePt t="2092" x="3722688" y="5526088"/>
          <p14:tracePt t="2100" x="3770313" y="5470525"/>
          <p14:tracePt t="2108" x="3817938" y="5414963"/>
          <p14:tracePt t="2116" x="3859213" y="5359400"/>
          <p14:tracePt t="2124" x="3890963" y="5310188"/>
          <p14:tracePt t="2132" x="3922713" y="5238750"/>
          <p14:tracePt t="2140" x="3962400" y="5183188"/>
          <p14:tracePt t="2148" x="4002088" y="5127625"/>
          <p14:tracePt t="2156" x="4041775" y="5064125"/>
          <p14:tracePt t="2164" x="4057650" y="5008563"/>
          <p14:tracePt t="2172" x="4089400" y="4951413"/>
          <p14:tracePt t="2180" x="4113213" y="4895850"/>
          <p14:tracePt t="2187" x="4137025" y="4840288"/>
          <p14:tracePt t="2196" x="4160838" y="4784725"/>
          <p14:tracePt t="2205" x="4184650" y="4721225"/>
          <p14:tracePt t="2212" x="4210050" y="4665663"/>
          <p14:tracePt t="2220" x="4233863" y="4608513"/>
          <p14:tracePt t="2228" x="4249738" y="4560888"/>
          <p14:tracePt t="2236" x="4265613" y="4505325"/>
          <p14:tracePt t="2244" x="4281488" y="4449763"/>
          <p14:tracePt t="2252" x="4297363" y="4386263"/>
          <p14:tracePt t="2260" x="4305300" y="4338638"/>
          <p14:tracePt t="2268" x="4321175" y="4281488"/>
          <p14:tracePt t="2276" x="4329113" y="4233863"/>
          <p14:tracePt t="2284" x="4337050" y="4186238"/>
          <p14:tracePt t="2292" x="4337050" y="4130675"/>
          <p14:tracePt t="2300" x="4344988" y="4075113"/>
          <p14:tracePt t="2307" x="4344988" y="4027488"/>
          <p14:tracePt t="2316" x="4360863" y="3971925"/>
          <p14:tracePt t="2324" x="4368800" y="3914775"/>
          <p14:tracePt t="2332" x="4368800" y="3867150"/>
          <p14:tracePt t="2339" x="4376738" y="3811588"/>
          <p14:tracePt t="2348" x="4376738" y="3763963"/>
          <p14:tracePt t="2356" x="4376738" y="3716338"/>
          <p14:tracePt t="2364" x="4376738" y="3676650"/>
          <p14:tracePt t="2372" x="4376738" y="3644900"/>
          <p14:tracePt t="2380" x="4376738" y="3613150"/>
          <p14:tracePt t="2387" x="4376738" y="3563938"/>
          <p14:tracePt t="2396" x="4376738" y="3540125"/>
          <p14:tracePt t="2404" x="4376738" y="3516313"/>
          <p14:tracePt t="2412" x="4376738" y="3500438"/>
          <p14:tracePt t="2420" x="4376738" y="3484563"/>
          <p14:tracePt t="2428" x="4376738" y="3468688"/>
          <p14:tracePt t="2436" x="4376738" y="3460750"/>
          <p14:tracePt t="2452" x="4376738" y="3444875"/>
          <p14:tracePt t="2468" x="4376738" y="3436938"/>
          <p14:tracePt t="2500" x="4376738" y="3429000"/>
          <p14:tracePt t="2524" x="4376738" y="3421063"/>
          <p14:tracePt t="2532" x="4376738" y="3413125"/>
          <p14:tracePt t="2556" x="4376738" y="3405188"/>
          <p14:tracePt t="2572" x="4376738" y="3397250"/>
          <p14:tracePt t="2580" x="4376738" y="3389313"/>
          <p14:tracePt t="2587" x="4376738" y="3381375"/>
          <p14:tracePt t="2596" x="4376738" y="3365500"/>
          <p14:tracePt t="2605" x="4384675" y="3357563"/>
          <p14:tracePt t="2612" x="4384675" y="3349625"/>
          <p14:tracePt t="2620" x="4384675" y="3341688"/>
          <p14:tracePt t="2628" x="4400550" y="3325813"/>
          <p14:tracePt t="2636" x="4400550" y="3317875"/>
          <p14:tracePt t="2644" x="4400550" y="3294063"/>
          <p14:tracePt t="2652" x="4408488" y="3278188"/>
          <p14:tracePt t="2660" x="4416425" y="3262313"/>
          <p14:tracePt t="2668" x="4424363" y="3244850"/>
          <p14:tracePt t="2676" x="4424363" y="3221038"/>
          <p14:tracePt t="2684" x="4424363" y="3213100"/>
          <p14:tracePt t="2692" x="4432300" y="3189288"/>
          <p14:tracePt t="2700" x="4440238" y="3173413"/>
          <p14:tracePt t="2716" x="4440238" y="3157538"/>
          <p14:tracePt t="2724" x="4448175" y="3141663"/>
          <p14:tracePt t="2756" x="4456113" y="3141663"/>
          <p14:tracePt t="2860" x="4456113" y="3133725"/>
          <p14:tracePt t="3068" x="4456113" y="3125788"/>
          <p14:tracePt t="3076" x="4464050" y="3125788"/>
          <p14:tracePt t="3212" x="4471988" y="3125788"/>
          <p14:tracePt t="3236" x="4479925" y="3117850"/>
          <p14:tracePt t="3276" x="4487863" y="3117850"/>
          <p14:tracePt t="3340" x="4495800" y="3117850"/>
          <p14:tracePt t="3356" x="4495800" y="3125788"/>
          <p14:tracePt t="3372" x="4487863" y="3133725"/>
          <p14:tracePt t="3388" x="4487863" y="3149600"/>
          <p14:tracePt t="3396" x="4479925" y="3149600"/>
          <p14:tracePt t="3404" x="4479925" y="3165475"/>
          <p14:tracePt t="3420" x="4471988" y="3173413"/>
          <p14:tracePt t="3436" x="4464050" y="3173413"/>
          <p14:tracePt t="3444" x="4464050" y="3181350"/>
          <p14:tracePt t="3476" x="4464050" y="3189288"/>
          <p14:tracePt t="3580" x="4456113" y="3189288"/>
          <p14:tracePt t="3588" x="4456113" y="3197225"/>
          <p14:tracePt t="3596" x="4448175" y="3197225"/>
          <p14:tracePt t="7180" x="4432300" y="3189288"/>
          <p14:tracePt t="7188" x="4408488" y="3157538"/>
          <p14:tracePt t="7196" x="4400550" y="3133725"/>
          <p14:tracePt t="7204" x="4384675" y="3109913"/>
          <p14:tracePt t="7212" x="4376738" y="3094038"/>
          <p14:tracePt t="7220" x="4352925" y="3078163"/>
          <p14:tracePt t="7228" x="4352925" y="3062288"/>
          <p14:tracePt t="7236" x="4344988" y="3038475"/>
          <p14:tracePt t="7244" x="4329113" y="3022600"/>
          <p14:tracePt t="7252" x="4329113" y="3014663"/>
          <p14:tracePt t="7260" x="4321175" y="2998788"/>
          <p14:tracePt t="7276" x="4297363" y="2974975"/>
          <p14:tracePt t="7284" x="4289425" y="2967038"/>
          <p14:tracePt t="7292" x="4281488" y="2951163"/>
          <p14:tracePt t="7300" x="4265613" y="2919413"/>
          <p14:tracePt t="7308" x="4249738" y="2901950"/>
          <p14:tracePt t="7316" x="4233863" y="2894013"/>
          <p14:tracePt t="7324" x="4225925" y="2870200"/>
          <p14:tracePt t="7332" x="4210050" y="2862263"/>
          <p14:tracePt t="7340" x="4200525" y="2854325"/>
          <p14:tracePt t="7348" x="4184650" y="2830513"/>
          <p14:tracePt t="7355" x="4176713" y="2822575"/>
          <p14:tracePt t="7364" x="4168775" y="2806700"/>
          <p14:tracePt t="7372" x="4160838" y="2790825"/>
          <p14:tracePt t="7380" x="4144963" y="2782888"/>
          <p14:tracePt t="7388" x="4129088" y="2759075"/>
          <p14:tracePt t="7396" x="4105275" y="2751138"/>
          <p14:tracePt t="7404" x="4073525" y="2719388"/>
          <p14:tracePt t="7412" x="4041775" y="2703513"/>
          <p14:tracePt t="7420" x="4010025" y="2687638"/>
          <p14:tracePt t="7428" x="3978275" y="2671763"/>
          <p14:tracePt t="7436" x="3930650" y="2655888"/>
          <p14:tracePt t="7444" x="3890963" y="2632075"/>
          <p14:tracePt t="7452" x="3833813" y="2624138"/>
          <p14:tracePt t="7460" x="3802063" y="2616200"/>
          <p14:tracePt t="7467" x="3730625" y="2584450"/>
          <p14:tracePt t="7476" x="3690938" y="2566988"/>
          <p14:tracePt t="7484" x="3643313" y="2559050"/>
          <p14:tracePt t="7492" x="3587750" y="2551113"/>
          <p14:tracePt t="7500" x="3524250" y="2543175"/>
          <p14:tracePt t="7508" x="3443288" y="2519363"/>
          <p14:tracePt t="7516" x="3371850" y="2511425"/>
          <p14:tracePt t="7524" x="3292475" y="2495550"/>
          <p14:tracePt t="7532" x="3213100" y="2487613"/>
          <p14:tracePt t="7540" x="3141663" y="2471738"/>
          <p14:tracePt t="7548" x="3076575" y="2447925"/>
          <p14:tracePt t="7556" x="2997200" y="2439988"/>
          <p14:tracePt t="7564" x="2933700" y="2424113"/>
          <p14:tracePt t="7572" x="2870200" y="2408238"/>
          <p14:tracePt t="7580" x="2814638" y="2392363"/>
          <p14:tracePt t="7588" x="2759075" y="2376488"/>
          <p14:tracePt t="7596" x="2693988" y="2360613"/>
          <p14:tracePt t="7604" x="2654300" y="2344738"/>
          <p14:tracePt t="7612" x="2606675" y="2328863"/>
          <p14:tracePt t="7620" x="2559050" y="2312988"/>
          <p14:tracePt t="7628" x="2527300" y="2305050"/>
          <p14:tracePt t="7636" x="2487613" y="2281238"/>
          <p14:tracePt t="7644" x="2455863" y="2273300"/>
          <p14:tracePt t="7652" x="2408238" y="2257425"/>
          <p14:tracePt t="7660" x="2359025" y="2233613"/>
          <p14:tracePt t="7668" x="2327275" y="2216150"/>
          <p14:tracePt t="7676" x="2287588" y="2200275"/>
          <p14:tracePt t="7684" x="2255838" y="2184400"/>
          <p14:tracePt t="7692" x="2224088" y="2176463"/>
          <p14:tracePt t="7700" x="2200275" y="2168525"/>
          <p14:tracePt t="7708" x="2184400" y="2160588"/>
          <p14:tracePt t="7716" x="2168525" y="2152650"/>
          <p14:tracePt t="7724" x="2152650" y="2144713"/>
          <p14:tracePt t="7732" x="2136775" y="2136775"/>
          <p14:tracePt t="7740" x="2128838" y="2136775"/>
          <p14:tracePt t="7748" x="2120900" y="2136775"/>
          <p14:tracePt t="7756" x="2112963" y="2128838"/>
          <p14:tracePt t="7764" x="2097088" y="2120900"/>
          <p14:tracePt t="7780" x="2089150" y="2112963"/>
          <p14:tracePt t="7796" x="2081213" y="2105025"/>
          <p14:tracePt t="7804" x="2073275" y="2105025"/>
          <p14:tracePt t="7812" x="2065338" y="2105025"/>
          <p14:tracePt t="7821" x="2065338" y="2097088"/>
          <p14:tracePt t="7828" x="2057400" y="2097088"/>
          <p14:tracePt t="7844" x="2049463" y="2089150"/>
          <p14:tracePt t="7876" x="2041525" y="2089150"/>
          <p14:tracePt t="8060" x="2033588" y="2089150"/>
          <p14:tracePt t="8204" x="2033588" y="2097088"/>
          <p14:tracePt t="8228" x="2033588" y="2105025"/>
          <p14:tracePt t="8236" x="2033588" y="2112963"/>
          <p14:tracePt t="8284" x="2033588" y="2120900"/>
          <p14:tracePt t="8428" x="2041525" y="2120900"/>
          <p14:tracePt t="8436" x="2041525" y="2128838"/>
          <p14:tracePt t="8452" x="2049463" y="2128838"/>
          <p14:tracePt t="8468" x="2057400" y="2128838"/>
          <p14:tracePt t="8484" x="2065338" y="2136775"/>
          <p14:tracePt t="8492" x="2073275" y="2144713"/>
          <p14:tracePt t="8500" x="2081213" y="2144713"/>
          <p14:tracePt t="8508" x="2089150" y="2144713"/>
          <p14:tracePt t="8516" x="2105025" y="2144713"/>
          <p14:tracePt t="8524" x="2112963" y="2144713"/>
          <p14:tracePt t="8532" x="2120900" y="2144713"/>
          <p14:tracePt t="8540" x="2136775" y="2144713"/>
          <p14:tracePt t="8548" x="2144713" y="2144713"/>
          <p14:tracePt t="8556" x="2152650" y="2144713"/>
          <p14:tracePt t="8564" x="2160588" y="2144713"/>
          <p14:tracePt t="8572" x="2168525" y="2144713"/>
          <p14:tracePt t="8580" x="2176463" y="2152650"/>
          <p14:tracePt t="8587" x="2184400" y="2152650"/>
          <p14:tracePt t="8596" x="2192338" y="2152650"/>
          <p14:tracePt t="8604" x="2208213" y="2152650"/>
          <p14:tracePt t="8621" x="2216150" y="2152650"/>
          <p14:tracePt t="8628" x="2232025" y="2152650"/>
          <p14:tracePt t="8644" x="2247900" y="2152650"/>
          <p14:tracePt t="8668" x="2255838" y="2152650"/>
          <p14:tracePt t="8700" x="2263775" y="2152650"/>
          <p14:tracePt t="8740" x="2271713" y="2152650"/>
          <p14:tracePt t="8748" x="2279650" y="2152650"/>
          <p14:tracePt t="8788" x="2287588" y="2152650"/>
          <p14:tracePt t="8804" x="2295525" y="2152650"/>
          <p14:tracePt t="8820" x="2303463" y="2152650"/>
          <p14:tracePt t="8828" x="2311400" y="2152650"/>
          <p14:tracePt t="8844" x="2319338" y="2152650"/>
          <p14:tracePt t="8852" x="2335213" y="2152650"/>
          <p14:tracePt t="8868" x="2343150" y="2152650"/>
          <p14:tracePt t="8884" x="2359025" y="2152650"/>
          <p14:tracePt t="8900" x="2366963" y="2152650"/>
          <p14:tracePt t="8908" x="2384425" y="2152650"/>
          <p14:tracePt t="8916" x="2400300" y="2152650"/>
          <p14:tracePt t="8924" x="2408238" y="2152650"/>
          <p14:tracePt t="8932" x="2424113" y="2152650"/>
          <p14:tracePt t="8940" x="2439988" y="2160588"/>
          <p14:tracePt t="8948" x="2463800" y="2160588"/>
          <p14:tracePt t="8956" x="2487613" y="2160588"/>
          <p14:tracePt t="8964" x="2511425" y="2160588"/>
          <p14:tracePt t="8972" x="2535238" y="2160588"/>
          <p14:tracePt t="8980" x="2559050" y="2160588"/>
          <p14:tracePt t="8988" x="2574925" y="2160588"/>
          <p14:tracePt t="8996" x="2598738" y="2160588"/>
          <p14:tracePt t="9004" x="2622550" y="2160588"/>
          <p14:tracePt t="9012" x="2638425" y="2160588"/>
          <p14:tracePt t="9020" x="2670175" y="2168525"/>
          <p14:tracePt t="9028" x="2686050" y="2168525"/>
          <p14:tracePt t="9036" x="2709863" y="2168525"/>
          <p14:tracePt t="9044" x="2733675" y="2168525"/>
          <p14:tracePt t="9052" x="2759075" y="2168525"/>
          <p14:tracePt t="9060" x="2782888" y="2176463"/>
          <p14:tracePt t="9068" x="2806700" y="2176463"/>
          <p14:tracePt t="9076" x="2830513" y="2184400"/>
          <p14:tracePt t="9084" x="2854325" y="2184400"/>
          <p14:tracePt t="9092" x="2878138" y="2192338"/>
          <p14:tracePt t="9100" x="2894013" y="2192338"/>
          <p14:tracePt t="9108" x="2917825" y="2192338"/>
          <p14:tracePt t="9116" x="2933700" y="2200275"/>
          <p14:tracePt t="9124" x="2941638" y="2200275"/>
          <p14:tracePt t="9132" x="2949575" y="2200275"/>
          <p14:tracePt t="9140" x="2957513" y="2200275"/>
          <p14:tracePt t="9245" x="2965450" y="2200275"/>
          <p14:tracePt t="9260" x="2973388" y="2200275"/>
          <p14:tracePt t="9356" x="2981325" y="2200275"/>
          <p14:tracePt t="9388" x="2989263" y="2200275"/>
          <p14:tracePt t="9412" x="2997200" y="2200275"/>
          <p14:tracePt t="9420" x="3005138" y="2200275"/>
          <p14:tracePt t="9444" x="3013075" y="2200275"/>
          <p14:tracePt t="9469" x="3021013" y="2200275"/>
          <p14:tracePt t="9484" x="3028950" y="2200275"/>
          <p14:tracePt t="9492" x="3036888" y="2200275"/>
          <p14:tracePt t="9508" x="3036888" y="2208213"/>
          <p14:tracePt t="9516" x="3044825" y="2208213"/>
          <p14:tracePt t="9532" x="3060700" y="2208213"/>
          <p14:tracePt t="9556" x="3068638" y="2208213"/>
          <p14:tracePt t="9596" x="3076575" y="2208213"/>
          <p14:tracePt t="9612" x="3084513" y="2208213"/>
          <p14:tracePt t="9636" x="3100388" y="2208213"/>
          <p14:tracePt t="9652" x="3109913" y="2208213"/>
          <p14:tracePt t="9660" x="3125788" y="2208213"/>
          <p14:tracePt t="9668" x="3133725" y="2208213"/>
          <p14:tracePt t="9676" x="3149600" y="2208213"/>
          <p14:tracePt t="9684" x="3157538" y="2208213"/>
          <p14:tracePt t="9692" x="3173413" y="2200275"/>
          <p14:tracePt t="9700" x="3181350" y="2200275"/>
          <p14:tracePt t="9708" x="3197225" y="2200275"/>
          <p14:tracePt t="9716" x="3213100" y="2200275"/>
          <p14:tracePt t="9724" x="3221038" y="2200275"/>
          <p14:tracePt t="9740" x="3236913" y="2200275"/>
          <p14:tracePt t="9756" x="3244850" y="2200275"/>
          <p14:tracePt t="9876" x="3252788" y="2200275"/>
          <p14:tracePt t="9908" x="3260725" y="2200275"/>
          <p14:tracePt t="9916" x="3268663" y="2200275"/>
          <p14:tracePt t="9932" x="3276600" y="2200275"/>
          <p14:tracePt t="9940" x="3284538" y="2200275"/>
          <p14:tracePt t="9948" x="3292475" y="2200275"/>
          <p14:tracePt t="9956" x="3308350" y="2200275"/>
          <p14:tracePt t="9964" x="3332163" y="2200275"/>
          <p14:tracePt t="9972" x="3355975" y="2200275"/>
          <p14:tracePt t="9980" x="3379788" y="2200275"/>
          <p14:tracePt t="9988" x="3411538" y="2200275"/>
          <p14:tracePt t="9996" x="3443288" y="2200275"/>
          <p14:tracePt t="10004" x="3476625" y="2200275"/>
          <p14:tracePt t="10012" x="3508375" y="2200275"/>
          <p14:tracePt t="10020" x="3540125" y="2200275"/>
          <p14:tracePt t="10028" x="3571875" y="2208213"/>
          <p14:tracePt t="10036" x="3611563" y="2208213"/>
          <p14:tracePt t="10044" x="3627438" y="2208213"/>
          <p14:tracePt t="10052" x="3651250" y="2208213"/>
          <p14:tracePt t="10060" x="3667125" y="2208213"/>
          <p14:tracePt t="10068" x="3683000" y="2208213"/>
          <p14:tracePt t="10076" x="3690938" y="2216150"/>
          <p14:tracePt t="10084" x="3706813" y="2216150"/>
          <p14:tracePt t="10100" x="3714750" y="2216150"/>
          <p14:tracePt t="10116" x="3714750" y="2224088"/>
          <p14:tracePt t="11092" x="3722688" y="2224088"/>
          <p14:tracePt t="11100" x="3722688" y="2233613"/>
          <p14:tracePt t="11124" x="3730625" y="2233613"/>
          <p14:tracePt t="11156" x="3738563" y="2233613"/>
          <p14:tracePt t="11236" x="3738563" y="2241550"/>
          <p14:tracePt t="11244" x="3746500" y="2241550"/>
          <p14:tracePt t="11252" x="3754438" y="2241550"/>
          <p14:tracePt t="11260" x="3762375" y="2241550"/>
          <p14:tracePt t="11268" x="3786188" y="2249488"/>
          <p14:tracePt t="11276" x="3810000" y="2249488"/>
          <p14:tracePt t="11284" x="3851275" y="2257425"/>
          <p14:tracePt t="11292" x="3906838" y="2265363"/>
          <p14:tracePt t="11300" x="3954463" y="2273300"/>
          <p14:tracePt t="11308" x="4010025" y="2281238"/>
          <p14:tracePt t="11316" x="4073525" y="2289175"/>
          <p14:tracePt t="11324" x="4152900" y="2297113"/>
          <p14:tracePt t="11332" x="4217988" y="2305050"/>
          <p14:tracePt t="11339" x="4297363" y="2312988"/>
          <p14:tracePt t="11348" x="4344988" y="2320925"/>
          <p14:tracePt t="11356" x="4408488" y="2320925"/>
          <p14:tracePt t="11364" x="4479925" y="2328863"/>
          <p14:tracePt t="11372" x="4527550" y="2328863"/>
          <p14:tracePt t="11380" x="4584700" y="2336800"/>
          <p14:tracePt t="11387" x="4640263" y="2336800"/>
          <p14:tracePt t="11396" x="4672013" y="2344738"/>
          <p14:tracePt t="11404" x="4703763" y="2344738"/>
          <p14:tracePt t="11412" x="4743450" y="2344738"/>
          <p14:tracePt t="11420" x="4759325" y="2344738"/>
          <p14:tracePt t="11428" x="4767263" y="2344738"/>
          <p14:tracePt t="11436" x="4775200" y="2344738"/>
          <p14:tracePt t="11444" x="4791075" y="2344738"/>
          <p14:tracePt t="11556" x="4799013" y="2344738"/>
          <p14:tracePt t="11588" x="4806950" y="2344738"/>
          <p14:tracePt t="11612" x="4822825" y="2344738"/>
          <p14:tracePt t="11628" x="4830763" y="2344738"/>
          <p14:tracePt t="11644" x="4838700" y="2344738"/>
          <p14:tracePt t="11660" x="4846638" y="2344738"/>
          <p14:tracePt t="11668" x="4854575" y="2344738"/>
          <p14:tracePt t="11692" x="4862513" y="2344738"/>
          <p14:tracePt t="11700" x="4870450" y="2344738"/>
          <p14:tracePt t="11811" x="4878388" y="2344738"/>
          <p14:tracePt t="11828" x="4878388" y="2336800"/>
          <p14:tracePt t="11852" x="4886325" y="2328863"/>
          <p14:tracePt t="11868" x="4886325" y="2320925"/>
          <p14:tracePt t="12060" x="4886325" y="2328863"/>
          <p14:tracePt t="12084" x="4886325" y="2336800"/>
          <p14:tracePt t="13076" x="4894263" y="2336800"/>
          <p14:tracePt t="13091" x="4902200" y="2336800"/>
          <p14:tracePt t="13100" x="4910138" y="2336800"/>
          <p14:tracePt t="13124" x="4918075" y="2336800"/>
          <p14:tracePt t="13156" x="4926013" y="2336800"/>
          <p14:tracePt t="13180" x="4933950" y="2336800"/>
          <p14:tracePt t="13284" x="4943475" y="2336800"/>
          <p14:tracePt t="13332" x="4951413" y="2336800"/>
          <p14:tracePt t="13356" x="4951413" y="2344738"/>
          <p14:tracePt t="13412" x="4951413" y="2336800"/>
          <p14:tracePt t="13548" x="4951413" y="2328863"/>
          <p14:tracePt t="16652" x="4959350" y="2336800"/>
          <p14:tracePt t="16660" x="4967288" y="2360613"/>
          <p14:tracePt t="16668" x="4967288" y="2376488"/>
          <p14:tracePt t="16676" x="4967288" y="2400300"/>
          <p14:tracePt t="16684" x="4967288" y="2408238"/>
          <p14:tracePt t="16692" x="4967288" y="2416175"/>
          <p14:tracePt t="16700" x="4967288" y="2424113"/>
          <p14:tracePt t="16708" x="4967288" y="2432050"/>
          <p14:tracePt t="16716" x="4967288" y="2447925"/>
          <p14:tracePt t="16723" x="4967288" y="2455863"/>
          <p14:tracePt t="16732" x="4975225" y="2463800"/>
          <p14:tracePt t="16740" x="4983163" y="2479675"/>
          <p14:tracePt t="16748" x="4983163" y="2487613"/>
          <p14:tracePt t="16756" x="5006975" y="2503488"/>
          <p14:tracePt t="16764" x="5014913" y="2503488"/>
          <p14:tracePt t="16772" x="5022850" y="2519363"/>
          <p14:tracePt t="16780" x="5046663" y="2527300"/>
          <p14:tracePt t="16787" x="5062538" y="2535238"/>
          <p14:tracePt t="16795" x="5078413" y="2551113"/>
          <p14:tracePt t="16803" x="5094288" y="2559050"/>
          <p14:tracePt t="16812" x="5118100" y="2566988"/>
          <p14:tracePt t="16821" x="5141913" y="2584450"/>
          <p14:tracePt t="16828" x="5157788" y="2592388"/>
          <p14:tracePt t="16835" x="5173663" y="2600325"/>
          <p14:tracePt t="16844" x="5197475" y="2616200"/>
          <p14:tracePt t="16860" x="5205413" y="2624138"/>
          <p14:tracePt t="16868" x="5221288" y="2624138"/>
          <p14:tracePt t="16875" x="5229225" y="2624138"/>
          <p14:tracePt t="16884" x="5237163" y="2624138"/>
          <p14:tracePt t="16892" x="5253038" y="2624138"/>
          <p14:tracePt t="16904" x="5260975" y="2624138"/>
          <p14:tracePt t="16907" x="5276850" y="2624138"/>
          <p14:tracePt t="16916" x="5284788" y="2624138"/>
          <p14:tracePt t="16924" x="5300663" y="2624138"/>
          <p14:tracePt t="16932" x="5318125" y="2624138"/>
          <p14:tracePt t="16940" x="5326063" y="2624138"/>
          <p14:tracePt t="16948" x="5349875" y="2624138"/>
          <p14:tracePt t="16955" x="5365750" y="2616200"/>
          <p14:tracePt t="16964" x="5381625" y="2608263"/>
          <p14:tracePt t="16971" x="5389563" y="2608263"/>
          <p14:tracePt t="16980" x="5397500" y="2608263"/>
          <p14:tracePt t="16987" x="5413375" y="2608263"/>
          <p14:tracePt t="17004" x="5421313" y="2600325"/>
          <p14:tracePt t="17012" x="5445125" y="2600325"/>
          <p14:tracePt t="17020" x="5453063" y="2600325"/>
          <p14:tracePt t="17036" x="5468938" y="2600325"/>
          <p14:tracePt t="17044" x="5476875" y="2600325"/>
          <p14:tracePt t="17060" x="5492750" y="2600325"/>
          <p14:tracePt t="17068" x="5500688" y="2600325"/>
          <p14:tracePt t="17076" x="5508625" y="2600325"/>
          <p14:tracePt t="17092" x="5516563" y="2600325"/>
          <p14:tracePt t="17100" x="5524500" y="2600325"/>
          <p14:tracePt t="17116" x="5532438" y="2600325"/>
          <p14:tracePt t="17132" x="5540375" y="2600325"/>
          <p14:tracePt t="17140" x="5556250" y="2608263"/>
          <p14:tracePt t="17148" x="5572125" y="2624138"/>
          <p14:tracePt t="17155" x="5588000" y="2632075"/>
          <p14:tracePt t="17164" x="5611813" y="2640013"/>
          <p14:tracePt t="17171" x="5651500" y="2655888"/>
          <p14:tracePt t="17180" x="5667375" y="2655888"/>
          <p14:tracePt t="17187" x="5716588" y="2679700"/>
          <p14:tracePt t="17196" x="5756275" y="2687638"/>
          <p14:tracePt t="17203" x="5788025" y="2711450"/>
          <p14:tracePt t="17212" x="5827713" y="2719388"/>
          <p14:tracePt t="17220" x="5859463" y="2727325"/>
          <p14:tracePt t="17228" x="5891213" y="2727325"/>
          <p14:tracePt t="17236" x="5915025" y="2727325"/>
          <p14:tracePt t="17244" x="5938838" y="2735263"/>
          <p14:tracePt t="17251" x="5962650" y="2743200"/>
          <p14:tracePt t="17259" x="5978525" y="2743200"/>
          <p14:tracePt t="17268" x="5986463" y="2743200"/>
          <p14:tracePt t="17276" x="5994400" y="2743200"/>
          <p14:tracePt t="17284" x="6010275" y="2743200"/>
          <p14:tracePt t="17460" x="6018213" y="2743200"/>
          <p14:tracePt t="17500" x="6026150" y="2743200"/>
          <p14:tracePt t="17516" x="6026150" y="2751138"/>
          <p14:tracePt t="17524" x="6034088" y="2759075"/>
          <p14:tracePt t="17539" x="6051550" y="2759075"/>
          <p14:tracePt t="17548" x="6051550" y="2774950"/>
          <p14:tracePt t="17556" x="6067425" y="2774950"/>
          <p14:tracePt t="17572" x="6075363" y="2782888"/>
          <p14:tracePt t="17580" x="6083300" y="2790825"/>
          <p14:tracePt t="17587" x="6091238" y="2790825"/>
          <p14:tracePt t="17596" x="6091238" y="2798763"/>
          <p14:tracePt t="17604" x="6099175" y="2798763"/>
          <p14:tracePt t="17620" x="6107113" y="2798763"/>
          <p14:tracePt t="17708" x="6115050" y="2798763"/>
          <p14:tracePt t="17892" x="6122988" y="2798763"/>
          <p14:tracePt t="17924" x="6115050" y="2798763"/>
          <p14:tracePt t="17932" x="6107113" y="2790825"/>
          <p14:tracePt t="17948" x="6107113" y="2782888"/>
          <p14:tracePt t="17956" x="6099175" y="2782888"/>
          <p14:tracePt t="23836" x="6091238" y="2798763"/>
          <p14:tracePt t="23844" x="6091238" y="2830513"/>
          <p14:tracePt t="23852" x="6091238" y="2854325"/>
          <p14:tracePt t="23859" x="6091238" y="2870200"/>
          <p14:tracePt t="23867" x="6099175" y="2894013"/>
          <p14:tracePt t="23886" x="6122988" y="2974975"/>
          <p14:tracePt t="23891" x="6138863" y="3006725"/>
          <p14:tracePt t="23900" x="6162675" y="3054350"/>
          <p14:tracePt t="23907" x="6186488" y="3101975"/>
          <p14:tracePt t="23915" x="6202363" y="3149600"/>
          <p14:tracePt t="23924" x="6218238" y="3181350"/>
          <p14:tracePt t="23932" x="6218238" y="3228975"/>
          <p14:tracePt t="23939" x="6226175" y="3252788"/>
          <p14:tracePt t="23947" x="6226175" y="3270250"/>
          <p14:tracePt t="23955" x="6226175" y="3294063"/>
          <p14:tracePt t="23964" x="6226175" y="3317875"/>
          <p14:tracePt t="23971" x="6226175" y="3333750"/>
          <p14:tracePt t="23980" x="6226175" y="3349625"/>
          <p14:tracePt t="23987" x="6218238" y="3365500"/>
          <p14:tracePt t="23996" x="6218238" y="3389313"/>
          <p14:tracePt t="24003" x="6210300" y="3413125"/>
          <p14:tracePt t="24012" x="6202363" y="3436938"/>
          <p14:tracePt t="24020" x="6186488" y="3452813"/>
          <p14:tracePt t="24027" x="6178550" y="3476625"/>
          <p14:tracePt t="24038" x="6162675" y="3500438"/>
          <p14:tracePt t="24043" x="6154738" y="3524250"/>
          <p14:tracePt t="24052" x="6146800" y="3548063"/>
          <p14:tracePt t="24060" x="6130925" y="3563938"/>
          <p14:tracePt t="24067" x="6122988" y="3579813"/>
          <p14:tracePt t="24076" x="6115050" y="3595688"/>
          <p14:tracePt t="24083" x="6107113" y="3605213"/>
          <p14:tracePt t="24092" x="6091238" y="3613150"/>
          <p14:tracePt t="24100" x="6091238" y="3629025"/>
          <p14:tracePt t="24107" x="6083300" y="3636963"/>
          <p14:tracePt t="24115" x="6075363" y="3652838"/>
          <p14:tracePt t="24124" x="6067425" y="3668713"/>
          <p14:tracePt t="24131" x="6059488" y="3668713"/>
          <p14:tracePt t="24139" x="6059488" y="3684588"/>
          <p14:tracePt t="24148" x="6051550" y="3700463"/>
          <p14:tracePt t="24155" x="6043613" y="3708400"/>
          <p14:tracePt t="24163" x="6034088" y="3716338"/>
          <p14:tracePt t="24171" x="6026150" y="3724275"/>
          <p14:tracePt t="24180" x="6002338" y="3732213"/>
          <p14:tracePt t="24188" x="5994400" y="3748088"/>
          <p14:tracePt t="24196" x="5970588" y="3756025"/>
          <p14:tracePt t="24204" x="5954713" y="3763963"/>
          <p14:tracePt t="24211" x="5930900" y="3771900"/>
          <p14:tracePt t="24220" x="5907088" y="3779838"/>
          <p14:tracePt t="24227" x="5883275" y="3795713"/>
          <p14:tracePt t="24235" x="5859463" y="3803650"/>
          <p14:tracePt t="24243" x="5835650" y="3811588"/>
          <p14:tracePt t="24251" x="5819775" y="3811588"/>
          <p14:tracePt t="24260" x="5803900" y="3827463"/>
          <p14:tracePt t="24267" x="5780088" y="3835400"/>
          <p14:tracePt t="24276" x="5764213" y="3835400"/>
          <p14:tracePt t="24283" x="5740400" y="3851275"/>
          <p14:tracePt t="24292" x="5732463" y="3859213"/>
          <p14:tracePt t="24299" x="5716588" y="3867150"/>
          <p14:tracePt t="24308" x="5700713" y="3875088"/>
          <p14:tracePt t="24315" x="5676900" y="3883025"/>
          <p14:tracePt t="24323" x="5635625" y="3898900"/>
          <p14:tracePt t="24332" x="5595938" y="3914775"/>
          <p14:tracePt t="24339" x="5548313" y="3938588"/>
          <p14:tracePt t="24347" x="5500688" y="3956050"/>
          <p14:tracePt t="24355" x="5468938" y="3956050"/>
          <p14:tracePt t="24363" x="5421313" y="3956050"/>
          <p14:tracePt t="24371" x="5397500" y="3930650"/>
          <p14:tracePt t="24380" x="5365750" y="3890963"/>
          <p14:tracePt t="24387" x="5365750" y="3843338"/>
          <p14:tracePt t="24395" x="5357813" y="3795713"/>
          <p14:tracePt t="24403" x="5334000" y="3771900"/>
          <p14:tracePt t="24732" x="5326063" y="3771900"/>
          <p14:tracePt t="24740" x="5310188" y="3787775"/>
          <p14:tracePt t="24747" x="5276850" y="3795713"/>
          <p14:tracePt t="24756" x="5268913" y="3811588"/>
          <p14:tracePt t="24763" x="5260975" y="3819525"/>
          <p14:tracePt t="24771" x="5260975" y="3843338"/>
          <p14:tracePt t="24780" x="5253038" y="3851275"/>
          <p14:tracePt t="24787" x="5245100" y="3859213"/>
          <p14:tracePt t="24796" x="5245100" y="3875088"/>
          <p14:tracePt t="24803" x="5229225" y="3898900"/>
          <p14:tracePt t="24812" x="5205413" y="3906838"/>
          <p14:tracePt t="24820" x="5165725" y="3938588"/>
          <p14:tracePt t="24828" x="5118100" y="3971925"/>
          <p14:tracePt t="24838" x="5070475" y="4003675"/>
          <p14:tracePt t="24844" x="5022850" y="4035425"/>
          <p14:tracePt t="24852" x="4951413" y="4075113"/>
          <p14:tracePt t="24859" x="4894263" y="4106863"/>
          <p14:tracePt t="24868" x="4846638" y="4130675"/>
          <p14:tracePt t="24875" x="4799013" y="4154488"/>
          <p14:tracePt t="24884" x="4751388" y="4178300"/>
          <p14:tracePt t="24892" x="4727575" y="4178300"/>
          <p14:tracePt t="24900" x="4711700" y="4194175"/>
          <p14:tracePt t="24908" x="4703763" y="4202113"/>
          <p14:tracePt t="24915" x="4695825" y="4202113"/>
          <p14:tracePt t="24932" x="4687888" y="4202113"/>
          <p14:tracePt t="24964" x="4679950" y="4202113"/>
          <p14:tracePt t="25052" x="4679950" y="4210050"/>
          <p14:tracePt t="25156" x="4672013" y="4210050"/>
          <p14:tracePt t="25171" x="4664075" y="4210050"/>
          <p14:tracePt t="25187" x="4656138" y="4217988"/>
          <p14:tracePt t="25195" x="4640263" y="4217988"/>
          <p14:tracePt t="25203" x="4632325" y="4217988"/>
          <p14:tracePt t="25211" x="4608513" y="4217988"/>
          <p14:tracePt t="25219" x="4592638" y="4217988"/>
          <p14:tracePt t="25228" x="4567238" y="4217988"/>
          <p14:tracePt t="25236" x="4535488" y="4217988"/>
          <p14:tracePt t="25244" x="4503738" y="4217988"/>
          <p14:tracePt t="25251" x="4471988" y="4217988"/>
          <p14:tracePt t="25260" x="4440238" y="4217988"/>
          <p14:tracePt t="25267" x="4408488" y="4217988"/>
          <p14:tracePt t="25275" x="4384675" y="4217988"/>
          <p14:tracePt t="25283" x="4360863" y="4217988"/>
          <p14:tracePt t="25292" x="4352925" y="4217988"/>
          <p14:tracePt t="25299" x="4337050" y="4217988"/>
          <p14:tracePt t="25315" x="4329113" y="4217988"/>
          <p14:tracePt t="25668" x="4337050" y="4217988"/>
          <p14:tracePt t="25692" x="4344988" y="4217988"/>
          <p14:tracePt t="25708" x="4352925" y="4210050"/>
          <p14:tracePt t="25724" x="4360863" y="4210050"/>
          <p14:tracePt t="25732" x="4368800" y="4202113"/>
          <p14:tracePt t="25740" x="4368800" y="4194175"/>
          <p14:tracePt t="25764" x="4376738" y="4194175"/>
          <p14:tracePt t="25932" x="4376738" y="4186238"/>
          <p14:tracePt t="26252" x="4384675" y="4186238"/>
          <p14:tracePt t="26268" x="4392613" y="4186238"/>
          <p14:tracePt t="26276" x="4400550" y="4186238"/>
          <p14:tracePt t="26348" x="4408488" y="4186238"/>
          <p14:tracePt t="26364" x="4416425" y="4186238"/>
          <p14:tracePt t="26452" x="4424363" y="4186238"/>
          <p14:tracePt t="26460" x="4432300" y="4186238"/>
          <p14:tracePt t="26468" x="4440238" y="4186238"/>
          <p14:tracePt t="26476" x="4448175" y="4186238"/>
          <p14:tracePt t="26484" x="4456113" y="4186238"/>
          <p14:tracePt t="26500" x="4464050" y="4186238"/>
          <p14:tracePt t="26516" x="4471988" y="4194175"/>
          <p14:tracePt t="26523" x="4479925" y="4202113"/>
          <p14:tracePt t="26539" x="4487863" y="4202113"/>
          <p14:tracePt t="26548" x="4487863" y="4210050"/>
          <p14:tracePt t="26556" x="4495800" y="4210050"/>
          <p14:tracePt t="26587" x="4503738" y="4210050"/>
          <p14:tracePt t="26764" x="4511675" y="4210050"/>
          <p14:tracePt t="26779" x="4511675" y="4225925"/>
          <p14:tracePt t="26787" x="4527550" y="4225925"/>
          <p14:tracePt t="26795" x="4543425" y="4225925"/>
          <p14:tracePt t="26804" x="4551363" y="4233863"/>
          <p14:tracePt t="26811" x="4567238" y="4233863"/>
          <p14:tracePt t="26820" x="4584700" y="4241800"/>
          <p14:tracePt t="26828" x="4592638" y="4241800"/>
          <p14:tracePt t="26836" x="4600575" y="4241800"/>
          <p14:tracePt t="26843" x="4616450" y="4241800"/>
          <p14:tracePt t="26851" x="4632325" y="4249738"/>
          <p14:tracePt t="26860" x="4648200" y="4249738"/>
          <p14:tracePt t="26876" x="4664075" y="4249738"/>
          <p14:tracePt t="26884" x="4672013" y="4249738"/>
          <p14:tracePt t="26891" x="4687888" y="4249738"/>
          <p14:tracePt t="26899" x="4695825" y="4249738"/>
          <p14:tracePt t="26907" x="4711700" y="4257675"/>
          <p14:tracePt t="26923" x="4727575" y="4257675"/>
          <p14:tracePt t="26931" x="4743450" y="4257675"/>
          <p14:tracePt t="26939" x="4751388" y="4257675"/>
          <p14:tracePt t="26947" x="4759325" y="4257675"/>
          <p14:tracePt t="26955" x="4767263" y="4257675"/>
          <p14:tracePt t="26964" x="4783138" y="4257675"/>
          <p14:tracePt t="26971" x="4791075" y="4257675"/>
          <p14:tracePt t="26987" x="4806950" y="4257675"/>
          <p14:tracePt t="27003" x="4814888" y="4257675"/>
          <p14:tracePt t="27011" x="4830763" y="4257675"/>
          <p14:tracePt t="27027" x="4838700" y="4257675"/>
          <p14:tracePt t="27043" x="4846638" y="4257675"/>
          <p14:tracePt t="27060" x="4854575" y="4257675"/>
          <p14:tracePt t="27067" x="4862513" y="4257675"/>
          <p14:tracePt t="27084" x="4870450" y="4257675"/>
          <p14:tracePt t="27091" x="4878388" y="4257675"/>
          <p14:tracePt t="27107" x="4894263" y="4257675"/>
          <p14:tracePt t="27115" x="4902200" y="4257675"/>
          <p14:tracePt t="27123" x="4910138" y="4257675"/>
          <p14:tracePt t="27131" x="4926013" y="4257675"/>
          <p14:tracePt t="27139" x="4951413" y="4257675"/>
          <p14:tracePt t="27147" x="4967288" y="4257675"/>
          <p14:tracePt t="27155" x="4991100" y="4257675"/>
          <p14:tracePt t="27164" x="5014913" y="4257675"/>
          <p14:tracePt t="27171" x="5046663" y="4257675"/>
          <p14:tracePt t="27180" x="5078413" y="4257675"/>
          <p14:tracePt t="27187" x="5110163" y="4257675"/>
          <p14:tracePt t="27196" x="5141913" y="4257675"/>
          <p14:tracePt t="27203" x="5181600" y="4265613"/>
          <p14:tracePt t="27212" x="5221288" y="4265613"/>
          <p14:tracePt t="27219" x="5245100" y="4265613"/>
          <p14:tracePt t="27227" x="5276850" y="4273550"/>
          <p14:tracePt t="27235" x="5310188" y="4273550"/>
          <p14:tracePt t="27243" x="5341938" y="4273550"/>
          <p14:tracePt t="27251" x="5373688" y="4273550"/>
          <p14:tracePt t="27260" x="5397500" y="4273550"/>
          <p14:tracePt t="27267" x="5421313" y="4273550"/>
          <p14:tracePt t="27276" x="5445125" y="4273550"/>
          <p14:tracePt t="27283" x="5468938" y="4273550"/>
          <p14:tracePt t="27291" x="5492750" y="4273550"/>
          <p14:tracePt t="27300" x="5508625" y="4273550"/>
          <p14:tracePt t="27308" x="5524500" y="4273550"/>
          <p14:tracePt t="27315" x="5540375" y="4265613"/>
          <p14:tracePt t="27323" x="5548313" y="4265613"/>
          <p14:tracePt t="27331" x="5564188" y="4265613"/>
          <p14:tracePt t="27339" x="5572125" y="4257675"/>
          <p14:tracePt t="27347" x="5580063" y="4257675"/>
          <p14:tracePt t="27356" x="5580063" y="4249738"/>
          <p14:tracePt t="27363" x="5588000" y="4249738"/>
          <p14:tracePt t="27403" x="5595938" y="4249738"/>
          <p14:tracePt t="27419" x="5603875" y="4249738"/>
          <p14:tracePt t="27427" x="5603875" y="4241800"/>
          <p14:tracePt t="27435" x="5611813" y="4241800"/>
          <p14:tracePt t="27443" x="5627688" y="4241800"/>
          <p14:tracePt t="27451" x="5643563" y="4241800"/>
          <p14:tracePt t="27460" x="5651500" y="4241800"/>
          <p14:tracePt t="27467" x="5676900" y="4233863"/>
          <p14:tracePt t="27476" x="5692775" y="4233863"/>
          <p14:tracePt t="27484" x="5708650" y="4233863"/>
          <p14:tracePt t="27491" x="5724525" y="4225925"/>
          <p14:tracePt t="27500" x="5748338" y="4225925"/>
          <p14:tracePt t="27507" x="5756275" y="4225925"/>
          <p14:tracePt t="27515" x="5780088" y="4225925"/>
          <p14:tracePt t="27524" x="5795963" y="4225925"/>
          <p14:tracePt t="27532" x="5811838" y="4217988"/>
          <p14:tracePt t="27540" x="5827713" y="4217988"/>
          <p14:tracePt t="27547" x="5843588" y="4217988"/>
          <p14:tracePt t="27555" x="5851525" y="4217988"/>
          <p14:tracePt t="27564" x="5859463" y="4210050"/>
          <p14:tracePt t="27571" x="5867400" y="4210050"/>
          <p14:tracePt t="27579" x="5875338" y="4202113"/>
          <p14:tracePt t="27595" x="5883275" y="4202113"/>
          <p14:tracePt t="27603" x="5891213" y="4194175"/>
          <p14:tracePt t="27611" x="5899150" y="4194175"/>
          <p14:tracePt t="27620" x="5899150" y="4186238"/>
          <p14:tracePt t="27627" x="5907088" y="4186238"/>
          <p14:tracePt t="27643" x="5922963" y="4178300"/>
          <p14:tracePt t="27651" x="5930900" y="4178300"/>
          <p14:tracePt t="27659" x="5938838" y="4178300"/>
          <p14:tracePt t="27667" x="5954713" y="4178300"/>
          <p14:tracePt t="27675" x="5970588" y="4178300"/>
          <p14:tracePt t="27683" x="5986463" y="4178300"/>
          <p14:tracePt t="27691" x="6002338" y="4178300"/>
          <p14:tracePt t="27699" x="6018213" y="4178300"/>
          <p14:tracePt t="27708" x="6034088" y="4178300"/>
          <p14:tracePt t="27716" x="6059488" y="4178300"/>
          <p14:tracePt t="27724" x="6075363" y="4178300"/>
          <p14:tracePt t="27732" x="6091238" y="4178300"/>
          <p14:tracePt t="27739" x="6115050" y="4178300"/>
          <p14:tracePt t="27748" x="6138863" y="4178300"/>
          <p14:tracePt t="27755" x="6170613" y="4178300"/>
          <p14:tracePt t="27763" x="6194425" y="4178300"/>
          <p14:tracePt t="27771" x="6234113" y="4178300"/>
          <p14:tracePt t="27780" x="6273800" y="4178300"/>
          <p14:tracePt t="27788" x="6321425" y="4178300"/>
          <p14:tracePt t="27795" x="6353175" y="4178300"/>
          <p14:tracePt t="27803" x="6392863" y="4186238"/>
          <p14:tracePt t="27811" x="6434138" y="4186238"/>
          <p14:tracePt t="27820" x="6465888" y="4186238"/>
          <p14:tracePt t="27827" x="6497638" y="4194175"/>
          <p14:tracePt t="27835" x="6529388" y="4194175"/>
          <p14:tracePt t="27843" x="6561138" y="4194175"/>
          <p14:tracePt t="27852" x="6608763" y="4194175"/>
          <p14:tracePt t="27859" x="6632575" y="4194175"/>
          <p14:tracePt t="27868" x="6656388" y="4194175"/>
          <p14:tracePt t="27875" x="6680200" y="4194175"/>
          <p14:tracePt t="27884" x="6704013" y="4194175"/>
          <p14:tracePt t="27891" x="6727825" y="4194175"/>
          <p14:tracePt t="27900" x="6751638" y="4194175"/>
          <p14:tracePt t="27907" x="6769100" y="4194175"/>
          <p14:tracePt t="27916" x="6777038" y="4194175"/>
          <p14:tracePt t="27923" x="6792913" y="4186238"/>
          <p14:tracePt t="28371" x="6792913" y="4194175"/>
          <p14:tracePt t="28387" x="6792913" y="4202113"/>
          <p14:tracePt t="28395" x="6792913" y="4210050"/>
          <p14:tracePt t="28411" x="6792913" y="4217988"/>
          <p14:tracePt t="28436" x="6792913" y="4225925"/>
          <p14:tracePt t="29380" x="6800850" y="4225925"/>
          <p14:tracePt t="29396" x="6800850" y="4233863"/>
          <p14:tracePt t="29404" x="6800850" y="4241800"/>
          <p14:tracePt t="29419" x="6800850" y="4249738"/>
          <p14:tracePt t="29604" x="6808788" y="4249738"/>
          <p14:tracePt t="29755" x="6808788" y="4257675"/>
          <p14:tracePt t="29780" x="6808788" y="4265613"/>
          <p14:tracePt t="29980" x="6816725" y="4265613"/>
          <p14:tracePt t="30140" x="6816725" y="4273550"/>
          <p14:tracePt t="30260" x="6824663" y="4273550"/>
          <p14:tracePt t="30284" x="6832600" y="4273550"/>
          <p14:tracePt t="30300" x="6840538" y="4257675"/>
          <p14:tracePt t="30307" x="6848475" y="4241800"/>
          <p14:tracePt t="30323" x="6848475" y="4225925"/>
          <p14:tracePt t="30339" x="6856413" y="4225925"/>
          <p14:tracePt t="30404" x="6856413" y="4233863"/>
          <p14:tracePt t="30411" x="6856413" y="4241800"/>
          <p14:tracePt t="30419" x="6848475" y="4257675"/>
          <p14:tracePt t="30427" x="6848475" y="4273550"/>
          <p14:tracePt t="30436" x="6848475" y="4291013"/>
          <p14:tracePt t="30443" x="6840538" y="4306888"/>
          <p14:tracePt t="30451" x="6840538" y="4322763"/>
          <p14:tracePt t="30460" x="6840538" y="4338638"/>
          <p14:tracePt t="30467" x="6840538" y="4346575"/>
          <p14:tracePt t="30476" x="6840538" y="4354513"/>
          <p14:tracePt t="30483" x="6840538" y="4362450"/>
          <p14:tracePt t="30563" x="6840538" y="4354513"/>
          <p14:tracePt t="30571" x="6840538" y="4346575"/>
          <p14:tracePt t="30580" x="6840538" y="4338638"/>
          <p14:tracePt t="30596" x="6840538" y="4330700"/>
          <p14:tracePt t="30740" x="6832600" y="4330700"/>
          <p14:tracePt t="30748" x="6824663" y="4330700"/>
          <p14:tracePt t="30755" x="6808788" y="4338638"/>
          <p14:tracePt t="30764" x="6800850" y="4338638"/>
          <p14:tracePt t="30771" x="6784975" y="4346575"/>
          <p14:tracePt t="30779" x="6769100" y="4354513"/>
          <p14:tracePt t="30787" x="6751638" y="4362450"/>
          <p14:tracePt t="30795" x="6743700" y="4362450"/>
          <p14:tracePt t="30803" x="6719888" y="4370388"/>
          <p14:tracePt t="30811" x="6704013" y="4378325"/>
          <p14:tracePt t="30819" x="6680200" y="4378325"/>
          <p14:tracePt t="30827" x="6664325" y="4378325"/>
          <p14:tracePt t="30836" x="6640513" y="4386263"/>
          <p14:tracePt t="30843" x="6624638" y="4386263"/>
          <p14:tracePt t="30851" x="6608763" y="4394200"/>
          <p14:tracePt t="30859" x="6584950" y="4402138"/>
          <p14:tracePt t="30867" x="6569075" y="4402138"/>
          <p14:tracePt t="30875" x="6545263" y="4402138"/>
          <p14:tracePt t="30883" x="6521450" y="4402138"/>
          <p14:tracePt t="30891" x="6497638" y="4402138"/>
          <p14:tracePt t="30899" x="6481763" y="4410075"/>
          <p14:tracePt t="30907" x="6465888" y="4410075"/>
          <p14:tracePt t="30915" x="6450013" y="4425950"/>
          <p14:tracePt t="30923" x="6426200" y="4425950"/>
          <p14:tracePt t="30931" x="6410325" y="4433888"/>
          <p14:tracePt t="30939" x="6384925" y="4441825"/>
          <p14:tracePt t="30947" x="6369050" y="4449763"/>
          <p14:tracePt t="30955" x="6345238" y="4457700"/>
          <p14:tracePt t="30963" x="6329363" y="4473575"/>
          <p14:tracePt t="30986" x="6265863" y="4497388"/>
          <p14:tracePt t="30987" x="6234113" y="4513263"/>
          <p14:tracePt t="30995" x="6202363" y="4521200"/>
          <p14:tracePt t="31003" x="6178550" y="4537075"/>
          <p14:tracePt t="31011" x="6146800" y="4552950"/>
          <p14:tracePt t="31019" x="6115050" y="4576763"/>
          <p14:tracePt t="31027" x="6075363" y="4592638"/>
          <p14:tracePt t="31036" x="6043613" y="4608513"/>
          <p14:tracePt t="31043" x="5994400" y="4624388"/>
          <p14:tracePt t="31051" x="5962650" y="4641850"/>
          <p14:tracePt t="31060" x="5915025" y="4657725"/>
          <p14:tracePt t="31067" x="5867400" y="4673600"/>
          <p14:tracePt t="31075" x="5819775" y="4689475"/>
          <p14:tracePt t="31083" x="5780088" y="4705350"/>
          <p14:tracePt t="31091" x="5716588" y="4721225"/>
          <p14:tracePt t="31099" x="5676900" y="4737100"/>
          <p14:tracePt t="31107" x="5619750" y="4752975"/>
          <p14:tracePt t="31115" x="5564188" y="4776788"/>
          <p14:tracePt t="31123" x="5508625" y="4792663"/>
          <p14:tracePt t="31131" x="5437188" y="4808538"/>
          <p14:tracePt t="31139" x="5381625" y="4816475"/>
          <p14:tracePt t="31147" x="5326063" y="4832350"/>
          <p14:tracePt t="31155" x="5284788" y="4840288"/>
          <p14:tracePt t="31163" x="5221288" y="4848225"/>
          <p14:tracePt t="31171" x="5165725" y="4856163"/>
          <p14:tracePt t="31179" x="5110163" y="4856163"/>
          <p14:tracePt t="31187" x="5054600" y="4864100"/>
          <p14:tracePt t="31196" x="4999038" y="4872038"/>
          <p14:tracePt t="31203" x="4943475" y="4872038"/>
          <p14:tracePt t="31211" x="4902200" y="4872038"/>
          <p14:tracePt t="31219" x="4846638" y="4879975"/>
          <p14:tracePt t="31227" x="4806950" y="4879975"/>
          <p14:tracePt t="31236" x="4759325" y="4887913"/>
          <p14:tracePt t="31243" x="4719638" y="4887913"/>
          <p14:tracePt t="31251" x="4664075" y="4895850"/>
          <p14:tracePt t="31260" x="4608513" y="4903788"/>
          <p14:tracePt t="31267" x="4543425" y="4903788"/>
          <p14:tracePt t="31275" x="4487863" y="4903788"/>
          <p14:tracePt t="31283" x="4432300" y="4911725"/>
          <p14:tracePt t="31292" x="4376738" y="4911725"/>
          <p14:tracePt t="31299" x="4337050" y="4911725"/>
          <p14:tracePt t="31307" x="4281488" y="4919663"/>
          <p14:tracePt t="31315" x="4241800" y="4919663"/>
          <p14:tracePt t="31323" x="4192588" y="4919663"/>
          <p14:tracePt t="31331" x="4144963" y="4919663"/>
          <p14:tracePt t="31339" x="4089400" y="4919663"/>
          <p14:tracePt t="31347" x="4010025" y="4919663"/>
          <p14:tracePt t="31355" x="3946525" y="4903788"/>
          <p14:tracePt t="31363" x="3875088" y="4895850"/>
          <p14:tracePt t="31371" x="3810000" y="4895850"/>
          <p14:tracePt t="31379" x="3738563" y="4887913"/>
          <p14:tracePt t="31387" x="3667125" y="4879975"/>
          <p14:tracePt t="31395" x="3603625" y="4872038"/>
          <p14:tracePt t="31403" x="3540125" y="4864100"/>
          <p14:tracePt t="31411" x="3467100" y="4856163"/>
          <p14:tracePt t="31420" x="3395663" y="4848225"/>
          <p14:tracePt t="31427" x="3332163" y="4840288"/>
          <p14:tracePt t="31436" x="3276600" y="4832350"/>
          <p14:tracePt t="31443" x="3221038" y="4832350"/>
          <p14:tracePt t="31451" x="3165475" y="4824413"/>
          <p14:tracePt t="31460" x="3133725" y="4816475"/>
          <p14:tracePt t="31467" x="3076575" y="4816475"/>
          <p14:tracePt t="31475" x="3044825" y="4808538"/>
          <p14:tracePt t="31483" x="3013075" y="4808538"/>
          <p14:tracePt t="31491" x="2989263" y="4800600"/>
          <p14:tracePt t="31499" x="2965450" y="4800600"/>
          <p14:tracePt t="31507" x="2941638" y="4792663"/>
          <p14:tracePt t="31515" x="2933700" y="4792663"/>
          <p14:tracePt t="31523" x="2917825" y="4784725"/>
          <p14:tracePt t="31531" x="2909888" y="4784725"/>
          <p14:tracePt t="31539" x="2901950" y="4784725"/>
          <p14:tracePt t="31755" x="2901950" y="4776788"/>
          <p14:tracePt t="31771" x="2901950" y="4768850"/>
          <p14:tracePt t="31787" x="2917825" y="4768850"/>
          <p14:tracePt t="31795" x="2925763" y="4768850"/>
          <p14:tracePt t="31803" x="2933700" y="4760913"/>
          <p14:tracePt t="31811" x="2941638" y="4752975"/>
          <p14:tracePt t="31820" x="2949575" y="4745038"/>
          <p14:tracePt t="31827" x="2965450" y="4729163"/>
          <p14:tracePt t="31836" x="2965450" y="4721225"/>
          <p14:tracePt t="31843" x="2981325" y="4705350"/>
          <p14:tracePt t="31859" x="2989263" y="4689475"/>
          <p14:tracePt t="31867" x="2997200" y="4681538"/>
          <p14:tracePt t="31886" x="3005138" y="4665663"/>
          <p14:tracePt t="31899" x="3013075" y="4649788"/>
          <p14:tracePt t="31907" x="3021013" y="4649788"/>
          <p14:tracePt t="31915" x="3021013" y="4641850"/>
          <p14:tracePt t="31923" x="3028950" y="4641850"/>
          <p14:tracePt t="31931" x="3036888" y="4624388"/>
          <p14:tracePt t="31939" x="3044825" y="4624388"/>
          <p14:tracePt t="31947" x="3044825" y="4616450"/>
          <p14:tracePt t="31955" x="3052763" y="4608513"/>
          <p14:tracePt t="31963" x="3060700" y="4600575"/>
          <p14:tracePt t="31979" x="3068638" y="4592638"/>
          <p14:tracePt t="31995" x="3084513" y="4592638"/>
          <p14:tracePt t="32003" x="3084513" y="4584700"/>
          <p14:tracePt t="32012" x="3084513" y="4576763"/>
          <p14:tracePt t="32036" x="3092450" y="4576763"/>
          <p14:tracePt t="32124" x="3100388" y="4584700"/>
          <p14:tracePt t="32131" x="3100388" y="4592638"/>
          <p14:tracePt t="32139" x="3109913" y="4592638"/>
          <p14:tracePt t="32147" x="3117850" y="4592638"/>
          <p14:tracePt t="32155" x="3117850" y="4600575"/>
          <p14:tracePt t="32163" x="3117850" y="4608513"/>
          <p14:tracePt t="32180" x="3125788" y="4608513"/>
          <p14:tracePt t="32220" x="3133725" y="4608513"/>
          <p14:tracePt t="32260" x="3141663" y="4608513"/>
          <p14:tracePt t="32267" x="3149600" y="4608513"/>
          <p14:tracePt t="32291" x="3157538" y="4608513"/>
          <p14:tracePt t="32307" x="3165475" y="4608513"/>
          <p14:tracePt t="32323" x="3181350" y="4608513"/>
          <p14:tracePt t="32339" x="3189288" y="4600575"/>
          <p14:tracePt t="32380" x="3197225" y="4600575"/>
          <p14:tracePt t="32444" x="3205163" y="4600575"/>
          <p14:tracePt t="32451" x="3213100" y="4600575"/>
          <p14:tracePt t="32467" x="3221038" y="4600575"/>
          <p14:tracePt t="32483" x="3228975" y="4600575"/>
          <p14:tracePt t="32491" x="3236913" y="4600575"/>
          <p14:tracePt t="32499" x="3236913" y="4608513"/>
          <p14:tracePt t="32508" x="3244850" y="4608513"/>
          <p14:tracePt t="32523" x="3244850" y="4616450"/>
          <p14:tracePt t="32531" x="3252788" y="4616450"/>
          <p14:tracePt t="32619" x="3260725" y="4624388"/>
          <p14:tracePt t="32627" x="3268663" y="4624388"/>
          <p14:tracePt t="32636" x="3276600" y="4633913"/>
          <p14:tracePt t="32644" x="3292475" y="4633913"/>
          <p14:tracePt t="32651" x="3300413" y="4641850"/>
          <p14:tracePt t="32659" x="3316288" y="4641850"/>
          <p14:tracePt t="32667" x="3340100" y="4649788"/>
          <p14:tracePt t="32675" x="3363913" y="4657725"/>
          <p14:tracePt t="32683" x="3387725" y="4657725"/>
          <p14:tracePt t="32691" x="3411538" y="4657725"/>
          <p14:tracePt t="32700" x="3451225" y="4665663"/>
          <p14:tracePt t="32707" x="3484563" y="4665663"/>
          <p14:tracePt t="32715" x="3524250" y="4665663"/>
          <p14:tracePt t="32723" x="3571875" y="4665663"/>
          <p14:tracePt t="32731" x="3611563" y="4665663"/>
          <p14:tracePt t="32739" x="3667125" y="4665663"/>
          <p14:tracePt t="32747" x="3722688" y="4665663"/>
          <p14:tracePt t="32755" x="3762375" y="4665663"/>
          <p14:tracePt t="32763" x="3810000" y="4665663"/>
          <p14:tracePt t="32771" x="3851275" y="4665663"/>
          <p14:tracePt t="32780" x="3883025" y="4665663"/>
          <p14:tracePt t="32787" x="3914775" y="4665663"/>
          <p14:tracePt t="32795" x="3954463" y="4665663"/>
          <p14:tracePt t="32803" x="3978275" y="4665663"/>
          <p14:tracePt t="32811" x="3994150" y="4665663"/>
          <p14:tracePt t="32819" x="4017963" y="4665663"/>
          <p14:tracePt t="32827" x="4025900" y="4665663"/>
          <p14:tracePt t="32836" x="4033838" y="4665663"/>
          <p14:tracePt t="32843" x="4041775" y="4665663"/>
          <p14:tracePt t="32851" x="4057650" y="4665663"/>
          <p14:tracePt t="32867" x="4065588" y="4665663"/>
          <p14:tracePt t="32886" x="4073525" y="4665663"/>
          <p14:tracePt t="32900" x="4081463" y="4665663"/>
          <p14:tracePt t="32939" x="4089400" y="4665663"/>
          <p14:tracePt t="33131" x="4097338" y="4665663"/>
          <p14:tracePt t="33155" x="4105275" y="4665663"/>
          <p14:tracePt t="33171" x="4113213" y="4665663"/>
          <p14:tracePt t="33179" x="4121150" y="4665663"/>
          <p14:tracePt t="33187" x="4121150" y="4657725"/>
          <p14:tracePt t="33195" x="4129088" y="4657725"/>
          <p14:tracePt t="33203" x="4137025" y="4657725"/>
          <p14:tracePt t="33211" x="4152900" y="4649788"/>
          <p14:tracePt t="33219" x="4160838" y="4649788"/>
          <p14:tracePt t="33227" x="4160838" y="4641850"/>
          <p14:tracePt t="33236" x="4176713" y="4641850"/>
          <p14:tracePt t="33251" x="4184650" y="4641850"/>
          <p14:tracePt t="33259" x="4184650" y="4633913"/>
          <p14:tracePt t="33267" x="4192588" y="4633913"/>
          <p14:tracePt t="33292" x="4200525" y="4633913"/>
          <p14:tracePt t="33300" x="4210050" y="4633913"/>
          <p14:tracePt t="33316" x="4217988" y="4633913"/>
          <p14:tracePt t="33339" x="4233863" y="4633913"/>
          <p14:tracePt t="33355" x="4241800" y="4633913"/>
          <p14:tracePt t="33363" x="4249738" y="4633913"/>
          <p14:tracePt t="33380" x="4265613" y="4633913"/>
          <p14:tracePt t="33387" x="4273550" y="4633913"/>
          <p14:tracePt t="33395" x="4281488" y="4633913"/>
          <p14:tracePt t="33403" x="4297363" y="4633913"/>
          <p14:tracePt t="33412" x="4305300" y="4633913"/>
          <p14:tracePt t="33419" x="4321175" y="4633913"/>
          <p14:tracePt t="33427" x="4329113" y="4633913"/>
          <p14:tracePt t="33436" x="4344988" y="4633913"/>
          <p14:tracePt t="33443" x="4368800" y="4633913"/>
          <p14:tracePt t="33451" x="4384675" y="4633913"/>
          <p14:tracePt t="33459" x="4408488" y="4633913"/>
          <p14:tracePt t="33467" x="4424363" y="4633913"/>
          <p14:tracePt t="33476" x="4440238" y="4633913"/>
          <p14:tracePt t="33483" x="4464050" y="4633913"/>
          <p14:tracePt t="33491" x="4471988" y="4633913"/>
          <p14:tracePt t="33499" x="4487863" y="4633913"/>
          <p14:tracePt t="33507" x="4527550" y="4633913"/>
          <p14:tracePt t="33515" x="4535488" y="4633913"/>
          <p14:tracePt t="33523" x="4543425" y="4624388"/>
          <p14:tracePt t="33531" x="4559300" y="4624388"/>
          <p14:tracePt t="33539" x="4567238" y="4624388"/>
          <p14:tracePt t="33555" x="4584700" y="4624388"/>
          <p14:tracePt t="33571" x="4592638" y="4624388"/>
          <p14:tracePt t="33587" x="4600575" y="4624388"/>
          <p14:tracePt t="33603" x="4608513" y="4624388"/>
          <p14:tracePt t="33612" x="4616450" y="4624388"/>
          <p14:tracePt t="33628" x="4624388" y="4624388"/>
          <p14:tracePt t="33644" x="4632325" y="4624388"/>
          <p14:tracePt t="33651" x="4640263" y="4624388"/>
          <p14:tracePt t="33660" x="4648200" y="4624388"/>
          <p14:tracePt t="33668" x="4656138" y="4624388"/>
          <p14:tracePt t="33675" x="4664075" y="4624388"/>
          <p14:tracePt t="33683" x="4679950" y="4624388"/>
          <p14:tracePt t="33691" x="4687888" y="4624388"/>
          <p14:tracePt t="33700" x="4695825" y="4624388"/>
          <p14:tracePt t="33707" x="4711700" y="4624388"/>
          <p14:tracePt t="33716" x="4727575" y="4624388"/>
          <p14:tracePt t="33723" x="4743450" y="4624388"/>
          <p14:tracePt t="33731" x="4759325" y="4624388"/>
          <p14:tracePt t="33739" x="4775200" y="4624388"/>
          <p14:tracePt t="33747" x="4791075" y="4624388"/>
          <p14:tracePt t="33755" x="4806950" y="4624388"/>
          <p14:tracePt t="33763" x="4822825" y="4624388"/>
          <p14:tracePt t="33771" x="4838700" y="4624388"/>
          <p14:tracePt t="33780" x="4862513" y="4624388"/>
          <p14:tracePt t="33787" x="4886325" y="4624388"/>
          <p14:tracePt t="33795" x="4902200" y="4624388"/>
          <p14:tracePt t="33803" x="4926013" y="4624388"/>
          <p14:tracePt t="33811" x="4943475" y="4624388"/>
          <p14:tracePt t="33819" x="4959350" y="4624388"/>
          <p14:tracePt t="33827" x="4967288" y="4624388"/>
          <p14:tracePt t="33836" x="4983163" y="4616450"/>
          <p14:tracePt t="33843" x="4991100" y="4616450"/>
          <p14:tracePt t="33852" x="4999038" y="4616450"/>
          <p14:tracePt t="33891" x="4999038" y="4608513"/>
          <p14:tracePt t="34028" x="5006975" y="4608513"/>
          <p14:tracePt t="34092" x="5014913" y="4608513"/>
          <p14:tracePt t="34212" x="5022850" y="4608513"/>
          <p14:tracePt t="34244" x="5030788" y="4608513"/>
          <p14:tracePt t="34268" x="5038725" y="4608513"/>
          <p14:tracePt t="34444" x="5038725" y="4616450"/>
          <p14:tracePt t="37427" x="5038725" y="4624388"/>
          <p14:tracePt t="37443" x="5038725" y="4633913"/>
          <p14:tracePt t="37451" x="5038725" y="4641850"/>
          <p14:tracePt t="37459" x="5038725" y="4649788"/>
          <p14:tracePt t="37484" x="5030788" y="4657725"/>
          <p14:tracePt t="37491" x="5030788" y="4665663"/>
          <p14:tracePt t="37564" x="5030788" y="4657725"/>
          <p14:tracePt t="37595" x="5030788" y="4649788"/>
          <p14:tracePt t="37748" x="5022850" y="4649788"/>
          <p14:tracePt t="37763" x="5022850" y="4657725"/>
          <p14:tracePt t="37780" x="5022850" y="4665663"/>
          <p14:tracePt t="37787" x="5014913" y="4665663"/>
          <p14:tracePt t="37795" x="5014913" y="4673600"/>
          <p14:tracePt t="37811" x="5014913" y="4689475"/>
          <p14:tracePt t="37819" x="5006975" y="4689475"/>
          <p14:tracePt t="37947" x="5006975" y="4681538"/>
          <p14:tracePt t="37963" x="5006975" y="4665663"/>
          <p14:tracePt t="37979" x="5006975" y="4657725"/>
          <p14:tracePt t="37987" x="5006975" y="4641850"/>
          <p14:tracePt t="38516" x="4999038" y="4641850"/>
          <p14:tracePt t="38523" x="4991100" y="4649788"/>
          <p14:tracePt t="38548" x="4991100" y="4657725"/>
          <p14:tracePt t="39211" x="4983163" y="4673600"/>
          <p14:tracePt t="39228" x="4983163" y="4681538"/>
          <p14:tracePt t="39244" x="4983163" y="4689475"/>
          <p14:tracePt t="39267" x="4983163" y="4697413"/>
          <p14:tracePt t="42379" x="4967288" y="4705350"/>
          <p14:tracePt t="42395" x="4959350" y="4705350"/>
          <p14:tracePt t="42403" x="4959350" y="4713288"/>
          <p14:tracePt t="42411" x="4951413" y="4713288"/>
          <p14:tracePt t="42419" x="4943475" y="4721225"/>
          <p14:tracePt t="42436" x="4943475" y="4729163"/>
          <p14:tracePt t="42443" x="4933950" y="4729163"/>
          <p14:tracePt t="42588" x="4933950" y="4721225"/>
          <p14:tracePt t="42804" x="4933950" y="4729163"/>
          <p14:tracePt t="44516" x="4926013" y="4729163"/>
          <p14:tracePt t="44651" x="4918075" y="4729163"/>
          <p14:tracePt t="44659" x="4910138" y="4729163"/>
          <p14:tracePt t="44667" x="4902200" y="4729163"/>
          <p14:tracePt t="44851" x="4894263" y="4729163"/>
          <p14:tracePt t="63579" x="4886325" y="4729163"/>
          <p14:tracePt t="63587" x="4862513" y="4713288"/>
          <p14:tracePt t="63595" x="4838700" y="4713288"/>
          <p14:tracePt t="63603" x="4806950" y="4713288"/>
          <p14:tracePt t="63611" x="4775200" y="4713288"/>
          <p14:tracePt t="63619" x="4719638" y="4737100"/>
          <p14:tracePt t="63627" x="4664075" y="4768850"/>
          <p14:tracePt t="63635" x="4608513" y="4816475"/>
          <p14:tracePt t="63643" x="4559300" y="4887913"/>
          <p14:tracePt t="63651" x="4503738" y="4959350"/>
          <p14:tracePt t="63659" x="4448175" y="5040313"/>
          <p14:tracePt t="63667" x="4368800" y="5151438"/>
          <p14:tracePt t="63675" x="4297363" y="5230813"/>
          <p14:tracePt t="63683" x="4210050" y="5294313"/>
          <p14:tracePt t="63691" x="4073525" y="5351463"/>
          <p14:tracePt t="63699" x="3938588" y="5367338"/>
          <p14:tracePt t="63707" x="3778250" y="5375275"/>
          <p14:tracePt t="63715" x="3595688" y="5399088"/>
          <p14:tracePt t="63723" x="3419475" y="5407025"/>
          <p14:tracePt t="63731" x="3276600" y="5430838"/>
          <p14:tracePt t="63739" x="3133725" y="5446713"/>
          <p14:tracePt t="63748" x="3013075" y="5446713"/>
          <p14:tracePt t="63755" x="2917825" y="5446713"/>
          <p14:tracePt t="63764" x="2894013" y="5446713"/>
          <p14:tracePt t="63875" x="2862263" y="5454650"/>
          <p14:tracePt t="63883" x="2814638" y="5454650"/>
          <p14:tracePt t="63891" x="2790825" y="5486400"/>
          <p14:tracePt t="63899" x="2767013" y="5502275"/>
          <p14:tracePt t="63907" x="2741613" y="5510213"/>
          <p14:tracePt t="63915" x="2709863" y="5526088"/>
          <p14:tracePt t="63923" x="2678113" y="5526088"/>
          <p14:tracePt t="63931" x="2638425" y="5526088"/>
          <p14:tracePt t="63939" x="2614613" y="5526088"/>
          <p14:tracePt t="63947" x="2574925" y="5526088"/>
          <p14:tracePt t="63955" x="2543175" y="5526088"/>
          <p14:tracePt t="63963" x="2511425" y="5518150"/>
          <p14:tracePt t="63971" x="2487613" y="5510213"/>
          <p14:tracePt t="63979" x="2463800" y="5510213"/>
          <p14:tracePt t="63987" x="2447925" y="5502275"/>
          <p14:tracePt t="63995" x="2439988" y="5494338"/>
          <p14:tracePt t="64003" x="2424113" y="5486400"/>
          <p14:tracePt t="64011" x="2400300" y="5486400"/>
          <p14:tracePt t="64019" x="2384425" y="5462588"/>
          <p14:tracePt t="64028" x="2359025" y="5438775"/>
          <p14:tracePt t="64035" x="2311400" y="5407025"/>
          <p14:tracePt t="64043" x="2263775" y="5375275"/>
          <p14:tracePt t="64051" x="2216150" y="5351463"/>
          <p14:tracePt t="64059" x="2152650" y="5327650"/>
          <p14:tracePt t="64067" x="2097088" y="5310188"/>
          <p14:tracePt t="64075" x="2065338" y="5294313"/>
          <p14:tracePt t="64083" x="2017713" y="5278438"/>
          <p14:tracePt t="64092" x="1992313" y="5270500"/>
          <p14:tracePt t="64099" x="1984375" y="5270500"/>
          <p14:tracePt t="64107" x="1968500" y="5262563"/>
          <p14:tracePt t="64115" x="1952625" y="5254625"/>
          <p14:tracePt t="64131" x="1944688" y="5254625"/>
          <p14:tracePt t="64140" x="1928813" y="5254625"/>
          <p14:tracePt t="64155" x="1920875" y="5254625"/>
          <p14:tracePt t="64163" x="1912938" y="5254625"/>
          <p14:tracePt t="64243" x="1905000" y="5254625"/>
          <p14:tracePt t="64340" x="1905000" y="5246688"/>
          <p14:tracePt t="64347" x="1905000" y="5238750"/>
          <p14:tracePt t="64363" x="1905000" y="5230813"/>
          <p14:tracePt t="64379" x="1905000" y="5222875"/>
          <p14:tracePt t="64395" x="1905000" y="5214938"/>
          <p14:tracePt t="64411" x="1905000" y="5207000"/>
          <p14:tracePt t="64419" x="1912938" y="5207000"/>
          <p14:tracePt t="64427" x="1920875" y="5207000"/>
          <p14:tracePt t="64435" x="1920875" y="5199063"/>
          <p14:tracePt t="64451" x="1928813" y="5199063"/>
          <p14:tracePt t="64483" x="1936750" y="5191125"/>
          <p14:tracePt t="64563" x="1944688" y="5191125"/>
          <p14:tracePt t="64579" x="1952625" y="5191125"/>
          <p14:tracePt t="64603" x="1960563" y="5191125"/>
          <p14:tracePt t="64619" x="1968500" y="5191125"/>
          <p14:tracePt t="64635" x="1976438" y="5191125"/>
          <p14:tracePt t="64643" x="1984375" y="5191125"/>
          <p14:tracePt t="64651" x="1992313" y="5191125"/>
          <p14:tracePt t="64659" x="2000250" y="5191125"/>
          <p14:tracePt t="64668" x="2008188" y="5183188"/>
          <p14:tracePt t="64675" x="2025650" y="5183188"/>
          <p14:tracePt t="64683" x="2049463" y="5183188"/>
          <p14:tracePt t="64691" x="2057400" y="5183188"/>
          <p14:tracePt t="64699" x="2073275" y="5175250"/>
          <p14:tracePt t="64707" x="2089150" y="5175250"/>
          <p14:tracePt t="64715" x="2105025" y="5167313"/>
          <p14:tracePt t="64723" x="2112963" y="5167313"/>
          <p14:tracePt t="64731" x="2128838" y="5167313"/>
          <p14:tracePt t="64739" x="2144713" y="5167313"/>
          <p14:tracePt t="64747" x="2152650" y="5159375"/>
          <p14:tracePt t="64755" x="2160588" y="5151438"/>
          <p14:tracePt t="64763" x="2168525" y="5151438"/>
          <p14:tracePt t="64771" x="2176463" y="5151438"/>
          <p14:tracePt t="64779" x="2184400" y="5151438"/>
          <p14:tracePt t="64795" x="2192338" y="5143500"/>
          <p14:tracePt t="64819" x="2208213" y="5143500"/>
          <p14:tracePt t="64843" x="2216150" y="5143500"/>
          <p14:tracePt t="64859" x="2224088" y="5143500"/>
          <p14:tracePt t="64875" x="2239963" y="5143500"/>
          <p14:tracePt t="64883" x="2247900" y="5143500"/>
          <p14:tracePt t="64902" x="2271713" y="5143500"/>
          <p14:tracePt t="64907" x="2295525" y="5143500"/>
          <p14:tracePt t="64915" x="2327275" y="5151438"/>
          <p14:tracePt t="64923" x="2359025" y="5151438"/>
          <p14:tracePt t="64931" x="2400300" y="5159375"/>
          <p14:tracePt t="64939" x="2439988" y="5159375"/>
          <p14:tracePt t="64947" x="2503488" y="5167313"/>
          <p14:tracePt t="64955" x="2543175" y="5175250"/>
          <p14:tracePt t="64964" x="2606675" y="5183188"/>
          <p14:tracePt t="64971" x="2670175" y="5183188"/>
          <p14:tracePt t="64979" x="2725738" y="5183188"/>
          <p14:tracePt t="64987" x="2806700" y="5191125"/>
          <p14:tracePt t="64996" x="2870200" y="5191125"/>
          <p14:tracePt t="65003" x="2917825" y="5191125"/>
          <p14:tracePt t="65012" x="2973388" y="5191125"/>
          <p14:tracePt t="65019" x="3036888" y="5191125"/>
          <p14:tracePt t="65027" x="3084513" y="5191125"/>
          <p14:tracePt t="65035" x="3125788" y="5191125"/>
          <p14:tracePt t="65043" x="3157538" y="5191125"/>
          <p14:tracePt t="65051" x="3181350" y="5191125"/>
          <p14:tracePt t="65059" x="3205163" y="5191125"/>
          <p14:tracePt t="65068" x="3213100" y="5191125"/>
          <p14:tracePt t="65075" x="3236913" y="5191125"/>
          <p14:tracePt t="65091" x="3244850" y="5191125"/>
          <p14:tracePt t="65212" x="3252788" y="5191125"/>
          <p14:tracePt t="65259" x="3260725" y="5191125"/>
          <p14:tracePt t="65268" x="3268663" y="5191125"/>
          <p14:tracePt t="65276" x="3268663" y="5199063"/>
          <p14:tracePt t="65283" x="3276600" y="5199063"/>
          <p14:tracePt t="65291" x="3284538" y="5199063"/>
          <p14:tracePt t="65307" x="3300413" y="5199063"/>
          <p14:tracePt t="65323" x="3316288" y="5207000"/>
          <p14:tracePt t="65331" x="3324225" y="5207000"/>
          <p14:tracePt t="65339" x="3348038" y="5207000"/>
          <p14:tracePt t="65347" x="3363913" y="5207000"/>
          <p14:tracePt t="65355" x="3371850" y="5214938"/>
          <p14:tracePt t="65363" x="3387725" y="5214938"/>
          <p14:tracePt t="65371" x="3403600" y="5214938"/>
          <p14:tracePt t="65379" x="3427413" y="5214938"/>
          <p14:tracePt t="65387" x="3443288" y="5214938"/>
          <p14:tracePt t="65395" x="3459163" y="5214938"/>
          <p14:tracePt t="65403" x="3476625" y="5222875"/>
          <p14:tracePt t="65411" x="3484563" y="5222875"/>
          <p14:tracePt t="65419" x="3500438" y="5222875"/>
          <p14:tracePt t="65427" x="3524250" y="5222875"/>
          <p14:tracePt t="65435" x="3532188" y="5222875"/>
          <p14:tracePt t="65443" x="3548063" y="5222875"/>
          <p14:tracePt t="65451" x="3563938" y="5222875"/>
          <p14:tracePt t="65459" x="3571875" y="5222875"/>
          <p14:tracePt t="65468" x="3595688" y="5222875"/>
          <p14:tracePt t="65475" x="3611563" y="5222875"/>
          <p14:tracePt t="65483" x="3627438" y="5222875"/>
          <p14:tracePt t="65491" x="3643313" y="5222875"/>
          <p14:tracePt t="65499" x="3667125" y="5222875"/>
          <p14:tracePt t="65507" x="3675063" y="5222875"/>
          <p14:tracePt t="65515" x="3690938" y="5222875"/>
          <p14:tracePt t="65523" x="3706813" y="5222875"/>
          <p14:tracePt t="65531" x="3722688" y="5222875"/>
          <p14:tracePt t="65539" x="3730625" y="5222875"/>
          <p14:tracePt t="65547" x="3738563" y="5222875"/>
          <p14:tracePt t="65555" x="3746500" y="5222875"/>
          <p14:tracePt t="65563" x="3754438" y="5222875"/>
          <p14:tracePt t="65571" x="3762375" y="5222875"/>
          <p14:tracePt t="65691" x="3770313" y="5222875"/>
          <p14:tracePt t="65707" x="3786188" y="5222875"/>
          <p14:tracePt t="65723" x="3794125" y="5222875"/>
          <p14:tracePt t="65739" x="3802063" y="5230813"/>
          <p14:tracePt t="65747" x="3810000" y="5230813"/>
          <p14:tracePt t="65755" x="3817938" y="5230813"/>
          <p14:tracePt t="65763" x="3825875" y="5230813"/>
          <p14:tracePt t="65779" x="3843338" y="5230813"/>
          <p14:tracePt t="65787" x="3851275" y="5230813"/>
          <p14:tracePt t="65795" x="3859213" y="5230813"/>
          <p14:tracePt t="65803" x="3875088" y="5230813"/>
          <p14:tracePt t="65811" x="3890963" y="5230813"/>
          <p14:tracePt t="65819" x="3906838" y="5230813"/>
          <p14:tracePt t="65827" x="3914775" y="5230813"/>
          <p14:tracePt t="65835" x="3922713" y="5230813"/>
          <p14:tracePt t="65843" x="3930650" y="5230813"/>
          <p14:tracePt t="65979" x="3938588" y="5230813"/>
          <p14:tracePt t="66011" x="3946525" y="5230813"/>
          <p14:tracePt t="66027" x="3954463" y="5230813"/>
          <p14:tracePt t="66051" x="3962400" y="5238750"/>
          <p14:tracePt t="66059" x="3970338" y="5238750"/>
          <p14:tracePt t="66068" x="3978275" y="5238750"/>
          <p14:tracePt t="66075" x="3994150" y="5238750"/>
          <p14:tracePt t="66083" x="4010025" y="5238750"/>
          <p14:tracePt t="66091" x="4025900" y="5238750"/>
          <p14:tracePt t="66099" x="4041775" y="5238750"/>
          <p14:tracePt t="66107" x="4065588" y="5238750"/>
          <p14:tracePt t="66115" x="4081463" y="5238750"/>
          <p14:tracePt t="66123" x="4097338" y="5238750"/>
          <p14:tracePt t="66131" x="4113213" y="5238750"/>
          <p14:tracePt t="66139" x="4137025" y="5238750"/>
          <p14:tracePt t="66147" x="4144963" y="5238750"/>
          <p14:tracePt t="66155" x="4160838" y="5238750"/>
          <p14:tracePt t="66163" x="4168775" y="5238750"/>
          <p14:tracePt t="67579" x="4176713" y="5246688"/>
          <p14:tracePt t="68763" x="4184650" y="5246688"/>
          <p14:tracePt t="68867" x="4192588" y="5246688"/>
          <p14:tracePt t="68883" x="4200525" y="5246688"/>
          <p14:tracePt t="68931" x="4210050" y="5246688"/>
          <p14:tracePt t="68963" x="4217988" y="5246688"/>
          <p14:tracePt t="68995" x="4225925" y="5246688"/>
          <p14:tracePt t="69003" x="4225925" y="5254625"/>
          <p14:tracePt t="69011" x="4233863" y="5254625"/>
          <p14:tracePt t="69027" x="4241800" y="5254625"/>
          <p14:tracePt t="69043" x="4249738" y="5254625"/>
          <p14:tracePt t="69051" x="4257675" y="5254625"/>
          <p14:tracePt t="69059" x="4273550" y="5262563"/>
          <p14:tracePt t="69067" x="4289425" y="5270500"/>
          <p14:tracePt t="69075" x="4313238" y="5270500"/>
          <p14:tracePt t="69083" x="4329113" y="5270500"/>
          <p14:tracePt t="69091" x="4344988" y="5270500"/>
          <p14:tracePt t="69099" x="4360863" y="5270500"/>
          <p14:tracePt t="69107" x="4384675" y="5270500"/>
          <p14:tracePt t="69118" x="4392613" y="5270500"/>
          <p14:tracePt t="69123" x="4408488" y="5270500"/>
          <p14:tracePt t="69131" x="4432300" y="5270500"/>
          <p14:tracePt t="69139" x="4448175" y="5270500"/>
          <p14:tracePt t="69147" x="4456113" y="5270500"/>
          <p14:tracePt t="69155" x="4471988" y="5270500"/>
          <p14:tracePt t="69163" x="4479925" y="5270500"/>
          <p14:tracePt t="69171" x="4495800" y="5270500"/>
          <p14:tracePt t="69179" x="4503738" y="5270500"/>
          <p14:tracePt t="69187" x="4511675" y="5270500"/>
          <p14:tracePt t="69203" x="4519613" y="5270500"/>
          <p14:tracePt t="69275" x="4527550" y="5270500"/>
          <p14:tracePt t="69299" x="4535488" y="5270500"/>
          <p14:tracePt t="69307" x="4543425" y="5270500"/>
          <p14:tracePt t="69323" x="4551363" y="5262563"/>
          <p14:tracePt t="69331" x="4567238" y="5262563"/>
          <p14:tracePt t="69348" x="4576763" y="5262563"/>
          <p14:tracePt t="69355" x="4592638" y="5262563"/>
          <p14:tracePt t="69371" x="4600575" y="5262563"/>
          <p14:tracePt t="69379" x="4608513" y="5262563"/>
          <p14:tracePt t="69387" x="4624388" y="5262563"/>
          <p14:tracePt t="69395" x="4632325" y="5262563"/>
          <p14:tracePt t="69403" x="4648200" y="5262563"/>
          <p14:tracePt t="69411" x="4672013" y="5262563"/>
          <p14:tracePt t="69419" x="4687888" y="5262563"/>
          <p14:tracePt t="69427" x="4719638" y="5262563"/>
          <p14:tracePt t="69435" x="4743450" y="5262563"/>
          <p14:tracePt t="69443" x="4767263" y="5262563"/>
          <p14:tracePt t="69451" x="4799013" y="5262563"/>
          <p14:tracePt t="69460" x="4838700" y="5262563"/>
          <p14:tracePt t="69468" x="4870450" y="5262563"/>
          <p14:tracePt t="69475" x="4918075" y="5262563"/>
          <p14:tracePt t="69483" x="4959350" y="5262563"/>
          <p14:tracePt t="69491" x="4991100" y="5254625"/>
          <p14:tracePt t="69499" x="5022850" y="5254625"/>
          <p14:tracePt t="69507" x="5078413" y="5254625"/>
          <p14:tracePt t="69515" x="5118100" y="5246688"/>
          <p14:tracePt t="69524" x="5149850" y="5238750"/>
          <p14:tracePt t="69531" x="5173663" y="5238750"/>
          <p14:tracePt t="69540" x="5189538" y="5230813"/>
          <p14:tracePt t="69547" x="5205413" y="5230813"/>
          <p14:tracePt t="69555" x="5213350" y="5230813"/>
          <p14:tracePt t="69563" x="5221288" y="5230813"/>
          <p14:tracePt t="70075" x="5229225" y="5238750"/>
          <p14:tracePt t="70083" x="5229225" y="5246688"/>
          <p14:tracePt t="70099" x="5229225" y="5254625"/>
          <p14:tracePt t="70115" x="5237163" y="5254625"/>
          <p14:tracePt t="70155" x="5237163" y="5262563"/>
          <p14:tracePt t="70171" x="5237163" y="5254625"/>
          <p14:tracePt t="70179" x="5237163" y="5238750"/>
          <p14:tracePt t="70187" x="5237163" y="5222875"/>
          <p14:tracePt t="70195" x="5237163" y="5214938"/>
          <p14:tracePt t="70203" x="5237163" y="5207000"/>
          <p14:tracePt t="70211" x="5237163" y="5199063"/>
          <p14:tracePt t="70219" x="5237163" y="5191125"/>
          <p14:tracePt t="70292" x="5237163" y="5199063"/>
          <p14:tracePt t="70308" x="5237163" y="5207000"/>
          <p14:tracePt t="70315" x="5237163" y="5222875"/>
          <p14:tracePt t="70331" x="5237163" y="5230813"/>
          <p14:tracePt t="70340" x="5237163" y="5238750"/>
          <p14:tracePt t="70427" x="5245100" y="5230813"/>
          <p14:tracePt t="70435" x="5245100" y="5214938"/>
          <p14:tracePt t="70443" x="5245100" y="5207000"/>
          <p14:tracePt t="70451" x="5245100" y="5191125"/>
          <p14:tracePt t="70459" x="5253038" y="5175250"/>
          <p14:tracePt t="70468" x="5260975" y="5159375"/>
          <p14:tracePt t="70475" x="5260975" y="5151438"/>
          <p14:tracePt t="70483" x="5260975" y="5143500"/>
          <p14:tracePt t="70491" x="5260975" y="5135563"/>
          <p14:tracePt t="70499" x="5268913" y="5135563"/>
          <p14:tracePt t="70507" x="5268913" y="5127625"/>
          <p14:tracePt t="70515" x="5268913" y="5119688"/>
          <p14:tracePt t="70595" x="5268913" y="5127625"/>
          <p14:tracePt t="70611" x="5268913" y="5135563"/>
          <p14:tracePt t="70619" x="5276850" y="5151438"/>
          <p14:tracePt t="70627" x="5276850" y="5159375"/>
          <p14:tracePt t="70635" x="5276850" y="5167313"/>
          <p14:tracePt t="70643" x="5276850" y="5183188"/>
          <p14:tracePt t="70651" x="5276850" y="5199063"/>
          <p14:tracePt t="70659" x="5276850" y="5207000"/>
          <p14:tracePt t="70668" x="5276850" y="5214938"/>
          <p14:tracePt t="70675" x="5276850" y="5222875"/>
          <p14:tracePt t="70691" x="5276850" y="5230813"/>
          <p14:tracePt t="70699" x="5284788" y="5238750"/>
          <p14:tracePt t="71739" x="5284788" y="5230813"/>
          <p14:tracePt t="71755" x="5284788" y="5222875"/>
          <p14:tracePt t="71763" x="5284788" y="5207000"/>
          <p14:tracePt t="71771" x="5284788" y="5191125"/>
          <p14:tracePt t="71779" x="5292725" y="5183188"/>
          <p14:tracePt t="71787" x="5292725" y="5167313"/>
          <p14:tracePt t="71795" x="5300663" y="5167313"/>
          <p14:tracePt t="71803" x="5300663" y="5159375"/>
          <p14:tracePt t="71843" x="5310188" y="5159375"/>
          <p14:tracePt t="71867" x="5310188" y="5167313"/>
          <p14:tracePt t="71875" x="5310188" y="5175250"/>
          <p14:tracePt t="71884" x="5310188" y="5191125"/>
          <p14:tracePt t="71891" x="5300663" y="5199063"/>
          <p14:tracePt t="71899" x="5300663" y="5207000"/>
          <p14:tracePt t="71907" x="5292725" y="5207000"/>
          <p14:tracePt t="71915" x="5292725" y="5214938"/>
          <p14:tracePt t="71939" x="5292725" y="5222875"/>
          <p14:tracePt t="71972" x="5300663" y="5222875"/>
          <p14:tracePt t="71987" x="5310188" y="5222875"/>
          <p14:tracePt t="72011" x="5318125" y="5222875"/>
          <p14:tracePt t="72147" x="5318125" y="5230813"/>
          <p14:tracePt t="72171" x="5318125" y="5238750"/>
          <p14:tracePt t="72187" x="5318125" y="5246688"/>
          <p14:tracePt t="72227" x="5318125" y="5254625"/>
          <p14:tracePt t="72403" x="5318125" y="5262563"/>
          <p14:tracePt t="73836" x="5326063" y="5262563"/>
          <p14:tracePt t="73843" x="5341938" y="5262563"/>
          <p14:tracePt t="73850" x="5357813" y="5246688"/>
          <p14:tracePt t="73859" x="5373688" y="5238750"/>
          <p14:tracePt t="73868" x="5389563" y="5214938"/>
          <p14:tracePt t="73875" x="5405438" y="5191125"/>
          <p14:tracePt t="73883" x="5437188" y="5175250"/>
          <p14:tracePt t="73891" x="5461000" y="5143500"/>
          <p14:tracePt t="73902" x="5500688" y="5103813"/>
          <p14:tracePt t="73907" x="5548313" y="5056188"/>
          <p14:tracePt t="73915" x="5603875" y="5000625"/>
          <p14:tracePt t="73923" x="5667375" y="4927600"/>
          <p14:tracePt t="73931" x="5708650" y="4864100"/>
          <p14:tracePt t="73939" x="5748338" y="4816475"/>
          <p14:tracePt t="73947" x="5780088" y="4768850"/>
          <p14:tracePt t="74267" x="5772150" y="4768850"/>
          <p14:tracePt t="74275" x="5772150" y="4776788"/>
          <p14:tracePt t="74291" x="5772150" y="4784725"/>
          <p14:tracePt t="74299" x="5772150" y="4800600"/>
          <p14:tracePt t="74307" x="5772150" y="4808538"/>
          <p14:tracePt t="74323" x="5788025" y="4816475"/>
          <p14:tracePt t="74339" x="5795963" y="4832350"/>
          <p14:tracePt t="74347" x="5803900" y="4864100"/>
          <p14:tracePt t="74355" x="5819775" y="4872038"/>
          <p14:tracePt t="74363" x="5827713" y="4887913"/>
          <p14:tracePt t="74371" x="5851525" y="4895850"/>
          <p14:tracePt t="74379" x="5867400" y="4903788"/>
          <p14:tracePt t="74387" x="5891213" y="4911725"/>
          <p14:tracePt t="74395" x="5922963" y="4919663"/>
          <p14:tracePt t="74403" x="5962650" y="4935538"/>
          <p14:tracePt t="74411" x="5994400" y="4943475"/>
          <p14:tracePt t="74419" x="6018213" y="4943475"/>
          <p14:tracePt t="74427" x="6043613" y="4959350"/>
          <p14:tracePt t="74435" x="6075363" y="4976813"/>
          <p14:tracePt t="74443" x="6091238" y="4984750"/>
          <p14:tracePt t="74451" x="6115050" y="4984750"/>
          <p14:tracePt t="74459" x="6130925" y="4992688"/>
          <p14:tracePt t="74468" x="6146800" y="5000625"/>
          <p14:tracePt t="74475" x="6162675" y="5000625"/>
          <p14:tracePt t="74491" x="6178550" y="5000625"/>
          <p14:tracePt t="74507" x="6186488" y="5000625"/>
          <p14:tracePt t="74515" x="6194425" y="5000625"/>
          <p14:tracePt t="74523" x="6194425" y="4992688"/>
          <p14:tracePt t="74531" x="6210300" y="4984750"/>
          <p14:tracePt t="74539" x="6218238" y="4976813"/>
          <p14:tracePt t="74547" x="6226175" y="4976813"/>
          <p14:tracePt t="74555" x="6226175" y="4967288"/>
          <p14:tracePt t="74563" x="6242050" y="4959350"/>
          <p14:tracePt t="74579" x="6257925" y="4951413"/>
          <p14:tracePt t="74595" x="6265863" y="4943475"/>
          <p14:tracePt t="74611" x="6273800" y="4943475"/>
          <p14:tracePt t="74619" x="6273800" y="4935538"/>
          <p14:tracePt t="74723" x="6281738" y="4935538"/>
          <p14:tracePt t="74747" x="6289675" y="4935538"/>
          <p14:tracePt t="74771" x="6297613" y="4935538"/>
          <p14:tracePt t="74787" x="6305550" y="4935538"/>
          <p14:tracePt t="74795" x="6313488" y="4935538"/>
          <p14:tracePt t="74803" x="6321425" y="4935538"/>
          <p14:tracePt t="74811" x="6329363" y="4935538"/>
          <p14:tracePt t="74819" x="6345238" y="4935538"/>
          <p14:tracePt t="74827" x="6353175" y="4935538"/>
          <p14:tracePt t="74835" x="6369050" y="4935538"/>
          <p14:tracePt t="74843" x="6392863" y="4935538"/>
          <p14:tracePt t="74851" x="6418263" y="4935538"/>
          <p14:tracePt t="74859" x="6434138" y="4935538"/>
          <p14:tracePt t="74868" x="6465888" y="4935538"/>
          <p14:tracePt t="74875" x="6497638" y="4927600"/>
          <p14:tracePt t="74885" x="6537325" y="4927600"/>
          <p14:tracePt t="74891" x="6577013" y="4927600"/>
          <p14:tracePt t="74899" x="6608763" y="4927600"/>
          <p14:tracePt t="74907" x="6664325" y="4919663"/>
          <p14:tracePt t="74915" x="6711950" y="4911725"/>
          <p14:tracePt t="74923" x="6769100" y="4903788"/>
          <p14:tracePt t="74931" x="6824663" y="4887913"/>
          <p14:tracePt t="74939" x="6880225" y="4879975"/>
          <p14:tracePt t="74947" x="6935788" y="4872038"/>
          <p14:tracePt t="74955" x="6991350" y="4864100"/>
          <p14:tracePt t="74963" x="7046913" y="4856163"/>
          <p14:tracePt t="74971" x="7094538" y="4848225"/>
          <p14:tracePt t="74979" x="7151688" y="4832350"/>
          <p14:tracePt t="74987" x="7199313" y="4824413"/>
          <p14:tracePt t="74995" x="7246938" y="4816475"/>
          <p14:tracePt t="75003" x="7310438" y="4808538"/>
          <p14:tracePt t="75011" x="7366000" y="4792663"/>
          <p14:tracePt t="75019" x="7413625" y="4784725"/>
          <p14:tracePt t="75027" x="7477125" y="4768850"/>
          <p14:tracePt t="75035" x="7526338" y="4752975"/>
          <p14:tracePt t="75043" x="7581900" y="4737100"/>
          <p14:tracePt t="75050" x="7629525" y="4721225"/>
          <p14:tracePt t="75059" x="7677150" y="4705350"/>
          <p14:tracePt t="75067" x="7716838" y="4689475"/>
          <p14:tracePt t="75075" x="7764463" y="4673600"/>
          <p14:tracePt t="75083" x="7820025" y="4665663"/>
          <p14:tracePt t="75091" x="7877175" y="4649788"/>
          <p14:tracePt t="75099" x="7932738" y="4641850"/>
          <p14:tracePt t="75107" x="7988300" y="4624388"/>
          <p14:tracePt t="75115" x="8043863" y="4608513"/>
          <p14:tracePt t="75123" x="8099425" y="4592638"/>
          <p14:tracePt t="75131" x="8170863" y="4584700"/>
          <p14:tracePt t="75139" x="8226425" y="4576763"/>
          <p14:tracePt t="75147" x="8307388" y="4560888"/>
          <p14:tracePt t="75155" x="8362950" y="4545013"/>
          <p14:tracePt t="75163" x="8426450" y="4537075"/>
          <p14:tracePt t="75171" x="8505825" y="4521200"/>
          <p14:tracePt t="75180" x="8569325" y="4505325"/>
          <p14:tracePt t="75187" x="8634413" y="4497388"/>
          <p14:tracePt t="75195" x="8713788" y="4481513"/>
          <p14:tracePt t="75203" x="8777288" y="4465638"/>
          <p14:tracePt t="75211" x="8840788" y="4449763"/>
          <p14:tracePt t="75219" x="8920163" y="4433888"/>
          <p14:tracePt t="75227" x="8993188" y="4418013"/>
          <p14:tracePt t="75235" x="9056688" y="4410075"/>
          <p14:tracePt t="75243" x="9136063" y="43942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4247A24B-E0D6-4728-9711-00CFF975A1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7561263" cy="549275"/>
          </a:xfr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3.1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8B033-9333-4F1B-8B5F-324498BF55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분석 방법론의 개요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방법론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도형화된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도구를 이용해 정형화된 분석 절차에 따라 사용자 요구사항을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파악하고 문서화하는 분석 기법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(Yourdon)*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등에 의해 개발되어 보급된 이후 지금도 널리 사용되고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사용하는 도구로는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자료흐름도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자료사전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소단위 명세서 등이 대표적임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하향식 기능 분해 기법 등을 사용하는 특성이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* Yourdon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ko-KR" altLang="en-US" sz="18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요돈으로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표기할 수 있음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35CA0755-13F5-4B45-8F50-15DAC9EC0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2AA0E-07BE-476C-9E70-9D973F1B0B6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860"/>
    </mc:Choice>
    <mc:Fallback xmlns="">
      <p:transition spd="slow" advTm="253860"/>
    </mc:Fallback>
  </mc:AlternateContent>
  <p:extLst>
    <p:ext uri="{3A86A75C-4F4B-4683-9AE1-C65F6400EC91}">
      <p14:laserTraceLst xmlns:p14="http://schemas.microsoft.com/office/powerpoint/2010/main">
        <p14:tracePtLst>
          <p14:tracePt t="652" x="8809038" y="3732213"/>
          <p14:tracePt t="660" x="8545513" y="3740150"/>
          <p14:tracePt t="668" x="8235950" y="3787775"/>
          <p14:tracePt t="676" x="7877175" y="3827463"/>
          <p14:tracePt t="684" x="7542213" y="3875088"/>
          <p14:tracePt t="692" x="7143750" y="3914775"/>
          <p14:tracePt t="700" x="6784975" y="3979863"/>
          <p14:tracePt t="708" x="6369050" y="4027488"/>
          <p14:tracePt t="716" x="5946775" y="4075113"/>
          <p14:tracePt t="724" x="5532438" y="4098925"/>
          <p14:tracePt t="732" x="5094288" y="4130675"/>
          <p14:tracePt t="740" x="4664075" y="4130675"/>
          <p14:tracePt t="748" x="4257675" y="4130675"/>
          <p14:tracePt t="756" x="3843338" y="4130675"/>
          <p14:tracePt t="764" x="3524250" y="4130675"/>
          <p14:tracePt t="772" x="3221038" y="4130675"/>
          <p14:tracePt t="781" x="2973388" y="4130675"/>
          <p14:tracePt t="788" x="2790825" y="4106863"/>
          <p14:tracePt t="796" x="2654300" y="4098925"/>
          <p14:tracePt t="804" x="2543175" y="4075113"/>
          <p14:tracePt t="812" x="2479675" y="4067175"/>
          <p14:tracePt t="1061" x="2495550" y="4067175"/>
          <p14:tracePt t="1068" x="2495550" y="4083050"/>
          <p14:tracePt t="1076" x="2487613" y="4098925"/>
          <p14:tracePt t="1084" x="2463800" y="4106863"/>
          <p14:tracePt t="1092" x="2432050" y="4122738"/>
          <p14:tracePt t="1100" x="2408238" y="4146550"/>
          <p14:tracePt t="1108" x="2359025" y="4178300"/>
          <p14:tracePt t="1116" x="2319338" y="4202113"/>
          <p14:tracePt t="1125" x="2287588" y="4225925"/>
          <p14:tracePt t="1132" x="2263775" y="4249738"/>
          <p14:tracePt t="1140" x="2216150" y="4273550"/>
          <p14:tracePt t="1148" x="2184400" y="4281488"/>
          <p14:tracePt t="1156" x="2136775" y="4298950"/>
          <p14:tracePt t="1164" x="2097088" y="4314825"/>
          <p14:tracePt t="1172" x="2041525" y="4330700"/>
          <p14:tracePt t="1180" x="1984375" y="4346575"/>
          <p14:tracePt t="1188" x="1928813" y="4362450"/>
          <p14:tracePt t="1196" x="1873250" y="4386263"/>
          <p14:tracePt t="1204" x="1817688" y="4410075"/>
          <p14:tracePt t="1212" x="1770063" y="4433888"/>
          <p14:tracePt t="1220" x="1722438" y="4449763"/>
          <p14:tracePt t="1228" x="1674813" y="4465638"/>
          <p14:tracePt t="1236" x="1633538" y="4489450"/>
          <p14:tracePt t="1244" x="1593850" y="4505325"/>
          <p14:tracePt t="1252" x="1546225" y="4521200"/>
          <p14:tracePt t="1260" x="1514475" y="4537075"/>
          <p14:tracePt t="1268" x="1474788" y="4545013"/>
          <p14:tracePt t="1276" x="1450975" y="4560888"/>
          <p14:tracePt t="1284" x="1411288" y="4576763"/>
          <p14:tracePt t="1292" x="1387475" y="4584700"/>
          <p14:tracePt t="1300" x="1363663" y="4584700"/>
          <p14:tracePt t="1308" x="1347788" y="4600575"/>
          <p14:tracePt t="1316" x="1331913" y="4608513"/>
          <p14:tracePt t="1324" x="1316038" y="4616450"/>
          <p14:tracePt t="1332" x="1308100" y="4633913"/>
          <p14:tracePt t="1340" x="1300163" y="4633913"/>
          <p14:tracePt t="1348" x="1284288" y="4633913"/>
          <p14:tracePt t="1356" x="1274763" y="4641850"/>
          <p14:tracePt t="1364" x="1266825" y="4641850"/>
          <p14:tracePt t="1372" x="1258888" y="4641850"/>
          <p14:tracePt t="1380" x="1258888" y="4649788"/>
          <p14:tracePt t="1396" x="1250950" y="4657725"/>
          <p14:tracePt t="1404" x="1243013" y="4657725"/>
          <p14:tracePt t="1500" x="1250950" y="4649788"/>
          <p14:tracePt t="1508" x="1266825" y="4633913"/>
          <p14:tracePt t="1516" x="1284288" y="4624388"/>
          <p14:tracePt t="1524" x="1300163" y="4608513"/>
          <p14:tracePt t="1532" x="1331913" y="4600575"/>
          <p14:tracePt t="1540" x="1355725" y="4576763"/>
          <p14:tracePt t="1548" x="1387475" y="4552950"/>
          <p14:tracePt t="1557" x="1411288" y="4529138"/>
          <p14:tracePt t="1564" x="1443038" y="4497388"/>
          <p14:tracePt t="1572" x="1458913" y="4489450"/>
          <p14:tracePt t="1580" x="1482725" y="4465638"/>
          <p14:tracePt t="1588" x="1506538" y="4457700"/>
          <p14:tracePt t="1596" x="1522413" y="4433888"/>
          <p14:tracePt t="1604" x="1538288" y="4425950"/>
          <p14:tracePt t="1612" x="1554163" y="4410075"/>
          <p14:tracePt t="1620" x="1577975" y="4394200"/>
          <p14:tracePt t="1628" x="1609725" y="4378325"/>
          <p14:tracePt t="1636" x="1641475" y="4354513"/>
          <p14:tracePt t="1644" x="1666875" y="4330700"/>
          <p14:tracePt t="1652" x="1706563" y="4314825"/>
          <p14:tracePt t="1660" x="1738313" y="4291013"/>
          <p14:tracePt t="1668" x="1770063" y="4265613"/>
          <p14:tracePt t="1676" x="1785938" y="4257675"/>
          <p14:tracePt t="1683" x="1817688" y="4217988"/>
          <p14:tracePt t="1692" x="1833563" y="4194175"/>
          <p14:tracePt t="1700" x="1857375" y="4154488"/>
          <p14:tracePt t="1708" x="1889125" y="4130675"/>
          <p14:tracePt t="1716" x="1912938" y="4090988"/>
          <p14:tracePt t="1724" x="1936750" y="4051300"/>
          <p14:tracePt t="1732" x="1960563" y="4011613"/>
          <p14:tracePt t="1740" x="1984375" y="3979863"/>
          <p14:tracePt t="1748" x="2008188" y="3938588"/>
          <p14:tracePt t="1756" x="2025650" y="3898900"/>
          <p14:tracePt t="1764" x="2041525" y="3867150"/>
          <p14:tracePt t="1772" x="2057400" y="3827463"/>
          <p14:tracePt t="1780" x="2081213" y="3795713"/>
          <p14:tracePt t="1788" x="2089150" y="3756025"/>
          <p14:tracePt t="1796" x="2105025" y="3724275"/>
          <p14:tracePt t="1804" x="2112963" y="3684588"/>
          <p14:tracePt t="1812" x="2128838" y="3652838"/>
          <p14:tracePt t="1820" x="2144713" y="3629025"/>
          <p14:tracePt t="1828" x="2152650" y="3579813"/>
          <p14:tracePt t="1836" x="2160588" y="3556000"/>
          <p14:tracePt t="1844" x="2168525" y="3508375"/>
          <p14:tracePt t="1852" x="2184400" y="3476625"/>
          <p14:tracePt t="1860" x="2192338" y="3429000"/>
          <p14:tracePt t="1868" x="2200275" y="3381375"/>
          <p14:tracePt t="1884" x="2232025" y="3286125"/>
          <p14:tracePt t="1892" x="2247900" y="3236913"/>
          <p14:tracePt t="1900" x="2263775" y="3165475"/>
          <p14:tracePt t="1908" x="2271713" y="3125788"/>
          <p14:tracePt t="1916" x="2279650" y="3070225"/>
          <p14:tracePt t="1924" x="2287588" y="3022600"/>
          <p14:tracePt t="1932" x="2295525" y="2967038"/>
          <p14:tracePt t="1940" x="2311400" y="2909888"/>
          <p14:tracePt t="1948" x="2319338" y="2870200"/>
          <p14:tracePt t="1956" x="2335213" y="2814638"/>
          <p14:tracePt t="1964" x="2351088" y="2759075"/>
          <p14:tracePt t="1972" x="2359025" y="2711450"/>
          <p14:tracePt t="1980" x="2374900" y="2679700"/>
          <p14:tracePt t="1988" x="2374900" y="2640013"/>
          <p14:tracePt t="1996" x="2384425" y="2608263"/>
          <p14:tracePt t="2004" x="2392363" y="2584450"/>
          <p14:tracePt t="2012" x="2400300" y="2551113"/>
          <p14:tracePt t="2020" x="2400300" y="2527300"/>
          <p14:tracePt t="2028" x="2408238" y="2503488"/>
          <p14:tracePt t="2036" x="2408238" y="2487613"/>
          <p14:tracePt t="2044" x="2408238" y="2479675"/>
          <p14:tracePt t="2052" x="2408238" y="2471738"/>
          <p14:tracePt t="2060" x="2408238" y="2455863"/>
          <p14:tracePt t="2076" x="2408238" y="2447925"/>
          <p14:tracePt t="2108" x="2400300" y="2439988"/>
          <p14:tracePt t="2124" x="2392363" y="2432050"/>
          <p14:tracePt t="2132" x="2384425" y="2432050"/>
          <p14:tracePt t="2140" x="2374900" y="2416175"/>
          <p14:tracePt t="2148" x="2374900" y="2408238"/>
          <p14:tracePt t="2156" x="2366963" y="2392363"/>
          <p14:tracePt t="2164" x="2351088" y="2392363"/>
          <p14:tracePt t="2172" x="2343150" y="2392363"/>
          <p14:tracePt t="2180" x="2335213" y="2392363"/>
          <p14:tracePt t="2188" x="2319338" y="2384425"/>
          <p14:tracePt t="2204" x="2303463" y="2368550"/>
          <p14:tracePt t="2532" x="2311400" y="2368550"/>
          <p14:tracePt t="2540" x="2327275" y="2368550"/>
          <p14:tracePt t="2548" x="2359025" y="2352675"/>
          <p14:tracePt t="2556" x="2408238" y="2336800"/>
          <p14:tracePt t="2564" x="2439988" y="2328863"/>
          <p14:tracePt t="2572" x="2455863" y="2328863"/>
          <p14:tracePt t="2580" x="2479675" y="2328863"/>
          <p14:tracePt t="2589" x="2511425" y="2328863"/>
          <p14:tracePt t="2596" x="2559050" y="2312988"/>
          <p14:tracePt t="2604" x="2606675" y="2297113"/>
          <p14:tracePt t="2612" x="2654300" y="2281238"/>
          <p14:tracePt t="2620" x="2709863" y="2241550"/>
          <p14:tracePt t="2628" x="2767013" y="2192338"/>
          <p14:tracePt t="2636" x="2822575" y="2144713"/>
          <p14:tracePt t="2644" x="2854325" y="2105025"/>
          <p14:tracePt t="2652" x="2886075" y="2057400"/>
          <p14:tracePt t="2660" x="2909888" y="2009775"/>
          <p14:tracePt t="2668" x="2917825" y="1978025"/>
          <p14:tracePt t="2676" x="2925763" y="1954213"/>
          <p14:tracePt t="2684" x="2933700" y="1938338"/>
          <p14:tracePt t="2692" x="2933700" y="1922463"/>
          <p14:tracePt t="2700" x="2933700" y="1898650"/>
          <p14:tracePt t="2708" x="2925763" y="1873250"/>
          <p14:tracePt t="2716" x="2909888" y="1841500"/>
          <p14:tracePt t="2724" x="2894013" y="1801813"/>
          <p14:tracePt t="2732" x="2870200" y="1785938"/>
          <p14:tracePt t="2740" x="2830513" y="1754188"/>
          <p14:tracePt t="2747" x="2806700" y="1730375"/>
          <p14:tracePt t="2756" x="2767013" y="1706563"/>
          <p14:tracePt t="2764" x="2733675" y="1682750"/>
          <p14:tracePt t="2772" x="2693988" y="1658938"/>
          <p14:tracePt t="2780" x="2654300" y="1635125"/>
          <p14:tracePt t="2788" x="2622550" y="1611313"/>
          <p14:tracePt t="2796" x="2590800" y="1595438"/>
          <p14:tracePt t="2804" x="2551113" y="1571625"/>
          <p14:tracePt t="2812" x="2519363" y="1547813"/>
          <p14:tracePt t="2820" x="2471738" y="1522413"/>
          <p14:tracePt t="2828" x="2439988" y="1490663"/>
          <p14:tracePt t="2836" x="2392363" y="1466850"/>
          <p14:tracePt t="2844" x="2343150" y="1435100"/>
          <p14:tracePt t="2852" x="2287588" y="1403350"/>
          <p14:tracePt t="2860" x="2239963" y="1371600"/>
          <p14:tracePt t="2868" x="2184400" y="1339850"/>
          <p14:tracePt t="2876" x="2136775" y="1308100"/>
          <p14:tracePt t="2884" x="2089150" y="1276350"/>
          <p14:tracePt t="2892" x="2049463" y="1252538"/>
          <p14:tracePt t="2900" x="2025650" y="1236663"/>
          <p14:tracePt t="2908" x="1992313" y="1204913"/>
          <p14:tracePt t="2916" x="1944688" y="1187450"/>
          <p14:tracePt t="2924" x="1920875" y="1163638"/>
          <p14:tracePt t="2932" x="1889125" y="1139825"/>
          <p14:tracePt t="2940" x="1865313" y="1116013"/>
          <p14:tracePt t="2948" x="1841500" y="1092200"/>
          <p14:tracePt t="2956" x="1817688" y="1068388"/>
          <p14:tracePt t="2965" x="1785938" y="1052513"/>
          <p14:tracePt t="2972" x="1762125" y="1028700"/>
          <p14:tracePt t="2980" x="1722438" y="1004888"/>
          <p14:tracePt t="2988" x="1690688" y="989013"/>
          <p14:tracePt t="2996" x="1666875" y="973138"/>
          <p14:tracePt t="3004" x="1651000" y="957263"/>
          <p14:tracePt t="3017" x="1633538" y="941388"/>
          <p14:tracePt t="3020" x="1609725" y="933450"/>
          <p14:tracePt t="3027" x="1601788" y="917575"/>
          <p14:tracePt t="3036" x="1593850" y="901700"/>
          <p14:tracePt t="3044" x="1593850" y="893763"/>
          <p14:tracePt t="3052" x="1577975" y="877888"/>
          <p14:tracePt t="3060" x="1577975" y="862013"/>
          <p14:tracePt t="3068" x="1570038" y="852488"/>
          <p14:tracePt t="3076" x="1570038" y="836613"/>
          <p14:tracePt t="3084" x="1570038" y="828675"/>
          <p14:tracePt t="3092" x="1562100" y="820738"/>
          <p14:tracePt t="3100" x="1554163" y="804863"/>
          <p14:tracePt t="3108" x="1554163" y="796925"/>
          <p14:tracePt t="3116" x="1546225" y="788988"/>
          <p14:tracePt t="3124" x="1546225" y="773113"/>
          <p14:tracePt t="3132" x="1538288" y="773113"/>
          <p14:tracePt t="3140" x="1538288" y="757238"/>
          <p14:tracePt t="3148" x="1538288" y="749300"/>
          <p14:tracePt t="3156" x="1530350" y="749300"/>
          <p14:tracePt t="3164" x="1530350" y="733425"/>
          <p14:tracePt t="3180" x="1530350" y="725488"/>
          <p14:tracePt t="3196" x="1522413" y="717550"/>
          <p14:tracePt t="3996" x="1530350" y="717550"/>
          <p14:tracePt t="4004" x="1546225" y="725488"/>
          <p14:tracePt t="4012" x="1554163" y="725488"/>
          <p14:tracePt t="4020" x="1570038" y="725488"/>
          <p14:tracePt t="4028" x="1593850" y="733425"/>
          <p14:tracePt t="4036" x="1625600" y="733425"/>
          <p14:tracePt t="4044" x="1666875" y="741363"/>
          <p14:tracePt t="4052" x="1698625" y="741363"/>
          <p14:tracePt t="4060" x="1754188" y="741363"/>
          <p14:tracePt t="4068" x="1801813" y="749300"/>
          <p14:tracePt t="4076" x="1873250" y="749300"/>
          <p14:tracePt t="4084" x="1936750" y="757238"/>
          <p14:tracePt t="4092" x="2008188" y="765175"/>
          <p14:tracePt t="4100" x="2089150" y="773113"/>
          <p14:tracePt t="4108" x="2168525" y="781050"/>
          <p14:tracePt t="4116" x="2255838" y="788988"/>
          <p14:tracePt t="4124" x="2351088" y="796925"/>
          <p14:tracePt t="4132" x="2439988" y="796925"/>
          <p14:tracePt t="4140" x="2535238" y="804863"/>
          <p14:tracePt t="4148" x="2630488" y="820738"/>
          <p14:tracePt t="4156" x="2725738" y="828675"/>
          <p14:tracePt t="4164" x="2814638" y="828675"/>
          <p14:tracePt t="4172" x="2909888" y="836613"/>
          <p14:tracePt t="4180" x="2997200" y="836613"/>
          <p14:tracePt t="4188" x="3084513" y="844550"/>
          <p14:tracePt t="4196" x="3189288" y="844550"/>
          <p14:tracePt t="4204" x="3276600" y="844550"/>
          <p14:tracePt t="4212" x="3371850" y="844550"/>
          <p14:tracePt t="4220" x="3467100" y="844550"/>
          <p14:tracePt t="4228" x="3571875" y="844550"/>
          <p14:tracePt t="4236" x="3667125" y="844550"/>
          <p14:tracePt t="4244" x="3754438" y="844550"/>
          <p14:tracePt t="4252" x="3859213" y="836613"/>
          <p14:tracePt t="4260" x="3954463" y="836613"/>
          <p14:tracePt t="4268" x="4041775" y="828675"/>
          <p14:tracePt t="4276" x="4137025" y="828675"/>
          <p14:tracePt t="4284" x="4210050" y="828675"/>
          <p14:tracePt t="4292" x="4281488" y="820738"/>
          <p14:tracePt t="4300" x="4360863" y="820738"/>
          <p14:tracePt t="4308" x="4432300" y="820738"/>
          <p14:tracePt t="4316" x="4487863" y="820738"/>
          <p14:tracePt t="4324" x="4543425" y="820738"/>
          <p14:tracePt t="4332" x="4584700" y="820738"/>
          <p14:tracePt t="4340" x="4624388" y="820738"/>
          <p14:tracePt t="4348" x="4664075" y="820738"/>
          <p14:tracePt t="4356" x="4687888" y="820738"/>
          <p14:tracePt t="4364" x="4703763" y="820738"/>
          <p14:tracePt t="4372" x="4711700" y="820738"/>
          <p14:tracePt t="5116" x="4711700" y="812800"/>
          <p14:tracePt t="5124" x="4711700" y="804863"/>
          <p14:tracePt t="5140" x="4711700" y="796925"/>
          <p14:tracePt t="5148" x="4719638" y="796925"/>
          <p14:tracePt t="5156" x="4719638" y="781050"/>
          <p14:tracePt t="5172" x="4727575" y="773113"/>
          <p14:tracePt t="5204" x="4727575" y="765175"/>
          <p14:tracePt t="6908" x="4727575" y="773113"/>
          <p14:tracePt t="6932" x="4727575" y="781050"/>
          <p14:tracePt t="6940" x="4727575" y="788988"/>
          <p14:tracePt t="6956" x="4727575" y="796925"/>
          <p14:tracePt t="6972" x="4719638" y="804863"/>
          <p14:tracePt t="6980" x="4719638" y="812800"/>
          <p14:tracePt t="6988" x="4719638" y="828675"/>
          <p14:tracePt t="6996" x="4711700" y="836613"/>
          <p14:tracePt t="7004" x="4703763" y="844550"/>
          <p14:tracePt t="7012" x="4703763" y="852488"/>
          <p14:tracePt t="7020" x="4695825" y="862013"/>
          <p14:tracePt t="7028" x="4687888" y="869950"/>
          <p14:tracePt t="7036" x="4679950" y="885825"/>
          <p14:tracePt t="7044" x="4679950" y="901700"/>
          <p14:tracePt t="7052" x="4672013" y="909638"/>
          <p14:tracePt t="7060" x="4672013" y="925513"/>
          <p14:tracePt t="7068" x="4656138" y="933450"/>
          <p14:tracePt t="7076" x="4648200" y="949325"/>
          <p14:tracePt t="7084" x="4648200" y="965200"/>
          <p14:tracePt t="7092" x="4640263" y="981075"/>
          <p14:tracePt t="7099" x="4632325" y="989013"/>
          <p14:tracePt t="7108" x="4632325" y="1012825"/>
          <p14:tracePt t="7117" x="4616450" y="1020763"/>
          <p14:tracePt t="7124" x="4608513" y="1044575"/>
          <p14:tracePt t="7132" x="4608513" y="1052513"/>
          <p14:tracePt t="7140" x="4600575" y="1076325"/>
          <p14:tracePt t="7148" x="4592638" y="1092200"/>
          <p14:tracePt t="7156" x="4584700" y="1108075"/>
          <p14:tracePt t="7164" x="4567238" y="1123950"/>
          <p14:tracePt t="7172" x="4567238" y="1139825"/>
          <p14:tracePt t="7180" x="4559300" y="1171575"/>
          <p14:tracePt t="7188" x="4551363" y="1179513"/>
          <p14:tracePt t="7196" x="4535488" y="1204913"/>
          <p14:tracePt t="7204" x="4535488" y="1220788"/>
          <p14:tracePt t="7212" x="4527550" y="1244600"/>
          <p14:tracePt t="7220" x="4511675" y="1260475"/>
          <p14:tracePt t="7228" x="4511675" y="1268413"/>
          <p14:tracePt t="7236" x="4503738" y="1284288"/>
          <p14:tracePt t="7244" x="4495800" y="1300163"/>
          <p14:tracePt t="7260" x="4487863" y="1316038"/>
          <p14:tracePt t="7268" x="4487863" y="1323975"/>
          <p14:tracePt t="7276" x="4479925" y="1331913"/>
          <p14:tracePt t="7284" x="4471988" y="1339850"/>
          <p14:tracePt t="7292" x="4464050" y="1355725"/>
          <p14:tracePt t="7300" x="4456113" y="1355725"/>
          <p14:tracePt t="7308" x="4456113" y="1371600"/>
          <p14:tracePt t="7316" x="4448175" y="1379538"/>
          <p14:tracePt t="7324" x="4440238" y="1387475"/>
          <p14:tracePt t="7332" x="4440238" y="1395413"/>
          <p14:tracePt t="7340" x="4432300" y="1403350"/>
          <p14:tracePt t="7348" x="4424363" y="1403350"/>
          <p14:tracePt t="7356" x="4424363" y="1411288"/>
          <p14:tracePt t="7364" x="4416425" y="1419225"/>
          <p14:tracePt t="7372" x="4416425" y="1427163"/>
          <p14:tracePt t="10068" x="4416425" y="1435100"/>
          <p14:tracePt t="10084" x="4416425" y="1443038"/>
          <p14:tracePt t="11188" x="4400550" y="1443038"/>
          <p14:tracePt t="11196" x="4400550" y="1450975"/>
          <p14:tracePt t="11212" x="4392613" y="1458913"/>
          <p14:tracePt t="11244" x="4392613" y="1466850"/>
          <p14:tracePt t="11260" x="4384675" y="1466850"/>
          <p14:tracePt t="11484" x="4384675" y="1474788"/>
          <p14:tracePt t="11492" x="4384675" y="1482725"/>
          <p14:tracePt t="11508" x="4376738" y="1490663"/>
          <p14:tracePt t="11516" x="4376738" y="1498600"/>
          <p14:tracePt t="11524" x="4368800" y="1498600"/>
          <p14:tracePt t="11532" x="4368800" y="1506538"/>
          <p14:tracePt t="11540" x="4368800" y="1514475"/>
          <p14:tracePt t="11556" x="4360863" y="1522413"/>
          <p14:tracePt t="11572" x="4360863" y="1538288"/>
          <p14:tracePt t="11588" x="4352925" y="1547813"/>
          <p14:tracePt t="11596" x="4352925" y="1555750"/>
          <p14:tracePt t="11612" x="4352925" y="1571625"/>
          <p14:tracePt t="11628" x="4344988" y="1571625"/>
          <p14:tracePt t="11636" x="4337050" y="1571625"/>
          <p14:tracePt t="11644" x="4337050" y="1579563"/>
          <p14:tracePt t="11684" x="4337050" y="1587500"/>
          <p14:tracePt t="11692" x="4337050" y="1595438"/>
          <p14:tracePt t="11700" x="4329113" y="1595438"/>
          <p14:tracePt t="11708" x="4329113" y="1603375"/>
          <p14:tracePt t="11724" x="4321175" y="1611313"/>
          <p14:tracePt t="11732" x="4313238" y="1619250"/>
          <p14:tracePt t="11740" x="4313238" y="1635125"/>
          <p14:tracePt t="11748" x="4305300" y="1643063"/>
          <p14:tracePt t="11756" x="4297363" y="1658938"/>
          <p14:tracePt t="11764" x="4281488" y="1674813"/>
          <p14:tracePt t="11772" x="4273550" y="1690688"/>
          <p14:tracePt t="11780" x="4273550" y="1698625"/>
          <p14:tracePt t="11788" x="4249738" y="1714500"/>
          <p14:tracePt t="11796" x="4241800" y="1738313"/>
          <p14:tracePt t="11805" x="4233863" y="1746250"/>
          <p14:tracePt t="11812" x="4217988" y="1762125"/>
          <p14:tracePt t="11820" x="4200525" y="1778000"/>
          <p14:tracePt t="11828" x="4184650" y="1785938"/>
          <p14:tracePt t="11835" x="4168775" y="1809750"/>
          <p14:tracePt t="11843" x="4160838" y="1817688"/>
          <p14:tracePt t="11852" x="4144963" y="1825625"/>
          <p14:tracePt t="11860" x="4137025" y="1825625"/>
          <p14:tracePt t="11868" x="4129088" y="1841500"/>
          <p14:tracePt t="11884" x="4121150" y="1849438"/>
          <p14:tracePt t="11916" x="4113213" y="1849438"/>
          <p14:tracePt t="11924" x="4113213" y="1857375"/>
          <p14:tracePt t="11948" x="4105275" y="1865313"/>
          <p14:tracePt t="11956" x="4097338" y="1865313"/>
          <p14:tracePt t="11972" x="4089400" y="1865313"/>
          <p14:tracePt t="11980" x="4081463" y="1873250"/>
          <p14:tracePt t="11996" x="4073525" y="1881188"/>
          <p14:tracePt t="12003" x="4073525" y="1890713"/>
          <p14:tracePt t="12017" x="4057650" y="1890713"/>
          <p14:tracePt t="12028" x="4057650" y="1898650"/>
          <p14:tracePt t="12277" x="4049713" y="1906588"/>
          <p14:tracePt t="12292" x="4041775" y="1906588"/>
          <p14:tracePt t="12300" x="4041775" y="1914525"/>
          <p14:tracePt t="12316" x="4041775" y="1922463"/>
          <p14:tracePt t="12324" x="4033838" y="1922463"/>
          <p14:tracePt t="12331" x="4025900" y="1922463"/>
          <p14:tracePt t="12348" x="4025900" y="1930400"/>
          <p14:tracePt t="13316" x="4017963" y="1946275"/>
          <p14:tracePt t="13332" x="4010025" y="1954213"/>
          <p14:tracePt t="13340" x="4002088" y="1962150"/>
          <p14:tracePt t="13348" x="4002088" y="1970088"/>
          <p14:tracePt t="13356" x="3994150" y="1978025"/>
          <p14:tracePt t="13364" x="3986213" y="1985963"/>
          <p14:tracePt t="13372" x="3986213" y="1993900"/>
          <p14:tracePt t="13388" x="3986213" y="2001838"/>
          <p14:tracePt t="13452" x="3986213" y="1985963"/>
          <p14:tracePt t="13460" x="3978275" y="1978025"/>
          <p14:tracePt t="13467" x="3978275" y="1962150"/>
          <p14:tracePt t="13476" x="3970338" y="1946275"/>
          <p14:tracePt t="13484" x="3970338" y="1930400"/>
          <p14:tracePt t="13492" x="3970338" y="1914525"/>
          <p14:tracePt t="13500" x="3962400" y="1914525"/>
          <p14:tracePt t="13508" x="3962400" y="1898650"/>
          <p14:tracePt t="13564" x="3954463" y="1906588"/>
          <p14:tracePt t="13572" x="3946525" y="1922463"/>
          <p14:tracePt t="13580" x="3946525" y="1938338"/>
          <p14:tracePt t="13588" x="3946525" y="1954213"/>
          <p14:tracePt t="13596" x="3938588" y="1978025"/>
          <p14:tracePt t="13604" x="3930650" y="2001838"/>
          <p14:tracePt t="13612" x="3914775" y="2033588"/>
          <p14:tracePt t="13620" x="3914775" y="2049463"/>
          <p14:tracePt t="13628" x="3906838" y="2065338"/>
          <p14:tracePt t="13636" x="3906838" y="2073275"/>
          <p14:tracePt t="13644" x="3906838" y="2089150"/>
          <p14:tracePt t="13652" x="3898900" y="2089150"/>
          <p14:tracePt t="13716" x="3898900" y="2081213"/>
          <p14:tracePt t="13723" x="3898900" y="2073275"/>
          <p14:tracePt t="13740" x="3898900" y="2057400"/>
          <p14:tracePt t="13756" x="3898900" y="2049463"/>
          <p14:tracePt t="13764" x="3906838" y="2049463"/>
          <p14:tracePt t="13780" x="3906838" y="2041525"/>
          <p14:tracePt t="14124" x="3906838" y="2049463"/>
          <p14:tracePt t="14132" x="3906838" y="2057400"/>
          <p14:tracePt t="14140" x="3906838" y="2065338"/>
          <p14:tracePt t="14148" x="3906838" y="2073275"/>
          <p14:tracePt t="14156" x="3906838" y="2081213"/>
          <p14:tracePt t="14164" x="3906838" y="2089150"/>
          <p14:tracePt t="14172" x="3906838" y="2105025"/>
          <p14:tracePt t="14180" x="3906838" y="2112963"/>
          <p14:tracePt t="14204" x="3906838" y="2120900"/>
          <p14:tracePt t="14268" x="3906838" y="2112963"/>
          <p14:tracePt t="14284" x="3906838" y="2105025"/>
          <p14:tracePt t="14292" x="3914775" y="2097088"/>
          <p14:tracePt t="14300" x="3914775" y="2089150"/>
          <p14:tracePt t="14316" x="3914775" y="2081213"/>
          <p14:tracePt t="14924" x="3922713" y="2081213"/>
          <p14:tracePt t="14956" x="3922713" y="2097088"/>
          <p14:tracePt t="14965" x="3922713" y="2105025"/>
          <p14:tracePt t="14980" x="3922713" y="2120900"/>
          <p14:tracePt t="14988" x="3922713" y="2128838"/>
          <p14:tracePt t="14999" x="3922713" y="2136775"/>
          <p14:tracePt t="15003" x="3922713" y="2144713"/>
          <p14:tracePt t="15012" x="3922713" y="2152650"/>
          <p14:tracePt t="15068" x="3930650" y="2152650"/>
          <p14:tracePt t="15076" x="3930650" y="2144713"/>
          <p14:tracePt t="15084" x="3938588" y="2144713"/>
          <p14:tracePt t="15092" x="3938588" y="2136775"/>
          <p14:tracePt t="15100" x="3938588" y="2120900"/>
          <p14:tracePt t="15108" x="3946525" y="2120900"/>
          <p14:tracePt t="15116" x="3946525" y="2112963"/>
          <p14:tracePt t="15124" x="3946525" y="2105025"/>
          <p14:tracePt t="15212" x="3946525" y="2112963"/>
          <p14:tracePt t="15228" x="3946525" y="2120900"/>
          <p14:tracePt t="15244" x="3946525" y="2128838"/>
          <p14:tracePt t="15276" x="3954463" y="2128838"/>
          <p14:tracePt t="16620" x="3954463" y="2136775"/>
          <p14:tracePt t="16628" x="3954463" y="2144713"/>
          <p14:tracePt t="16636" x="3954463" y="2152650"/>
          <p14:tracePt t="16643" x="3954463" y="2160588"/>
          <p14:tracePt t="16652" x="3954463" y="2168525"/>
          <p14:tracePt t="16660" x="3954463" y="2176463"/>
          <p14:tracePt t="16668" x="3946525" y="2184400"/>
          <p14:tracePt t="16676" x="3946525" y="2200275"/>
          <p14:tracePt t="16684" x="3938588" y="2208213"/>
          <p14:tracePt t="16692" x="3938588" y="2216150"/>
          <p14:tracePt t="16700" x="3938588" y="2233613"/>
          <p14:tracePt t="16708" x="3930650" y="2241550"/>
          <p14:tracePt t="16716" x="3922713" y="2249488"/>
          <p14:tracePt t="16724" x="3922713" y="2265363"/>
          <p14:tracePt t="16732" x="3922713" y="2273300"/>
          <p14:tracePt t="16740" x="3922713" y="2281238"/>
          <p14:tracePt t="16748" x="3914775" y="2297113"/>
          <p14:tracePt t="16756" x="3906838" y="2320925"/>
          <p14:tracePt t="16764" x="3906838" y="2328863"/>
          <p14:tracePt t="16772" x="3890963" y="2344738"/>
          <p14:tracePt t="16781" x="3883025" y="2360613"/>
          <p14:tracePt t="16788" x="3875088" y="2384425"/>
          <p14:tracePt t="16796" x="3859213" y="2400300"/>
          <p14:tracePt t="16804" x="3851275" y="2416175"/>
          <p14:tracePt t="16811" x="3833813" y="2432050"/>
          <p14:tracePt t="16820" x="3825875" y="2455863"/>
          <p14:tracePt t="16828" x="3802063" y="2471738"/>
          <p14:tracePt t="16836" x="3794125" y="2487613"/>
          <p14:tracePt t="16844" x="3778250" y="2511425"/>
          <p14:tracePt t="16852" x="3746500" y="2535238"/>
          <p14:tracePt t="16860" x="3730625" y="2551113"/>
          <p14:tracePt t="16868" x="3706813" y="2576513"/>
          <p14:tracePt t="16876" x="3683000" y="2592388"/>
          <p14:tracePt t="16884" x="3643313" y="2616200"/>
          <p14:tracePt t="16901" x="3595688" y="2647950"/>
          <p14:tracePt t="16908" x="3563938" y="2679700"/>
          <p14:tracePt t="16916" x="3524250" y="2695575"/>
          <p14:tracePt t="16924" x="3492500" y="2719388"/>
          <p14:tracePt t="16932" x="3459163" y="2735263"/>
          <p14:tracePt t="16940" x="3435350" y="2751138"/>
          <p14:tracePt t="16948" x="3395663" y="2767013"/>
          <p14:tracePt t="16956" x="3371850" y="2774950"/>
          <p14:tracePt t="16964" x="3348038" y="2790825"/>
          <p14:tracePt t="16972" x="3308350" y="2806700"/>
          <p14:tracePt t="16980" x="3284538" y="2814638"/>
          <p14:tracePt t="16988" x="3260725" y="2814638"/>
          <p14:tracePt t="16996" x="3236913" y="2830513"/>
          <p14:tracePt t="17004" x="3213100" y="2830513"/>
          <p14:tracePt t="17012" x="3189288" y="2846388"/>
          <p14:tracePt t="17020" x="3165475" y="2846388"/>
          <p14:tracePt t="17027" x="3141663" y="2846388"/>
          <p14:tracePt t="17036" x="3133725" y="2846388"/>
          <p14:tracePt t="17044" x="3117850" y="2846388"/>
          <p14:tracePt t="17052" x="3100388" y="2846388"/>
          <p14:tracePt t="17060" x="3092450" y="2846388"/>
          <p14:tracePt t="17076" x="3076575" y="2846388"/>
          <p14:tracePt t="17092" x="3076575" y="2838450"/>
          <p14:tracePt t="17108" x="3068638" y="2830513"/>
          <p14:tracePt t="17116" x="3060700" y="2830513"/>
          <p14:tracePt t="17124" x="3052763" y="2822575"/>
          <p14:tracePt t="17132" x="3036888" y="2814638"/>
          <p14:tracePt t="17140" x="3028950" y="2814638"/>
          <p14:tracePt t="17148" x="3013075" y="2798763"/>
          <p14:tracePt t="17156" x="2997200" y="2790825"/>
          <p14:tracePt t="17164" x="2989263" y="2782888"/>
          <p14:tracePt t="17172" x="2981325" y="2782888"/>
          <p14:tracePt t="17180" x="2981325" y="2774950"/>
          <p14:tracePt t="17188" x="2973388" y="2774950"/>
          <p14:tracePt t="17204" x="2965450" y="2767013"/>
          <p14:tracePt t="17364" x="2965450" y="2759075"/>
          <p14:tracePt t="17372" x="2965450" y="2751138"/>
          <p14:tracePt t="17396" x="2965450" y="2743200"/>
          <p14:tracePt t="17403" x="2965450" y="2735263"/>
          <p14:tracePt t="17412" x="2973388" y="2727325"/>
          <p14:tracePt t="17420" x="2981325" y="2719388"/>
          <p14:tracePt t="17428" x="2981325" y="2711450"/>
          <p14:tracePt t="17436" x="2989263" y="2703513"/>
          <p14:tracePt t="17444" x="2989263" y="2695575"/>
          <p14:tracePt t="17452" x="2997200" y="2687638"/>
          <p14:tracePt t="17460" x="3005138" y="2679700"/>
          <p14:tracePt t="17476" x="3013075" y="2663825"/>
          <p14:tracePt t="17492" x="3013075" y="2655888"/>
          <p14:tracePt t="17500" x="3013075" y="2647950"/>
          <p14:tracePt t="17508" x="3028950" y="2647950"/>
          <p14:tracePt t="17516" x="3028950" y="2640013"/>
          <p14:tracePt t="17532" x="3036888" y="2632075"/>
          <p14:tracePt t="17548" x="3036888" y="2624138"/>
          <p14:tracePt t="17573" x="3044825" y="2616200"/>
          <p14:tracePt t="17580" x="3044825" y="2608263"/>
          <p14:tracePt t="17596" x="3052763" y="2608263"/>
          <p14:tracePt t="17604" x="3060700" y="2608263"/>
          <p14:tracePt t="17612" x="3060700" y="2600325"/>
          <p14:tracePt t="17628" x="3068638" y="2600325"/>
          <p14:tracePt t="17660" x="3076575" y="2600325"/>
          <p14:tracePt t="17692" x="3084513" y="2600325"/>
          <p14:tracePt t="17699" x="3092450" y="2600325"/>
          <p14:tracePt t="17716" x="3092450" y="2592388"/>
          <p14:tracePt t="17724" x="3100388" y="2592388"/>
          <p14:tracePt t="17748" x="3109913" y="2592388"/>
          <p14:tracePt t="17756" x="3109913" y="2584450"/>
          <p14:tracePt t="17764" x="3117850" y="2584450"/>
          <p14:tracePt t="17772" x="3125788" y="2584450"/>
          <p14:tracePt t="17780" x="3133725" y="2584450"/>
          <p14:tracePt t="17788" x="3133725" y="2576513"/>
          <p14:tracePt t="17796" x="3141663" y="2576513"/>
          <p14:tracePt t="17804" x="3149600" y="2576513"/>
          <p14:tracePt t="17820" x="3157538" y="2566988"/>
          <p14:tracePt t="17835" x="3165475" y="2566988"/>
          <p14:tracePt t="17844" x="3165475" y="2559050"/>
          <p14:tracePt t="17860" x="3173413" y="2559050"/>
          <p14:tracePt t="17876" x="3189288" y="2551113"/>
          <p14:tracePt t="17892" x="3189288" y="2543175"/>
          <p14:tracePt t="17900" x="3205163" y="2543175"/>
          <p14:tracePt t="17908" x="3213100" y="2543175"/>
          <p14:tracePt t="17916" x="3213100" y="2535238"/>
          <p14:tracePt t="17924" x="3221038" y="2535238"/>
          <p14:tracePt t="17932" x="3228975" y="2535238"/>
          <p14:tracePt t="17964" x="3236913" y="2535238"/>
          <p14:tracePt t="18380" x="3244850" y="2535238"/>
          <p14:tracePt t="20940" x="3252788" y="2543175"/>
          <p14:tracePt t="20956" x="3260725" y="2551113"/>
          <p14:tracePt t="20980" x="3268663" y="2559050"/>
          <p14:tracePt t="21060" x="3276600" y="2559050"/>
          <p14:tracePt t="21076" x="3284538" y="2559050"/>
          <p14:tracePt t="21084" x="3284538" y="2543175"/>
          <p14:tracePt t="21092" x="3292475" y="2543175"/>
          <p14:tracePt t="21748" x="3284538" y="2551113"/>
          <p14:tracePt t="21780" x="3276600" y="2551113"/>
          <p14:tracePt t="21796" x="3260725" y="2559050"/>
          <p14:tracePt t="21812" x="3252788" y="2559050"/>
          <p14:tracePt t="21828" x="3236913" y="2559050"/>
          <p14:tracePt t="21836" x="3228975" y="2566988"/>
          <p14:tracePt t="21843" x="3221038" y="2566988"/>
          <p14:tracePt t="21852" x="3205163" y="2566988"/>
          <p14:tracePt t="21860" x="3197225" y="2566988"/>
          <p14:tracePt t="21867" x="3189288" y="2566988"/>
          <p14:tracePt t="21875" x="3181350" y="2576513"/>
          <p14:tracePt t="21883" x="3157538" y="2576513"/>
          <p14:tracePt t="21900" x="3117850" y="2576513"/>
          <p14:tracePt t="21908" x="3084513" y="2576513"/>
          <p14:tracePt t="21916" x="3052763" y="2584450"/>
          <p14:tracePt t="21924" x="3021013" y="2584450"/>
          <p14:tracePt t="21933" x="2989263" y="2584450"/>
          <p14:tracePt t="21948" x="2878138" y="2592388"/>
          <p14:tracePt t="21956" x="2846388" y="2592388"/>
          <p14:tracePt t="21964" x="2806700" y="2592388"/>
          <p14:tracePt t="21972" x="2767013" y="2600325"/>
          <p14:tracePt t="21980" x="2717800" y="2600325"/>
          <p14:tracePt t="21988" x="2670175" y="2608263"/>
          <p14:tracePt t="21996" x="2630488" y="2608263"/>
          <p14:tracePt t="22004" x="2582863" y="2608263"/>
          <p14:tracePt t="22012" x="2535238" y="2608263"/>
          <p14:tracePt t="22020" x="2487613" y="2608263"/>
          <p14:tracePt t="22028" x="2447925" y="2608263"/>
          <p14:tracePt t="22035" x="2400300" y="2608263"/>
          <p14:tracePt t="22044" x="2359025" y="2608263"/>
          <p14:tracePt t="22052" x="2311400" y="2608263"/>
          <p14:tracePt t="22059" x="2271713" y="2608263"/>
          <p14:tracePt t="22067" x="2239963" y="2608263"/>
          <p14:tracePt t="22076" x="2192338" y="2608263"/>
          <p14:tracePt t="22083" x="2160588" y="2608263"/>
          <p14:tracePt t="22092" x="2128838" y="2608263"/>
          <p14:tracePt t="22099" x="2105025" y="2608263"/>
          <p14:tracePt t="22108" x="2073275" y="2608263"/>
          <p14:tracePt t="22116" x="2057400" y="2608263"/>
          <p14:tracePt t="22124" x="2033588" y="2608263"/>
          <p14:tracePt t="22132" x="2025650" y="2608263"/>
          <p14:tracePt t="22140" x="2008188" y="2608263"/>
          <p14:tracePt t="22300" x="2017713" y="2608263"/>
          <p14:tracePt t="22372" x="2025650" y="2608263"/>
          <p14:tracePt t="22404" x="2033588" y="2608263"/>
          <p14:tracePt t="22420" x="2041525" y="2608263"/>
          <p14:tracePt t="22428" x="2049463" y="2608263"/>
          <p14:tracePt t="22436" x="2065338" y="2608263"/>
          <p14:tracePt t="22451" x="2073275" y="2608263"/>
          <p14:tracePt t="22460" x="2089150" y="2608263"/>
          <p14:tracePt t="22476" x="2097088" y="2608263"/>
          <p14:tracePt t="22484" x="2112963" y="2608263"/>
          <p14:tracePt t="22492" x="2120900" y="2600325"/>
          <p14:tracePt t="22499" x="2128838" y="2600325"/>
          <p14:tracePt t="22508" x="2144713" y="2592388"/>
          <p14:tracePt t="22516" x="2152650" y="2584450"/>
          <p14:tracePt t="22524" x="2168525" y="2584450"/>
          <p14:tracePt t="22532" x="2176463" y="2584450"/>
          <p14:tracePt t="22540" x="2200275" y="2576513"/>
          <p14:tracePt t="22548" x="2216150" y="2566988"/>
          <p14:tracePt t="22556" x="2232025" y="2566988"/>
          <p14:tracePt t="22564" x="2255838" y="2566988"/>
          <p14:tracePt t="22572" x="2263775" y="2566988"/>
          <p14:tracePt t="22580" x="2287588" y="2566988"/>
          <p14:tracePt t="22588" x="2303463" y="2566988"/>
          <p14:tracePt t="22595" x="2327275" y="2566988"/>
          <p14:tracePt t="22604" x="2351088" y="2566988"/>
          <p14:tracePt t="22612" x="2374900" y="2566988"/>
          <p14:tracePt t="22620" x="2400300" y="2566988"/>
          <p14:tracePt t="22628" x="2416175" y="2566988"/>
          <p14:tracePt t="22636" x="2439988" y="2566988"/>
          <p14:tracePt t="22644" x="2455863" y="2566988"/>
          <p14:tracePt t="22652" x="2479675" y="2559050"/>
          <p14:tracePt t="22660" x="2503488" y="2559050"/>
          <p14:tracePt t="22668" x="2519363" y="2559050"/>
          <p14:tracePt t="22676" x="2551113" y="2559050"/>
          <p14:tracePt t="22684" x="2566988" y="2551113"/>
          <p14:tracePt t="22692" x="2590800" y="2543175"/>
          <p14:tracePt t="22699" x="2614613" y="2543175"/>
          <p14:tracePt t="22708" x="2630488" y="2543175"/>
          <p14:tracePt t="22716" x="2662238" y="2535238"/>
          <p14:tracePt t="22724" x="2678113" y="2535238"/>
          <p14:tracePt t="22733" x="2701925" y="2527300"/>
          <p14:tracePt t="22740" x="2717800" y="2527300"/>
          <p14:tracePt t="22748" x="2733675" y="2519363"/>
          <p14:tracePt t="22756" x="2741613" y="2519363"/>
          <p14:tracePt t="22764" x="2759075" y="2519363"/>
          <p14:tracePt t="22772" x="2774950" y="2519363"/>
          <p14:tracePt t="22780" x="2782888" y="2519363"/>
          <p14:tracePt t="22788" x="2790825" y="2519363"/>
          <p14:tracePt t="22796" x="2798763" y="2519363"/>
          <p14:tracePt t="22955" x="2806700" y="2519363"/>
          <p14:tracePt t="23292" x="2814638" y="2519363"/>
          <p14:tracePt t="23308" x="2822575" y="2519363"/>
          <p14:tracePt t="23315" x="2830513" y="2519363"/>
          <p14:tracePt t="23324" x="2838450" y="2519363"/>
          <p14:tracePt t="23332" x="2846388" y="2527300"/>
          <p14:tracePt t="23340" x="2854325" y="2527300"/>
          <p14:tracePt t="23348" x="2870200" y="2527300"/>
          <p14:tracePt t="23356" x="2878138" y="2527300"/>
          <p14:tracePt t="23364" x="2894013" y="2527300"/>
          <p14:tracePt t="23372" x="2901950" y="2527300"/>
          <p14:tracePt t="23380" x="2917825" y="2527300"/>
          <p14:tracePt t="23388" x="2933700" y="2527300"/>
          <p14:tracePt t="23395" x="2957513" y="2527300"/>
          <p14:tracePt t="23404" x="2981325" y="2527300"/>
          <p14:tracePt t="23412" x="3005138" y="2527300"/>
          <p14:tracePt t="23419" x="3021013" y="2527300"/>
          <p14:tracePt t="23427" x="3044825" y="2527300"/>
          <p14:tracePt t="23436" x="3068638" y="2527300"/>
          <p14:tracePt t="23444" x="3084513" y="2527300"/>
          <p14:tracePt t="23451" x="3092450" y="2527300"/>
          <p14:tracePt t="23460" x="3109913" y="2527300"/>
          <p14:tracePt t="23468" x="3117850" y="2527300"/>
          <p14:tracePt t="23476" x="3125788" y="2527300"/>
          <p14:tracePt t="23588" x="3125788" y="2535238"/>
          <p14:tracePt t="23596" x="3133725" y="2551113"/>
          <p14:tracePt t="23612" x="3133725" y="2566988"/>
          <p14:tracePt t="23620" x="3141663" y="2576513"/>
          <p14:tracePt t="23628" x="3141663" y="2592388"/>
          <p14:tracePt t="23636" x="3149600" y="2608263"/>
          <p14:tracePt t="23643" x="3149600" y="2616200"/>
          <p14:tracePt t="23652" x="3157538" y="2616200"/>
          <p14:tracePt t="23660" x="3157538" y="2624138"/>
          <p14:tracePt t="23667" x="3165475" y="2632075"/>
          <p14:tracePt t="23748" x="3173413" y="2624138"/>
          <p14:tracePt t="23756" x="3173413" y="2616200"/>
          <p14:tracePt t="23772" x="3173413" y="2608263"/>
          <p14:tracePt t="23780" x="3181350" y="2608263"/>
          <p14:tracePt t="23796" x="3181350" y="2600325"/>
          <p14:tracePt t="23820" x="3189288" y="2600325"/>
          <p14:tracePt t="24116" x="3197225" y="2600325"/>
          <p14:tracePt t="24156" x="3205163" y="2592388"/>
          <p14:tracePt t="24180" x="3213100" y="2592388"/>
          <p14:tracePt t="24188" x="3221038" y="2592388"/>
          <p14:tracePt t="24196" x="3228975" y="2584450"/>
          <p14:tracePt t="24204" x="3236913" y="2584450"/>
          <p14:tracePt t="24212" x="3244850" y="2584450"/>
          <p14:tracePt t="24220" x="3260725" y="2576513"/>
          <p14:tracePt t="24227" x="3268663" y="2576513"/>
          <p14:tracePt t="24236" x="3284538" y="2566988"/>
          <p14:tracePt t="24244" x="3292475" y="2566988"/>
          <p14:tracePt t="24252" x="3308350" y="2566988"/>
          <p14:tracePt t="24260" x="3324225" y="2566988"/>
          <p14:tracePt t="24267" x="3340100" y="2566988"/>
          <p14:tracePt t="24276" x="3348038" y="2566988"/>
          <p14:tracePt t="24284" x="3363913" y="2566988"/>
          <p14:tracePt t="24292" x="3379788" y="2566988"/>
          <p14:tracePt t="24300" x="3395663" y="2566988"/>
          <p14:tracePt t="24308" x="3411538" y="2566988"/>
          <p14:tracePt t="24316" x="3443288" y="2566988"/>
          <p14:tracePt t="24324" x="3467100" y="2566988"/>
          <p14:tracePt t="24332" x="3500438" y="2566988"/>
          <p14:tracePt t="24340" x="3540125" y="2566988"/>
          <p14:tracePt t="24348" x="3587750" y="2566988"/>
          <p14:tracePt t="24356" x="3627438" y="2559050"/>
          <p14:tracePt t="24364" x="3683000" y="2559050"/>
          <p14:tracePt t="24372" x="3738563" y="2543175"/>
          <p14:tracePt t="24379" x="3802063" y="2543175"/>
          <p14:tracePt t="24388" x="3859213" y="2535238"/>
          <p14:tracePt t="24396" x="3914775" y="2527300"/>
          <p14:tracePt t="24404" x="3970338" y="2519363"/>
          <p14:tracePt t="24412" x="4025900" y="2511425"/>
          <p14:tracePt t="24420" x="4073525" y="2503488"/>
          <p14:tracePt t="24428" x="4121150" y="2503488"/>
          <p14:tracePt t="24435" x="4176713" y="2503488"/>
          <p14:tracePt t="24444" x="4217988" y="2503488"/>
          <p14:tracePt t="24452" x="4257675" y="2503488"/>
          <p14:tracePt t="24459" x="4305300" y="2495550"/>
          <p14:tracePt t="24468" x="4360863" y="2487613"/>
          <p14:tracePt t="24475" x="4408488" y="2479675"/>
          <p14:tracePt t="24484" x="4456113" y="2471738"/>
          <p14:tracePt t="24492" x="4511675" y="2471738"/>
          <p14:tracePt t="24499" x="4567238" y="2463800"/>
          <p14:tracePt t="24508" x="4624388" y="2463800"/>
          <p14:tracePt t="24516" x="4679950" y="2463800"/>
          <p14:tracePt t="24524" x="4743450" y="2455863"/>
          <p14:tracePt t="24533" x="4806950" y="2455863"/>
          <p14:tracePt t="24540" x="4854575" y="2455863"/>
          <p14:tracePt t="24548" x="4918075" y="2455863"/>
          <p14:tracePt t="24556" x="4975225" y="2463800"/>
          <p14:tracePt t="24564" x="5030788" y="2463800"/>
          <p14:tracePt t="24572" x="5062538" y="2463800"/>
          <p14:tracePt t="24580" x="5110163" y="2471738"/>
          <p14:tracePt t="24588" x="5141913" y="2479675"/>
          <p14:tracePt t="24595" x="5165725" y="2479675"/>
          <p14:tracePt t="24604" x="5189538" y="2479675"/>
          <p14:tracePt t="24612" x="5213350" y="2487613"/>
          <p14:tracePt t="24620" x="5229225" y="2487613"/>
          <p14:tracePt t="24628" x="5237163" y="2487613"/>
          <p14:tracePt t="24635" x="5245100" y="2487613"/>
          <p14:tracePt t="24828" x="5245100" y="2495550"/>
          <p14:tracePt t="25404" x="5253038" y="2495550"/>
          <p14:tracePt t="25419" x="5260975" y="2503488"/>
          <p14:tracePt t="25436" x="5268913" y="2503488"/>
          <p14:tracePt t="25444" x="5276850" y="2503488"/>
          <p14:tracePt t="25452" x="5276850" y="2511425"/>
          <p14:tracePt t="25460" x="5284788" y="2511425"/>
          <p14:tracePt t="25476" x="5292725" y="2511425"/>
          <p14:tracePt t="25483" x="5300663" y="2519363"/>
          <p14:tracePt t="25492" x="5310188" y="2519363"/>
          <p14:tracePt t="25499" x="5318125" y="2519363"/>
          <p14:tracePt t="25508" x="5318125" y="2527300"/>
          <p14:tracePt t="25516" x="5326063" y="2527300"/>
          <p14:tracePt t="25524" x="5334000" y="2527300"/>
          <p14:tracePt t="25532" x="5349875" y="2527300"/>
          <p14:tracePt t="25539" x="5349875" y="2535238"/>
          <p14:tracePt t="25547" x="5357813" y="2535238"/>
          <p14:tracePt t="25556" x="5365750" y="2535238"/>
          <p14:tracePt t="25564" x="5373688" y="2535238"/>
          <p14:tracePt t="25579" x="5381625" y="2551113"/>
          <p14:tracePt t="26316" x="5389563" y="2551113"/>
          <p14:tracePt t="26324" x="5397500" y="2551113"/>
          <p14:tracePt t="26332" x="5405438" y="2551113"/>
          <p14:tracePt t="26339" x="5421313" y="2559050"/>
          <p14:tracePt t="26348" x="5437188" y="2559050"/>
          <p14:tracePt t="26356" x="5453063" y="2559050"/>
          <p14:tracePt t="26363" x="5476875" y="2559050"/>
          <p14:tracePt t="26372" x="5500688" y="2559050"/>
          <p14:tracePt t="26380" x="5524500" y="2566988"/>
          <p14:tracePt t="26388" x="5572125" y="2566988"/>
          <p14:tracePt t="26396" x="5603875" y="2566988"/>
          <p14:tracePt t="26403" x="5627688" y="2566988"/>
          <p14:tracePt t="26412" x="5659438" y="2566988"/>
          <p14:tracePt t="26420" x="5684838" y="2566988"/>
          <p14:tracePt t="26428" x="5708650" y="2566988"/>
          <p14:tracePt t="26436" x="5748338" y="2576513"/>
          <p14:tracePt t="26443" x="5780088" y="2584450"/>
          <p14:tracePt t="26451" x="5795963" y="2584450"/>
          <p14:tracePt t="26459" x="5827713" y="2584450"/>
          <p14:tracePt t="26468" x="5859463" y="2592388"/>
          <p14:tracePt t="26475" x="5883275" y="2592388"/>
          <p14:tracePt t="26483" x="5907088" y="2600325"/>
          <p14:tracePt t="26492" x="5938838" y="2600325"/>
          <p14:tracePt t="26499" x="5954713" y="2608263"/>
          <p14:tracePt t="26508" x="5978525" y="2608263"/>
          <p14:tracePt t="26516" x="6002338" y="2608263"/>
          <p14:tracePt t="26524" x="6018213" y="2608263"/>
          <p14:tracePt t="26532" x="6034088" y="2608263"/>
          <p14:tracePt t="26540" x="6051550" y="2608263"/>
          <p14:tracePt t="26548" x="6067425" y="2608263"/>
          <p14:tracePt t="26556" x="6091238" y="2608263"/>
          <p14:tracePt t="26564" x="6107113" y="2608263"/>
          <p14:tracePt t="26572" x="6115050" y="2608263"/>
          <p14:tracePt t="26579" x="6130925" y="2608263"/>
          <p14:tracePt t="26588" x="6146800" y="2608263"/>
          <p14:tracePt t="26596" x="6162675" y="2608263"/>
          <p14:tracePt t="26603" x="6178550" y="2608263"/>
          <p14:tracePt t="26612" x="6194425" y="2608263"/>
          <p14:tracePt t="26619" x="6210300" y="2608263"/>
          <p14:tracePt t="26628" x="6226175" y="2608263"/>
          <p14:tracePt t="26635" x="6234113" y="2608263"/>
          <p14:tracePt t="26643" x="6257925" y="2608263"/>
          <p14:tracePt t="26652" x="6273800" y="2608263"/>
          <p14:tracePt t="26660" x="6281738" y="2608263"/>
          <p14:tracePt t="26668" x="6289675" y="2608263"/>
          <p14:tracePt t="26676" x="6305550" y="2608263"/>
          <p14:tracePt t="26684" x="6313488" y="2608263"/>
          <p14:tracePt t="26699" x="6329363" y="2608263"/>
          <p14:tracePt t="26716" x="6337300" y="2608263"/>
          <p14:tracePt t="26964" x="6337300" y="2616200"/>
          <p14:tracePt t="26988" x="6329363" y="2624138"/>
          <p14:tracePt t="26996" x="6321425" y="2624138"/>
          <p14:tracePt t="27004" x="6313488" y="2624138"/>
          <p14:tracePt t="27016" x="6305550" y="2632075"/>
          <p14:tracePt t="27019" x="6289675" y="2640013"/>
          <p14:tracePt t="27028" x="6281738" y="2640013"/>
          <p14:tracePt t="27035" x="6273800" y="2640013"/>
          <p14:tracePt t="27044" x="6257925" y="2655888"/>
          <p14:tracePt t="27052" x="6242050" y="2655888"/>
          <p14:tracePt t="27060" x="6234113" y="2671763"/>
          <p14:tracePt t="27068" x="6210300" y="2679700"/>
          <p14:tracePt t="27083" x="6194425" y="2695575"/>
          <p14:tracePt t="27092" x="6162675" y="2703513"/>
          <p14:tracePt t="27099" x="6115050" y="2727325"/>
          <p14:tracePt t="27108" x="6075363" y="2743200"/>
          <p14:tracePt t="27116" x="6018213" y="2759075"/>
          <p14:tracePt t="27124" x="5970588" y="2782888"/>
          <p14:tracePt t="27132" x="5915025" y="2798763"/>
          <p14:tracePt t="27140" x="5843588" y="2822575"/>
          <p14:tracePt t="27148" x="5788025" y="2846388"/>
          <p14:tracePt t="27156" x="5732463" y="2870200"/>
          <p14:tracePt t="27164" x="5676900" y="2894013"/>
          <p14:tracePt t="27172" x="5611813" y="2919413"/>
          <p14:tracePt t="27180" x="5540375" y="2951163"/>
          <p14:tracePt t="27188" x="5484813" y="2967038"/>
          <p14:tracePt t="27196" x="5429250" y="2990850"/>
          <p14:tracePt t="27204" x="5365750" y="3006725"/>
          <p14:tracePt t="27212" x="5318125" y="3022600"/>
          <p14:tracePt t="27220" x="5268913" y="3030538"/>
          <p14:tracePt t="27227" x="5237163" y="3038475"/>
          <p14:tracePt t="27235" x="5197475" y="3046413"/>
          <p14:tracePt t="27244" x="5165725" y="3054350"/>
          <p14:tracePt t="27252" x="5133975" y="3054350"/>
          <p14:tracePt t="27260" x="5110163" y="3062288"/>
          <p14:tracePt t="27268" x="5078413" y="3070225"/>
          <p14:tracePt t="27276" x="5054600" y="3070225"/>
          <p14:tracePt t="27284" x="5030788" y="3070225"/>
          <p14:tracePt t="27292" x="5006975" y="3078163"/>
          <p14:tracePt t="27299" x="4967288" y="3078163"/>
          <p14:tracePt t="27308" x="4943475" y="3094038"/>
          <p14:tracePt t="27316" x="4918075" y="3094038"/>
          <p14:tracePt t="27324" x="4894263" y="3101975"/>
          <p14:tracePt t="27332" x="4870450" y="3109913"/>
          <p14:tracePt t="27340" x="4846638" y="3117850"/>
          <p14:tracePt t="27348" x="4830763" y="3125788"/>
          <p14:tracePt t="27356" x="4814888" y="3133725"/>
          <p14:tracePt t="27364" x="4806950" y="3133725"/>
          <p14:tracePt t="27371" x="4791075" y="3141663"/>
          <p14:tracePt t="27380" x="4767263" y="3149600"/>
          <p14:tracePt t="27388" x="4759325" y="3149600"/>
          <p14:tracePt t="27396" x="4743450" y="3149600"/>
          <p14:tracePt t="27403" x="4727575" y="3157538"/>
          <p14:tracePt t="27428" x="4719638" y="3157538"/>
          <p14:tracePt t="27548" x="4719638" y="3165475"/>
          <p14:tracePt t="27596" x="4711700" y="3165475"/>
          <p14:tracePt t="27636" x="4703763" y="3165475"/>
          <p14:tracePt t="27772" x="4695825" y="3157538"/>
          <p14:tracePt t="27780" x="4695825" y="3149600"/>
          <p14:tracePt t="27796" x="4695825" y="3141663"/>
          <p14:tracePt t="27804" x="4695825" y="3133725"/>
          <p14:tracePt t="27820" x="4695825" y="3125788"/>
          <p14:tracePt t="27828" x="4695825" y="3117850"/>
          <p14:tracePt t="27844" x="4695825" y="3101975"/>
          <p14:tracePt t="27860" x="4695825" y="3094038"/>
          <p14:tracePt t="27868" x="4703763" y="3094038"/>
          <p14:tracePt t="27876" x="4703763" y="3086100"/>
          <p14:tracePt t="27884" x="4711700" y="3086100"/>
          <p14:tracePt t="27892" x="4711700" y="3078163"/>
          <p14:tracePt t="27916" x="4711700" y="3070225"/>
          <p14:tracePt t="27924" x="4719638" y="3070225"/>
          <p14:tracePt t="28020" x="4727575" y="3070225"/>
          <p14:tracePt t="28060" x="4727575" y="3062288"/>
          <p14:tracePt t="28068" x="4735513" y="3062288"/>
          <p14:tracePt t="28076" x="4743450" y="3062288"/>
          <p14:tracePt t="28100" x="4751388" y="3054350"/>
          <p14:tracePt t="28115" x="4751388" y="3046413"/>
          <p14:tracePt t="28124" x="4759325" y="3038475"/>
          <p14:tracePt t="28140" x="4767263" y="3030538"/>
          <p14:tracePt t="28148" x="4775200" y="3030538"/>
          <p14:tracePt t="28164" x="4775200" y="3022600"/>
          <p14:tracePt t="28172" x="4783138" y="3022600"/>
          <p14:tracePt t="28212" x="4791075" y="3014663"/>
          <p14:tracePt t="28252" x="4799013" y="3014663"/>
          <p14:tracePt t="28259" x="4806950" y="3014663"/>
          <p14:tracePt t="28292" x="4814888" y="3014663"/>
          <p14:tracePt t="28299" x="4814888" y="3006725"/>
          <p14:tracePt t="28324" x="4822825" y="3006725"/>
          <p14:tracePt t="28356" x="4830763" y="3006725"/>
          <p14:tracePt t="28372" x="4838700" y="3006725"/>
          <p14:tracePt t="28380" x="4838700" y="2998788"/>
          <p14:tracePt t="28396" x="4846638" y="2998788"/>
          <p14:tracePt t="28404" x="4854575" y="2990850"/>
          <p14:tracePt t="28419" x="4862513" y="2974975"/>
          <p14:tracePt t="28428" x="4870450" y="2974975"/>
          <p14:tracePt t="28436" x="4870450" y="2967038"/>
          <p14:tracePt t="28444" x="4878388" y="2967038"/>
          <p14:tracePt t="28452" x="4878388" y="2959100"/>
          <p14:tracePt t="28460" x="4886325" y="2959100"/>
          <p14:tracePt t="28556" x="4894263" y="2959100"/>
          <p14:tracePt t="28588" x="4902200" y="2959100"/>
          <p14:tracePt t="28620" x="4902200" y="2967038"/>
          <p14:tracePt t="28724" x="4910138" y="2967038"/>
          <p14:tracePt t="28732" x="4910138" y="2959100"/>
          <p14:tracePt t="28756" x="4910138" y="2951163"/>
          <p14:tracePt t="28852" x="4910138" y="2959100"/>
          <p14:tracePt t="28860" x="4910138" y="2967038"/>
          <p14:tracePt t="28868" x="4918075" y="2974975"/>
          <p14:tracePt t="28875" x="4918075" y="2982913"/>
          <p14:tracePt t="28883" x="4926013" y="2998788"/>
          <p14:tracePt t="28900" x="4926013" y="3014663"/>
          <p14:tracePt t="28908" x="4933950" y="3030538"/>
          <p14:tracePt t="28924" x="4943475" y="3038475"/>
          <p14:tracePt t="28996" x="4951413" y="3038475"/>
          <p14:tracePt t="29012" x="4951413" y="3030538"/>
          <p14:tracePt t="29019" x="4959350" y="3022600"/>
          <p14:tracePt t="29028" x="4967288" y="3014663"/>
          <p14:tracePt t="29044" x="4967288" y="3006725"/>
          <p14:tracePt t="29172" x="4967288" y="3014663"/>
          <p14:tracePt t="29180" x="4967288" y="3022600"/>
          <p14:tracePt t="29196" x="4967288" y="3030538"/>
          <p14:tracePt t="29204" x="4967288" y="3038475"/>
          <p14:tracePt t="30125" x="4959350" y="3038475"/>
          <p14:tracePt t="30132" x="4959350" y="3030538"/>
          <p14:tracePt t="30148" x="4959350" y="3022600"/>
          <p14:tracePt t="30188" x="4959350" y="3014663"/>
          <p14:tracePt t="31380" x="4951413" y="3014663"/>
          <p14:tracePt t="31396" x="4943475" y="3022600"/>
          <p14:tracePt t="31404" x="4933950" y="3030538"/>
          <p14:tracePt t="31420" x="4918075" y="3038475"/>
          <p14:tracePt t="31427" x="4910138" y="3038475"/>
          <p14:tracePt t="31435" x="4910138" y="3046413"/>
          <p14:tracePt t="32516" x="4902200" y="3046413"/>
          <p14:tracePt t="32524" x="4902200" y="3030538"/>
          <p14:tracePt t="32532" x="4902200" y="3022600"/>
          <p14:tracePt t="32540" x="4894263" y="3014663"/>
          <p14:tracePt t="32547" x="4894263" y="3006725"/>
          <p14:tracePt t="32564" x="4894263" y="2998788"/>
          <p14:tracePt t="32589" x="4886325" y="2998788"/>
          <p14:tracePt t="32651" x="4878388" y="3006725"/>
          <p14:tracePt t="32668" x="4870450" y="3022600"/>
          <p14:tracePt t="32684" x="4862513" y="3038475"/>
          <p14:tracePt t="32699" x="4862513" y="3046413"/>
          <p14:tracePt t="32708" x="4854575" y="3046413"/>
          <p14:tracePt t="32780" x="4854575" y="3038475"/>
          <p14:tracePt t="32788" x="4854575" y="3030538"/>
          <p14:tracePt t="32803" x="4854575" y="3022600"/>
          <p14:tracePt t="32812" x="4854575" y="3014663"/>
          <p14:tracePt t="32828" x="4854575" y="3006725"/>
          <p14:tracePt t="32924" x="4854575" y="3014663"/>
          <p14:tracePt t="32940" x="4846638" y="3022600"/>
          <p14:tracePt t="33764" x="4846638" y="3014663"/>
          <p14:tracePt t="33772" x="4846638" y="2998788"/>
          <p14:tracePt t="33780" x="4846638" y="2982913"/>
          <p14:tracePt t="33788" x="4846638" y="2967038"/>
          <p14:tracePt t="33803" x="4846638" y="2959100"/>
          <p14:tracePt t="33811" x="4846638" y="2943225"/>
          <p14:tracePt t="34020" x="4846638" y="2927350"/>
          <p14:tracePt t="34027" x="4846638" y="2909888"/>
          <p14:tracePt t="34035" x="4846638" y="2901950"/>
          <p14:tracePt t="34044" x="4846638" y="2886075"/>
          <p14:tracePt t="34051" x="4846638" y="2870200"/>
          <p14:tracePt t="34059" x="4846638" y="2854325"/>
          <p14:tracePt t="34068" x="4846638" y="2846388"/>
          <p14:tracePt t="34076" x="4846638" y="2838450"/>
          <p14:tracePt t="34084" x="4846638" y="2822575"/>
          <p14:tracePt t="34100" x="4846638" y="2814638"/>
          <p14:tracePt t="34132" x="4838700" y="2814638"/>
          <p14:tracePt t="34196" x="4830763" y="2814638"/>
          <p14:tracePt t="34700" x="4830763" y="2806700"/>
          <p14:tracePt t="34707" x="4830763" y="2798763"/>
          <p14:tracePt t="34796" x="4838700" y="2798763"/>
          <p14:tracePt t="104843" x="4814888" y="2790825"/>
          <p14:tracePt t="104851" x="4759325" y="2782888"/>
          <p14:tracePt t="104859" x="4695825" y="2782888"/>
          <p14:tracePt t="104867" x="4632325" y="2782888"/>
          <p14:tracePt t="104875" x="4584700" y="2782888"/>
          <p14:tracePt t="104883" x="4511675" y="2782888"/>
          <p14:tracePt t="104895" x="4448175" y="2782888"/>
          <p14:tracePt t="104898" x="4400550" y="2790825"/>
          <p14:tracePt t="104907" x="4329113" y="2798763"/>
          <p14:tracePt t="104915" x="4281488" y="2806700"/>
          <p14:tracePt t="104923" x="4200525" y="2806700"/>
          <p14:tracePt t="104931" x="4129088" y="2814638"/>
          <p14:tracePt t="104938" x="4041775" y="2814638"/>
          <p14:tracePt t="104947" x="3954463" y="2814638"/>
          <p14:tracePt t="104955" x="3851275" y="2814638"/>
          <p14:tracePt t="104963" x="3754438" y="2806700"/>
          <p14:tracePt t="104971" x="3651250" y="2790825"/>
          <p14:tracePt t="104978" x="3556000" y="2774950"/>
          <p14:tracePt t="104987" x="3443288" y="2751138"/>
          <p14:tracePt t="104995" x="3348038" y="2743200"/>
          <p14:tracePt t="105003" x="3252788" y="2727325"/>
          <p14:tracePt t="105011" x="3165475" y="2727325"/>
          <p14:tracePt t="105019" x="3084513" y="2727325"/>
          <p14:tracePt t="105027" x="3021013" y="2727325"/>
          <p14:tracePt t="105035" x="2957513" y="2727325"/>
          <p14:tracePt t="105043" x="2894013" y="2727325"/>
          <p14:tracePt t="105051" x="2822575" y="2735263"/>
          <p14:tracePt t="105059" x="2774950" y="2735263"/>
          <p14:tracePt t="105067" x="2717800" y="2743200"/>
          <p14:tracePt t="105075" x="2662238" y="2743200"/>
          <p14:tracePt t="105083" x="2606675" y="2743200"/>
          <p14:tracePt t="105091" x="2543175" y="2743200"/>
          <p14:tracePt t="105099" x="2479675" y="2743200"/>
          <p14:tracePt t="105107" x="2432050" y="2743200"/>
          <p14:tracePt t="105115" x="2374900" y="2743200"/>
          <p14:tracePt t="105123" x="2327275" y="2743200"/>
          <p14:tracePt t="105131" x="2279650" y="2743200"/>
          <p14:tracePt t="105139" x="2232025" y="2743200"/>
          <p14:tracePt t="105147" x="2200275" y="2743200"/>
          <p14:tracePt t="105155" x="2160588" y="2743200"/>
          <p14:tracePt t="105162" x="2112963" y="2743200"/>
          <p14:tracePt t="105171" x="2089150" y="2751138"/>
          <p14:tracePt t="105179" x="2041525" y="2759075"/>
          <p14:tracePt t="105187" x="2017713" y="2759075"/>
          <p14:tracePt t="105195" x="1992313" y="2767013"/>
          <p14:tracePt t="105203" x="1968500" y="2774950"/>
          <p14:tracePt t="105211" x="1944688" y="2782888"/>
          <p14:tracePt t="105219" x="1920875" y="2790825"/>
          <p14:tracePt t="105227" x="1897063" y="2790825"/>
          <p14:tracePt t="105235" x="1865313" y="2790825"/>
          <p14:tracePt t="105243" x="1825625" y="2798763"/>
          <p14:tracePt t="105251" x="1801813" y="2806700"/>
          <p14:tracePt t="105259" x="1770063" y="2814638"/>
          <p14:tracePt t="105267" x="1730375" y="2822575"/>
          <p14:tracePt t="105275" x="1706563" y="2830513"/>
          <p14:tracePt t="105283" x="1674813" y="2838450"/>
          <p14:tracePt t="105291" x="1651000" y="2854325"/>
          <p14:tracePt t="105299" x="1617663" y="2870200"/>
          <p14:tracePt t="105307" x="1601788" y="2886075"/>
          <p14:tracePt t="105315" x="1585913" y="2894013"/>
          <p14:tracePt t="105323" x="1562100" y="2901950"/>
          <p14:tracePt t="105339" x="1554163" y="2909888"/>
          <p14:tracePt t="105395" x="1562100" y="2909888"/>
          <p14:tracePt t="105403" x="1570038" y="2909888"/>
          <p14:tracePt t="105411" x="1577975" y="2909888"/>
          <p14:tracePt t="105419" x="1593850" y="2909888"/>
          <p14:tracePt t="105427" x="1617663" y="2909888"/>
          <p14:tracePt t="105435" x="1641475" y="2909888"/>
          <p14:tracePt t="105443" x="1658938" y="2909888"/>
          <p14:tracePt t="105451" x="1674813" y="2909888"/>
          <p14:tracePt t="105459" x="1682750" y="2909888"/>
          <p14:tracePt t="105467" x="1690688" y="2909888"/>
          <p14:tracePt t="105475" x="1714500" y="2909888"/>
          <p14:tracePt t="105491" x="1730375" y="2909888"/>
          <p14:tracePt t="105498" x="1746250" y="2909888"/>
          <p14:tracePt t="105507" x="1754188" y="2909888"/>
          <p14:tracePt t="105515" x="1762125" y="2909888"/>
          <p14:tracePt t="105523" x="1770063" y="2909888"/>
          <p14:tracePt t="105531" x="1793875" y="2919413"/>
          <p14:tracePt t="105539" x="1801813" y="2927350"/>
          <p14:tracePt t="105547" x="1809750" y="2935288"/>
          <p14:tracePt t="105555" x="1825625" y="2935288"/>
          <p14:tracePt t="105563" x="1849438" y="2935288"/>
          <p14:tracePt t="105571" x="1865313" y="2951163"/>
          <p14:tracePt t="105578" x="1881188" y="2951163"/>
          <p14:tracePt t="105587" x="1897063" y="2959100"/>
          <p14:tracePt t="105595" x="1912938" y="2959100"/>
          <p14:tracePt t="105603" x="1928813" y="2967038"/>
          <p14:tracePt t="105611" x="1944688" y="2967038"/>
          <p14:tracePt t="105619" x="1960563" y="2967038"/>
          <p14:tracePt t="105627" x="1968500" y="2974975"/>
          <p14:tracePt t="105635" x="1984375" y="2974975"/>
          <p14:tracePt t="105643" x="2008188" y="2974975"/>
          <p14:tracePt t="105651" x="2025650" y="2974975"/>
          <p14:tracePt t="105659" x="2049463" y="2974975"/>
          <p14:tracePt t="105667" x="2057400" y="2974975"/>
          <p14:tracePt t="105675" x="2073275" y="2974975"/>
          <p14:tracePt t="105683" x="2097088" y="2974975"/>
          <p14:tracePt t="105691" x="2112963" y="2974975"/>
          <p14:tracePt t="105699" x="2136775" y="2974975"/>
          <p14:tracePt t="105707" x="2160588" y="2974975"/>
          <p14:tracePt t="105715" x="2184400" y="2974975"/>
          <p14:tracePt t="105723" x="2208213" y="2982913"/>
          <p14:tracePt t="105731" x="2232025" y="2982913"/>
          <p14:tracePt t="105739" x="2255838" y="2990850"/>
          <p14:tracePt t="105747" x="2287588" y="2990850"/>
          <p14:tracePt t="105755" x="2303463" y="2998788"/>
          <p14:tracePt t="105762" x="2319338" y="2998788"/>
          <p14:tracePt t="105771" x="2335213" y="3014663"/>
          <p14:tracePt t="105779" x="2359025" y="3014663"/>
          <p14:tracePt t="105787" x="2374900" y="3022600"/>
          <p14:tracePt t="105795" x="2400300" y="3022600"/>
          <p14:tracePt t="105803" x="2416175" y="3030538"/>
          <p14:tracePt t="105811" x="2432050" y="3038475"/>
          <p14:tracePt t="105819" x="2447925" y="3038475"/>
          <p14:tracePt t="105827" x="2471738" y="3046413"/>
          <p14:tracePt t="105835" x="2487613" y="3046413"/>
          <p14:tracePt t="105843" x="2511425" y="3054350"/>
          <p14:tracePt t="105851" x="2535238" y="3054350"/>
          <p14:tracePt t="105859" x="2559050" y="3062288"/>
          <p14:tracePt t="105867" x="2582863" y="3062288"/>
          <p14:tracePt t="105875" x="2606675" y="3062288"/>
          <p14:tracePt t="105883" x="2638425" y="3062288"/>
          <p14:tracePt t="105891" x="2678113" y="3062288"/>
          <p14:tracePt t="105899" x="2709863" y="3062288"/>
          <p14:tracePt t="105907" x="2741613" y="3062288"/>
          <p14:tracePt t="105915" x="2774950" y="3062288"/>
          <p14:tracePt t="105923" x="2814638" y="3062288"/>
          <p14:tracePt t="105931" x="2854325" y="3062288"/>
          <p14:tracePt t="105939" x="2894013" y="3070225"/>
          <p14:tracePt t="105947" x="2925763" y="3070225"/>
          <p14:tracePt t="105955" x="2973388" y="3078163"/>
          <p14:tracePt t="105963" x="3005138" y="3078163"/>
          <p14:tracePt t="105971" x="3036888" y="3078163"/>
          <p14:tracePt t="105979" x="3084513" y="3086100"/>
          <p14:tracePt t="105987" x="3109913" y="3086100"/>
          <p14:tracePt t="105995" x="3141663" y="3086100"/>
          <p14:tracePt t="106003" x="3165475" y="3086100"/>
          <p14:tracePt t="106011" x="3197225" y="3086100"/>
          <p14:tracePt t="106019" x="3221038" y="3086100"/>
          <p14:tracePt t="106027" x="3252788" y="3086100"/>
          <p14:tracePt t="106035" x="3276600" y="3086100"/>
          <p14:tracePt t="106043" x="3308350" y="3086100"/>
          <p14:tracePt t="106051" x="3332163" y="3094038"/>
          <p14:tracePt t="106059" x="3355975" y="3094038"/>
          <p14:tracePt t="106067" x="3379788" y="3094038"/>
          <p14:tracePt t="106075" x="3403600" y="3094038"/>
          <p14:tracePt t="106083" x="3427413" y="3101975"/>
          <p14:tracePt t="106091" x="3443288" y="3101975"/>
          <p14:tracePt t="106098" x="3459163" y="3109913"/>
          <p14:tracePt t="106107" x="3476625" y="3109913"/>
          <p14:tracePt t="106115" x="3492500" y="3109913"/>
          <p14:tracePt t="106123" x="3508375" y="3109913"/>
          <p14:tracePt t="106131" x="3524250" y="3109913"/>
          <p14:tracePt t="106139" x="3532188" y="3109913"/>
          <p14:tracePt t="106147" x="3548063" y="3109913"/>
          <p14:tracePt t="106155" x="3571875" y="3109913"/>
          <p14:tracePt t="106163" x="3587750" y="3109913"/>
          <p14:tracePt t="106171" x="3603625" y="3109913"/>
          <p14:tracePt t="106179" x="3619500" y="3109913"/>
          <p14:tracePt t="106187" x="3627438" y="3109913"/>
          <p14:tracePt t="106195" x="3643313" y="3109913"/>
          <p14:tracePt t="106203" x="3667125" y="3109913"/>
          <p14:tracePt t="106211" x="3683000" y="3109913"/>
          <p14:tracePt t="106219" x="3698875" y="3109913"/>
          <p14:tracePt t="106227" x="3714750" y="3109913"/>
          <p14:tracePt t="106235" x="3730625" y="3109913"/>
          <p14:tracePt t="106243" x="3738563" y="3109913"/>
          <p14:tracePt t="106251" x="3754438" y="3109913"/>
          <p14:tracePt t="106259" x="3778250" y="3109913"/>
          <p14:tracePt t="106267" x="3794125" y="3109913"/>
          <p14:tracePt t="106275" x="3810000" y="3109913"/>
          <p14:tracePt t="106283" x="3817938" y="3109913"/>
          <p14:tracePt t="106291" x="3833813" y="3109913"/>
          <p14:tracePt t="106298" x="3851275" y="3109913"/>
          <p14:tracePt t="106307" x="3867150" y="3109913"/>
          <p14:tracePt t="106315" x="3875088" y="3109913"/>
          <p14:tracePt t="106323" x="3890963" y="3109913"/>
          <p14:tracePt t="106331" x="3898900" y="3109913"/>
          <p14:tracePt t="106339" x="3922713" y="3109913"/>
          <p14:tracePt t="106346" x="3938588" y="3109913"/>
          <p14:tracePt t="106355" x="3954463" y="3109913"/>
          <p14:tracePt t="106363" x="3970338" y="3109913"/>
          <p14:tracePt t="106371" x="3994150" y="3109913"/>
          <p14:tracePt t="106379" x="4010025" y="3109913"/>
          <p14:tracePt t="106387" x="4033838" y="3109913"/>
          <p14:tracePt t="106395" x="4057650" y="3109913"/>
          <p14:tracePt t="106403" x="4081463" y="3109913"/>
          <p14:tracePt t="106411" x="4113213" y="3109913"/>
          <p14:tracePt t="106419" x="4137025" y="3109913"/>
          <p14:tracePt t="106427" x="4168775" y="3109913"/>
          <p14:tracePt t="106435" x="4210050" y="3109913"/>
          <p14:tracePt t="106443" x="4249738" y="3109913"/>
          <p14:tracePt t="106451" x="4281488" y="3109913"/>
          <p14:tracePt t="106459" x="4313238" y="3109913"/>
          <p14:tracePt t="106467" x="4352925" y="3109913"/>
          <p14:tracePt t="106475" x="4376738" y="3109913"/>
          <p14:tracePt t="106483" x="4416425" y="3109913"/>
          <p14:tracePt t="106491" x="4456113" y="3109913"/>
          <p14:tracePt t="106498" x="4487863" y="3109913"/>
          <p14:tracePt t="106507" x="4519613" y="3109913"/>
          <p14:tracePt t="106515" x="4543425" y="3101975"/>
          <p14:tracePt t="106523" x="4567238" y="3101975"/>
          <p14:tracePt t="106531" x="4592638" y="3094038"/>
          <p14:tracePt t="106539" x="4608513" y="3094038"/>
          <p14:tracePt t="106547" x="4632325" y="3086100"/>
          <p14:tracePt t="106555" x="4656138" y="3086100"/>
          <p14:tracePt t="106563" x="4672013" y="3086100"/>
          <p14:tracePt t="106571" x="4679950" y="3086100"/>
          <p14:tracePt t="106578" x="4695825" y="3078163"/>
          <p14:tracePt t="106587" x="4711700" y="3078163"/>
          <p14:tracePt t="106595" x="4727575" y="3070225"/>
          <p14:tracePt t="106603" x="4743450" y="3070225"/>
          <p14:tracePt t="106619" x="4751388" y="3070225"/>
          <p14:tracePt t="106627" x="4759325" y="3070225"/>
          <p14:tracePt t="106876" x="4767263" y="3062288"/>
          <p14:tracePt t="106891" x="4767263" y="3054350"/>
          <p14:tracePt t="106899" x="4775200" y="3054350"/>
          <p14:tracePt t="106907" x="4783138" y="3054350"/>
          <p14:tracePt t="106915" x="4791075" y="3046413"/>
          <p14:tracePt t="106931" x="4799013" y="3038475"/>
          <p14:tracePt t="106947" x="4806950" y="3038475"/>
          <p14:tracePt t="106955" x="4814888" y="3038475"/>
          <p14:tracePt t="106971" x="4822825" y="3038475"/>
          <p14:tracePt t="106979" x="4822825" y="3030538"/>
          <p14:tracePt t="106987" x="4830763" y="3030538"/>
          <p14:tracePt t="107003" x="4838700" y="3022600"/>
          <p14:tracePt t="107043" x="4846638" y="3022600"/>
          <p14:tracePt t="107059" x="4846638" y="3014663"/>
          <p14:tracePt t="107067" x="4854575" y="3014663"/>
          <p14:tracePt t="107611" x="4854575" y="3006725"/>
          <p14:tracePt t="107619" x="4846638" y="3006725"/>
          <p14:tracePt t="147179" x="4838700" y="3006725"/>
          <p14:tracePt t="147186" x="4814888" y="3006725"/>
          <p14:tracePt t="147194" x="4791075" y="2998788"/>
          <p14:tracePt t="147202" x="4775200" y="2998788"/>
          <p14:tracePt t="147210" x="4751388" y="2998788"/>
          <p14:tracePt t="147218" x="4727575" y="2998788"/>
          <p14:tracePt t="147226" x="4719638" y="2998788"/>
          <p14:tracePt t="147242" x="4711700" y="2998788"/>
          <p14:tracePt t="147258" x="4703763" y="2998788"/>
          <p14:tracePt t="147266" x="4687888" y="2998788"/>
          <p14:tracePt t="147282" x="4672013" y="2998788"/>
          <p14:tracePt t="147298" x="4664075" y="3006725"/>
          <p14:tracePt t="147330" x="4656138" y="3006725"/>
          <p14:tracePt t="147354" x="4648200" y="3006725"/>
          <p14:tracePt t="147387" x="4640263" y="3006725"/>
          <p14:tracePt t="147394" x="4640263" y="3014663"/>
          <p14:tracePt t="147738" x="4632325" y="3014663"/>
          <p14:tracePt t="147746" x="4624388" y="3022600"/>
          <p14:tracePt t="147762" x="4624388" y="3030538"/>
          <p14:tracePt t="147786" x="4624388" y="3038475"/>
          <p14:tracePt t="148130" x="4632325" y="3038475"/>
          <p14:tracePt t="148138" x="4640263" y="3046413"/>
          <p14:tracePt t="148146" x="4648200" y="3054350"/>
          <p14:tracePt t="148154" x="4672013" y="3054350"/>
          <p14:tracePt t="148162" x="4687888" y="3062288"/>
          <p14:tracePt t="148170" x="4695825" y="3070225"/>
          <p14:tracePt t="148178" x="4711700" y="3070225"/>
          <p14:tracePt t="148186" x="4727575" y="3078163"/>
          <p14:tracePt t="148194" x="4751388" y="3078163"/>
          <p14:tracePt t="148202" x="4767263" y="3086100"/>
          <p14:tracePt t="148210" x="4783138" y="3086100"/>
          <p14:tracePt t="148218" x="4806950" y="3101975"/>
          <p14:tracePt t="148226" x="4830763" y="3101975"/>
          <p14:tracePt t="148234" x="4846638" y="3101975"/>
          <p14:tracePt t="148243" x="4870450" y="3109913"/>
          <p14:tracePt t="148250" x="4886325" y="3117850"/>
          <p14:tracePt t="148258" x="4902200" y="3125788"/>
          <p14:tracePt t="148266" x="4910138" y="3125788"/>
          <p14:tracePt t="148274" x="4918075" y="3125788"/>
          <p14:tracePt t="148290" x="4918075" y="3133725"/>
          <p14:tracePt t="148306" x="4926013" y="3133725"/>
          <p14:tracePt t="148314" x="4926013" y="3141663"/>
          <p14:tracePt t="148330" x="4926013" y="3149600"/>
          <p14:tracePt t="148338" x="4926013" y="3157538"/>
          <p14:tracePt t="148370" x="4926013" y="3165475"/>
          <p14:tracePt t="148434" x="4926013" y="3173413"/>
          <p14:tracePt t="148538" x="4910138" y="3173413"/>
          <p14:tracePt t="148546" x="4902200" y="3173413"/>
          <p14:tracePt t="148562" x="4886325" y="3173413"/>
          <p14:tracePt t="155506" x="4902200" y="3165475"/>
          <p14:tracePt t="155514" x="4910138" y="3165475"/>
          <p14:tracePt t="155522" x="4926013" y="3157538"/>
          <p14:tracePt t="155538" x="4926013" y="3149600"/>
          <p14:tracePt t="155546" x="4926013" y="3125788"/>
          <p14:tracePt t="155554" x="4926013" y="3109913"/>
          <p14:tracePt t="155562" x="4926013" y="3086100"/>
          <p14:tracePt t="155570" x="4933950" y="3062288"/>
          <p14:tracePt t="155578" x="4933950" y="3022600"/>
          <p14:tracePt t="155586" x="4943475" y="2982913"/>
          <p14:tracePt t="155594" x="4943475" y="2959100"/>
          <p14:tracePt t="155602" x="4943475" y="2927350"/>
          <p14:tracePt t="155610" x="4933950" y="2901950"/>
          <p14:tracePt t="155618" x="4933950" y="2878138"/>
          <p14:tracePt t="155626" x="4926013" y="2870200"/>
          <p14:tracePt t="155634" x="4926013" y="2854325"/>
          <p14:tracePt t="155642" x="4918075" y="2854325"/>
          <p14:tracePt t="155730" x="4910138" y="2854325"/>
          <p14:tracePt t="155738" x="4894263" y="2846388"/>
          <p14:tracePt t="155746" x="4878388" y="2846388"/>
          <p14:tracePt t="155754" x="4862513" y="2846388"/>
          <p14:tracePt t="155762" x="4846638" y="2846388"/>
          <p14:tracePt t="155770" x="4838700" y="2838450"/>
          <p14:tracePt t="155778" x="4830763" y="2838450"/>
          <p14:tracePt t="155786" x="4814888" y="2838450"/>
          <p14:tracePt t="155802" x="4806950" y="2838450"/>
          <p14:tracePt t="155810" x="4791075" y="2838450"/>
          <p14:tracePt t="155818" x="4767263" y="2838450"/>
          <p14:tracePt t="155826" x="4759325" y="2838450"/>
          <p14:tracePt t="155834" x="4735513" y="2862263"/>
          <p14:tracePt t="155843" x="4719638" y="2870200"/>
          <p14:tracePt t="155850" x="4703763" y="2870200"/>
          <p14:tracePt t="155858" x="4687888" y="2886075"/>
          <p14:tracePt t="155866" x="4672013" y="2894013"/>
          <p14:tracePt t="155874" x="4648200" y="2901950"/>
          <p14:tracePt t="155882" x="4624388" y="2901950"/>
          <p14:tracePt t="155890" x="4592638" y="2909888"/>
          <p14:tracePt t="155898" x="4576763" y="2919413"/>
          <p14:tracePt t="155906" x="4559300" y="2927350"/>
          <p14:tracePt t="155914" x="4543425" y="2927350"/>
          <p14:tracePt t="155923" x="4535488" y="2927350"/>
          <p14:tracePt t="155930" x="4527550" y="2927350"/>
          <p14:tracePt t="155938" x="4519613" y="2927350"/>
          <p14:tracePt t="155946" x="4519613" y="2935288"/>
          <p14:tracePt t="156002" x="4527550" y="2935288"/>
          <p14:tracePt t="156018" x="4535488" y="2935288"/>
          <p14:tracePt t="156026" x="4535488" y="2927350"/>
          <p14:tracePt t="156034" x="4535488" y="2919413"/>
          <p14:tracePt t="156042" x="4535488" y="2909888"/>
          <p14:tracePt t="156066" x="4535488" y="2901950"/>
          <p14:tracePt t="156226" x="4527550" y="2901950"/>
          <p14:tracePt t="156418" x="4503738" y="2901950"/>
          <p14:tracePt t="156426" x="4495800" y="2901950"/>
          <p14:tracePt t="156434" x="4479925" y="2901950"/>
          <p14:tracePt t="156442" x="4456113" y="2901950"/>
          <p14:tracePt t="156450" x="4448175" y="2901950"/>
          <p14:tracePt t="156466" x="4424363" y="2901950"/>
          <p14:tracePt t="156482" x="4416425" y="2901950"/>
          <p14:tracePt t="156498" x="4408488" y="2901950"/>
          <p14:tracePt t="156506" x="4400550" y="2909888"/>
          <p14:tracePt t="156538" x="4400550" y="2919413"/>
          <p14:tracePt t="156546" x="4392613" y="2919413"/>
          <p14:tracePt t="156947" x="4392613" y="2901950"/>
          <p14:tracePt t="156954" x="4384675" y="2894013"/>
          <p14:tracePt t="156962" x="4376738" y="2886075"/>
          <p14:tracePt t="156970" x="4376738" y="2878138"/>
          <p14:tracePt t="156986" x="4368800" y="2878138"/>
          <p14:tracePt t="157914" x="4360863" y="2878138"/>
          <p14:tracePt t="157922" x="4360863" y="2886075"/>
          <p14:tracePt t="157938" x="4352925" y="2886075"/>
          <p14:tracePt t="157946" x="4352925" y="2894013"/>
          <p14:tracePt t="157962" x="4352925" y="2901950"/>
          <p14:tracePt t="158963" x="4352925" y="2909888"/>
          <p14:tracePt t="161490" x="4352925" y="2901950"/>
          <p14:tracePt t="161498" x="4368800" y="2886075"/>
          <p14:tracePt t="161506" x="4376738" y="2878138"/>
          <p14:tracePt t="161514" x="4376738" y="2870200"/>
          <p14:tracePt t="161522" x="4376738" y="2862263"/>
          <p14:tracePt t="161530" x="4384675" y="2862263"/>
          <p14:tracePt t="161538" x="4384675" y="2846388"/>
          <p14:tracePt t="161546" x="4392613" y="2846388"/>
          <p14:tracePt t="161554" x="4400550" y="2838450"/>
          <p14:tracePt t="161586" x="4408488" y="2838450"/>
          <p14:tracePt t="161674" x="4416425" y="2838450"/>
          <p14:tracePt t="161706" x="4424363" y="2838450"/>
          <p14:tracePt t="161714" x="4432300" y="2838450"/>
          <p14:tracePt t="161754" x="4440238" y="2838450"/>
          <p14:tracePt t="161762" x="4440238" y="2830513"/>
          <p14:tracePt t="161794" x="4448175" y="2822575"/>
          <p14:tracePt t="161802" x="4448175" y="2814638"/>
          <p14:tracePt t="161810" x="4456113" y="2806700"/>
          <p14:tracePt t="161825" x="4464050" y="2798763"/>
          <p14:tracePt t="161834" x="4471988" y="2790825"/>
          <p14:tracePt t="161850" x="4487863" y="2790825"/>
          <p14:tracePt t="161858" x="4495800" y="2782888"/>
          <p14:tracePt t="161866" x="4511675" y="2774950"/>
          <p14:tracePt t="161874" x="4527550" y="2774950"/>
          <p14:tracePt t="161882" x="4543425" y="2774950"/>
          <p14:tracePt t="161893" x="4567238" y="2774950"/>
          <p14:tracePt t="161898" x="4584700" y="2774950"/>
          <p14:tracePt t="161906" x="4608513" y="2774950"/>
          <p14:tracePt t="161914" x="4632325" y="2774950"/>
          <p14:tracePt t="161922" x="4656138" y="2774950"/>
          <p14:tracePt t="161930" x="4672013" y="2774950"/>
          <p14:tracePt t="161938" x="4687888" y="2774950"/>
          <p14:tracePt t="161946" x="4703763" y="2774950"/>
          <p14:tracePt t="161954" x="4711700" y="2774950"/>
          <p14:tracePt t="161962" x="4727575" y="2774950"/>
          <p14:tracePt t="161970" x="4735513" y="2774950"/>
          <p14:tracePt t="161978" x="4743450" y="2774950"/>
          <p14:tracePt t="161994" x="4751388" y="2774950"/>
          <p14:tracePt t="162010" x="4759325" y="2774950"/>
          <p14:tracePt t="162394" x="4759325" y="2782888"/>
          <p14:tracePt t="162410" x="4759325" y="2790825"/>
          <p14:tracePt t="162426" x="4759325" y="2798763"/>
          <p14:tracePt t="162434" x="4767263" y="2798763"/>
          <p14:tracePt t="162683" x="4767263" y="2806700"/>
          <p14:tracePt t="162690" x="4767263" y="2814638"/>
          <p14:tracePt t="162698" x="4767263" y="2822575"/>
          <p14:tracePt t="162706" x="4767263" y="2830513"/>
          <p14:tracePt t="162714" x="4767263" y="2838450"/>
          <p14:tracePt t="162730" x="4767263" y="2846388"/>
          <p14:tracePt t="162826" x="4767263" y="2838450"/>
          <p14:tracePt t="162834" x="4767263" y="2830513"/>
          <p14:tracePt t="163218" x="4767263" y="2838450"/>
          <p14:tracePt t="163322" x="4775200" y="2838450"/>
          <p14:tracePt t="163554" x="4767263" y="2838450"/>
          <p14:tracePt t="163570" x="4767263" y="2846388"/>
          <p14:tracePt t="164426" x="4759325" y="2854325"/>
          <p14:tracePt t="164434" x="4751388" y="2878138"/>
          <p14:tracePt t="164442" x="4751388" y="2901950"/>
          <p14:tracePt t="164450" x="4735513" y="2935288"/>
          <p14:tracePt t="164459" x="4727575" y="2967038"/>
          <p14:tracePt t="164466" x="4719638" y="3006725"/>
          <p14:tracePt t="164474" x="4711700" y="3062288"/>
          <p14:tracePt t="164482" x="4695825" y="3086100"/>
          <p14:tracePt t="164490" x="4679950" y="3117850"/>
          <p14:tracePt t="164498" x="4664075" y="3157538"/>
          <p14:tracePt t="164506" x="4656138" y="3181350"/>
          <p14:tracePt t="164514" x="4640263" y="3213100"/>
          <p14:tracePt t="164522" x="4624388" y="3228975"/>
          <p14:tracePt t="164530" x="4608513" y="3244850"/>
          <p14:tracePt t="164538" x="4600575" y="3270250"/>
          <p14:tracePt t="164546" x="4592638" y="3286125"/>
          <p14:tracePt t="164554" x="4576763" y="3309938"/>
          <p14:tracePt t="164562" x="4559300" y="3325813"/>
          <p14:tracePt t="164570" x="4551363" y="3341688"/>
          <p14:tracePt t="164578" x="4543425" y="3357563"/>
          <p14:tracePt t="164586" x="4527550" y="3381375"/>
          <p14:tracePt t="164594" x="4527550" y="3389313"/>
          <p14:tracePt t="164602" x="4503738" y="3405188"/>
          <p14:tracePt t="164610" x="4495800" y="3421063"/>
          <p14:tracePt t="164618" x="4479925" y="3436938"/>
          <p14:tracePt t="164626" x="4464050" y="3452813"/>
          <p14:tracePt t="164634" x="4440238" y="3468688"/>
          <p14:tracePt t="164642" x="4424363" y="3476625"/>
          <p14:tracePt t="164650" x="4408488" y="3500438"/>
          <p14:tracePt t="164659" x="4384675" y="3508375"/>
          <p14:tracePt t="164666" x="4368800" y="3524250"/>
          <p14:tracePt t="164674" x="4344988" y="3540125"/>
          <p14:tracePt t="164683" x="4329113" y="3556000"/>
          <p14:tracePt t="164690" x="4305300" y="3563938"/>
          <p14:tracePt t="164698" x="4281488" y="3571875"/>
          <p14:tracePt t="164706" x="4241800" y="3587750"/>
          <p14:tracePt t="164714" x="4210050" y="3595688"/>
          <p14:tracePt t="164722" x="4160838" y="3613150"/>
          <p14:tracePt t="164730" x="4129088" y="3629025"/>
          <p14:tracePt t="164738" x="4089400" y="3644900"/>
          <p14:tracePt t="164746" x="4049713" y="3660775"/>
          <p14:tracePt t="164754" x="4010025" y="3676650"/>
          <p14:tracePt t="164762" x="3954463" y="3676650"/>
          <p14:tracePt t="164770" x="3906838" y="3676650"/>
          <p14:tracePt t="164778" x="3859213" y="3676650"/>
          <p14:tracePt t="164786" x="3802063" y="3660775"/>
          <p14:tracePt t="164794" x="3770313" y="3644900"/>
          <p14:tracePt t="164802" x="3738563" y="3613150"/>
          <p14:tracePt t="164810" x="3706813" y="3595688"/>
          <p14:tracePt t="164818" x="3706813" y="3571875"/>
          <p14:tracePt t="164826" x="3706813" y="3540125"/>
          <p14:tracePt t="164834" x="3706813" y="3484563"/>
          <p14:tracePt t="164842" x="3706813" y="3476625"/>
          <p14:tracePt t="165082" x="3690938" y="3476625"/>
          <p14:tracePt t="165090" x="3690938" y="3484563"/>
          <p14:tracePt t="165098" x="3675063" y="3500438"/>
          <p14:tracePt t="165106" x="3667125" y="3508375"/>
          <p14:tracePt t="165114" x="3643313" y="3508375"/>
          <p14:tracePt t="165122" x="3611563" y="3524250"/>
          <p14:tracePt t="165130" x="3563938" y="3540125"/>
          <p14:tracePt t="165138" x="3516313" y="3556000"/>
          <p14:tracePt t="165146" x="3467100" y="3571875"/>
          <p14:tracePt t="165154" x="3419475" y="3595688"/>
          <p14:tracePt t="165162" x="3363913" y="3621088"/>
          <p14:tracePt t="165170" x="3308350" y="3644900"/>
          <p14:tracePt t="165178" x="3252788" y="3668713"/>
          <p14:tracePt t="165186" x="3205163" y="3692525"/>
          <p14:tracePt t="165194" x="3165475" y="3708400"/>
          <p14:tracePt t="165202" x="3117850" y="3708400"/>
          <p14:tracePt t="165210" x="3068638" y="3716338"/>
          <p14:tracePt t="165218" x="3028950" y="3716338"/>
          <p14:tracePt t="165226" x="2981325" y="3724275"/>
          <p14:tracePt t="165234" x="2949575" y="3724275"/>
          <p14:tracePt t="165242" x="2909888" y="3732213"/>
          <p14:tracePt t="165250" x="2878138" y="3748088"/>
          <p14:tracePt t="165259" x="2846388" y="3756025"/>
          <p14:tracePt t="165266" x="2814638" y="3771900"/>
          <p14:tracePt t="165274" x="2790825" y="3779838"/>
          <p14:tracePt t="165282" x="2774950" y="3779838"/>
          <p14:tracePt t="165290" x="2741613" y="3787775"/>
          <p14:tracePt t="165298" x="2725738" y="3795713"/>
          <p14:tracePt t="165306" x="2701925" y="3803650"/>
          <p14:tracePt t="165314" x="2686050" y="3803650"/>
          <p14:tracePt t="165322" x="2678113" y="3803650"/>
          <p14:tracePt t="165330" x="2662238" y="3803650"/>
          <p14:tracePt t="165338" x="2646363" y="3803650"/>
          <p14:tracePt t="165346" x="2630488" y="3803650"/>
          <p14:tracePt t="165354" x="2622550" y="3803650"/>
          <p14:tracePt t="165362" x="2614613" y="3803650"/>
          <p14:tracePt t="165370" x="2598738" y="3803650"/>
          <p14:tracePt t="165378" x="2590800" y="3803650"/>
          <p14:tracePt t="165386" x="2574925" y="3803650"/>
          <p14:tracePt t="165394" x="2566988" y="3803650"/>
          <p14:tracePt t="165402" x="2559050" y="3803650"/>
          <p14:tracePt t="165410" x="2559050" y="3795713"/>
          <p14:tracePt t="165418" x="2551113" y="3795713"/>
          <p14:tracePt t="165434" x="2543175" y="3795713"/>
          <p14:tracePt t="165442" x="2535238" y="3787775"/>
          <p14:tracePt t="165466" x="2527300" y="3787775"/>
          <p14:tracePt t="165474" x="2527300" y="3779838"/>
          <p14:tracePt t="165482" x="2511425" y="3779838"/>
          <p14:tracePt t="165490" x="2511425" y="3771900"/>
          <p14:tracePt t="165498" x="2503488" y="3771900"/>
          <p14:tracePt t="165506" x="2495550" y="3763963"/>
          <p14:tracePt t="165514" x="2487613" y="3763963"/>
          <p14:tracePt t="165522" x="2471738" y="3763963"/>
          <p14:tracePt t="165530" x="2463800" y="3763963"/>
          <p14:tracePt t="165538" x="2455863" y="3763963"/>
          <p14:tracePt t="165546" x="2447925" y="3763963"/>
          <p14:tracePt t="165554" x="2439988" y="3763963"/>
          <p14:tracePt t="165562" x="2432050" y="3763963"/>
          <p14:tracePt t="165570" x="2424113" y="3763963"/>
          <p14:tracePt t="165578" x="2408238" y="3763963"/>
          <p14:tracePt t="165586" x="2400300" y="3763963"/>
          <p14:tracePt t="165594" x="2392363" y="3763963"/>
          <p14:tracePt t="165602" x="2384425" y="3771900"/>
          <p14:tracePt t="165610" x="2374900" y="3771900"/>
          <p14:tracePt t="165618" x="2366963" y="3771900"/>
          <p14:tracePt t="165626" x="2366963" y="3779838"/>
          <p14:tracePt t="165642" x="2359025" y="3779838"/>
          <p14:tracePt t="165762" x="2351088" y="3771900"/>
          <p14:tracePt t="165770" x="2351088" y="3763963"/>
          <p14:tracePt t="165786" x="2351088" y="3748088"/>
          <p14:tracePt t="165802" x="2351088" y="3732213"/>
          <p14:tracePt t="165810" x="2335213" y="3724275"/>
          <p14:tracePt t="165818" x="2335213" y="3716338"/>
          <p14:tracePt t="165826" x="2319338" y="3708400"/>
          <p14:tracePt t="165834" x="2303463" y="3700463"/>
          <p14:tracePt t="165842" x="2287588" y="3692525"/>
          <p14:tracePt t="165850" x="2279650" y="3684588"/>
          <p14:tracePt t="165858" x="2255838" y="3684588"/>
          <p14:tracePt t="165866" x="2232025" y="3676650"/>
          <p14:tracePt t="165875" x="2208213" y="3676650"/>
          <p14:tracePt t="165882" x="2192338" y="3676650"/>
          <p14:tracePt t="165891" x="2176463" y="3676650"/>
          <p14:tracePt t="165898" x="2160588" y="3676650"/>
          <p14:tracePt t="165906" x="2144713" y="3676650"/>
          <p14:tracePt t="165914" x="2128838" y="3676650"/>
          <p14:tracePt t="165922" x="2120900" y="3676650"/>
          <p14:tracePt t="165930" x="2112963" y="3684588"/>
          <p14:tracePt t="165938" x="2097088" y="3684588"/>
          <p14:tracePt t="166026" x="2089150" y="3684588"/>
          <p14:tracePt t="166050" x="2089150" y="3676650"/>
          <p14:tracePt t="166066" x="2089150" y="3668713"/>
          <p14:tracePt t="166074" x="2089150" y="3660775"/>
          <p14:tracePt t="166090" x="2089150" y="3652838"/>
          <p14:tracePt t="166114" x="2089150" y="3644900"/>
          <p14:tracePt t="166187" x="2097088" y="3644900"/>
          <p14:tracePt t="166194" x="2105025" y="3644900"/>
          <p14:tracePt t="166210" x="2112963" y="3644900"/>
          <p14:tracePt t="166218" x="2128838" y="3644900"/>
          <p14:tracePt t="166226" x="2136775" y="3644900"/>
          <p14:tracePt t="166234" x="2152650" y="3644900"/>
          <p14:tracePt t="166242" x="2168525" y="3644900"/>
          <p14:tracePt t="166250" x="2192338" y="3644900"/>
          <p14:tracePt t="166259" x="2224088" y="3644900"/>
          <p14:tracePt t="166266" x="2255838" y="3644900"/>
          <p14:tracePt t="166274" x="2303463" y="3644900"/>
          <p14:tracePt t="166282" x="2335213" y="3644900"/>
          <p14:tracePt t="166290" x="2374900" y="3644900"/>
          <p14:tracePt t="166298" x="2424113" y="3644900"/>
          <p14:tracePt t="166306" x="2463800" y="3644900"/>
          <p14:tracePt t="166314" x="2495550" y="3644900"/>
          <p14:tracePt t="166322" x="2543175" y="3644900"/>
          <p14:tracePt t="166330" x="2566988" y="3644900"/>
          <p14:tracePt t="166338" x="2598738" y="3644900"/>
          <p14:tracePt t="166346" x="2614613" y="3644900"/>
          <p14:tracePt t="166354" x="2630488" y="3644900"/>
          <p14:tracePt t="166362" x="2638425" y="3644900"/>
          <p14:tracePt t="166370" x="2646363" y="3644900"/>
          <p14:tracePt t="166378" x="2654300" y="3652838"/>
          <p14:tracePt t="166386" x="2662238" y="3652838"/>
          <p14:tracePt t="166403" x="2662238" y="3660775"/>
          <p14:tracePt t="166410" x="2678113" y="3668713"/>
          <p14:tracePt t="166418" x="2678113" y="3684588"/>
          <p14:tracePt t="166426" x="2686050" y="3700463"/>
          <p14:tracePt t="166434" x="2693988" y="3732213"/>
          <p14:tracePt t="166442" x="2701925" y="3763963"/>
          <p14:tracePt t="166450" x="2709863" y="3811588"/>
          <p14:tracePt t="166459" x="2709863" y="3867150"/>
          <p14:tracePt t="166466" x="2725738" y="3930650"/>
          <p14:tracePt t="166474" x="2725738" y="3995738"/>
          <p14:tracePt t="166482" x="2725738" y="4059238"/>
          <p14:tracePt t="166490" x="2725738" y="4138613"/>
          <p14:tracePt t="166499" x="2725738" y="4225925"/>
          <p14:tracePt t="166506" x="2725738" y="4314825"/>
          <p14:tracePt t="166514" x="2717800" y="4410075"/>
          <p14:tracePt t="166522" x="2693988" y="4505325"/>
          <p14:tracePt t="166530" x="2693988" y="4608513"/>
          <p14:tracePt t="166538" x="2693988" y="4705350"/>
          <p14:tracePt t="166546" x="2693988" y="4800600"/>
          <p14:tracePt t="166554" x="2686050" y="4903788"/>
          <p14:tracePt t="166562" x="2678113" y="4976813"/>
          <p14:tracePt t="166570" x="2670175" y="5056188"/>
          <p14:tracePt t="166578" x="2662238" y="5135563"/>
          <p14:tracePt t="166586" x="2646363" y="5199063"/>
          <p14:tracePt t="166594" x="2646363" y="5262563"/>
          <p14:tracePt t="166602" x="2630488" y="5302250"/>
          <p14:tracePt t="166610" x="2614613" y="5335588"/>
          <p14:tracePt t="166619" x="2598738" y="5375275"/>
          <p14:tracePt t="166626" x="2582863" y="5399088"/>
          <p14:tracePt t="166634" x="2566988" y="5414963"/>
          <p14:tracePt t="166641" x="2543175" y="5446713"/>
          <p14:tracePt t="166650" x="2519363" y="5470525"/>
          <p14:tracePt t="166659" x="2503488" y="5494338"/>
          <p14:tracePt t="166666" x="2479675" y="5502275"/>
          <p14:tracePt t="166674" x="2463800" y="5526088"/>
          <p14:tracePt t="166682" x="2447925" y="5541963"/>
          <p14:tracePt t="166690" x="2432050" y="5549900"/>
          <p14:tracePt t="166698" x="2408238" y="5565775"/>
          <p14:tracePt t="166706" x="2400300" y="5573713"/>
          <p14:tracePt t="166714" x="2384425" y="5597525"/>
          <p14:tracePt t="166722" x="2366963" y="5605463"/>
          <p14:tracePt t="166730" x="2359025" y="5613400"/>
          <p14:tracePt t="166738" x="2351088" y="5621338"/>
          <p14:tracePt t="166746" x="2343150" y="5637213"/>
          <p14:tracePt t="166754" x="2335213" y="5653088"/>
          <p14:tracePt t="166762" x="2327275" y="5662613"/>
          <p14:tracePt t="166770" x="2327275" y="5678488"/>
          <p14:tracePt t="166778" x="2319338" y="5686425"/>
          <p14:tracePt t="166794" x="2319338" y="5694363"/>
          <p14:tracePt t="166818" x="2319338" y="5702300"/>
          <p14:tracePt t="166834" x="2319338" y="5710238"/>
          <p14:tracePt t="166842" x="2319338" y="5718175"/>
          <p14:tracePt t="166850" x="2319338" y="5726113"/>
          <p14:tracePt t="166859" x="2319338" y="5734050"/>
          <p14:tracePt t="166866" x="2319338" y="5749925"/>
          <p14:tracePt t="166874" x="2319338" y="5765800"/>
          <p14:tracePt t="166882" x="2319338" y="5773738"/>
          <p14:tracePt t="166893" x="2319338" y="5789613"/>
          <p14:tracePt t="166898" x="2319338" y="5805488"/>
          <p14:tracePt t="166905" x="2319338" y="5813425"/>
          <p14:tracePt t="166914" x="2319338" y="5829300"/>
          <p14:tracePt t="166922" x="2319338" y="5837238"/>
          <p14:tracePt t="166930" x="2319338" y="5868988"/>
          <p14:tracePt t="166938" x="2319338" y="5916613"/>
          <p14:tracePt t="166946" x="2319338" y="5940425"/>
          <p14:tracePt t="166954" x="2311400" y="5948363"/>
          <p14:tracePt t="166962" x="2311400" y="6029325"/>
          <p14:tracePt t="166970" x="2335213" y="6196013"/>
          <p14:tracePt t="166978" x="2359025" y="6291263"/>
          <p14:tracePt t="166986" x="2359025" y="6330950"/>
          <p14:tracePt t="166994" x="2359025" y="6356350"/>
          <p14:tracePt t="167002" x="2359025" y="6364288"/>
          <p14:tracePt t="167018" x="2359025" y="6372225"/>
          <p14:tracePt t="167130" x="2359025" y="6364288"/>
          <p14:tracePt t="167138" x="2359025" y="6356350"/>
          <p14:tracePt t="167146" x="2359025" y="6348413"/>
          <p14:tracePt t="167154" x="2359025" y="6338888"/>
          <p14:tracePt t="167162" x="2366963" y="6330950"/>
          <p14:tracePt t="167170" x="2366963" y="6323013"/>
          <p14:tracePt t="167178" x="2374900" y="6315075"/>
          <p14:tracePt t="167194" x="2384425" y="6299200"/>
          <p14:tracePt t="167210" x="2384425" y="6291263"/>
          <p14:tracePt t="167226" x="2392363" y="6291263"/>
          <p14:tracePt t="167242" x="2392363" y="6283325"/>
          <p14:tracePt t="167250" x="2392363" y="6275388"/>
          <p14:tracePt t="167274" x="2400300" y="6267450"/>
          <p14:tracePt t="167282" x="2408238" y="6259513"/>
          <p14:tracePt t="167290" x="2408238" y="6251575"/>
          <p14:tracePt t="167298" x="2408238" y="6243638"/>
          <p14:tracePt t="167306" x="2416175" y="6243638"/>
          <p14:tracePt t="167314" x="2416175" y="6227763"/>
          <p14:tracePt t="167322" x="2424113" y="6219825"/>
          <p14:tracePt t="167330" x="2424113" y="6211888"/>
          <p14:tracePt t="167338" x="2432050" y="6196013"/>
          <p14:tracePt t="167346" x="2439988" y="6188075"/>
          <p14:tracePt t="167354" x="2447925" y="6180138"/>
          <p14:tracePt t="167362" x="2455863" y="6164263"/>
          <p14:tracePt t="167370" x="2463800" y="6140450"/>
          <p14:tracePt t="167378" x="2479675" y="6124575"/>
          <p14:tracePt t="167386" x="2487613" y="6100763"/>
          <p14:tracePt t="167394" x="2503488" y="6069013"/>
          <p14:tracePt t="167402" x="2527300" y="6021388"/>
          <p14:tracePt t="167410" x="2543175" y="5988050"/>
          <p14:tracePt t="167418" x="2566988" y="5916613"/>
          <p14:tracePt t="167426" x="2582863" y="5853113"/>
          <p14:tracePt t="167434" x="2606675" y="5781675"/>
          <p14:tracePt t="167441" x="2630488" y="5702300"/>
          <p14:tracePt t="167450" x="2646363" y="5621338"/>
          <p14:tracePt t="167459" x="2686050" y="5565775"/>
          <p14:tracePt t="167466" x="2701925" y="5510213"/>
          <p14:tracePt t="167474" x="2717800" y="5454650"/>
          <p14:tracePt t="167482" x="2733675" y="5391150"/>
          <p14:tracePt t="167490" x="2751138" y="5351463"/>
          <p14:tracePt t="167499" x="2759075" y="5327650"/>
          <p14:tracePt t="167506" x="2774950" y="5286375"/>
          <p14:tracePt t="167514" x="2782888" y="5270500"/>
          <p14:tracePt t="167522" x="2790825" y="5254625"/>
          <p14:tracePt t="167530" x="2790825" y="5246688"/>
          <p14:tracePt t="167538" x="2798763" y="5230813"/>
          <p14:tracePt t="167546" x="2798763" y="5222875"/>
          <p14:tracePt t="167554" x="2798763" y="5214938"/>
          <p14:tracePt t="167562" x="2798763" y="5207000"/>
          <p14:tracePt t="167586" x="2806700" y="5191125"/>
          <p14:tracePt t="167594" x="2814638" y="5175250"/>
          <p14:tracePt t="167602" x="2814638" y="5151438"/>
          <p14:tracePt t="167610" x="2822575" y="5127625"/>
          <p14:tracePt t="167618" x="2822575" y="5095875"/>
          <p14:tracePt t="167626" x="2822575" y="5064125"/>
          <p14:tracePt t="167634" x="2822575" y="5032375"/>
          <p14:tracePt t="167642" x="2830513" y="4984750"/>
          <p14:tracePt t="167651" x="2830513" y="4959350"/>
          <p14:tracePt t="167659" x="2838450" y="4927600"/>
          <p14:tracePt t="167666" x="2838450" y="4903788"/>
          <p14:tracePt t="167674" x="2846388" y="4879975"/>
          <p14:tracePt t="167682" x="2846388" y="4848225"/>
          <p14:tracePt t="167690" x="2846388" y="4824413"/>
          <p14:tracePt t="167698" x="2846388" y="4800600"/>
          <p14:tracePt t="167706" x="2846388" y="4768850"/>
          <p14:tracePt t="167714" x="2846388" y="4752975"/>
          <p14:tracePt t="167722" x="2846388" y="4737100"/>
          <p14:tracePt t="167730" x="2846388" y="4721225"/>
          <p14:tracePt t="167738" x="2846388" y="4713288"/>
          <p14:tracePt t="167746" x="2846388" y="4697413"/>
          <p14:tracePt t="167754" x="2846388" y="4681538"/>
          <p14:tracePt t="167762" x="2846388" y="4649788"/>
          <p14:tracePt t="167770" x="2846388" y="4624388"/>
          <p14:tracePt t="167778" x="2846388" y="4592638"/>
          <p14:tracePt t="167786" x="2846388" y="4568825"/>
          <p14:tracePt t="167794" x="2846388" y="4545013"/>
          <p14:tracePt t="167802" x="2838450" y="4505325"/>
          <p14:tracePt t="167810" x="2838450" y="4481513"/>
          <p14:tracePt t="167818" x="2838450" y="4457700"/>
          <p14:tracePt t="167826" x="2838450" y="4433888"/>
          <p14:tracePt t="167834" x="2830513" y="4410075"/>
          <p14:tracePt t="167842" x="2822575" y="4386263"/>
          <p14:tracePt t="167850" x="2806700" y="4354513"/>
          <p14:tracePt t="167859" x="2806700" y="4330700"/>
          <p14:tracePt t="167866" x="2798763" y="4306888"/>
          <p14:tracePt t="167874" x="2790825" y="4273550"/>
          <p14:tracePt t="167882" x="2774950" y="4249738"/>
          <p14:tracePt t="167890" x="2774950" y="4233863"/>
          <p14:tracePt t="167898" x="2774950" y="4225925"/>
          <p14:tracePt t="167906" x="2767013" y="4202113"/>
          <p14:tracePt t="167914" x="2759075" y="4178300"/>
          <p14:tracePt t="167922" x="2751138" y="4154488"/>
          <p14:tracePt t="167930" x="2751138" y="4138613"/>
          <p14:tracePt t="167938" x="2751138" y="4122738"/>
          <p14:tracePt t="167946" x="2741613" y="4106863"/>
          <p14:tracePt t="167954" x="2725738" y="4083050"/>
          <p14:tracePt t="167962" x="2725738" y="4059238"/>
          <p14:tracePt t="167970" x="2717800" y="4051300"/>
          <p14:tracePt t="167978" x="2701925" y="4019550"/>
          <p14:tracePt t="167986" x="2693988" y="4003675"/>
          <p14:tracePt t="167994" x="2693988" y="3979863"/>
          <p14:tracePt t="168002" x="2678113" y="3963988"/>
          <p14:tracePt t="168010" x="2678113" y="3948113"/>
          <p14:tracePt t="168018" x="2662238" y="3930650"/>
          <p14:tracePt t="168025" x="2654300" y="3914775"/>
          <p14:tracePt t="168034" x="2646363" y="3898900"/>
          <p14:tracePt t="168042" x="2630488" y="3890963"/>
          <p14:tracePt t="168050" x="2630488" y="3875088"/>
          <p14:tracePt t="168059" x="2622550" y="3875088"/>
          <p14:tracePt t="168066" x="2622550" y="3867150"/>
          <p14:tracePt t="168075" x="2622550" y="3859213"/>
          <p14:tracePt t="168082" x="2614613" y="3851275"/>
          <p14:tracePt t="168091" x="2606675" y="3851275"/>
          <p14:tracePt t="168098" x="2606675" y="3843338"/>
          <p14:tracePt t="168122" x="2606675" y="3835400"/>
          <p14:tracePt t="168130" x="2606675" y="3827463"/>
          <p14:tracePt t="168138" x="2606675" y="3811588"/>
          <p14:tracePt t="168146" x="2606675" y="3803650"/>
          <p14:tracePt t="168155" x="2606675" y="3787775"/>
          <p14:tracePt t="168162" x="2606675" y="3779838"/>
          <p14:tracePt t="168170" x="2606675" y="3763963"/>
          <p14:tracePt t="168178" x="2606675" y="3748088"/>
          <p14:tracePt t="168186" x="2598738" y="3732213"/>
          <p14:tracePt t="168194" x="2598738" y="3716338"/>
          <p14:tracePt t="168202" x="2598738" y="3708400"/>
          <p14:tracePt t="168210" x="2598738" y="3692525"/>
          <p14:tracePt t="168218" x="2598738" y="3684588"/>
          <p14:tracePt t="168226" x="2598738" y="3676650"/>
          <p14:tracePt t="168234" x="2598738" y="3668713"/>
          <p14:tracePt t="168250" x="2598738" y="3660775"/>
          <p14:tracePt t="168274" x="2598738" y="3652838"/>
          <p14:tracePt t="168282" x="2598738" y="3644900"/>
          <p14:tracePt t="168298" x="2598738" y="3636963"/>
          <p14:tracePt t="168322" x="2598738" y="3629025"/>
          <p14:tracePt t="168346" x="2598738" y="3621088"/>
          <p14:tracePt t="168378" x="2598738" y="3613150"/>
          <p14:tracePt t="168394" x="2598738" y="3605213"/>
          <p14:tracePt t="168626" x="2598738" y="3595688"/>
          <p14:tracePt t="168642" x="2590800" y="3595688"/>
          <p14:tracePt t="168658" x="2590800" y="3587750"/>
          <p14:tracePt t="168674" x="2582863" y="3587750"/>
          <p14:tracePt t="168698" x="2566988" y="3587750"/>
          <p14:tracePt t="168706" x="2559050" y="3571875"/>
          <p14:tracePt t="168714" x="2535238" y="3563938"/>
          <p14:tracePt t="168722" x="2519363" y="3563938"/>
          <p14:tracePt t="168730" x="2495550" y="3556000"/>
          <p14:tracePt t="168738" x="2471738" y="3548063"/>
          <p14:tracePt t="168746" x="2424113" y="3540125"/>
          <p14:tracePt t="168754" x="2374900" y="3532188"/>
          <p14:tracePt t="168762" x="2311400" y="3524250"/>
          <p14:tracePt t="168770" x="2255838" y="3516313"/>
          <p14:tracePt t="168778" x="2184400" y="3508375"/>
          <p14:tracePt t="168786" x="2112963" y="3500438"/>
          <p14:tracePt t="168794" x="2041525" y="3484563"/>
          <p14:tracePt t="168802" x="1976438" y="3476625"/>
          <p14:tracePt t="168810" x="1920875" y="3468688"/>
          <p14:tracePt t="168818" x="1865313" y="3460750"/>
          <p14:tracePt t="168826" x="1825625" y="3452813"/>
          <p14:tracePt t="168834" x="1785938" y="3444875"/>
          <p14:tracePt t="168843" x="1762125" y="3436938"/>
          <p14:tracePt t="168850" x="1738313" y="3436938"/>
          <p14:tracePt t="168859" x="1722438" y="3429000"/>
          <p14:tracePt t="168866" x="1722438" y="3421063"/>
          <p14:tracePt t="168882" x="1714500" y="3413125"/>
          <p14:tracePt t="168890" x="1714500" y="3405188"/>
          <p14:tracePt t="168906" x="1714500" y="3397250"/>
          <p14:tracePt t="168922" x="1706563" y="3389313"/>
          <p14:tracePt t="168946" x="1706563" y="3381375"/>
          <p14:tracePt t="168962" x="1706563" y="3373438"/>
          <p14:tracePt t="169002" x="1714500" y="3373438"/>
          <p14:tracePt t="169034" x="1722438" y="3373438"/>
          <p14:tracePt t="169082" x="1730375" y="3373438"/>
          <p14:tracePt t="169242" x="1738313" y="3373438"/>
          <p14:tracePt t="169258" x="1746250" y="3373438"/>
          <p14:tracePt t="169266" x="1754188" y="3373438"/>
          <p14:tracePt t="169282" x="1770063" y="3381375"/>
          <p14:tracePt t="169290" x="1778000" y="3381375"/>
          <p14:tracePt t="169298" x="1785938" y="3381375"/>
          <p14:tracePt t="169306" x="1801813" y="3381375"/>
          <p14:tracePt t="169314" x="1817688" y="3381375"/>
          <p14:tracePt t="169322" x="1833563" y="3381375"/>
          <p14:tracePt t="169330" x="1849438" y="3381375"/>
          <p14:tracePt t="169338" x="1865313" y="3381375"/>
          <p14:tracePt t="169346" x="1881188" y="3381375"/>
          <p14:tracePt t="169354" x="1905000" y="3389313"/>
          <p14:tracePt t="169362" x="1920875" y="3389313"/>
          <p14:tracePt t="169370" x="1944688" y="3389313"/>
          <p14:tracePt t="169378" x="1968500" y="3389313"/>
          <p14:tracePt t="169386" x="1992313" y="3389313"/>
          <p14:tracePt t="169394" x="2008188" y="3389313"/>
          <p14:tracePt t="169402" x="2017713" y="3397250"/>
          <p14:tracePt t="169410" x="2025650" y="3397250"/>
          <p14:tracePt t="169418" x="2033588" y="3397250"/>
          <p14:tracePt t="169426" x="2041525" y="3397250"/>
          <p14:tracePt t="169434" x="2049463" y="3397250"/>
          <p14:tracePt t="169722" x="2065338" y="3397250"/>
          <p14:tracePt t="169730" x="2081213" y="3405188"/>
          <p14:tracePt t="169738" x="2112963" y="3421063"/>
          <p14:tracePt t="169747" x="2144713" y="3429000"/>
          <p14:tracePt t="169754" x="2168525" y="3429000"/>
          <p14:tracePt t="169762" x="2216150" y="3452813"/>
          <p14:tracePt t="169770" x="2263775" y="3460750"/>
          <p14:tracePt t="169778" x="2319338" y="3468688"/>
          <p14:tracePt t="169786" x="2374900" y="3476625"/>
          <p14:tracePt t="169794" x="2439988" y="3484563"/>
          <p14:tracePt t="169802" x="2503488" y="3492500"/>
          <p14:tracePt t="169810" x="2566988" y="3500438"/>
          <p14:tracePt t="169818" x="2614613" y="3508375"/>
          <p14:tracePt t="169825" x="2654300" y="3508375"/>
          <p14:tracePt t="169834" x="2701925" y="3508375"/>
          <p14:tracePt t="169842" x="2725738" y="3508375"/>
          <p14:tracePt t="169850" x="2751138" y="3508375"/>
          <p14:tracePt t="169859" x="2767013" y="3508375"/>
          <p14:tracePt t="169874" x="2774950" y="3508375"/>
          <p14:tracePt t="170194" x="2774950" y="3516313"/>
          <p14:tracePt t="170218" x="2767013" y="3516313"/>
          <p14:tracePt t="171378" x="2774950" y="3516313"/>
          <p14:tracePt t="171386" x="2790825" y="3516313"/>
          <p14:tracePt t="171394" x="2806700" y="3516313"/>
          <p14:tracePt t="171402" x="2822575" y="3516313"/>
          <p14:tracePt t="171410" x="2846388" y="3516313"/>
          <p14:tracePt t="171418" x="2870200" y="3516313"/>
          <p14:tracePt t="171426" x="2901950" y="3516313"/>
          <p14:tracePt t="171434" x="2925763" y="3516313"/>
          <p14:tracePt t="171442" x="2957513" y="3516313"/>
          <p14:tracePt t="171450" x="2989263" y="3516313"/>
          <p14:tracePt t="171458" x="3021013" y="3516313"/>
          <p14:tracePt t="171466" x="3052763" y="3516313"/>
          <p14:tracePt t="171474" x="3100388" y="3516313"/>
          <p14:tracePt t="171482" x="3133725" y="3516313"/>
          <p14:tracePt t="171490" x="3173413" y="3516313"/>
          <p14:tracePt t="171498" x="3221038" y="3524250"/>
          <p14:tracePt t="171506" x="3276600" y="3524250"/>
          <p14:tracePt t="171514" x="3324225" y="3524250"/>
          <p14:tracePt t="171522" x="3379788" y="3524250"/>
          <p14:tracePt t="171530" x="3443288" y="3524250"/>
          <p14:tracePt t="171538" x="3492500" y="3524250"/>
          <p14:tracePt t="171546" x="3548063" y="3524250"/>
          <p14:tracePt t="171554" x="3595688" y="3524250"/>
          <p14:tracePt t="171562" x="3659188" y="3516313"/>
          <p14:tracePt t="171570" x="3706813" y="3508375"/>
          <p14:tracePt t="171578" x="3762375" y="3500438"/>
          <p14:tracePt t="171586" x="3817938" y="3500438"/>
          <p14:tracePt t="171594" x="3875088" y="3492500"/>
          <p14:tracePt t="171602" x="3906838" y="3492500"/>
          <p14:tracePt t="171610" x="3946525" y="3484563"/>
          <p14:tracePt t="171618" x="3994150" y="3484563"/>
          <p14:tracePt t="171626" x="4049713" y="3476625"/>
          <p14:tracePt t="171634" x="4097338" y="3476625"/>
          <p14:tracePt t="171642" x="4152900" y="3476625"/>
          <p14:tracePt t="171650" x="4210050" y="3476625"/>
          <p14:tracePt t="171659" x="4249738" y="3476625"/>
          <p14:tracePt t="171666" x="4313238" y="3476625"/>
          <p14:tracePt t="171674" x="4376738" y="3476625"/>
          <p14:tracePt t="171682" x="4456113" y="3476625"/>
          <p14:tracePt t="171690" x="4519613" y="3492500"/>
          <p14:tracePt t="171698" x="4592638" y="3492500"/>
          <p14:tracePt t="171706" x="4656138" y="3492500"/>
          <p14:tracePt t="171714" x="4719638" y="3500438"/>
          <p14:tracePt t="171722" x="4783138" y="3500438"/>
          <p14:tracePt t="171730" x="4854575" y="3508375"/>
          <p14:tracePt t="171738" x="4918075" y="3508375"/>
          <p14:tracePt t="171746" x="4983163" y="3508375"/>
          <p14:tracePt t="171754" x="5046663" y="3508375"/>
          <p14:tracePt t="171762" x="5094288" y="3508375"/>
          <p14:tracePt t="171770" x="5157788" y="3508375"/>
          <p14:tracePt t="171778" x="5229225" y="3508375"/>
          <p14:tracePt t="171786" x="5276850" y="3516313"/>
          <p14:tracePt t="171794" x="5341938" y="3516313"/>
          <p14:tracePt t="171802" x="5397500" y="3524250"/>
          <p14:tracePt t="171810" x="5453063" y="3524250"/>
          <p14:tracePt t="171818" x="5508625" y="3524250"/>
          <p14:tracePt t="171826" x="5548313" y="3524250"/>
          <p14:tracePt t="171834" x="5595938" y="3524250"/>
          <p14:tracePt t="171842" x="5619750" y="3524250"/>
          <p14:tracePt t="171850" x="5643563" y="3532188"/>
          <p14:tracePt t="171858" x="5659438" y="3532188"/>
          <p14:tracePt t="171866" x="5667375" y="3532188"/>
          <p14:tracePt t="171874" x="5676900" y="3532188"/>
          <p14:tracePt t="171994" x="5676900" y="3540125"/>
          <p14:tracePt t="172002" x="5676900" y="3548063"/>
          <p14:tracePt t="174139" x="5667375" y="3548063"/>
          <p14:tracePt t="174146" x="5643563" y="3548063"/>
          <p14:tracePt t="174154" x="5619750" y="3548063"/>
          <p14:tracePt t="174162" x="5572125" y="3548063"/>
          <p14:tracePt t="174170" x="5516563" y="3556000"/>
          <p14:tracePt t="174178" x="5453063" y="3556000"/>
          <p14:tracePt t="174186" x="5389563" y="3556000"/>
          <p14:tracePt t="174194" x="5318125" y="3563938"/>
          <p14:tracePt t="174202" x="5229225" y="3563938"/>
          <p14:tracePt t="174210" x="5157788" y="3571875"/>
          <p14:tracePt t="174218" x="5062538" y="3579813"/>
          <p14:tracePt t="174226" x="4967288" y="3579813"/>
          <p14:tracePt t="174234" x="4870450" y="3595688"/>
          <p14:tracePt t="174242" x="4783138" y="3605213"/>
          <p14:tracePt t="174250" x="4679950" y="3605213"/>
          <p14:tracePt t="174259" x="4567238" y="3613150"/>
          <p14:tracePt t="174266" x="4479925" y="3613150"/>
          <p14:tracePt t="174274" x="4368800" y="3621088"/>
          <p14:tracePt t="174282" x="4265613" y="3629025"/>
          <p14:tracePt t="174290" x="4168775" y="3629025"/>
          <p14:tracePt t="174298" x="4065588" y="3629025"/>
          <p14:tracePt t="174306" x="3946525" y="3629025"/>
          <p14:tracePt t="174314" x="3851275" y="3636963"/>
          <p14:tracePt t="174322" x="3754438" y="3636963"/>
          <p14:tracePt t="174330" x="3659188" y="3636963"/>
          <p14:tracePt t="174338" x="3587750" y="3636963"/>
          <p14:tracePt t="174346" x="3500438" y="3636963"/>
          <p14:tracePt t="174354" x="3427413" y="3636963"/>
          <p14:tracePt t="174362" x="3355975" y="3636963"/>
          <p14:tracePt t="174370" x="3292475" y="3636963"/>
          <p14:tracePt t="174378" x="3244850" y="3636963"/>
          <p14:tracePt t="174386" x="3197225" y="3636963"/>
          <p14:tracePt t="174394" x="3149600" y="3644900"/>
          <p14:tracePt t="174402" x="3109913" y="3644900"/>
          <p14:tracePt t="174410" x="3068638" y="3644900"/>
          <p14:tracePt t="174418" x="3036888" y="3652838"/>
          <p14:tracePt t="174426" x="3005138" y="3652838"/>
          <p14:tracePt t="174434" x="2965450" y="3652838"/>
          <p14:tracePt t="174442" x="2925763" y="3652838"/>
          <p14:tracePt t="174450" x="2894013" y="3652838"/>
          <p14:tracePt t="174458" x="2854325" y="3652838"/>
          <p14:tracePt t="174466" x="2830513" y="3652838"/>
          <p14:tracePt t="174475" x="2806700" y="3652838"/>
          <p14:tracePt t="174482" x="2774950" y="3652838"/>
          <p14:tracePt t="174490" x="2759075" y="3660775"/>
          <p14:tracePt t="174498" x="2725738" y="3660775"/>
          <p14:tracePt t="174506" x="2701925" y="3660775"/>
          <p14:tracePt t="174514" x="2686050" y="3660775"/>
          <p14:tracePt t="174522" x="2662238" y="3660775"/>
          <p14:tracePt t="174530" x="2646363" y="3660775"/>
          <p14:tracePt t="174538" x="2638425" y="3660775"/>
          <p14:tracePt t="174546" x="2630488" y="3660775"/>
          <p14:tracePt t="174554" x="2622550" y="3660775"/>
          <p14:tracePt t="174578" x="2614613" y="3660775"/>
          <p14:tracePt t="174586" x="2606675" y="3660775"/>
          <p14:tracePt t="174610" x="2598738" y="3660775"/>
          <p14:tracePt t="174698" x="2590800" y="3652838"/>
          <p14:tracePt t="174722" x="2590800" y="3644900"/>
          <p14:tracePt t="174746" x="2590800" y="3636963"/>
          <p14:tracePt t="174754" x="2582863" y="3636963"/>
          <p14:tracePt t="174770" x="2574925" y="3629025"/>
          <p14:tracePt t="174778" x="2574925" y="3621088"/>
          <p14:tracePt t="174794" x="2574925" y="3613150"/>
          <p14:tracePt t="174826" x="2574925" y="3605213"/>
          <p14:tracePt t="174866" x="2574925" y="3595688"/>
          <p14:tracePt t="175730" x="2582863" y="3595688"/>
          <p14:tracePt t="175810" x="2582863" y="3587750"/>
          <p14:tracePt t="176290" x="2582863" y="3579813"/>
          <p14:tracePt t="176306" x="2582863" y="3571875"/>
          <p14:tracePt t="176322" x="2582863" y="3563938"/>
          <p14:tracePt t="176338" x="2582863" y="3556000"/>
          <p14:tracePt t="176354" x="2582863" y="3548063"/>
          <p14:tracePt t="176378" x="2582863" y="3540125"/>
          <p14:tracePt t="176410" x="2590800" y="3540125"/>
          <p14:tracePt t="191050" x="2582863" y="3540125"/>
          <p14:tracePt t="191066" x="2400300" y="3540125"/>
          <p14:tracePt t="191074" x="2311400" y="3540125"/>
          <p14:tracePt t="191081" x="2239963" y="3540125"/>
          <p14:tracePt t="191090" x="2184400" y="3548063"/>
          <p14:tracePt t="191098" x="2120900" y="3556000"/>
          <p14:tracePt t="191106" x="2065338" y="3563938"/>
          <p14:tracePt t="191114" x="2008188" y="3563938"/>
          <p14:tracePt t="191154" x="1562100" y="3563938"/>
          <p14:tracePt t="191162" x="1490663" y="3563938"/>
          <p14:tracePt t="191170" x="1427163" y="3563938"/>
          <p14:tracePt t="191178" x="1355725" y="3563938"/>
          <p14:tracePt t="191186" x="1292225" y="3563938"/>
          <p14:tracePt t="191194" x="1219200" y="3563938"/>
          <p14:tracePt t="191202" x="1171575" y="3563938"/>
          <p14:tracePt t="191210" x="1123950" y="3563938"/>
          <p14:tracePt t="191217" x="1068388" y="3556000"/>
          <p14:tracePt t="191226" x="1028700" y="3548063"/>
          <p14:tracePt t="191234" x="989013" y="3548063"/>
          <p14:tracePt t="191241" x="957263" y="3540125"/>
          <p14:tracePt t="191250" x="933450" y="3540125"/>
          <p14:tracePt t="191258" x="917575" y="3532188"/>
          <p14:tracePt t="191266" x="900113" y="3524250"/>
          <p14:tracePt t="191274" x="884238" y="3524250"/>
          <p14:tracePt t="191282" x="876300" y="3524250"/>
          <p14:tracePt t="191290" x="876300" y="3516313"/>
          <p14:tracePt t="191298" x="868363" y="3516313"/>
          <p14:tracePt t="191466" x="876300" y="3516313"/>
          <p14:tracePt t="191482" x="884238" y="3516313"/>
          <p14:tracePt t="191498" x="892175" y="3516313"/>
          <p14:tracePt t="191506" x="900113" y="3516313"/>
          <p14:tracePt t="191514" x="908050" y="3516313"/>
          <p14:tracePt t="191522" x="933450" y="3516313"/>
          <p14:tracePt t="191531" x="949325" y="3516313"/>
          <p14:tracePt t="191538" x="973138" y="3516313"/>
          <p14:tracePt t="191546" x="1004888" y="3516313"/>
          <p14:tracePt t="191554" x="1028700" y="3524250"/>
          <p14:tracePt t="191562" x="1060450" y="3524250"/>
          <p14:tracePt t="191570" x="1092200" y="3524250"/>
          <p14:tracePt t="191578" x="1123950" y="3524250"/>
          <p14:tracePt t="191586" x="1171575" y="3524250"/>
          <p14:tracePt t="191594" x="1235075" y="3524250"/>
          <p14:tracePt t="191602" x="1284288" y="3524250"/>
          <p14:tracePt t="191610" x="1347788" y="3524250"/>
          <p14:tracePt t="191618" x="1411288" y="3524250"/>
          <p14:tracePt t="191626" x="1466850" y="3524250"/>
          <p14:tracePt t="191634" x="1530350" y="3524250"/>
          <p14:tracePt t="191642" x="1593850" y="3524250"/>
          <p14:tracePt t="191650" x="1651000" y="3524250"/>
          <p14:tracePt t="191658" x="1714500" y="3524250"/>
          <p14:tracePt t="191666" x="1778000" y="3524250"/>
          <p14:tracePt t="191674" x="1833563" y="3524250"/>
          <p14:tracePt t="191682" x="1897063" y="3524250"/>
          <p14:tracePt t="191690" x="1952625" y="3524250"/>
          <p14:tracePt t="191698" x="2000250" y="3524250"/>
          <p14:tracePt t="191706" x="2057400" y="3524250"/>
          <p14:tracePt t="191714" x="2112963" y="3524250"/>
          <p14:tracePt t="191722" x="2168525" y="3532188"/>
          <p14:tracePt t="191730" x="2224088" y="3532188"/>
          <p14:tracePt t="191738" x="2263775" y="3540125"/>
          <p14:tracePt t="191746" x="2319338" y="3540125"/>
          <p14:tracePt t="191754" x="2359025" y="3540125"/>
          <p14:tracePt t="191762" x="2400300" y="3548063"/>
          <p14:tracePt t="191770" x="2432050" y="3548063"/>
          <p14:tracePt t="191778" x="2463800" y="3548063"/>
          <p14:tracePt t="191786" x="2479675" y="3548063"/>
          <p14:tracePt t="191794" x="2495550" y="3548063"/>
          <p14:tracePt t="191802" x="2511425" y="3556000"/>
          <p14:tracePt t="191810" x="2527300" y="3556000"/>
          <p14:tracePt t="191818" x="2535238" y="3556000"/>
          <p14:tracePt t="191825" x="2551113" y="3563938"/>
          <p14:tracePt t="191834" x="2559050" y="3563938"/>
          <p14:tracePt t="191842" x="2574925" y="3563938"/>
          <p14:tracePt t="191850" x="2590800" y="3563938"/>
          <p14:tracePt t="191858" x="2598738" y="3563938"/>
          <p14:tracePt t="191866" x="2614613" y="3563938"/>
          <p14:tracePt t="191874" x="2630488" y="3563938"/>
          <p14:tracePt t="191882" x="2638425" y="3563938"/>
          <p14:tracePt t="191890" x="2646363" y="3563938"/>
          <p14:tracePt t="191898" x="2654300" y="3563938"/>
          <p14:tracePt t="192402" x="2646363" y="3563938"/>
          <p14:tracePt t="192410" x="2638425" y="3563938"/>
          <p14:tracePt t="192418" x="2638425" y="3571875"/>
          <p14:tracePt t="192426" x="2630488" y="3571875"/>
          <p14:tracePt t="192442" x="2622550" y="3571875"/>
          <p14:tracePt t="192482" x="2614613" y="3571875"/>
          <p14:tracePt t="192498" x="2614613" y="3579813"/>
          <p14:tracePt t="192505" x="2606675" y="3579813"/>
          <p14:tracePt t="192522" x="2598738" y="3579813"/>
          <p14:tracePt t="192530" x="2598738" y="3587750"/>
          <p14:tracePt t="193634" x="2590800" y="3587750"/>
          <p14:tracePt t="206194" x="2598738" y="3595688"/>
          <p14:tracePt t="206202" x="2638425" y="3613150"/>
          <p14:tracePt t="206209" x="2678113" y="3629025"/>
          <p14:tracePt t="206217" x="2709863" y="3636963"/>
          <p14:tracePt t="206225" x="2759075" y="3652838"/>
          <p14:tracePt t="206233" x="2806700" y="3668713"/>
          <p14:tracePt t="206241" x="2838450" y="3676650"/>
          <p14:tracePt t="206249" x="2886075" y="3692525"/>
          <p14:tracePt t="206257" x="2917825" y="3708400"/>
          <p14:tracePt t="206265" x="2957513" y="3716338"/>
          <p14:tracePt t="206274" x="2989263" y="3724275"/>
          <p14:tracePt t="206281" x="3021013" y="3748088"/>
          <p14:tracePt t="206290" x="3044825" y="3756025"/>
          <p14:tracePt t="206297" x="3068638" y="3756025"/>
          <p14:tracePt t="206305" x="3084513" y="3756025"/>
          <p14:tracePt t="206314" x="3100388" y="3763963"/>
          <p14:tracePt t="206321" x="3117850" y="3771900"/>
          <p14:tracePt t="206329" x="3125788" y="3771900"/>
          <p14:tracePt t="206337" x="3133725" y="3771900"/>
          <p14:tracePt t="206506" x="3125788" y="3771900"/>
          <p14:tracePt t="206538" x="3125788" y="3779838"/>
          <p14:tracePt t="209970" x="3117850" y="3787775"/>
          <p14:tracePt t="209977" x="3109913" y="3803650"/>
          <p14:tracePt t="209985" x="3109913" y="3819525"/>
          <p14:tracePt t="209993" x="3100388" y="3835400"/>
          <p14:tracePt t="210002" x="3092450" y="3851275"/>
          <p14:tracePt t="210009" x="3076575" y="3875088"/>
          <p14:tracePt t="210018" x="3052763" y="3890963"/>
          <p14:tracePt t="210026" x="3021013" y="3922713"/>
          <p14:tracePt t="210033" x="2989263" y="3930650"/>
          <p14:tracePt t="210042" x="2941638" y="3948113"/>
          <p14:tracePt t="210050" x="2901950" y="3963988"/>
          <p14:tracePt t="210057" x="2854325" y="3987800"/>
          <p14:tracePt t="210066" x="2814638" y="4003675"/>
          <p14:tracePt t="210073" x="2782888" y="4019550"/>
          <p14:tracePt t="210081" x="2759075" y="4035425"/>
          <p14:tracePt t="210090" x="2741613" y="4051300"/>
          <p14:tracePt t="210097" x="2709863" y="4059238"/>
          <p14:tracePt t="210105" x="2678113" y="4083050"/>
          <p14:tracePt t="210113" x="2646363" y="4098925"/>
          <p14:tracePt t="210122" x="2622550" y="4106863"/>
          <p14:tracePt t="210130" x="2598738" y="4130675"/>
          <p14:tracePt t="210138" x="2559050" y="4146550"/>
          <p14:tracePt t="210145" x="2535238" y="4162425"/>
          <p14:tracePt t="210153" x="2503488" y="4178300"/>
          <p14:tracePt t="210162" x="2463800" y="4202113"/>
          <p14:tracePt t="210170" x="2416175" y="4210050"/>
          <p14:tracePt t="210177" x="2366963" y="4233863"/>
          <p14:tracePt t="210186" x="2335213" y="4249738"/>
          <p14:tracePt t="210194" x="2287588" y="4265613"/>
          <p14:tracePt t="210202" x="2247900" y="4281488"/>
          <p14:tracePt t="210209" x="2216150" y="4281488"/>
          <p14:tracePt t="210218" x="2168525" y="4291013"/>
          <p14:tracePt t="210226" x="2136775" y="4298950"/>
          <p14:tracePt t="210234" x="2089150" y="4314825"/>
          <p14:tracePt t="210242" x="2041525" y="4330700"/>
          <p14:tracePt t="210250" x="2008188" y="4338638"/>
          <p14:tracePt t="210257" x="1984375" y="4346575"/>
          <p14:tracePt t="210265" x="1952625" y="4354513"/>
          <p14:tracePt t="210273" x="1920875" y="4362450"/>
          <p14:tracePt t="210281" x="1897063" y="4370388"/>
          <p14:tracePt t="210290" x="1873250" y="4378325"/>
          <p14:tracePt t="210297" x="1857375" y="4378325"/>
          <p14:tracePt t="210306" x="1841500" y="4386263"/>
          <p14:tracePt t="210313" x="1825625" y="4394200"/>
          <p14:tracePt t="210321" x="1809750" y="4402138"/>
          <p14:tracePt t="210329" x="1801813" y="4402138"/>
          <p14:tracePt t="210338" x="1793875" y="4402138"/>
          <p14:tracePt t="210345" x="1778000" y="4402138"/>
          <p14:tracePt t="210361" x="1762125" y="4402138"/>
          <p14:tracePt t="210394" x="1762125" y="4410075"/>
          <p14:tracePt t="210442" x="1754188" y="4410075"/>
          <p14:tracePt t="210457" x="1738313" y="4410075"/>
          <p14:tracePt t="210482" x="1730375" y="4410075"/>
          <p14:tracePt t="210490" x="1722438" y="4410075"/>
          <p14:tracePt t="210497" x="1722438" y="4418013"/>
          <p14:tracePt t="210506" x="1714500" y="4418013"/>
          <p14:tracePt t="210513" x="1706563" y="4418013"/>
          <p14:tracePt t="210530" x="1706563" y="4425950"/>
          <p14:tracePt t="210562" x="1698625" y="4425950"/>
          <p14:tracePt t="210930" x="1690688" y="4433888"/>
          <p14:tracePt t="210938" x="1682750" y="4433888"/>
          <p14:tracePt t="211042" x="1682750" y="4441825"/>
          <p14:tracePt t="211066" x="1690688" y="4441825"/>
          <p14:tracePt t="211090" x="1698625" y="4441825"/>
          <p14:tracePt t="211114" x="1706563" y="4441825"/>
          <p14:tracePt t="211130" x="1714500" y="4441825"/>
          <p14:tracePt t="211153" x="1722438" y="4441825"/>
          <p14:tracePt t="211178" x="1722438" y="4433888"/>
          <p14:tracePt t="211193" x="1730375" y="4433888"/>
          <p14:tracePt t="211234" x="1738313" y="4433888"/>
          <p14:tracePt t="211241" x="1746250" y="4433888"/>
          <p14:tracePt t="211257" x="1754188" y="4433888"/>
          <p14:tracePt t="211273" x="1762125" y="4433888"/>
          <p14:tracePt t="211282" x="1778000" y="4433888"/>
          <p14:tracePt t="211298" x="1793875" y="4433888"/>
          <p14:tracePt t="211306" x="1801813" y="4433888"/>
          <p14:tracePt t="211314" x="1809750" y="4433888"/>
          <p14:tracePt t="211321" x="1817688" y="4433888"/>
          <p14:tracePt t="211330" x="1833563" y="4433888"/>
          <p14:tracePt t="211337" x="1841500" y="4433888"/>
          <p14:tracePt t="211346" x="1849438" y="4433888"/>
          <p14:tracePt t="211354" x="1857375" y="4433888"/>
          <p14:tracePt t="211361" x="1873250" y="4433888"/>
          <p14:tracePt t="211369" x="1881188" y="4433888"/>
          <p14:tracePt t="211378" x="1889125" y="4433888"/>
          <p14:tracePt t="211385" x="1905000" y="4433888"/>
          <p14:tracePt t="211393" x="1912938" y="4433888"/>
          <p14:tracePt t="211402" x="1936750" y="4441825"/>
          <p14:tracePt t="211409" x="1952625" y="4441825"/>
          <p14:tracePt t="211418" x="1976438" y="4441825"/>
          <p14:tracePt t="211426" x="2000250" y="4441825"/>
          <p14:tracePt t="211434" x="2025650" y="4441825"/>
          <p14:tracePt t="211442" x="2057400" y="4449763"/>
          <p14:tracePt t="211450" x="2081213" y="4449763"/>
          <p14:tracePt t="211457" x="2097088" y="4449763"/>
          <p14:tracePt t="211466" x="2120900" y="4449763"/>
          <p14:tracePt t="211474" x="2144713" y="4449763"/>
          <p14:tracePt t="211481" x="2160588" y="4449763"/>
          <p14:tracePt t="211490" x="2184400" y="4457700"/>
          <p14:tracePt t="211498" x="2200275" y="4457700"/>
          <p14:tracePt t="211505" x="2216150" y="4457700"/>
          <p14:tracePt t="211514" x="2239963" y="4457700"/>
          <p14:tracePt t="211521" x="2255838" y="4457700"/>
          <p14:tracePt t="211530" x="2263775" y="4457700"/>
          <p14:tracePt t="211537" x="2279650" y="4457700"/>
          <p14:tracePt t="211546" x="2303463" y="4457700"/>
          <p14:tracePt t="211554" x="2319338" y="4465638"/>
          <p14:tracePt t="211562" x="2343150" y="4473575"/>
          <p14:tracePt t="211570" x="2359025" y="4473575"/>
          <p14:tracePt t="211577" x="2374900" y="4481513"/>
          <p14:tracePt t="211586" x="2400300" y="4489450"/>
          <p14:tracePt t="211593" x="2416175" y="4497388"/>
          <p14:tracePt t="211601" x="2432050" y="4497388"/>
          <p14:tracePt t="211609" x="2447925" y="4505325"/>
          <p14:tracePt t="211617" x="2463800" y="4505325"/>
          <p14:tracePt t="211625" x="2479675" y="4513263"/>
          <p14:tracePt t="211633" x="2495550" y="4513263"/>
          <p14:tracePt t="211641" x="2519363" y="4521200"/>
          <p14:tracePt t="211649" x="2527300" y="4521200"/>
          <p14:tracePt t="211657" x="2551113" y="4521200"/>
          <p14:tracePt t="211665" x="2566988" y="4521200"/>
          <p14:tracePt t="211673" x="2582863" y="4521200"/>
          <p14:tracePt t="211681" x="2598738" y="4521200"/>
          <p14:tracePt t="211690" x="2622550" y="4521200"/>
          <p14:tracePt t="211697" x="2630488" y="4521200"/>
          <p14:tracePt t="211706" x="2638425" y="4521200"/>
          <p14:tracePt t="211714" x="2654300" y="4521200"/>
          <p14:tracePt t="211722" x="2670175" y="4521200"/>
          <p14:tracePt t="211730" x="2678113" y="4521200"/>
          <p14:tracePt t="211737" x="2686050" y="4521200"/>
          <p14:tracePt t="211745" x="2693988" y="4521200"/>
          <p14:tracePt t="211753" x="2709863" y="4521200"/>
          <p14:tracePt t="211761" x="2717800" y="4521200"/>
          <p14:tracePt t="211778" x="2733675" y="4521200"/>
          <p14:tracePt t="211794" x="2741613" y="4521200"/>
          <p14:tracePt t="211810" x="2759075" y="4521200"/>
          <p14:tracePt t="211825" x="2767013" y="4521200"/>
          <p14:tracePt t="211858" x="2774950" y="4521200"/>
          <p14:tracePt t="211882" x="2782888" y="4521200"/>
          <p14:tracePt t="211898" x="2790825" y="4521200"/>
          <p14:tracePt t="211914" x="2798763" y="4521200"/>
          <p14:tracePt t="211922" x="2806700" y="4521200"/>
          <p14:tracePt t="211930" x="2814638" y="4521200"/>
          <p14:tracePt t="211938" x="2822575" y="4521200"/>
          <p14:tracePt t="211946" x="2838450" y="4521200"/>
          <p14:tracePt t="211954" x="2838450" y="4529138"/>
          <p14:tracePt t="211961" x="2854325" y="4529138"/>
          <p14:tracePt t="211969" x="2870200" y="4529138"/>
          <p14:tracePt t="211978" x="2886075" y="4529138"/>
          <p14:tracePt t="211985" x="2894013" y="4529138"/>
          <p14:tracePt t="211994" x="2909888" y="4529138"/>
          <p14:tracePt t="212006" x="2925763" y="4529138"/>
          <p14:tracePt t="212009" x="2941638" y="4529138"/>
          <p14:tracePt t="212017" x="2949575" y="4529138"/>
          <p14:tracePt t="212025" x="2957513" y="4529138"/>
          <p14:tracePt t="212034" x="2965450" y="4529138"/>
          <p14:tracePt t="212042" x="2981325" y="4529138"/>
          <p14:tracePt t="212049" x="2989263" y="4529138"/>
          <p14:tracePt t="212057" x="2997200" y="4529138"/>
          <p14:tracePt t="212066" x="3005138" y="4529138"/>
          <p14:tracePt t="212073" x="3013075" y="4529138"/>
          <p14:tracePt t="212081" x="3021013" y="4529138"/>
          <p14:tracePt t="212090" x="3028950" y="4529138"/>
          <p14:tracePt t="212098" x="3036888" y="4529138"/>
          <p14:tracePt t="212106" x="3044825" y="4529138"/>
          <p14:tracePt t="212113" x="3044825" y="4521200"/>
          <p14:tracePt t="212122" x="3052763" y="4521200"/>
          <p14:tracePt t="212130" x="3060700" y="4513263"/>
          <p14:tracePt t="212137" x="3068638" y="4513263"/>
          <p14:tracePt t="212186" x="3076575" y="4513263"/>
          <p14:tracePt t="212234" x="3084513" y="4513263"/>
          <p14:tracePt t="212258" x="3092450" y="4513263"/>
          <p14:tracePt t="212266" x="3092450" y="4505325"/>
          <p14:tracePt t="212282" x="3100388" y="4505325"/>
          <p14:tracePt t="212298" x="3109913" y="4505325"/>
          <p14:tracePt t="212314" x="3117850" y="4505325"/>
          <p14:tracePt t="212321" x="3125788" y="4505325"/>
          <p14:tracePt t="212330" x="3141663" y="4505325"/>
          <p14:tracePt t="212337" x="3149600" y="4505325"/>
          <p14:tracePt t="212346" x="3157538" y="4505325"/>
          <p14:tracePt t="212354" x="3173413" y="4505325"/>
          <p14:tracePt t="212361" x="3189288" y="4505325"/>
          <p14:tracePt t="212370" x="3205163" y="4505325"/>
          <p14:tracePt t="212377" x="3221038" y="4505325"/>
          <p14:tracePt t="212386" x="3244850" y="4505325"/>
          <p14:tracePt t="212393" x="3268663" y="4505325"/>
          <p14:tracePt t="212401" x="3284538" y="4505325"/>
          <p14:tracePt t="212410" x="3300413" y="4505325"/>
          <p14:tracePt t="212417" x="3324225" y="4505325"/>
          <p14:tracePt t="212426" x="3348038" y="4505325"/>
          <p14:tracePt t="212433" x="3371850" y="4505325"/>
          <p14:tracePt t="212441" x="3395663" y="4505325"/>
          <p14:tracePt t="212450" x="3411538" y="4505325"/>
          <p14:tracePt t="212457" x="3435350" y="4505325"/>
          <p14:tracePt t="212466" x="3459163" y="4505325"/>
          <p14:tracePt t="212474" x="3476625" y="4505325"/>
          <p14:tracePt t="212481" x="3500438" y="4505325"/>
          <p14:tracePt t="212490" x="3524250" y="4497388"/>
          <p14:tracePt t="212498" x="3548063" y="4497388"/>
          <p14:tracePt t="212506" x="3571875" y="4497388"/>
          <p14:tracePt t="212514" x="3595688" y="4497388"/>
          <p14:tracePt t="212522" x="3611563" y="4497388"/>
          <p14:tracePt t="212530" x="3627438" y="4497388"/>
          <p14:tracePt t="212537" x="3643313" y="4497388"/>
          <p14:tracePt t="212546" x="3651250" y="4489450"/>
          <p14:tracePt t="212554" x="3667125" y="4489450"/>
          <p14:tracePt t="212562" x="3675063" y="4481513"/>
          <p14:tracePt t="212569" x="3683000" y="4481513"/>
          <p14:tracePt t="212578" x="3690938" y="4481513"/>
          <p14:tracePt t="212706" x="3698875" y="4481513"/>
          <p14:tracePt t="212713" x="3706813" y="4489450"/>
          <p14:tracePt t="212746" x="3714750" y="4489450"/>
          <p14:tracePt t="212786" x="3722688" y="4489450"/>
          <p14:tracePt t="212809" x="3730625" y="4489450"/>
          <p14:tracePt t="212818" x="3738563" y="4489450"/>
          <p14:tracePt t="212825" x="3738563" y="4481513"/>
          <p14:tracePt t="212834" x="3746500" y="4481513"/>
          <p14:tracePt t="212857" x="3754438" y="4481513"/>
          <p14:tracePt t="212873" x="3754438" y="4473575"/>
          <p14:tracePt t="212970" x="3770313" y="4473575"/>
          <p14:tracePt t="212978" x="3786188" y="4481513"/>
          <p14:tracePt t="212985" x="3794125" y="4489450"/>
          <p14:tracePt t="212993" x="3810000" y="4497388"/>
          <p14:tracePt t="213002" x="3833813" y="4505325"/>
          <p14:tracePt t="213010" x="3859213" y="4505325"/>
          <p14:tracePt t="213018" x="3883025" y="4513263"/>
          <p14:tracePt t="213026" x="3906838" y="4513263"/>
          <p14:tracePt t="213033" x="3938588" y="4513263"/>
          <p14:tracePt t="213042" x="3970338" y="4521200"/>
          <p14:tracePt t="213050" x="4010025" y="4521200"/>
          <p14:tracePt t="213057" x="4065588" y="4521200"/>
          <p14:tracePt t="213065" x="4113213" y="4521200"/>
          <p14:tracePt t="213073" x="4152900" y="4521200"/>
          <p14:tracePt t="213081" x="4210050" y="4521200"/>
          <p14:tracePt t="213090" x="4265613" y="4521200"/>
          <p14:tracePt t="213097" x="4305300" y="4513263"/>
          <p14:tracePt t="213105" x="4344988" y="4505325"/>
          <p14:tracePt t="213114" x="4384675" y="4497388"/>
          <p14:tracePt t="213122" x="4432300" y="4489450"/>
          <p14:tracePt t="213130" x="4471988" y="4481513"/>
          <p14:tracePt t="213138" x="4511675" y="4473575"/>
          <p14:tracePt t="213145" x="4551363" y="4465638"/>
          <p14:tracePt t="213153" x="4584700" y="4457700"/>
          <p14:tracePt t="213162" x="4616450" y="4449763"/>
          <p14:tracePt t="213169" x="4632325" y="4441825"/>
          <p14:tracePt t="213178" x="4656138" y="4433888"/>
          <p14:tracePt t="213186" x="4672013" y="4433888"/>
          <p14:tracePt t="213193" x="4687888" y="4433888"/>
          <p14:tracePt t="213202" x="4695825" y="4433888"/>
          <p14:tracePt t="213210" x="4703763" y="4433888"/>
          <p14:tracePt t="213602" x="4711700" y="4433888"/>
          <p14:tracePt t="213618" x="4727575" y="4433888"/>
          <p14:tracePt t="213634" x="4735513" y="4433888"/>
          <p14:tracePt t="213650" x="4743450" y="4433888"/>
          <p14:tracePt t="213657" x="4751388" y="4433888"/>
          <p14:tracePt t="213665" x="4759325" y="4433888"/>
          <p14:tracePt t="213673" x="4775200" y="4433888"/>
          <p14:tracePt t="213681" x="4806950" y="4441825"/>
          <p14:tracePt t="213690" x="4822825" y="4441825"/>
          <p14:tracePt t="213697" x="4846638" y="4441825"/>
          <p14:tracePt t="213705" x="4870450" y="4441825"/>
          <p14:tracePt t="213713" x="4886325" y="4441825"/>
          <p14:tracePt t="213721" x="4910138" y="4441825"/>
          <p14:tracePt t="213729" x="4933950" y="4441825"/>
          <p14:tracePt t="213737" x="4959350" y="4441825"/>
          <p14:tracePt t="213746" x="4983163" y="4441825"/>
          <p14:tracePt t="213754" x="5006975" y="4441825"/>
          <p14:tracePt t="213761" x="5030788" y="4441825"/>
          <p14:tracePt t="213770" x="5054600" y="4441825"/>
          <p14:tracePt t="213777" x="5086350" y="4441825"/>
          <p14:tracePt t="213786" x="5110163" y="4441825"/>
          <p14:tracePt t="213793" x="5149850" y="4441825"/>
          <p14:tracePt t="213801" x="5181600" y="4441825"/>
          <p14:tracePt t="213809" x="5229225" y="4441825"/>
          <p14:tracePt t="213818" x="5260975" y="4441825"/>
          <p14:tracePt t="213825" x="5310188" y="4441825"/>
          <p14:tracePt t="213833" x="5357813" y="4441825"/>
          <p14:tracePt t="213841" x="5413375" y="4433888"/>
          <p14:tracePt t="213850" x="5461000" y="4433888"/>
          <p14:tracePt t="213857" x="5508625" y="4433888"/>
          <p14:tracePt t="213866" x="5564188" y="4433888"/>
          <p14:tracePt t="213873" x="5603875" y="4433888"/>
          <p14:tracePt t="213881" x="5643563" y="4433888"/>
          <p14:tracePt t="213891" x="5700713" y="4425950"/>
          <p14:tracePt t="213898" x="5748338" y="4425950"/>
          <p14:tracePt t="213906" x="5788025" y="4425950"/>
          <p14:tracePt t="213913" x="5819775" y="4425950"/>
          <p14:tracePt t="213922" x="5867400" y="4425950"/>
          <p14:tracePt t="213930" x="5899150" y="4425950"/>
          <p14:tracePt t="213937" x="5930900" y="4425950"/>
          <p14:tracePt t="213945" x="5954713" y="4425950"/>
          <p14:tracePt t="213954" x="5970588" y="4425950"/>
          <p14:tracePt t="213962" x="5986463" y="4425950"/>
          <p14:tracePt t="213969" x="5994400" y="4425950"/>
          <p14:tracePt t="213978" x="6010275" y="4425950"/>
          <p14:tracePt t="213993" x="6018213" y="4425950"/>
          <p14:tracePt t="214018" x="6026150" y="4425950"/>
          <p14:tracePt t="214098" x="6034088" y="4433888"/>
          <p14:tracePt t="214498" x="6043613" y="4433888"/>
          <p14:tracePt t="214738" x="6043613" y="4441825"/>
          <p14:tracePt t="214753" x="6051550" y="4441825"/>
          <p14:tracePt t="215697" x="6034088" y="4433888"/>
          <p14:tracePt t="215705" x="6026150" y="4433888"/>
          <p14:tracePt t="215713" x="6010275" y="4433888"/>
          <p14:tracePt t="215721" x="5994400" y="4425950"/>
          <p14:tracePt t="215729" x="5978525" y="4418013"/>
          <p14:tracePt t="215737" x="5970588" y="4418013"/>
          <p14:tracePt t="215745" x="5954713" y="4410075"/>
          <p14:tracePt t="215753" x="5938838" y="4410075"/>
          <p14:tracePt t="215761" x="5930900" y="4402138"/>
          <p14:tracePt t="215769" x="5922963" y="4394200"/>
          <p14:tracePt t="215777" x="5907088" y="4394200"/>
          <p14:tracePt t="215793" x="5899150" y="4394200"/>
          <p14:tracePt t="227010" x="5899150" y="4402138"/>
          <p14:tracePt t="227017" x="5899150" y="4418013"/>
          <p14:tracePt t="227026" x="5899150" y="4425950"/>
          <p14:tracePt t="227033" x="5907088" y="4441825"/>
          <p14:tracePt t="227041" x="5907088" y="4449763"/>
          <p14:tracePt t="227049" x="5907088" y="4465638"/>
          <p14:tracePt t="227057" x="5907088" y="4489450"/>
          <p14:tracePt t="227065" x="5907088" y="4513263"/>
          <p14:tracePt t="227073" x="5891213" y="4529138"/>
          <p14:tracePt t="227081" x="5891213" y="4545013"/>
          <p14:tracePt t="227089" x="5883275" y="4568825"/>
          <p14:tracePt t="227097" x="5859463" y="4608513"/>
          <p14:tracePt t="227106" x="5843588" y="4633913"/>
          <p14:tracePt t="227113" x="5819775" y="4665663"/>
          <p14:tracePt t="227121" x="5788025" y="4697413"/>
          <p14:tracePt t="227130" x="5748338" y="4713288"/>
          <p14:tracePt t="227137" x="5716588" y="4745038"/>
          <p14:tracePt t="227145" x="5684838" y="4768850"/>
          <p14:tracePt t="227153" x="5643563" y="4800600"/>
          <p14:tracePt t="227161" x="5619750" y="4808538"/>
          <p14:tracePt t="227169" x="5580063" y="4832350"/>
          <p14:tracePt t="227177" x="5540375" y="4856163"/>
          <p14:tracePt t="227185" x="5508625" y="4872038"/>
          <p14:tracePt t="227193" x="5468938" y="4887913"/>
          <p14:tracePt t="227201" x="5421313" y="4903788"/>
          <p14:tracePt t="227209" x="5389563" y="4927600"/>
          <p14:tracePt t="227217" x="5341938" y="4951413"/>
          <p14:tracePt t="227225" x="5292725" y="4976813"/>
          <p14:tracePt t="227233" x="5237163" y="5000625"/>
          <p14:tracePt t="227241" x="5181600" y="5016500"/>
          <p14:tracePt t="227250" x="5133975" y="5040313"/>
          <p14:tracePt t="227257" x="5078413" y="5064125"/>
          <p14:tracePt t="227265" x="5030788" y="5095875"/>
          <p14:tracePt t="227273" x="4991100" y="5119688"/>
          <p14:tracePt t="227281" x="4943475" y="5143500"/>
          <p14:tracePt t="227290" x="4894263" y="5159375"/>
          <p14:tracePt t="227297" x="4854575" y="5175250"/>
          <p14:tracePt t="227306" x="4791075" y="5191125"/>
          <p14:tracePt t="227313" x="4759325" y="5199063"/>
          <p14:tracePt t="227322" x="4703763" y="5214938"/>
          <p14:tracePt t="227330" x="4672013" y="5222875"/>
          <p14:tracePt t="227338" x="4632325" y="5230813"/>
          <p14:tracePt t="227345" x="4600575" y="5230813"/>
          <p14:tracePt t="227353" x="4576763" y="5230813"/>
          <p14:tracePt t="227361" x="4535488" y="5214938"/>
          <p14:tracePt t="227369" x="4511675" y="5191125"/>
          <p14:tracePt t="227377" x="4495800" y="5175250"/>
          <p14:tracePt t="227385" x="4464050" y="5151438"/>
          <p14:tracePt t="227394" x="4440238" y="5135563"/>
          <p14:tracePt t="227401" x="4416425" y="5111750"/>
          <p14:tracePt t="227409" x="4408488" y="5087938"/>
          <p14:tracePt t="227417" x="4392613" y="5064125"/>
          <p14:tracePt t="227425" x="4368800" y="5032375"/>
          <p14:tracePt t="227433" x="4368800" y="5008563"/>
          <p14:tracePt t="227441" x="4344988" y="5000625"/>
          <p14:tracePt t="227449" x="4344988" y="4984750"/>
          <p14:tracePt t="227546" x="4344988" y="4976813"/>
          <p14:tracePt t="227553" x="4329113" y="4976813"/>
          <p14:tracePt t="227561" x="4297363" y="4976813"/>
          <p14:tracePt t="227569" x="4273550" y="4984750"/>
          <p14:tracePt t="227577" x="4217988" y="4984750"/>
          <p14:tracePt t="227585" x="4160838" y="4984750"/>
          <p14:tracePt t="227593" x="4097338" y="5008563"/>
          <p14:tracePt t="227602" x="4010025" y="5032375"/>
          <p14:tracePt t="227609" x="3914775" y="5048250"/>
          <p14:tracePt t="227617" x="3833813" y="5080000"/>
          <p14:tracePt t="227625" x="3770313" y="5119688"/>
          <p14:tracePt t="227633" x="3698875" y="5135563"/>
          <p14:tracePt t="227641" x="3651250" y="5135563"/>
          <p14:tracePt t="227649" x="3571875" y="5143500"/>
          <p14:tracePt t="227657" x="3500438" y="5143500"/>
          <p14:tracePt t="227665" x="3411538" y="5143500"/>
          <p14:tracePt t="227673" x="3324225" y="5135563"/>
          <p14:tracePt t="227681" x="3228975" y="5127625"/>
          <p14:tracePt t="227689" x="3133725" y="5111750"/>
          <p14:tracePt t="227697" x="3036888" y="5103813"/>
          <p14:tracePt t="227706" x="2933700" y="5103813"/>
          <p14:tracePt t="227713" x="2830513" y="5095875"/>
          <p14:tracePt t="227721" x="2717800" y="5095875"/>
          <p14:tracePt t="227729" x="2614613" y="5095875"/>
          <p14:tracePt t="227737" x="2511425" y="5095875"/>
          <p14:tracePt t="227745" x="2392363" y="5095875"/>
          <p14:tracePt t="227753" x="2295525" y="5087938"/>
          <p14:tracePt t="227761" x="2200275" y="5087938"/>
          <p14:tracePt t="227769" x="2105025" y="5080000"/>
          <p14:tracePt t="227777" x="2017713" y="5080000"/>
          <p14:tracePt t="227785" x="1944688" y="5064125"/>
          <p14:tracePt t="227793" x="1881188" y="5048250"/>
          <p14:tracePt t="227801" x="1825625" y="5032375"/>
          <p14:tracePt t="227810" x="1778000" y="5016500"/>
          <p14:tracePt t="227817" x="1738313" y="5008563"/>
          <p14:tracePt t="227825" x="1706563" y="5000625"/>
          <p14:tracePt t="227833" x="1682750" y="4992688"/>
          <p14:tracePt t="227841" x="1666875" y="4992688"/>
          <p14:tracePt t="227850" x="1658938" y="4984750"/>
          <p14:tracePt t="227857" x="1651000" y="4984750"/>
          <p14:tracePt t="227865" x="1651000" y="4976813"/>
          <p14:tracePt t="227914" x="1641475" y="4976813"/>
          <p14:tracePt t="227954" x="1625600" y="4976813"/>
          <p14:tracePt t="227978" x="1617663" y="4976813"/>
          <p14:tracePt t="228025" x="1617663" y="4967288"/>
          <p14:tracePt t="228089" x="1625600" y="4967288"/>
          <p14:tracePt t="228105" x="1633538" y="4959350"/>
          <p14:tracePt t="228113" x="1641475" y="4959350"/>
          <p14:tracePt t="228121" x="1651000" y="4959350"/>
          <p14:tracePt t="228129" x="1666875" y="4959350"/>
          <p14:tracePt t="228138" x="1674813" y="4951413"/>
          <p14:tracePt t="228145" x="1690688" y="4943475"/>
          <p14:tracePt t="228153" x="1706563" y="4943475"/>
          <p14:tracePt t="228161" x="1730375" y="4935538"/>
          <p14:tracePt t="228169" x="1746250" y="4935538"/>
          <p14:tracePt t="228177" x="1770063" y="4927600"/>
          <p14:tracePt t="228185" x="1793875" y="4927600"/>
          <p14:tracePt t="228193" x="1825625" y="4911725"/>
          <p14:tracePt t="228201" x="1849438" y="4903788"/>
          <p14:tracePt t="228209" x="1881188" y="4903788"/>
          <p14:tracePt t="228217" x="1912938" y="4895850"/>
          <p14:tracePt t="228225" x="1936750" y="4887913"/>
          <p14:tracePt t="228233" x="1960563" y="4879975"/>
          <p14:tracePt t="228241" x="1984375" y="4872038"/>
          <p14:tracePt t="228249" x="2008188" y="4872038"/>
          <p14:tracePt t="228257" x="2041525" y="4872038"/>
          <p14:tracePt t="228265" x="2065338" y="4872038"/>
          <p14:tracePt t="228273" x="2089150" y="4872038"/>
          <p14:tracePt t="228281" x="2112963" y="4872038"/>
          <p14:tracePt t="228289" x="2136775" y="4872038"/>
          <p14:tracePt t="228297" x="2160588" y="4864100"/>
          <p14:tracePt t="228305" x="2176463" y="4864100"/>
          <p14:tracePt t="228313" x="2192338" y="4864100"/>
          <p14:tracePt t="228322" x="2216150" y="4864100"/>
          <p14:tracePt t="228329" x="2239963" y="4864100"/>
          <p14:tracePt t="228337" x="2255838" y="4864100"/>
          <p14:tracePt t="228345" x="2271713" y="4864100"/>
          <p14:tracePt t="228353" x="2287588" y="4864100"/>
          <p14:tracePt t="228361" x="2303463" y="4864100"/>
          <p14:tracePt t="228369" x="2311400" y="4864100"/>
          <p14:tracePt t="228377" x="2327275" y="4864100"/>
          <p14:tracePt t="228385" x="2335213" y="4864100"/>
          <p14:tracePt t="228393" x="2343150" y="4864100"/>
          <p14:tracePt t="228401" x="2359025" y="4864100"/>
          <p14:tracePt t="228417" x="2366963" y="4864100"/>
          <p14:tracePt t="228425" x="2374900" y="4864100"/>
          <p14:tracePt t="228433" x="2384425" y="4864100"/>
          <p14:tracePt t="228441" x="2392363" y="4864100"/>
          <p14:tracePt t="228449" x="2408238" y="4864100"/>
          <p14:tracePt t="228457" x="2416175" y="4864100"/>
          <p14:tracePt t="228465" x="2424113" y="4864100"/>
          <p14:tracePt t="228473" x="2432050" y="4864100"/>
          <p14:tracePt t="228481" x="2455863" y="4864100"/>
          <p14:tracePt t="228489" x="2463800" y="4864100"/>
          <p14:tracePt t="228497" x="2471738" y="4864100"/>
          <p14:tracePt t="228506" x="2487613" y="4864100"/>
          <p14:tracePt t="228513" x="2503488" y="4864100"/>
          <p14:tracePt t="228521" x="2519363" y="4864100"/>
          <p14:tracePt t="228530" x="2535238" y="4864100"/>
          <p14:tracePt t="228538" x="2559050" y="4864100"/>
          <p14:tracePt t="228546" x="2574925" y="4864100"/>
          <p14:tracePt t="228554" x="2590800" y="4864100"/>
          <p14:tracePt t="228561" x="2614613" y="4864100"/>
          <p14:tracePt t="228569" x="2638425" y="4864100"/>
          <p14:tracePt t="228578" x="2654300" y="4864100"/>
          <p14:tracePt t="228585" x="2686050" y="4864100"/>
          <p14:tracePt t="228593" x="2701925" y="4864100"/>
          <p14:tracePt t="228601" x="2717800" y="4864100"/>
          <p14:tracePt t="228609" x="2741613" y="4864100"/>
          <p14:tracePt t="228617" x="2767013" y="4864100"/>
          <p14:tracePt t="228625" x="2790825" y="4864100"/>
          <p14:tracePt t="228634" x="2814638" y="4864100"/>
          <p14:tracePt t="228641" x="2830513" y="4864100"/>
          <p14:tracePt t="228649" x="2846388" y="4856163"/>
          <p14:tracePt t="228657" x="2862263" y="4856163"/>
          <p14:tracePt t="228665" x="2878138" y="4856163"/>
          <p14:tracePt t="228673" x="2894013" y="4856163"/>
          <p14:tracePt t="228681" x="2909888" y="4856163"/>
          <p14:tracePt t="228689" x="2925763" y="4856163"/>
          <p14:tracePt t="228697" x="2941638" y="4856163"/>
          <p14:tracePt t="228706" x="2957513" y="4856163"/>
          <p14:tracePt t="228713" x="2965450" y="4856163"/>
          <p14:tracePt t="228721" x="2981325" y="4856163"/>
          <p14:tracePt t="228729" x="2989263" y="4856163"/>
          <p14:tracePt t="228745" x="3005138" y="4856163"/>
          <p14:tracePt t="228761" x="3013075" y="4856163"/>
          <p14:tracePt t="228769" x="3028950" y="4856163"/>
          <p14:tracePt t="228785" x="3036888" y="4856163"/>
          <p14:tracePt t="228793" x="3044825" y="4856163"/>
          <p14:tracePt t="228809" x="3052763" y="4856163"/>
          <p14:tracePt t="228817" x="3060700" y="4856163"/>
          <p14:tracePt t="228833" x="3068638" y="4856163"/>
          <p14:tracePt t="228841" x="3076575" y="4856163"/>
          <p14:tracePt t="228849" x="3084513" y="4856163"/>
          <p14:tracePt t="228857" x="3092450" y="4856163"/>
          <p14:tracePt t="228865" x="3100388" y="4856163"/>
          <p14:tracePt t="228873" x="3117850" y="4864100"/>
          <p14:tracePt t="228881" x="3125788" y="4864100"/>
          <p14:tracePt t="228889" x="3133725" y="4864100"/>
          <p14:tracePt t="228897" x="3157538" y="4872038"/>
          <p14:tracePt t="228906" x="3165475" y="4872038"/>
          <p14:tracePt t="228913" x="3181350" y="4872038"/>
          <p14:tracePt t="228921" x="3205163" y="4872038"/>
          <p14:tracePt t="228929" x="3221038" y="4872038"/>
          <p14:tracePt t="228937" x="3236913" y="4872038"/>
          <p14:tracePt t="228945" x="3252788" y="4872038"/>
          <p14:tracePt t="228953" x="3276600" y="4872038"/>
          <p14:tracePt t="228962" x="3300413" y="4872038"/>
          <p14:tracePt t="228969" x="3324225" y="4872038"/>
          <p14:tracePt t="228977" x="3348038" y="4872038"/>
          <p14:tracePt t="228985" x="3363913" y="4872038"/>
          <p14:tracePt t="228994" x="3371850" y="4872038"/>
          <p14:tracePt t="229001" x="3395663" y="4872038"/>
          <p14:tracePt t="229023" x="3427413" y="4872038"/>
          <p14:tracePt t="229025" x="3443288" y="4872038"/>
          <p14:tracePt t="229033" x="3467100" y="4872038"/>
          <p14:tracePt t="229041" x="3484563" y="4872038"/>
          <p14:tracePt t="229049" x="3500438" y="4872038"/>
          <p14:tracePt t="229057" x="3516313" y="4872038"/>
          <p14:tracePt t="229065" x="3532188" y="4872038"/>
          <p14:tracePt t="229073" x="3540125" y="4872038"/>
          <p14:tracePt t="229081" x="3556000" y="4872038"/>
          <p14:tracePt t="229089" x="3579813" y="4872038"/>
          <p14:tracePt t="229098" x="3587750" y="4872038"/>
          <p14:tracePt t="229105" x="3595688" y="4872038"/>
          <p14:tracePt t="229113" x="3611563" y="4872038"/>
          <p14:tracePt t="229121" x="3627438" y="4879975"/>
          <p14:tracePt t="229129" x="3635375" y="4879975"/>
          <p14:tracePt t="229137" x="3643313" y="4879975"/>
          <p14:tracePt t="229145" x="3651250" y="4879975"/>
          <p14:tracePt t="229153" x="3667125" y="4879975"/>
          <p14:tracePt t="229161" x="3675063" y="4879975"/>
          <p14:tracePt t="229169" x="3683000" y="4879975"/>
          <p14:tracePt t="229177" x="3698875" y="4879975"/>
          <p14:tracePt t="229185" x="3706813" y="4879975"/>
          <p14:tracePt t="229193" x="3714750" y="4879975"/>
          <p14:tracePt t="229201" x="3722688" y="4879975"/>
          <p14:tracePt t="229210" x="3738563" y="4887913"/>
          <p14:tracePt t="229217" x="3746500" y="4887913"/>
          <p14:tracePt t="229225" x="3754438" y="4887913"/>
          <p14:tracePt t="229233" x="3770313" y="4887913"/>
          <p14:tracePt t="229241" x="3786188" y="4887913"/>
          <p14:tracePt t="229249" x="3802063" y="4887913"/>
          <p14:tracePt t="229257" x="3825875" y="4895850"/>
          <p14:tracePt t="229265" x="3843338" y="4895850"/>
          <p14:tracePt t="229273" x="3867150" y="4895850"/>
          <p14:tracePt t="229281" x="3898900" y="4895850"/>
          <p14:tracePt t="229289" x="3938588" y="4903788"/>
          <p14:tracePt t="229297" x="3962400" y="4903788"/>
          <p14:tracePt t="229306" x="3994150" y="4911725"/>
          <p14:tracePt t="229313" x="4025900" y="4911725"/>
          <p14:tracePt t="229321" x="4049713" y="4911725"/>
          <p14:tracePt t="229329" x="4081463" y="4911725"/>
          <p14:tracePt t="229337" x="4105275" y="4911725"/>
          <p14:tracePt t="229345" x="4129088" y="4911725"/>
          <p14:tracePt t="229353" x="4160838" y="4911725"/>
          <p14:tracePt t="229361" x="4176713" y="4911725"/>
          <p14:tracePt t="229369" x="4192588" y="4911725"/>
          <p14:tracePt t="229377" x="4200525" y="4911725"/>
          <p14:tracePt t="229385" x="4210050" y="4911725"/>
          <p14:tracePt t="229586" x="4217988" y="4911725"/>
          <p14:tracePt t="229593" x="4225925" y="4911725"/>
          <p14:tracePt t="229601" x="4241800" y="4911725"/>
          <p14:tracePt t="229609" x="4257675" y="4911725"/>
          <p14:tracePt t="229617" x="4273550" y="4911725"/>
          <p14:tracePt t="229625" x="4289425" y="4911725"/>
          <p14:tracePt t="229633" x="4321175" y="4911725"/>
          <p14:tracePt t="229641" x="4352925" y="4911725"/>
          <p14:tracePt t="229649" x="4384675" y="4911725"/>
          <p14:tracePt t="229657" x="4416425" y="4919663"/>
          <p14:tracePt t="229665" x="4464050" y="4919663"/>
          <p14:tracePt t="229673" x="4503738" y="4927600"/>
          <p14:tracePt t="229681" x="4551363" y="4927600"/>
          <p14:tracePt t="229689" x="4584700" y="4927600"/>
          <p14:tracePt t="229697" x="4632325" y="4935538"/>
          <p14:tracePt t="229706" x="4664075" y="4935538"/>
          <p14:tracePt t="229713" x="4687888" y="4935538"/>
          <p14:tracePt t="229721" x="4719638" y="4943475"/>
          <p14:tracePt t="229729" x="4751388" y="4943475"/>
          <p14:tracePt t="229737" x="4775200" y="4943475"/>
          <p14:tracePt t="229745" x="4791075" y="4951413"/>
          <p14:tracePt t="229753" x="4806950" y="4951413"/>
          <p14:tracePt t="229761" x="4822825" y="4951413"/>
          <p14:tracePt t="229769" x="4838700" y="4951413"/>
          <p14:tracePt t="229785" x="4846638" y="4951413"/>
          <p14:tracePt t="229793" x="4854575" y="4951413"/>
          <p14:tracePt t="229801" x="4862513" y="4951413"/>
          <p14:tracePt t="229834" x="4870450" y="4951413"/>
          <p14:tracePt t="229850" x="4878388" y="4951413"/>
          <p14:tracePt t="229866" x="4886325" y="4951413"/>
          <p14:tracePt t="229873" x="4894263" y="4951413"/>
          <p14:tracePt t="229881" x="4910138" y="4943475"/>
          <p14:tracePt t="229889" x="4918075" y="4943475"/>
          <p14:tracePt t="229897" x="4943475" y="4935538"/>
          <p14:tracePt t="229906" x="4951413" y="4935538"/>
          <p14:tracePt t="229913" x="4975225" y="4927600"/>
          <p14:tracePt t="229921" x="5006975" y="4927600"/>
          <p14:tracePt t="229929" x="5030788" y="4927600"/>
          <p14:tracePt t="229937" x="5062538" y="4919663"/>
          <p14:tracePt t="229945" x="5102225" y="4919663"/>
          <p14:tracePt t="229953" x="5133975" y="4919663"/>
          <p14:tracePt t="229961" x="5189538" y="4911725"/>
          <p14:tracePt t="229969" x="5229225" y="4911725"/>
          <p14:tracePt t="229977" x="5284788" y="4911725"/>
          <p14:tracePt t="229985" x="5334000" y="4911725"/>
          <p14:tracePt t="229993" x="5381625" y="4911725"/>
          <p14:tracePt t="230001" x="5437188" y="4911725"/>
          <p14:tracePt t="230009" x="5476875" y="4911725"/>
          <p14:tracePt t="230017" x="5516563" y="4911725"/>
          <p14:tracePt t="230025" x="5564188" y="4911725"/>
          <p14:tracePt t="230033" x="5595938" y="4911725"/>
          <p14:tracePt t="230041" x="5627688" y="4911725"/>
          <p14:tracePt t="230049" x="5676900" y="4911725"/>
          <p14:tracePt t="230057" x="5708650" y="4911725"/>
          <p14:tracePt t="230065" x="5748338" y="4911725"/>
          <p14:tracePt t="230073" x="5795963" y="4903788"/>
          <p14:tracePt t="230081" x="5827713" y="4903788"/>
          <p14:tracePt t="230089" x="5859463" y="4903788"/>
          <p14:tracePt t="230097" x="5891213" y="4903788"/>
          <p14:tracePt t="230106" x="5922963" y="4903788"/>
          <p14:tracePt t="230113" x="5938838" y="4903788"/>
          <p14:tracePt t="230122" x="5962650" y="4903788"/>
          <p14:tracePt t="230129" x="5986463" y="4895850"/>
          <p14:tracePt t="230138" x="5994400" y="4895850"/>
          <p14:tracePt t="230145" x="6002338" y="4895850"/>
          <p14:tracePt t="230153" x="6010275" y="4895850"/>
          <p14:tracePt t="231858" x="6002338" y="4895850"/>
          <p14:tracePt t="231865" x="6002338" y="4887913"/>
          <p14:tracePt t="231873" x="5994400" y="4887913"/>
          <p14:tracePt t="231889" x="5986463" y="4887913"/>
          <p14:tracePt t="231906" x="5970588" y="4879975"/>
          <p14:tracePt t="231922" x="5962650" y="4879975"/>
          <p14:tracePt t="231929" x="5962650" y="4872038"/>
          <p14:tracePt t="237474" x="5954713" y="4872038"/>
          <p14:tracePt t="250706" x="5954713" y="4856163"/>
          <p14:tracePt t="250713" x="5938838" y="4832350"/>
          <p14:tracePt t="250720" x="5938838" y="4800600"/>
          <p14:tracePt t="250729" x="5922963" y="4784725"/>
          <p14:tracePt t="250737" x="5915025" y="4760913"/>
          <p14:tracePt t="250745" x="5915025" y="4745038"/>
          <p14:tracePt t="250753" x="5907088" y="4721225"/>
          <p14:tracePt t="250761" x="5891213" y="4681538"/>
          <p14:tracePt t="250769" x="5883275" y="4657725"/>
          <p14:tracePt t="250777" x="5867400" y="4608513"/>
          <p14:tracePt t="250785" x="5851525" y="4545013"/>
          <p14:tracePt t="250793" x="5811838" y="4473575"/>
          <p14:tracePt t="250801" x="5780088" y="4378325"/>
          <p14:tracePt t="250809" x="5732463" y="4281488"/>
          <p14:tracePt t="250817" x="5659438" y="4162425"/>
          <p14:tracePt t="250825" x="5572125" y="4027488"/>
          <p14:tracePt t="250833" x="5500688" y="3906838"/>
          <p14:tracePt t="250841" x="5381625" y="3748088"/>
          <p14:tracePt t="250849" x="5245100" y="3587750"/>
          <p14:tracePt t="250857" x="5070475" y="3405188"/>
          <p14:tracePt t="250865" x="4846638" y="3221038"/>
          <p14:tracePt t="250873" x="4608513" y="3038475"/>
          <p14:tracePt t="250881" x="4305300" y="2806700"/>
          <p14:tracePt t="250889" x="3962400" y="2584450"/>
          <p14:tracePt t="250897" x="3619500" y="2416175"/>
          <p14:tracePt t="250905" x="3300413" y="2233613"/>
          <p14:tracePt t="250913" x="3028950" y="2089150"/>
          <p14:tracePt t="250921" x="2798763" y="1970088"/>
          <p14:tracePt t="250929" x="2606675" y="1857375"/>
          <p14:tracePt t="250938" x="2463800" y="1778000"/>
          <p14:tracePt t="250945" x="2351088" y="1698625"/>
          <p14:tracePt t="250953" x="2255838" y="1619250"/>
          <p14:tracePt t="250961" x="2192338" y="1563688"/>
          <p14:tracePt t="250969" x="2144713" y="1490663"/>
          <p14:tracePt t="250977" x="2097088" y="1411288"/>
          <p14:tracePt t="250985" x="2081213" y="1347788"/>
          <p14:tracePt t="250993" x="2073275" y="1284288"/>
          <p14:tracePt t="251001" x="2049463" y="1212850"/>
          <p14:tracePt t="251009" x="2049463" y="1179513"/>
          <p14:tracePt t="251241" x="2008188" y="1195388"/>
          <p14:tracePt t="251249" x="1952625" y="1212850"/>
          <p14:tracePt t="251257" x="1849438" y="1212850"/>
          <p14:tracePt t="251265" x="1730375" y="1195388"/>
          <p14:tracePt t="251273" x="1609725" y="1195388"/>
          <p14:tracePt t="251281" x="1506538" y="1212850"/>
          <p14:tracePt t="251289" x="1411288" y="1236663"/>
          <p14:tracePt t="251297" x="1316038" y="1252538"/>
          <p14:tracePt t="251305" x="1203325" y="1252538"/>
          <p14:tracePt t="251313" x="1092200" y="1228725"/>
          <p14:tracePt t="251321" x="996950" y="1187450"/>
          <p14:tracePt t="251329" x="844550" y="1147763"/>
          <p14:tracePt t="251337" x="669925" y="1100138"/>
          <p14:tracePt t="251345" x="509588" y="1036638"/>
          <p14:tracePt t="251353" x="334963" y="989013"/>
          <p14:tracePt t="251361" x="142875" y="949325"/>
          <p14:tracePt t="252305" x="95250" y="1403350"/>
          <p14:tracePt t="252305" x="158750" y="1403350"/>
          <p14:tracePt t="252305" x="223838" y="1403350"/>
          <p14:tracePt t="252305" x="263525" y="1403350"/>
          <p14:tracePt t="252305" x="287338" y="1403350"/>
          <p14:tracePt t="252305" x="327025" y="1403350"/>
          <p14:tracePt t="252305" x="342900" y="1395413"/>
          <p14:tracePt t="252305" x="358775" y="1395413"/>
          <p14:tracePt t="252305" x="358775" y="1387475"/>
          <p14:tracePt t="252305" x="350838" y="1387475"/>
          <p14:tracePt t="252305" x="342900" y="1387475"/>
          <p14:tracePt t="252305" x="334963" y="1387475"/>
          <p14:tracePt t="252305" x="327025" y="1387475"/>
          <p14:tracePt t="252305" x="319088" y="1387475"/>
          <p14:tracePt t="252305" x="311150" y="1387475"/>
          <p14:tracePt t="252305" x="303213" y="1387475"/>
          <p14:tracePt t="252305" x="295275" y="1387475"/>
          <p14:tracePt t="252305" x="287338" y="1371600"/>
          <p14:tracePt t="252305" x="279400" y="1347788"/>
          <p14:tracePt t="252305" x="263525" y="1331913"/>
          <p14:tracePt t="252305" x="255588" y="1316038"/>
          <p14:tracePt t="252305" x="255588" y="1308100"/>
          <p14:tracePt t="252305" x="247650" y="1308100"/>
          <p14:tracePt t="252305" x="239713" y="1300163"/>
          <p14:tracePt t="252305" x="231775" y="1284288"/>
          <p14:tracePt t="252305" x="215900" y="1276350"/>
          <p14:tracePt t="252305" x="207963" y="1268413"/>
          <p14:tracePt t="252305" x="192088" y="1268413"/>
          <p14:tracePt t="252305" x="184150" y="1260475"/>
          <p14:tracePt t="252305" x="174625" y="1252538"/>
          <p14:tracePt t="252305" x="166688" y="1252538"/>
          <p14:tracePt t="252305" x="158750" y="1252538"/>
          <p14:tracePt t="252305" x="150813" y="1252538"/>
          <p14:tracePt t="252305" x="142875" y="1252538"/>
          <p14:tracePt t="252305" x="134938" y="1252538"/>
          <p14:tracePt t="252305" x="134938" y="1260475"/>
          <p14:tracePt t="252305" x="127000" y="1260475"/>
          <p14:tracePt t="252305" x="127000" y="1268413"/>
          <p14:tracePt t="252305" x="127000" y="1276350"/>
          <p14:tracePt t="252305" x="127000" y="1284288"/>
          <p14:tracePt t="252305" x="127000" y="1292225"/>
          <p14:tracePt t="252305" x="127000" y="1300163"/>
          <p14:tracePt t="252305" x="127000" y="1308100"/>
          <p14:tracePt t="252305" x="127000" y="1316038"/>
          <p14:tracePt t="252305" x="127000" y="1323975"/>
          <p14:tracePt t="252305" x="127000" y="1331913"/>
          <p14:tracePt t="252305" x="134938" y="1339850"/>
          <p14:tracePt t="252305" x="150813" y="1355725"/>
          <p14:tracePt t="252305" x="174625" y="1371600"/>
          <p14:tracePt t="252305" x="200025" y="1395413"/>
          <p14:tracePt t="252305" x="239713" y="1411288"/>
          <p14:tracePt t="252305" x="271463" y="1443038"/>
          <p14:tracePt t="252305" x="311150" y="1466850"/>
          <p14:tracePt t="252305" x="350838" y="1498600"/>
          <p14:tracePt t="252305" x="398463" y="1538288"/>
          <p14:tracePt t="252305" x="454025" y="1579563"/>
          <p14:tracePt t="252305" x="509588" y="1619250"/>
          <p14:tracePt t="252305" x="574675" y="1674813"/>
          <p14:tracePt t="252305" x="630238" y="1706563"/>
          <p14:tracePt t="252305" x="693738" y="1754188"/>
          <p14:tracePt t="252305" x="749300" y="1809750"/>
          <p14:tracePt t="252305" x="812800" y="1857375"/>
          <p14:tracePt t="252305" x="892175" y="1914525"/>
          <p14:tracePt t="252305" x="949325" y="1970088"/>
          <p14:tracePt t="252305" x="1028700" y="2033588"/>
          <p14:tracePt t="252305" x="1123950" y="2105025"/>
          <p14:tracePt t="252305" x="1211263" y="2168525"/>
          <p14:tracePt t="252305" x="1331913" y="2249488"/>
          <p14:tracePt t="252305" x="1458913" y="2320925"/>
          <p14:tracePt t="252305" x="1609725" y="2416175"/>
          <p14:tracePt t="252305" x="1778000" y="2511425"/>
          <p14:tracePt t="252305" x="1968500" y="2616200"/>
          <p14:tracePt t="252305" x="2208213" y="2711450"/>
          <p14:tracePt t="252305" x="2416175" y="2798763"/>
          <p14:tracePt t="252305" x="2701925" y="2909888"/>
          <p14:tracePt t="252305" x="2973388" y="3022600"/>
          <p14:tracePt t="252305" x="3252788" y="3109913"/>
          <p14:tracePt t="252305" x="3603625" y="3228975"/>
          <p14:tracePt t="252305" x="3922713" y="3317875"/>
          <p14:tracePt t="252305" x="4257675" y="3365500"/>
          <p14:tracePt t="252305" x="4624388" y="3436938"/>
          <p14:tracePt t="252305" x="4975225" y="3484563"/>
          <p14:tracePt t="252305" x="5357813" y="3532188"/>
          <p14:tracePt t="252305" x="5708650" y="3556000"/>
          <p14:tracePt t="252305" x="6051550" y="3556000"/>
          <p14:tracePt t="252305" x="6337300" y="3556000"/>
          <p14:tracePt t="252305" x="6592888" y="3556000"/>
          <p14:tracePt t="252305" x="6856413" y="3556000"/>
          <p14:tracePt t="252305" x="7078663" y="3556000"/>
          <p14:tracePt t="252305" x="7239000" y="3532188"/>
          <p14:tracePt t="252305" x="7366000" y="3500438"/>
          <p14:tracePt t="252305" x="7453313" y="3476625"/>
          <p14:tracePt t="252305" x="7510463" y="3444875"/>
          <p14:tracePt t="252305" x="7550150" y="3421063"/>
          <p14:tracePt t="252305" x="7558088" y="3397250"/>
          <p14:tracePt t="252305" x="7558088" y="3373438"/>
          <p14:tracePt t="252305" x="7534275" y="3325813"/>
          <p14:tracePt t="252305" x="7493000" y="3294063"/>
          <p14:tracePt t="252305" x="7493000" y="3286125"/>
          <p14:tracePt t="252305" x="7469188" y="3278188"/>
          <p14:tracePt t="252305" x="7405688" y="3270250"/>
          <p14:tracePt t="252305" x="7310438" y="3262313"/>
          <p14:tracePt t="252305" x="7215188" y="3262313"/>
          <p14:tracePt t="252305" x="7126288" y="3262313"/>
          <p14:tracePt t="252305" x="7054850" y="3262313"/>
          <p14:tracePt t="252305" x="6991350" y="3244850"/>
          <p14:tracePt t="252305" x="6951663" y="3236913"/>
          <p14:tracePt t="252305" x="6919913" y="3221038"/>
          <p14:tracePt t="252305" x="6896100" y="3213100"/>
          <p14:tracePt t="252305" x="6888163" y="3213100"/>
          <p14:tracePt t="252305" x="6880225" y="3213100"/>
          <p14:tracePt t="252305" x="6872288" y="3213100"/>
          <p14:tracePt t="252305" x="6848475" y="3205163"/>
          <p14:tracePt t="252305" x="6816725" y="3197225"/>
          <p14:tracePt t="252305" x="6769100" y="3165475"/>
          <p14:tracePt t="252305" x="6704013" y="3133725"/>
          <p14:tracePt t="252305" x="6616700" y="3078163"/>
          <p14:tracePt t="252305" x="6497638" y="3006725"/>
          <p14:tracePt t="252305" x="6353175" y="2935288"/>
          <p14:tracePt t="252305" x="6186488" y="2846388"/>
          <p14:tracePt t="252305" x="6018213" y="2767013"/>
          <p14:tracePt t="252305" x="5780088" y="2671763"/>
          <p14:tracePt t="252305" x="5564188" y="2566988"/>
          <p14:tracePt t="252305" x="5326063" y="2471738"/>
          <p14:tracePt t="252305" x="5102225" y="2376488"/>
          <p14:tracePt t="252305" x="4854575" y="2281238"/>
          <p14:tracePt t="252305" x="4608513" y="2176463"/>
          <p14:tracePt t="252305" x="4297363" y="2073275"/>
          <p14:tracePt t="252305" x="4033838" y="1978025"/>
          <p14:tracePt t="252305" x="3730625" y="1873250"/>
          <p14:tracePt t="252305" x="3379788" y="1770063"/>
          <p14:tracePt t="252305" x="3060700" y="1666875"/>
          <p14:tracePt t="252305" x="2733675" y="1587500"/>
          <p14:tracePt t="252305" x="2374900" y="1498600"/>
          <p14:tracePt t="252305" x="2049463" y="1411288"/>
          <p14:tracePt t="252305" x="1706563" y="1323975"/>
          <p14:tracePt t="252305" x="1355725" y="1179513"/>
          <p14:tracePt t="252305" x="1044575" y="1068388"/>
          <p14:tracePt t="252305" x="796925" y="941388"/>
          <p14:tracePt t="252305" x="614363" y="852488"/>
          <p14:tracePt t="252305" x="485775" y="781050"/>
          <p14:tracePt t="252305" x="414338" y="725488"/>
          <p14:tracePt t="252305" x="342900" y="685800"/>
          <p14:tracePt t="252305" x="295275" y="646113"/>
          <p14:tracePt t="252305" x="255588" y="598488"/>
          <p14:tracePt t="252305" x="255588" y="590550"/>
          <p14:tracePt t="252305" x="287338" y="582613"/>
          <p14:tracePt t="252305" x="311150" y="582613"/>
          <p14:tracePt t="252305" x="327025" y="614363"/>
          <p14:tracePt t="252305" x="334963" y="638175"/>
          <p14:tracePt t="252305" x="342900" y="654050"/>
          <p14:tracePt t="252305" x="327025" y="654050"/>
          <p14:tracePt t="252305" x="295275" y="638175"/>
          <p14:tracePt t="252305" x="247650" y="638175"/>
          <p14:tracePt t="252305" x="184150" y="630238"/>
          <p14:tracePt t="252305" x="95250" y="630238"/>
          <p14:tracePt t="252305" x="23813" y="630238"/>
          <p14:tracePt t="252591" x="661988" y="820738"/>
          <p14:tracePt t="252598" x="1139825" y="981075"/>
          <p14:tracePt t="252607" x="1666875" y="1163638"/>
          <p14:tracePt t="252614" x="2184400" y="1371600"/>
          <p14:tracePt t="252622" x="2774950" y="1579563"/>
          <p14:tracePt t="252630" x="3379788" y="1801813"/>
          <p14:tracePt t="252639" x="3962400" y="2025650"/>
          <p14:tracePt t="252647" x="4511675" y="2249488"/>
          <p14:tracePt t="252654" x="5141913" y="2455863"/>
          <p14:tracePt t="252663" x="5700713" y="2663825"/>
          <p14:tracePt t="252670" x="6249988" y="2862263"/>
          <p14:tracePt t="252678" x="6792913" y="3070225"/>
          <p14:tracePt t="252687" x="7310438" y="3236913"/>
          <p14:tracePt t="252694" x="7788275" y="3421063"/>
          <p14:tracePt t="252703" x="8243888" y="3579813"/>
          <p14:tracePt t="252710" x="8658225" y="3740150"/>
          <p14:tracePt t="252719" x="9048750" y="38671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F630A-0756-43E2-AB50-9F4B13742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분석의 기본원리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추상화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(Principle of Abstract)</a:t>
            </a:r>
            <a:r>
              <a:rPr lang="ko-KR" altLang="en-US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원칙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특정대상에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대해 실체로부터 분리된 개념이나 관점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어떻게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아닌 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무엇</a:t>
            </a:r>
            <a:r>
              <a: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정의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하는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정형화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(Principle of Formality)</a:t>
            </a:r>
            <a:r>
              <a:rPr lang="ko-KR" altLang="en-US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원칙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형식화를 하여 프로젝트 제어에 활용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 정복의 개념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(Divide-and-Conquer Concept)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복잡한 프로세스를 좀 더 작고 독립적인 서브시스템으로 분할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계층적 구조의 개념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</a:t>
            </a:r>
            <a:r>
              <a:rPr lang="en-US" altLang="ko-KR" sz="1800" b="1" dirty="0" err="1">
                <a:latin typeface="Arial Narrow" panose="020B0606020202030204" pitchFamily="34" charset="0"/>
                <a:ea typeface="HY견고딕" panose="02030600000101010101" pitchFamily="18" charset="-127"/>
              </a:rPr>
              <a:t>Hierachical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 Structure Concept)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분할된 서브시스템들의 </a:t>
            </a:r>
            <a:r>
              <a:rPr lang="ko-KR" altLang="en-US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상하관계 및 좌우관계를 정의하는 것</a:t>
            </a:r>
            <a:endParaRPr lang="en-US" altLang="ko-KR" sz="18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3BCA572F-CCD0-4A4B-B3F5-3DC8A75075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645BD-58A5-4EB5-BC1D-CB2C749849C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816B2A4-CD0F-42A8-9C4E-0F1DEE1E67A6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3.1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분석의 원리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857"/>
    </mc:Choice>
    <mc:Fallback xmlns="">
      <p:transition spd="slow" advTm="401857"/>
    </mc:Fallback>
  </mc:AlternateContent>
  <p:extLst>
    <p:ext uri="{3A86A75C-4F4B-4683-9AE1-C65F6400EC91}">
      <p14:laserTraceLst xmlns:p14="http://schemas.microsoft.com/office/powerpoint/2010/main">
        <p14:tracePtLst>
          <p14:tracePt t="70" x="2327275" y="2479675"/>
          <p14:tracePt t="148" x="2319338" y="2479675"/>
          <p14:tracePt t="348" x="2311400" y="2479675"/>
          <p14:tracePt t="700" x="2319338" y="2479675"/>
          <p14:tracePt t="724" x="2327275" y="2479675"/>
          <p14:tracePt t="732" x="2327275" y="2487613"/>
          <p14:tracePt t="740" x="2335213" y="2487613"/>
          <p14:tracePt t="748" x="2343150" y="2487613"/>
          <p14:tracePt t="764" x="2351088" y="2487613"/>
          <p14:tracePt t="772" x="2359025" y="2487613"/>
          <p14:tracePt t="788" x="2374900" y="2487613"/>
          <p14:tracePt t="796" x="2384425" y="2487613"/>
          <p14:tracePt t="804" x="2392363" y="2487613"/>
          <p14:tracePt t="820" x="2400300" y="2487613"/>
          <p14:tracePt t="828" x="2416175" y="2487613"/>
          <p14:tracePt t="844" x="2424113" y="2487613"/>
          <p14:tracePt t="852" x="2439988" y="2487613"/>
          <p14:tracePt t="860" x="2447925" y="2487613"/>
          <p14:tracePt t="868" x="2455863" y="2495550"/>
          <p14:tracePt t="876" x="2471738" y="2495550"/>
          <p14:tracePt t="884" x="2487613" y="2495550"/>
          <p14:tracePt t="892" x="2495550" y="2495550"/>
          <p14:tracePt t="900" x="2503488" y="2495550"/>
          <p14:tracePt t="908" x="2519363" y="2495550"/>
          <p14:tracePt t="924" x="2527300" y="2495550"/>
          <p14:tracePt t="932" x="2535238" y="2495550"/>
          <p14:tracePt t="948" x="2543175" y="2495550"/>
          <p14:tracePt t="956" x="2551113" y="2495550"/>
          <p14:tracePt t="972" x="2559050" y="2495550"/>
          <p14:tracePt t="988" x="2574925" y="2495550"/>
          <p14:tracePt t="1013" x="2598738" y="2495550"/>
          <p14:tracePt t="1020" x="2606675" y="2495550"/>
          <p14:tracePt t="1028" x="2614613" y="2495550"/>
          <p14:tracePt t="1036" x="2622550" y="2495550"/>
          <p14:tracePt t="1044" x="2638425" y="2495550"/>
          <p14:tracePt t="1060" x="2646363" y="2495550"/>
          <p14:tracePt t="1068" x="2654300" y="2495550"/>
          <p14:tracePt t="1076" x="2662238" y="2495550"/>
          <p14:tracePt t="1092" x="2670175" y="2495550"/>
          <p14:tracePt t="1676" x="2670175" y="2479675"/>
          <p14:tracePt t="1692" x="2670175" y="2471738"/>
          <p14:tracePt t="1708" x="2670175" y="2463800"/>
          <p14:tracePt t="1716" x="2670175" y="2447925"/>
          <p14:tracePt t="1724" x="2670175" y="2439988"/>
          <p14:tracePt t="1732" x="2670175" y="2432050"/>
          <p14:tracePt t="1740" x="2670175" y="2424113"/>
          <p14:tracePt t="1756" x="2670175" y="2416175"/>
          <p14:tracePt t="1772" x="2662238" y="2408238"/>
          <p14:tracePt t="1780" x="2654300" y="2408238"/>
          <p14:tracePt t="1788" x="2654300" y="2400300"/>
          <p14:tracePt t="1804" x="2646363" y="2400300"/>
          <p14:tracePt t="1813" x="2646363" y="2392363"/>
          <p14:tracePt t="1828" x="2638425" y="2384425"/>
          <p14:tracePt t="1836" x="2630488" y="2384425"/>
          <p14:tracePt t="1844" x="2630488" y="2376488"/>
          <p14:tracePt t="1852" x="2622550" y="2376488"/>
          <p14:tracePt t="1860" x="2622550" y="2360613"/>
          <p14:tracePt t="1876" x="2614613" y="2352675"/>
          <p14:tracePt t="1896" x="2582863" y="2328863"/>
          <p14:tracePt t="1900" x="2574925" y="2320925"/>
          <p14:tracePt t="1908" x="2566988" y="2305050"/>
          <p14:tracePt t="1916" x="2559050" y="2289175"/>
          <p14:tracePt t="1924" x="2543175" y="2281238"/>
          <p14:tracePt t="1932" x="2543175" y="2273300"/>
          <p14:tracePt t="1940" x="2535238" y="2265363"/>
          <p14:tracePt t="1956" x="2535238" y="2257425"/>
          <p14:tracePt t="1964" x="2527300" y="2249488"/>
          <p14:tracePt t="2037" x="2527300" y="2241550"/>
          <p14:tracePt t="3156" x="2527300" y="2233613"/>
          <p14:tracePt t="3164" x="2519363" y="2233613"/>
          <p14:tracePt t="3180" x="2511425" y="2224088"/>
          <p14:tracePt t="3188" x="2503488" y="2224088"/>
          <p14:tracePt t="3196" x="2503488" y="2216150"/>
          <p14:tracePt t="3212" x="2495550" y="2216150"/>
          <p14:tracePt t="3220" x="2487613" y="2216150"/>
          <p14:tracePt t="3380" x="2479675" y="2216150"/>
          <p14:tracePt t="3404" x="2471738" y="2216150"/>
          <p14:tracePt t="3420" x="2463800" y="2216150"/>
          <p14:tracePt t="3444" x="2455863" y="2216150"/>
          <p14:tracePt t="3476" x="2447925" y="2216150"/>
          <p14:tracePt t="3524" x="2447925" y="2208213"/>
          <p14:tracePt t="3540" x="2432050" y="2208213"/>
          <p14:tracePt t="3556" x="2408238" y="2208213"/>
          <p14:tracePt t="3564" x="2392363" y="2208213"/>
          <p14:tracePt t="3572" x="2359025" y="2208213"/>
          <p14:tracePt t="3580" x="2319338" y="2192338"/>
          <p14:tracePt t="3588" x="2263775" y="2184400"/>
          <p14:tracePt t="3596" x="2200275" y="2176463"/>
          <p14:tracePt t="3604" x="2144713" y="2160588"/>
          <p14:tracePt t="3612" x="2081213" y="2144713"/>
          <p14:tracePt t="3620" x="1992313" y="2128838"/>
          <p14:tracePt t="3628" x="1912938" y="2112963"/>
          <p14:tracePt t="3636" x="1833563" y="2089150"/>
          <p14:tracePt t="3644" x="1746250" y="2081213"/>
          <p14:tracePt t="3652" x="1658938" y="2065338"/>
          <p14:tracePt t="3660" x="1570038" y="2041525"/>
          <p14:tracePt t="3668" x="1498600" y="2025650"/>
          <p14:tracePt t="3676" x="1419225" y="2009775"/>
          <p14:tracePt t="3684" x="1363663" y="2001838"/>
          <p14:tracePt t="3692" x="1308100" y="1985963"/>
          <p14:tracePt t="3700" x="1274763" y="1970088"/>
          <p14:tracePt t="3708" x="1235075" y="1938338"/>
          <p14:tracePt t="3716" x="1211263" y="1906588"/>
          <p14:tracePt t="3724" x="1187450" y="1865313"/>
          <p14:tracePt t="3732" x="1171575" y="1817688"/>
          <p14:tracePt t="3740" x="1163638" y="1793875"/>
          <p14:tracePt t="3748" x="1163638" y="1762125"/>
          <p14:tracePt t="3756" x="1163638" y="1738313"/>
          <p14:tracePt t="3764" x="1147763" y="1722438"/>
          <p14:tracePt t="3772" x="1139825" y="1706563"/>
          <p14:tracePt t="3780" x="1131888" y="1690688"/>
          <p14:tracePt t="3788" x="1131888" y="1666875"/>
          <p14:tracePt t="4012" x="1139825" y="1666875"/>
          <p14:tracePt t="4020" x="1203325" y="1666875"/>
          <p14:tracePt t="4028" x="1227138" y="1666875"/>
          <p14:tracePt t="4036" x="1243013" y="1666875"/>
          <p14:tracePt t="4044" x="1266825" y="1674813"/>
          <p14:tracePt t="4052" x="1266825" y="1682750"/>
          <p14:tracePt t="4060" x="1266825" y="1690688"/>
          <p14:tracePt t="4068" x="1266825" y="1698625"/>
          <p14:tracePt t="4076" x="1258888" y="1698625"/>
          <p14:tracePt t="4092" x="1243013" y="1706563"/>
          <p14:tracePt t="4108" x="1227138" y="1706563"/>
          <p14:tracePt t="4116" x="1219200" y="1706563"/>
          <p14:tracePt t="4124" x="1211263" y="1706563"/>
          <p14:tracePt t="4132" x="1195388" y="1698625"/>
          <p14:tracePt t="4140" x="1179513" y="1690688"/>
          <p14:tracePt t="4148" x="1171575" y="1690688"/>
          <p14:tracePt t="4156" x="1163638" y="1690688"/>
          <p14:tracePt t="4164" x="1155700" y="1690688"/>
          <p14:tracePt t="4188" x="1147763" y="1690688"/>
          <p14:tracePt t="4196" x="1139825" y="1682750"/>
          <p14:tracePt t="4228" x="1131888" y="1674813"/>
          <p14:tracePt t="4260" x="1131888" y="1666875"/>
          <p14:tracePt t="4268" x="1131888" y="1658938"/>
          <p14:tracePt t="4308" x="1131888" y="1651000"/>
          <p14:tracePt t="4348" x="1131888" y="1643063"/>
          <p14:tracePt t="4460" x="1131888" y="1635125"/>
          <p14:tracePt t="4484" x="1131888" y="1627188"/>
          <p14:tracePt t="4532" x="1131888" y="1619250"/>
          <p14:tracePt t="4900" x="1131888" y="1611313"/>
          <p14:tracePt t="4940" x="1131888" y="1603375"/>
          <p14:tracePt t="5428" x="1131888" y="1595438"/>
          <p14:tracePt t="5452" x="1139825" y="1595438"/>
          <p14:tracePt t="5468" x="1147763" y="1595438"/>
          <p14:tracePt t="5508" x="1155700" y="1595438"/>
          <p14:tracePt t="5516" x="1163638" y="1587500"/>
          <p14:tracePt t="5524" x="1171575" y="1587500"/>
          <p14:tracePt t="5540" x="1179513" y="1587500"/>
          <p14:tracePt t="5548" x="1195388" y="1587500"/>
          <p14:tracePt t="5556" x="1203325" y="1587500"/>
          <p14:tracePt t="5564" x="1211263" y="1587500"/>
          <p14:tracePt t="5572" x="1227138" y="1587500"/>
          <p14:tracePt t="5580" x="1243013" y="1587500"/>
          <p14:tracePt t="5588" x="1266825" y="1595438"/>
          <p14:tracePt t="5596" x="1300163" y="1595438"/>
          <p14:tracePt t="5604" x="1323975" y="1595438"/>
          <p14:tracePt t="5612" x="1355725" y="1603375"/>
          <p14:tracePt t="5620" x="1411288" y="1611313"/>
          <p14:tracePt t="5628" x="1466850" y="1627188"/>
          <p14:tracePt t="5636" x="1522413" y="1643063"/>
          <p14:tracePt t="5644" x="1577975" y="1658938"/>
          <p14:tracePt t="5652" x="1633538" y="1682750"/>
          <p14:tracePt t="5660" x="1698625" y="1698625"/>
          <p14:tracePt t="5668" x="1754188" y="1714500"/>
          <p14:tracePt t="5676" x="1809750" y="1730375"/>
          <p14:tracePt t="5684" x="1857375" y="1746250"/>
          <p14:tracePt t="5692" x="1905000" y="1754188"/>
          <p14:tracePt t="5700" x="1936750" y="1770063"/>
          <p14:tracePt t="5708" x="1976438" y="1793875"/>
          <p14:tracePt t="5716" x="2008188" y="1809750"/>
          <p14:tracePt t="5724" x="2049463" y="1817688"/>
          <p14:tracePt t="5732" x="2073275" y="1825625"/>
          <p14:tracePt t="5740" x="2112963" y="1841500"/>
          <p14:tracePt t="5748" x="2144713" y="1857375"/>
          <p14:tracePt t="5756" x="2184400" y="1873250"/>
          <p14:tracePt t="5764" x="2216150" y="1881188"/>
          <p14:tracePt t="5772" x="2247900" y="1890713"/>
          <p14:tracePt t="5780" x="2279650" y="1898650"/>
          <p14:tracePt t="5788" x="2311400" y="1914525"/>
          <p14:tracePt t="5796" x="2343150" y="1922463"/>
          <p14:tracePt t="5804" x="2392363" y="1930400"/>
          <p14:tracePt t="5812" x="2416175" y="1938338"/>
          <p14:tracePt t="5820" x="2439988" y="1938338"/>
          <p14:tracePt t="5828" x="2455863" y="1938338"/>
          <p14:tracePt t="5836" x="2471738" y="1938338"/>
          <p14:tracePt t="5844" x="2487613" y="1938338"/>
          <p14:tracePt t="5852" x="2503488" y="1946275"/>
          <p14:tracePt t="5860" x="2519363" y="1946275"/>
          <p14:tracePt t="5868" x="2535238" y="1954213"/>
          <p14:tracePt t="5876" x="2559050" y="1962150"/>
          <p14:tracePt t="5884" x="2598738" y="1970088"/>
          <p14:tracePt t="5896" x="2630488" y="1985963"/>
          <p14:tracePt t="5900" x="2670175" y="2009775"/>
          <p14:tracePt t="5908" x="2709863" y="2025650"/>
          <p14:tracePt t="5916" x="2767013" y="2041525"/>
          <p14:tracePt t="5924" x="2798763" y="2057400"/>
          <p14:tracePt t="5932" x="2838450" y="2065338"/>
          <p14:tracePt t="5940" x="2870200" y="2073275"/>
          <p14:tracePt t="5948" x="2909888" y="2097088"/>
          <p14:tracePt t="5956" x="2941638" y="2105025"/>
          <p14:tracePt t="5964" x="2965450" y="2112963"/>
          <p14:tracePt t="5972" x="2989263" y="2120900"/>
          <p14:tracePt t="5980" x="3013075" y="2120900"/>
          <p14:tracePt t="5988" x="3028950" y="2128838"/>
          <p14:tracePt t="5995" x="3052763" y="2128838"/>
          <p14:tracePt t="6012" x="3060700" y="2128838"/>
          <p14:tracePt t="6020" x="3068638" y="2128838"/>
          <p14:tracePt t="6036" x="3076575" y="2128838"/>
          <p14:tracePt t="6044" x="3076575" y="2136775"/>
          <p14:tracePt t="6164" x="3084513" y="2136775"/>
          <p14:tracePt t="6212" x="3084513" y="2128838"/>
          <p14:tracePt t="6252" x="3084513" y="2120900"/>
          <p14:tracePt t="6260" x="3076575" y="2120900"/>
          <p14:tracePt t="6268" x="3068638" y="2112963"/>
          <p14:tracePt t="6276" x="3060700" y="2112963"/>
          <p14:tracePt t="6284" x="3052763" y="2112963"/>
          <p14:tracePt t="6292" x="3044825" y="2097088"/>
          <p14:tracePt t="6300" x="3021013" y="2057400"/>
          <p14:tracePt t="6308" x="3005138" y="2009775"/>
          <p14:tracePt t="7980" x="2997200" y="2009775"/>
          <p14:tracePt t="9396" x="2981325" y="1985963"/>
          <p14:tracePt t="9404" x="2941638" y="1938338"/>
          <p14:tracePt t="9412" x="2886075" y="1865313"/>
          <p14:tracePt t="9420" x="2814638" y="1778000"/>
          <p14:tracePt t="9428" x="2717800" y="1698625"/>
          <p14:tracePt t="9436" x="2630488" y="1643063"/>
          <p14:tracePt t="9444" x="2566988" y="1595438"/>
          <p14:tracePt t="9452" x="2487613" y="1563688"/>
          <p14:tracePt t="9460" x="2416175" y="1530350"/>
          <p14:tracePt t="9468" x="2374900" y="1530350"/>
          <p14:tracePt t="9477" x="2343150" y="1514475"/>
          <p14:tracePt t="9484" x="2335213" y="1506538"/>
          <p14:tracePt t="9684" x="2327275" y="1506538"/>
          <p14:tracePt t="9692" x="2311400" y="1506538"/>
          <p14:tracePt t="9700" x="2303463" y="1522413"/>
          <p14:tracePt t="9708" x="2303463" y="1555750"/>
          <p14:tracePt t="9716" x="2303463" y="1619250"/>
          <p14:tracePt t="9724" x="2327275" y="1706563"/>
          <p14:tracePt t="9732" x="2351088" y="1785938"/>
          <p14:tracePt t="9741" x="2384425" y="1865313"/>
          <p14:tracePt t="9748" x="2432050" y="1938338"/>
          <p14:tracePt t="9756" x="2463800" y="2017713"/>
          <p14:tracePt t="9764" x="2519363" y="2089150"/>
          <p14:tracePt t="9772" x="2574925" y="2160588"/>
          <p14:tracePt t="9780" x="2622550" y="2224088"/>
          <p14:tracePt t="9788" x="2662238" y="2273300"/>
          <p14:tracePt t="9795" x="2701925" y="2312988"/>
          <p14:tracePt t="9804" x="2717800" y="2344738"/>
          <p14:tracePt t="9812" x="2741613" y="2360613"/>
          <p14:tracePt t="9820" x="2741613" y="2368550"/>
          <p14:tracePt t="9828" x="2751138" y="2376488"/>
          <p14:tracePt t="9836" x="2751138" y="2384425"/>
          <p14:tracePt t="9916" x="2751138" y="2376488"/>
          <p14:tracePt t="9924" x="2751138" y="2368550"/>
          <p14:tracePt t="9932" x="2751138" y="2360613"/>
          <p14:tracePt t="9940" x="2751138" y="2352675"/>
          <p14:tracePt t="9948" x="2751138" y="2336800"/>
          <p14:tracePt t="9964" x="2751138" y="2328863"/>
          <p14:tracePt t="9996" x="2751138" y="2320925"/>
          <p14:tracePt t="10004" x="2759075" y="2320925"/>
          <p14:tracePt t="10021" x="2767013" y="2312988"/>
          <p14:tracePt t="10028" x="2774950" y="2312988"/>
          <p14:tracePt t="10036" x="2782888" y="2312988"/>
          <p14:tracePt t="10044" x="2790825" y="2312988"/>
          <p14:tracePt t="10052" x="2806700" y="2305050"/>
          <p14:tracePt t="10076" x="2814638" y="2305050"/>
          <p14:tracePt t="10148" x="2822575" y="2305050"/>
          <p14:tracePt t="10156" x="2830513" y="2312988"/>
          <p14:tracePt t="10164" x="2854325" y="2320925"/>
          <p14:tracePt t="10172" x="2862263" y="2320925"/>
          <p14:tracePt t="10180" x="2870200" y="2320925"/>
          <p14:tracePt t="10188" x="2878138" y="2320925"/>
          <p14:tracePt t="10195" x="2901950" y="2328863"/>
          <p14:tracePt t="10204" x="2909888" y="2328863"/>
          <p14:tracePt t="10212" x="2925763" y="2328863"/>
          <p14:tracePt t="10220" x="2933700" y="2328863"/>
          <p14:tracePt t="10228" x="2949575" y="2328863"/>
          <p14:tracePt t="10236" x="2957513" y="2328863"/>
          <p14:tracePt t="10244" x="2965450" y="2328863"/>
          <p14:tracePt t="10252" x="2973388" y="2328863"/>
          <p14:tracePt t="10260" x="2981325" y="2328863"/>
          <p14:tracePt t="10268" x="2989263" y="2328863"/>
          <p14:tracePt t="10532" x="2997200" y="2328863"/>
          <p14:tracePt t="10556" x="3005138" y="2328863"/>
          <p14:tracePt t="10580" x="3021013" y="2328863"/>
          <p14:tracePt t="10596" x="3036888" y="2328863"/>
          <p14:tracePt t="10604" x="3052763" y="2328863"/>
          <p14:tracePt t="10612" x="3068638" y="2336800"/>
          <p14:tracePt t="10620" x="3092450" y="2344738"/>
          <p14:tracePt t="10629" x="3117850" y="2344738"/>
          <p14:tracePt t="10636" x="3141663" y="2344738"/>
          <p14:tracePt t="10644" x="3173413" y="2344738"/>
          <p14:tracePt t="10652" x="3205163" y="2352675"/>
          <p14:tracePt t="10659" x="3252788" y="2360613"/>
          <p14:tracePt t="10668" x="3308350" y="2360613"/>
          <p14:tracePt t="10676" x="3355975" y="2360613"/>
          <p14:tracePt t="10684" x="3419475" y="2368550"/>
          <p14:tracePt t="10692" x="3492500" y="2376488"/>
          <p14:tracePt t="10700" x="3563938" y="2376488"/>
          <p14:tracePt t="10708" x="3635375" y="2384425"/>
          <p14:tracePt t="10716" x="3722688" y="2392363"/>
          <p14:tracePt t="10724" x="3810000" y="2392363"/>
          <p14:tracePt t="10732" x="3890963" y="2400300"/>
          <p14:tracePt t="10740" x="3986213" y="2408238"/>
          <p14:tracePt t="10748" x="4073525" y="2424113"/>
          <p14:tracePt t="10756" x="4160838" y="2424113"/>
          <p14:tracePt t="10764" x="4257675" y="2432050"/>
          <p14:tracePt t="10772" x="4360863" y="2439988"/>
          <p14:tracePt t="10780" x="4440238" y="2447925"/>
          <p14:tracePt t="10788" x="4535488" y="2447925"/>
          <p14:tracePt t="10795" x="4608513" y="2447925"/>
          <p14:tracePt t="10804" x="4695825" y="2455863"/>
          <p14:tracePt t="10812" x="4759325" y="2455863"/>
          <p14:tracePt t="10820" x="4822825" y="2455863"/>
          <p14:tracePt t="10828" x="4878388" y="2455863"/>
          <p14:tracePt t="10836" x="4910138" y="2447925"/>
          <p14:tracePt t="10844" x="4943475" y="2439988"/>
          <p14:tracePt t="10852" x="4983163" y="2432050"/>
          <p14:tracePt t="10860" x="5014913" y="2424113"/>
          <p14:tracePt t="10868" x="5038725" y="2408238"/>
          <p14:tracePt t="10876" x="5062538" y="2400300"/>
          <p14:tracePt t="10884" x="5078413" y="2392363"/>
          <p14:tracePt t="10892" x="5086350" y="2376488"/>
          <p14:tracePt t="10900" x="5102225" y="2368550"/>
          <p14:tracePt t="10916" x="5110163" y="2360613"/>
          <p14:tracePt t="10924" x="5118100" y="2360613"/>
          <p14:tracePt t="10932" x="5118100" y="2352675"/>
          <p14:tracePt t="10948" x="5126038" y="2352675"/>
          <p14:tracePt t="10972" x="5133975" y="2352675"/>
          <p14:tracePt t="10996" x="5141913" y="2352675"/>
          <p14:tracePt t="11116" x="5149850" y="2352675"/>
          <p14:tracePt t="11132" x="5165725" y="2352675"/>
          <p14:tracePt t="11140" x="5173663" y="2352675"/>
          <p14:tracePt t="11148" x="5173663" y="2360613"/>
          <p14:tracePt t="11156" x="5173663" y="2368550"/>
          <p14:tracePt t="11164" x="5181600" y="2376488"/>
          <p14:tracePt t="11172" x="5189538" y="2376488"/>
          <p14:tracePt t="11268" x="5197475" y="2376488"/>
          <p14:tracePt t="11340" x="5205413" y="2376488"/>
          <p14:tracePt t="11964" x="5213350" y="2376488"/>
          <p14:tracePt t="11980" x="5229225" y="2384425"/>
          <p14:tracePt t="11988" x="5237163" y="2384425"/>
          <p14:tracePt t="11996" x="5253038" y="2384425"/>
          <p14:tracePt t="12012" x="5260975" y="2384425"/>
          <p14:tracePt t="12036" x="5268913" y="2384425"/>
          <p14:tracePt t="12052" x="5276850" y="2384425"/>
          <p14:tracePt t="12060" x="5284788" y="2384425"/>
          <p14:tracePt t="12068" x="5300663" y="2384425"/>
          <p14:tracePt t="12076" x="5310188" y="2384425"/>
          <p14:tracePt t="12084" x="5318125" y="2376488"/>
          <p14:tracePt t="12092" x="5341938" y="2376488"/>
          <p14:tracePt t="12100" x="5357813" y="2368550"/>
          <p14:tracePt t="12108" x="5381625" y="2360613"/>
          <p14:tracePt t="12116" x="5397500" y="2352675"/>
          <p14:tracePt t="12124" x="5421313" y="2336800"/>
          <p14:tracePt t="12132" x="5437188" y="2336800"/>
          <p14:tracePt t="12140" x="5468938" y="2320925"/>
          <p14:tracePt t="12148" x="5484813" y="2312988"/>
          <p14:tracePt t="12156" x="5508625" y="2305050"/>
          <p14:tracePt t="12164" x="5532438" y="2297113"/>
          <p14:tracePt t="12172" x="5548313" y="2289175"/>
          <p14:tracePt t="12180" x="5572125" y="2289175"/>
          <p14:tracePt t="12188" x="5588000" y="2289175"/>
          <p14:tracePt t="12196" x="5611813" y="2289175"/>
          <p14:tracePt t="12204" x="5627688" y="2289175"/>
          <p14:tracePt t="12212" x="5643563" y="2289175"/>
          <p14:tracePt t="12220" x="5659438" y="2289175"/>
          <p14:tracePt t="12228" x="5676900" y="2289175"/>
          <p14:tracePt t="12236" x="5700713" y="2289175"/>
          <p14:tracePt t="12244" x="5716588" y="2289175"/>
          <p14:tracePt t="12251" x="5740400" y="2289175"/>
          <p14:tracePt t="12260" x="5772150" y="2305050"/>
          <p14:tracePt t="12268" x="5803900" y="2312988"/>
          <p14:tracePt t="12276" x="5835650" y="2312988"/>
          <p14:tracePt t="12284" x="5891213" y="2328863"/>
          <p14:tracePt t="12292" x="5938838" y="2336800"/>
          <p14:tracePt t="12300" x="5994400" y="2344738"/>
          <p14:tracePt t="12308" x="6051550" y="2360613"/>
          <p14:tracePt t="12316" x="6099175" y="2368550"/>
          <p14:tracePt t="12324" x="6146800" y="2376488"/>
          <p14:tracePt t="12332" x="6202363" y="2376488"/>
          <p14:tracePt t="12340" x="6249988" y="2384425"/>
          <p14:tracePt t="12348" x="6289675" y="2384425"/>
          <p14:tracePt t="12356" x="6345238" y="2384425"/>
          <p14:tracePt t="12364" x="6384925" y="2384425"/>
          <p14:tracePt t="12372" x="6418263" y="2384425"/>
          <p14:tracePt t="12380" x="6465888" y="2384425"/>
          <p14:tracePt t="12388" x="6497638" y="2384425"/>
          <p14:tracePt t="12396" x="6529388" y="2384425"/>
          <p14:tracePt t="12404" x="6553200" y="2384425"/>
          <p14:tracePt t="12412" x="6569075" y="2384425"/>
          <p14:tracePt t="12420" x="6584950" y="2384425"/>
          <p14:tracePt t="12428" x="6592888" y="2384425"/>
          <p14:tracePt t="12436" x="6600825" y="2376488"/>
          <p14:tracePt t="12572" x="6608763" y="2376488"/>
          <p14:tracePt t="12588" x="6608763" y="2384425"/>
          <p14:tracePt t="12596" x="6608763" y="2392363"/>
          <p14:tracePt t="12788" x="6608763" y="2400300"/>
          <p14:tracePt t="12812" x="6608763" y="2408238"/>
          <p14:tracePt t="12828" x="6608763" y="2424113"/>
          <p14:tracePt t="12844" x="6608763" y="2432050"/>
          <p14:tracePt t="12852" x="6608763" y="2439988"/>
          <p14:tracePt t="12860" x="6608763" y="2447925"/>
          <p14:tracePt t="12876" x="6608763" y="2455863"/>
          <p14:tracePt t="12884" x="6600825" y="2471738"/>
          <p14:tracePt t="12900" x="6600825" y="2479675"/>
          <p14:tracePt t="12908" x="6600825" y="2487613"/>
          <p14:tracePt t="12916" x="6592888" y="2495550"/>
          <p14:tracePt t="12924" x="6592888" y="2503488"/>
          <p14:tracePt t="12940" x="6584950" y="2503488"/>
          <p14:tracePt t="12980" x="6584950" y="2511425"/>
          <p14:tracePt t="13148" x="6584950" y="2519363"/>
          <p14:tracePt t="13156" x="6577013" y="2527300"/>
          <p14:tracePt t="13172" x="6569075" y="2535238"/>
          <p14:tracePt t="13180" x="6569075" y="2543175"/>
          <p14:tracePt t="13188" x="6561138" y="2551113"/>
          <p14:tracePt t="13195" x="6561138" y="2559050"/>
          <p14:tracePt t="13204" x="6545263" y="2576513"/>
          <p14:tracePt t="13220" x="6537325" y="2584450"/>
          <p14:tracePt t="13229" x="6529388" y="2600325"/>
          <p14:tracePt t="13244" x="6521450" y="2616200"/>
          <p14:tracePt t="13260" x="6521450" y="2624138"/>
          <p14:tracePt t="13268" x="6513513" y="2624138"/>
          <p14:tracePt t="13276" x="6513513" y="2632075"/>
          <p14:tracePt t="13332" x="6505575" y="2632075"/>
          <p14:tracePt t="13468" x="6505575" y="2640013"/>
          <p14:tracePt t="13492" x="6505575" y="2647950"/>
          <p14:tracePt t="13500" x="6505575" y="2655888"/>
          <p14:tracePt t="13508" x="6497638" y="2663825"/>
          <p14:tracePt t="13524" x="6489700" y="2663825"/>
          <p14:tracePt t="13532" x="6489700" y="2671763"/>
          <p14:tracePt t="13548" x="6489700" y="2679700"/>
          <p14:tracePt t="13580" x="6489700" y="2695575"/>
          <p14:tracePt t="13596" x="6481763" y="2695575"/>
          <p14:tracePt t="13611" x="6481763" y="2703513"/>
          <p14:tracePt t="13789" x="6481763" y="2711450"/>
          <p14:tracePt t="13796" x="6481763" y="2719388"/>
          <p14:tracePt t="13811" x="6481763" y="2727325"/>
          <p14:tracePt t="13828" x="6473825" y="2735263"/>
          <p14:tracePt t="13844" x="6473825" y="2743200"/>
          <p14:tracePt t="13868" x="6473825" y="2751138"/>
          <p14:tracePt t="13892" x="6465888" y="2751138"/>
          <p14:tracePt t="14156" x="6465888" y="2759075"/>
          <p14:tracePt t="14172" x="6465888" y="2767013"/>
          <p14:tracePt t="14188" x="6457950" y="2774950"/>
          <p14:tracePt t="14196" x="6457950" y="2782888"/>
          <p14:tracePt t="14403" x="6457950" y="2790825"/>
          <p14:tracePt t="14411" x="6450013" y="2798763"/>
          <p14:tracePt t="14428" x="6450013" y="2814638"/>
          <p14:tracePt t="14436" x="6442075" y="2822575"/>
          <p14:tracePt t="14444" x="6442075" y="2830513"/>
          <p14:tracePt t="14452" x="6434138" y="2830513"/>
          <p14:tracePt t="14460" x="6434138" y="2838450"/>
          <p14:tracePt t="14484" x="6426200" y="2846388"/>
          <p14:tracePt t="14844" x="6426200" y="2862263"/>
          <p14:tracePt t="14852" x="6426200" y="2870200"/>
          <p14:tracePt t="14868" x="6426200" y="2878138"/>
          <p14:tracePt t="14876" x="6426200" y="2886075"/>
          <p14:tracePt t="14884" x="6426200" y="2894013"/>
          <p14:tracePt t="15084" x="6426200" y="2901950"/>
          <p14:tracePt t="15092" x="6426200" y="2909888"/>
          <p14:tracePt t="15100" x="6434138" y="2927350"/>
          <p14:tracePt t="15108" x="6434138" y="2935288"/>
          <p14:tracePt t="15116" x="6434138" y="2943225"/>
          <p14:tracePt t="15123" x="6434138" y="2959100"/>
          <p14:tracePt t="15131" x="6434138" y="2967038"/>
          <p14:tracePt t="15147" x="6442075" y="2974975"/>
          <p14:tracePt t="15340" x="6442075" y="2982913"/>
          <p14:tracePt t="15348" x="6442075" y="2990850"/>
          <p14:tracePt t="15364" x="6442075" y="2998788"/>
          <p14:tracePt t="15372" x="6442075" y="3006725"/>
          <p14:tracePt t="15388" x="6442075" y="3014663"/>
          <p14:tracePt t="15796" x="6434138" y="3014663"/>
          <p14:tracePt t="15804" x="6434138" y="3006725"/>
          <p14:tracePt t="15932" x="6434138" y="3014663"/>
          <p14:tracePt t="15940" x="6426200" y="3014663"/>
          <p14:tracePt t="15947" x="6426200" y="3022600"/>
          <p14:tracePt t="15956" x="6426200" y="3030538"/>
          <p14:tracePt t="15964" x="6426200" y="3038475"/>
          <p14:tracePt t="15995" x="6426200" y="3046413"/>
          <p14:tracePt t="16052" x="6418263" y="3030538"/>
          <p14:tracePt t="16068" x="6418263" y="3022600"/>
          <p14:tracePt t="16076" x="6418263" y="3014663"/>
          <p14:tracePt t="16084" x="6410325" y="3006725"/>
          <p14:tracePt t="16100" x="6402388" y="3006725"/>
          <p14:tracePt t="16164" x="6392863" y="3006725"/>
          <p14:tracePt t="16172" x="6392863" y="3014663"/>
          <p14:tracePt t="16180" x="6392863" y="3022600"/>
          <p14:tracePt t="16188" x="6392863" y="3030538"/>
          <p14:tracePt t="16196" x="6392863" y="3038475"/>
          <p14:tracePt t="16204" x="6392863" y="3054350"/>
          <p14:tracePt t="16212" x="6392863" y="3062288"/>
          <p14:tracePt t="16220" x="6392863" y="3070225"/>
          <p14:tracePt t="16308" x="6384925" y="3062288"/>
          <p14:tracePt t="16324" x="6376988" y="3054350"/>
          <p14:tracePt t="16348" x="6376988" y="3046413"/>
          <p14:tracePt t="16420" x="6376988" y="3054350"/>
          <p14:tracePt t="16428" x="6376988" y="3062288"/>
          <p14:tracePt t="16436" x="6376988" y="3070225"/>
          <p14:tracePt t="16444" x="6376988" y="3078163"/>
          <p14:tracePt t="16452" x="6376988" y="3086100"/>
          <p14:tracePt t="16853" x="6376988" y="3094038"/>
          <p14:tracePt t="17636" x="6376988" y="3086100"/>
          <p14:tracePt t="17644" x="6369050" y="3086100"/>
          <p14:tracePt t="17660" x="6361113" y="3078163"/>
          <p14:tracePt t="59693" x="6353175" y="3070225"/>
          <p14:tracePt t="59699" x="6345238" y="3070225"/>
          <p14:tracePt t="59707" x="6345238" y="3054350"/>
          <p14:tracePt t="59715" x="6337300" y="3054350"/>
          <p14:tracePt t="59723" x="6337300" y="3046413"/>
          <p14:tracePt t="59731" x="6329363" y="3038475"/>
          <p14:tracePt t="59747" x="6329363" y="3030538"/>
          <p14:tracePt t="59932" x="6321425" y="3030538"/>
          <p14:tracePt t="59939" x="6289675" y="3062288"/>
          <p14:tracePt t="59947" x="6257925" y="3117850"/>
          <p14:tracePt t="59955" x="6234113" y="3157538"/>
          <p14:tracePt t="59963" x="6234113" y="3189288"/>
          <p14:tracePt t="59971" x="6226175" y="3205163"/>
          <p14:tracePt t="59979" x="6226175" y="3221038"/>
          <p14:tracePt t="59987" x="6226175" y="3236913"/>
          <p14:tracePt t="59995" x="6234113" y="3252788"/>
          <p14:tracePt t="60011" x="6234113" y="3262313"/>
          <p14:tracePt t="60027" x="6226175" y="3262313"/>
          <p14:tracePt t="60035" x="6210300" y="3262313"/>
          <p14:tracePt t="60044" x="6178550" y="3244850"/>
          <p14:tracePt t="60052" x="6154738" y="3221038"/>
          <p14:tracePt t="60059" x="6107113" y="3189288"/>
          <p14:tracePt t="60068" x="6059488" y="3149600"/>
          <p14:tracePt t="60075" x="5986463" y="3086100"/>
          <p14:tracePt t="60084" x="5907088" y="3038475"/>
          <p14:tracePt t="60091" x="5827713" y="2951163"/>
          <p14:tracePt t="60099" x="5732463" y="2870200"/>
          <p14:tracePt t="60107" x="5635625" y="2790825"/>
          <p14:tracePt t="60115" x="5556250" y="2719388"/>
          <p14:tracePt t="60123" x="5453063" y="2655888"/>
          <p14:tracePt t="60131" x="5349875" y="2600325"/>
          <p14:tracePt t="60139" x="5253038" y="2566988"/>
          <p14:tracePt t="60147" x="5157788" y="2535238"/>
          <p14:tracePt t="60155" x="5070475" y="2535238"/>
          <p14:tracePt t="60163" x="5030788" y="2535238"/>
          <p14:tracePt t="60171" x="4967288" y="2559050"/>
          <p14:tracePt t="60179" x="4910138" y="2584450"/>
          <p14:tracePt t="60187" x="4854575" y="2608263"/>
          <p14:tracePt t="60195" x="4783138" y="2632075"/>
          <p14:tracePt t="60203" x="4703763" y="2632075"/>
          <p14:tracePt t="60211" x="4624388" y="2632075"/>
          <p14:tracePt t="60219" x="4543425" y="2632075"/>
          <p14:tracePt t="60227" x="4471988" y="2632075"/>
          <p14:tracePt t="60235" x="4408488" y="2647950"/>
          <p14:tracePt t="60243" x="4352925" y="2671763"/>
          <p14:tracePt t="60251" x="4313238" y="2687638"/>
          <p14:tracePt t="60260" x="4297363" y="2703513"/>
          <p14:tracePt t="60267" x="4289425" y="2719388"/>
          <p14:tracePt t="60283" x="4289425" y="2727325"/>
          <p14:tracePt t="60339" x="4297363" y="2727325"/>
          <p14:tracePt t="60347" x="4313238" y="2727325"/>
          <p14:tracePt t="60355" x="4344988" y="2727325"/>
          <p14:tracePt t="60363" x="4376738" y="2719388"/>
          <p14:tracePt t="60371" x="4408488" y="2711450"/>
          <p14:tracePt t="60379" x="4440238" y="2695575"/>
          <p14:tracePt t="60387" x="4456113" y="2695575"/>
          <p14:tracePt t="60395" x="4456113" y="2687638"/>
          <p14:tracePt t="60499" x="4456113" y="2679700"/>
          <p14:tracePt t="61036" x="4464050" y="2679700"/>
          <p14:tracePt t="61051" x="4479925" y="2679700"/>
          <p14:tracePt t="61059" x="4495800" y="2679700"/>
          <p14:tracePt t="61068" x="4503738" y="2679700"/>
          <p14:tracePt t="61076" x="4535488" y="2695575"/>
          <p14:tracePt t="61084" x="4576763" y="2711450"/>
          <p14:tracePt t="61091" x="4592638" y="2719388"/>
          <p14:tracePt t="61100" x="4600575" y="2743200"/>
          <p14:tracePt t="61107" x="4600575" y="2767013"/>
          <p14:tracePt t="61116" x="4600575" y="2806700"/>
          <p14:tracePt t="61123" x="4584700" y="2862263"/>
          <p14:tracePt t="61131" x="4567238" y="2894013"/>
          <p14:tracePt t="61139" x="4551363" y="2935288"/>
          <p14:tracePt t="61147" x="4551363" y="2959100"/>
          <p14:tracePt t="61155" x="4543425" y="2982913"/>
          <p14:tracePt t="61163" x="4535488" y="2998788"/>
          <p14:tracePt t="61171" x="4527550" y="3014663"/>
          <p14:tracePt t="61179" x="4503738" y="3030538"/>
          <p14:tracePt t="61187" x="4487863" y="3030538"/>
          <p14:tracePt t="61195" x="4471988" y="3038475"/>
          <p14:tracePt t="61203" x="4456113" y="3054350"/>
          <p14:tracePt t="61211" x="4440238" y="3054350"/>
          <p14:tracePt t="61219" x="4424363" y="3054350"/>
          <p14:tracePt t="61227" x="4416425" y="3054350"/>
          <p14:tracePt t="61235" x="4400550" y="3054350"/>
          <p14:tracePt t="61243" x="4392613" y="3054350"/>
          <p14:tracePt t="61251" x="4384675" y="3054350"/>
          <p14:tracePt t="61275" x="4376738" y="3054350"/>
          <p14:tracePt t="61299" x="4376738" y="3062288"/>
          <p14:tracePt t="61315" x="4376738" y="3078163"/>
          <p14:tracePt t="61331" x="4368800" y="3086100"/>
          <p14:tracePt t="61339" x="4352925" y="3086100"/>
          <p14:tracePt t="61363" x="4352925" y="3078163"/>
          <p14:tracePt t="61371" x="4360863" y="3070225"/>
          <p14:tracePt t="61379" x="4368800" y="3062288"/>
          <p14:tracePt t="61387" x="4384675" y="3062288"/>
          <p14:tracePt t="61395" x="4400550" y="3054350"/>
          <p14:tracePt t="61403" x="4424363" y="3054350"/>
          <p14:tracePt t="61411" x="4464050" y="3046413"/>
          <p14:tracePt t="61419" x="4487863" y="3038475"/>
          <p14:tracePt t="61427" x="4511675" y="3038475"/>
          <p14:tracePt t="61435" x="4527550" y="3030538"/>
          <p14:tracePt t="61443" x="4543425" y="3030538"/>
          <p14:tracePt t="61451" x="4551363" y="3030538"/>
          <p14:tracePt t="61460" x="4567238" y="3022600"/>
          <p14:tracePt t="61467" x="4576763" y="3022600"/>
          <p14:tracePt t="61499" x="4584700" y="3022600"/>
          <p14:tracePt t="61539" x="4592638" y="3022600"/>
          <p14:tracePt t="61555" x="4592638" y="3030538"/>
          <p14:tracePt t="61571" x="4592638" y="3038475"/>
          <p14:tracePt t="61587" x="4592638" y="3046413"/>
          <p14:tracePt t="61595" x="4584700" y="3054350"/>
          <p14:tracePt t="61603" x="4576763" y="3054350"/>
          <p14:tracePt t="64747" x="4576763" y="3070225"/>
          <p14:tracePt t="64756" x="4576763" y="3086100"/>
          <p14:tracePt t="64763" x="4576763" y="3094038"/>
          <p14:tracePt t="64771" x="4576763" y="3109913"/>
          <p14:tracePt t="64787" x="4576763" y="3125788"/>
          <p14:tracePt t="64803" x="4576763" y="3133725"/>
          <p14:tracePt t="65300" x="4576763" y="3125788"/>
          <p14:tracePt t="65323" x="4576763" y="3117850"/>
          <p14:tracePt t="65387" x="4576763" y="3109913"/>
          <p14:tracePt t="65411" x="4567238" y="3101975"/>
          <p14:tracePt t="65435" x="4559300" y="3094038"/>
          <p14:tracePt t="65443" x="4559300" y="3086100"/>
          <p14:tracePt t="65459" x="4551363" y="3086100"/>
          <p14:tracePt t="65467" x="4551363" y="3078163"/>
          <p14:tracePt t="65475" x="4543425" y="3070225"/>
          <p14:tracePt t="65483" x="4543425" y="3062288"/>
          <p14:tracePt t="65491" x="4543425" y="3054350"/>
          <p14:tracePt t="65499" x="4535488" y="3054350"/>
          <p14:tracePt t="65507" x="4527550" y="3038475"/>
          <p14:tracePt t="65515" x="4527550" y="3030538"/>
          <p14:tracePt t="65523" x="4519613" y="3014663"/>
          <p14:tracePt t="65531" x="4511675" y="3006725"/>
          <p14:tracePt t="65539" x="4503738" y="2998788"/>
          <p14:tracePt t="65547" x="4495800" y="2982913"/>
          <p14:tracePt t="65563" x="4495800" y="2974975"/>
          <p14:tracePt t="65571" x="4479925" y="2967038"/>
          <p14:tracePt t="65579" x="4479925" y="2959100"/>
          <p14:tracePt t="65587" x="4471988" y="2959100"/>
          <p14:tracePt t="65603" x="4471988" y="2951163"/>
          <p14:tracePt t="65619" x="4464050" y="2951163"/>
          <p14:tracePt t="65635" x="4456113" y="2951163"/>
          <p14:tracePt t="65643" x="4448175" y="2951163"/>
          <p14:tracePt t="65651" x="4448175" y="2943225"/>
          <p14:tracePt t="65667" x="4440238" y="2943225"/>
          <p14:tracePt t="65763" x="4424363" y="2943225"/>
          <p14:tracePt t="65907" x="4416425" y="2943225"/>
          <p14:tracePt t="65915" x="4416425" y="2951163"/>
          <p14:tracePt t="65939" x="4408488" y="2951163"/>
          <p14:tracePt t="65955" x="4408488" y="2959100"/>
          <p14:tracePt t="65971" x="4408488" y="2967038"/>
          <p14:tracePt t="65979" x="4400550" y="2967038"/>
          <p14:tracePt t="65987" x="4400550" y="2974975"/>
          <p14:tracePt t="65995" x="4392613" y="2974975"/>
          <p14:tracePt t="66003" x="4392613" y="2982913"/>
          <p14:tracePt t="66027" x="4384675" y="2990850"/>
          <p14:tracePt t="66036" x="4384675" y="2998788"/>
          <p14:tracePt t="66236" x="4368800" y="2998788"/>
          <p14:tracePt t="66243" x="4368800" y="3006725"/>
          <p14:tracePt t="66251" x="4360863" y="3014663"/>
          <p14:tracePt t="66267" x="4352925" y="3022600"/>
          <p14:tracePt t="66276" x="4344988" y="3030538"/>
          <p14:tracePt t="66283" x="4337050" y="3038475"/>
          <p14:tracePt t="66291" x="4329113" y="3046413"/>
          <p14:tracePt t="66299" x="4321175" y="3054350"/>
          <p14:tracePt t="66307" x="4313238" y="3070225"/>
          <p14:tracePt t="66331" x="4305300" y="3070225"/>
          <p14:tracePt t="67019" x="4305300" y="3078163"/>
          <p14:tracePt t="67035" x="4305300" y="3086100"/>
          <p14:tracePt t="67059" x="4305300" y="3094038"/>
          <p14:tracePt t="67067" x="4305300" y="3101975"/>
          <p14:tracePt t="67299" x="4305300" y="3109913"/>
          <p14:tracePt t="67307" x="4313238" y="3109913"/>
          <p14:tracePt t="67315" x="4321175" y="3117850"/>
          <p14:tracePt t="67331" x="4329113" y="3125788"/>
          <p14:tracePt t="67339" x="4329113" y="3133725"/>
          <p14:tracePt t="67347" x="4337050" y="3133725"/>
          <p14:tracePt t="67355" x="4344988" y="3133725"/>
          <p14:tracePt t="67363" x="4352925" y="3133725"/>
          <p14:tracePt t="67371" x="4368800" y="3133725"/>
          <p14:tracePt t="67379" x="4384675" y="3133725"/>
          <p14:tracePt t="67387" x="4392613" y="3133725"/>
          <p14:tracePt t="67395" x="4400550" y="3133725"/>
          <p14:tracePt t="67403" x="4416425" y="3133725"/>
          <p14:tracePt t="67411" x="4432300" y="3133725"/>
          <p14:tracePt t="67419" x="4440238" y="3125788"/>
          <p14:tracePt t="67428" x="4456113" y="3117850"/>
          <p14:tracePt t="67435" x="4479925" y="3109913"/>
          <p14:tracePt t="67443" x="4503738" y="3101975"/>
          <p14:tracePt t="67451" x="4519613" y="3086100"/>
          <p14:tracePt t="67459" x="4535488" y="3078163"/>
          <p14:tracePt t="67467" x="4551363" y="3070225"/>
          <p14:tracePt t="67476" x="4559300" y="3062288"/>
          <p14:tracePt t="67483" x="4567238" y="3054350"/>
          <p14:tracePt t="67491" x="4584700" y="3046413"/>
          <p14:tracePt t="67515" x="4592638" y="3038475"/>
          <p14:tracePt t="67860" x="4600575" y="3038475"/>
          <p14:tracePt t="67875" x="4608513" y="3038475"/>
          <p14:tracePt t="67899" x="4616450" y="3038475"/>
          <p14:tracePt t="67923" x="4624388" y="3038475"/>
          <p14:tracePt t="67931" x="4624388" y="3030538"/>
          <p14:tracePt t="67947" x="4632325" y="3030538"/>
          <p14:tracePt t="67963" x="4640263" y="3022600"/>
          <p14:tracePt t="67971" x="4648200" y="3022600"/>
          <p14:tracePt t="67979" x="4648200" y="3014663"/>
          <p14:tracePt t="67995" x="4656138" y="3014663"/>
          <p14:tracePt t="68011" x="4664075" y="3006725"/>
          <p14:tracePt t="68027" x="4672013" y="3006725"/>
          <p14:tracePt t="68499" x="4679950" y="3006725"/>
          <p14:tracePt t="68515" x="4679950" y="3014663"/>
          <p14:tracePt t="68531" x="4679950" y="3022600"/>
          <p14:tracePt t="69963" x="4679950" y="3030538"/>
          <p14:tracePt t="69987" x="4679950" y="3038475"/>
          <p14:tracePt t="70027" x="4687888" y="3038475"/>
          <p14:tracePt t="72003" x="4687888" y="3022600"/>
          <p14:tracePt t="72019" x="4687888" y="3014663"/>
          <p14:tracePt t="72027" x="4679950" y="2990850"/>
          <p14:tracePt t="72035" x="4672013" y="2982913"/>
          <p14:tracePt t="72043" x="4656138" y="2974975"/>
          <p14:tracePt t="72051" x="4648200" y="2959100"/>
          <p14:tracePt t="72060" x="4632325" y="2951163"/>
          <p14:tracePt t="72067" x="4624388" y="2935288"/>
          <p14:tracePt t="72076" x="4608513" y="2935288"/>
          <p14:tracePt t="72083" x="4600575" y="2927350"/>
          <p14:tracePt t="72099" x="4592638" y="2919413"/>
          <p14:tracePt t="72107" x="4584700" y="2919413"/>
          <p14:tracePt t="72307" x="4584700" y="2901950"/>
          <p14:tracePt t="72315" x="4584700" y="2894013"/>
          <p14:tracePt t="72323" x="4576763" y="2886075"/>
          <p14:tracePt t="72331" x="4567238" y="2878138"/>
          <p14:tracePt t="72339" x="4567238" y="2870200"/>
          <p14:tracePt t="72347" x="4559300" y="2854325"/>
          <p14:tracePt t="72355" x="4551363" y="2846388"/>
          <p14:tracePt t="72363" x="4535488" y="2830513"/>
          <p14:tracePt t="72371" x="4519613" y="2814638"/>
          <p14:tracePt t="72379" x="4487863" y="2790825"/>
          <p14:tracePt t="72387" x="4464050" y="2774950"/>
          <p14:tracePt t="72396" x="4432300" y="2759075"/>
          <p14:tracePt t="72403" x="4400550" y="2743200"/>
          <p14:tracePt t="72412" x="4360863" y="2727325"/>
          <p14:tracePt t="72419" x="4321175" y="2711450"/>
          <p14:tracePt t="72428" x="4273550" y="2695575"/>
          <p14:tracePt t="72435" x="4217988" y="2679700"/>
          <p14:tracePt t="72443" x="4160838" y="2671763"/>
          <p14:tracePt t="72451" x="4097338" y="2663825"/>
          <p14:tracePt t="72459" x="4041775" y="2655888"/>
          <p14:tracePt t="72467" x="3994150" y="2640013"/>
          <p14:tracePt t="72476" x="3946525" y="2624138"/>
          <p14:tracePt t="72483" x="3890963" y="2608263"/>
          <p14:tracePt t="72491" x="3859213" y="2600325"/>
          <p14:tracePt t="72499" x="3817938" y="2576513"/>
          <p14:tracePt t="72507" x="3802063" y="2566988"/>
          <p14:tracePt t="72515" x="3778250" y="2551113"/>
          <p14:tracePt t="72523" x="3762375" y="2551113"/>
          <p14:tracePt t="72531" x="3738563" y="2535238"/>
          <p14:tracePt t="72539" x="3730625" y="2519363"/>
          <p14:tracePt t="72547" x="3722688" y="2503488"/>
          <p14:tracePt t="72555" x="3714750" y="2487613"/>
          <p14:tracePt t="72563" x="3698875" y="2471738"/>
          <p14:tracePt t="72571" x="3698875" y="2455863"/>
          <p14:tracePt t="72579" x="3683000" y="2439988"/>
          <p14:tracePt t="72587" x="3675063" y="2424113"/>
          <p14:tracePt t="72595" x="3667125" y="2408238"/>
          <p14:tracePt t="72603" x="3659188" y="2392363"/>
          <p14:tracePt t="72611" x="3659188" y="2384425"/>
          <p14:tracePt t="72619" x="3651250" y="2360613"/>
          <p14:tracePt t="72627" x="3651250" y="2344738"/>
          <p14:tracePt t="72635" x="3651250" y="2336800"/>
          <p14:tracePt t="72643" x="3643313" y="2320925"/>
          <p14:tracePt t="72651" x="3643313" y="2305050"/>
          <p14:tracePt t="72660" x="3643313" y="2297113"/>
          <p14:tracePt t="72667" x="3643313" y="2281238"/>
          <p14:tracePt t="72676" x="3643313" y="2273300"/>
          <p14:tracePt t="72683" x="3643313" y="2257425"/>
          <p14:tracePt t="72691" x="3643313" y="2249488"/>
          <p14:tracePt t="72699" x="3643313" y="2241550"/>
          <p14:tracePt t="72707" x="3651250" y="2224088"/>
          <p14:tracePt t="72715" x="3659188" y="2224088"/>
          <p14:tracePt t="72724" x="3659188" y="2200275"/>
          <p14:tracePt t="72731" x="3667125" y="2200275"/>
          <p14:tracePt t="72740" x="3675063" y="2192338"/>
          <p14:tracePt t="72747" x="3683000" y="2192338"/>
          <p14:tracePt t="72756" x="3690938" y="2184400"/>
          <p14:tracePt t="72763" x="3698875" y="2176463"/>
          <p14:tracePt t="72771" x="3706813" y="2176463"/>
          <p14:tracePt t="72779" x="3714750" y="2176463"/>
          <p14:tracePt t="72787" x="3730625" y="2160588"/>
          <p14:tracePt t="72795" x="3738563" y="2160588"/>
          <p14:tracePt t="72803" x="3754438" y="2160588"/>
          <p14:tracePt t="72811" x="3762375" y="2152650"/>
          <p14:tracePt t="72819" x="3778250" y="2144713"/>
          <p14:tracePt t="72827" x="3786188" y="2144713"/>
          <p14:tracePt t="72835" x="3794125" y="2144713"/>
          <p14:tracePt t="72843" x="3802063" y="2136775"/>
          <p14:tracePt t="72859" x="3810000" y="2136775"/>
          <p14:tracePt t="73011" x="3817938" y="2136775"/>
          <p14:tracePt t="73019" x="3825875" y="2160588"/>
          <p14:tracePt t="73027" x="3851275" y="2184400"/>
          <p14:tracePt t="73036" x="3875088" y="2208213"/>
          <p14:tracePt t="73043" x="3914775" y="2233613"/>
          <p14:tracePt t="73051" x="3954463" y="2265363"/>
          <p14:tracePt t="73059" x="4002088" y="2297113"/>
          <p14:tracePt t="73067" x="4057650" y="2320925"/>
          <p14:tracePt t="73076" x="4129088" y="2352675"/>
          <p14:tracePt t="73083" x="4184650" y="2392363"/>
          <p14:tracePt t="73091" x="4257675" y="2416175"/>
          <p14:tracePt t="73099" x="4329113" y="2447925"/>
          <p14:tracePt t="73107" x="4392613" y="2471738"/>
          <p14:tracePt t="73115" x="4456113" y="2495550"/>
          <p14:tracePt t="73123" x="4519613" y="2519363"/>
          <p14:tracePt t="73131" x="4576763" y="2543175"/>
          <p14:tracePt t="73139" x="4640263" y="2576513"/>
          <p14:tracePt t="73147" x="4711700" y="2608263"/>
          <p14:tracePt t="73155" x="4775200" y="2640013"/>
          <p14:tracePt t="73163" x="4838700" y="2663825"/>
          <p14:tracePt t="73171" x="4902200" y="2711450"/>
          <p14:tracePt t="73179" x="4975225" y="2735263"/>
          <p14:tracePt t="73187" x="5030788" y="2767013"/>
          <p14:tracePt t="73195" x="5086350" y="2790825"/>
          <p14:tracePt t="73203" x="5133975" y="2814638"/>
          <p14:tracePt t="73211" x="5189538" y="2838450"/>
          <p14:tracePt t="73219" x="5245100" y="2870200"/>
          <p14:tracePt t="73227" x="5300663" y="2886075"/>
          <p14:tracePt t="73235" x="5341938" y="2901950"/>
          <p14:tracePt t="73243" x="5397500" y="2919413"/>
          <p14:tracePt t="73251" x="5429250" y="2927350"/>
          <p14:tracePt t="73259" x="5484813" y="2935288"/>
          <p14:tracePt t="73267" x="5540375" y="2943225"/>
          <p14:tracePt t="73276" x="5580063" y="2943225"/>
          <p14:tracePt t="73283" x="5635625" y="2943225"/>
          <p14:tracePt t="73291" x="5684838" y="2943225"/>
          <p14:tracePt t="73299" x="5732463" y="2943225"/>
          <p14:tracePt t="73307" x="5764213" y="2943225"/>
          <p14:tracePt t="73315" x="5803900" y="2943225"/>
          <p14:tracePt t="73323" x="5835650" y="2943225"/>
          <p14:tracePt t="73331" x="5859463" y="2935288"/>
          <p14:tracePt t="73339" x="5875338" y="2935288"/>
          <p14:tracePt t="73347" x="5899150" y="2919413"/>
          <p14:tracePt t="73355" x="5915025" y="2919413"/>
          <p14:tracePt t="73363" x="5930900" y="2919413"/>
          <p14:tracePt t="73371" x="5938838" y="2901950"/>
          <p14:tracePt t="73379" x="5954713" y="2901950"/>
          <p14:tracePt t="73387" x="5970588" y="2894013"/>
          <p14:tracePt t="73396" x="5978525" y="2886075"/>
          <p14:tracePt t="73403" x="5986463" y="2878138"/>
          <p14:tracePt t="73411" x="6002338" y="2878138"/>
          <p14:tracePt t="73419" x="6010275" y="2870200"/>
          <p14:tracePt t="73427" x="6018213" y="2870200"/>
          <p14:tracePt t="73435" x="6018213" y="2862263"/>
          <p14:tracePt t="73444" x="6026150" y="2862263"/>
          <p14:tracePt t="73451" x="6026150" y="2854325"/>
          <p14:tracePt t="73459" x="6034088" y="2854325"/>
          <p14:tracePt t="73476" x="6043613" y="2854325"/>
          <p14:tracePt t="73499" x="6043613" y="2846388"/>
          <p14:tracePt t="73515" x="6051550" y="2846388"/>
          <p14:tracePt t="73531" x="6059488" y="2846388"/>
          <p14:tracePt t="73547" x="6075363" y="2846388"/>
          <p14:tracePt t="73563" x="6083300" y="2846388"/>
          <p14:tracePt t="73571" x="6091238" y="2838450"/>
          <p14:tracePt t="73579" x="6099175" y="2838450"/>
          <p14:tracePt t="73595" x="6107113" y="2838450"/>
          <p14:tracePt t="73611" x="6115050" y="2838450"/>
          <p14:tracePt t="73643" x="6122988" y="2838450"/>
          <p14:tracePt t="73931" x="6130925" y="2838450"/>
          <p14:tracePt t="73939" x="6138863" y="2838450"/>
          <p14:tracePt t="73947" x="6154738" y="2838450"/>
          <p14:tracePt t="73959" x="6178550" y="2838450"/>
          <p14:tracePt t="73963" x="6202363" y="2838450"/>
          <p14:tracePt t="73971" x="6226175" y="2838450"/>
          <p14:tracePt t="73979" x="6257925" y="2838450"/>
          <p14:tracePt t="73987" x="6289675" y="2838450"/>
          <p14:tracePt t="73995" x="6313488" y="2838450"/>
          <p14:tracePt t="74003" x="6337300" y="2838450"/>
          <p14:tracePt t="74011" x="6361113" y="2838450"/>
          <p14:tracePt t="74019" x="6369050" y="2838450"/>
          <p14:tracePt t="74027" x="6384925" y="2838450"/>
          <p14:tracePt t="74163" x="6392863" y="2838450"/>
          <p14:tracePt t="74179" x="6402388" y="2838450"/>
          <p14:tracePt t="74187" x="6410325" y="2838450"/>
          <p14:tracePt t="74684" x="6410325" y="2830513"/>
          <p14:tracePt t="74691" x="6410325" y="2814638"/>
          <p14:tracePt t="74699" x="6402388" y="2806700"/>
          <p14:tracePt t="74707" x="6392863" y="2798763"/>
          <p14:tracePt t="74715" x="6384925" y="2798763"/>
          <p14:tracePt t="74723" x="6376988" y="2798763"/>
          <p14:tracePt t="74731" x="6369050" y="2790825"/>
          <p14:tracePt t="74771" x="6369050" y="2782888"/>
          <p14:tracePt t="145435" x="6345238" y="2767013"/>
          <p14:tracePt t="145442" x="6281738" y="2711450"/>
          <p14:tracePt t="145450" x="6186488" y="2616200"/>
          <p14:tracePt t="145458" x="6091238" y="2527300"/>
          <p14:tracePt t="145466" x="5994400" y="2432050"/>
          <p14:tracePt t="145475" x="5907088" y="2368550"/>
          <p14:tracePt t="145482" x="5851525" y="2312988"/>
          <p14:tracePt t="145491" x="5795963" y="2273300"/>
          <p14:tracePt t="145499" x="5748338" y="2241550"/>
          <p14:tracePt t="145506" x="5708650" y="2216150"/>
          <p14:tracePt t="145514" x="5667375" y="2192338"/>
          <p14:tracePt t="145522" x="5651500" y="2184400"/>
          <p14:tracePt t="145530" x="5619750" y="2168525"/>
          <p14:tracePt t="145538" x="5603875" y="2160588"/>
          <p14:tracePt t="145546" x="5595938" y="2160588"/>
          <p14:tracePt t="145570" x="5564188" y="2168525"/>
          <p14:tracePt t="145578" x="5524500" y="2192338"/>
          <p14:tracePt t="145586" x="5468938" y="2208213"/>
          <p14:tracePt t="145594" x="5405438" y="2224088"/>
          <p14:tracePt t="145602" x="5292725" y="2241550"/>
          <p14:tracePt t="145610" x="5149850" y="2257425"/>
          <p14:tracePt t="145618" x="4926013" y="2257425"/>
          <p14:tracePt t="145626" x="4687888" y="2257425"/>
          <p14:tracePt t="145634" x="4487863" y="2176463"/>
          <p14:tracePt t="145642" x="4281488" y="2105025"/>
          <p14:tracePt t="145650" x="4129088" y="2049463"/>
          <p14:tracePt t="145658" x="4017963" y="2009775"/>
          <p14:tracePt t="145666" x="3930650" y="1978025"/>
          <p14:tracePt t="145674" x="3843338" y="1954213"/>
          <p14:tracePt t="145682" x="3762375" y="1930400"/>
          <p14:tracePt t="145690" x="3675063" y="1930400"/>
          <p14:tracePt t="145698" x="3603625" y="1922463"/>
          <p14:tracePt t="145706" x="3563938" y="1922463"/>
          <p14:tracePt t="145803" x="3548063" y="1922463"/>
          <p14:tracePt t="145810" x="3500438" y="1938338"/>
          <p14:tracePt t="145819" x="3419475" y="1962150"/>
          <p14:tracePt t="145826" x="3332163" y="1993900"/>
          <p14:tracePt t="145834" x="3260725" y="2025650"/>
          <p14:tracePt t="145842" x="3189288" y="2049463"/>
          <p14:tracePt t="145850" x="3125788" y="2065338"/>
          <p14:tracePt t="145858" x="3052763" y="2089150"/>
          <p14:tracePt t="145866" x="2997200" y="2112963"/>
          <p14:tracePt t="145874" x="2957513" y="2128838"/>
          <p14:tracePt t="145882" x="2909888" y="2136775"/>
          <p14:tracePt t="145890" x="2870200" y="2152650"/>
          <p14:tracePt t="145898" x="2854325" y="2168525"/>
          <p14:tracePt t="145906" x="2846388" y="2176463"/>
          <p14:tracePt t="145914" x="2838450" y="2184400"/>
          <p14:tracePt t="146011" x="2838450" y="2192338"/>
          <p14:tracePt t="146018" x="2838450" y="2200275"/>
          <p14:tracePt t="146034" x="2838450" y="2216150"/>
          <p14:tracePt t="146042" x="2862263" y="2241550"/>
          <p14:tracePt t="146050" x="2909888" y="2265363"/>
          <p14:tracePt t="146058" x="2949575" y="2305050"/>
          <p14:tracePt t="146066" x="3013075" y="2344738"/>
          <p14:tracePt t="146075" x="3092450" y="2384425"/>
          <p14:tracePt t="146082" x="3165475" y="2439988"/>
          <p14:tracePt t="146090" x="3228975" y="2479675"/>
          <p14:tracePt t="146098" x="3316288" y="2527300"/>
          <p14:tracePt t="146106" x="3403600" y="2559050"/>
          <p14:tracePt t="146140" x="3762375" y="2735263"/>
          <p14:tracePt t="146146" x="3843338" y="2774950"/>
          <p14:tracePt t="146154" x="3930650" y="2806700"/>
          <p14:tracePt t="146163" x="4002088" y="2846388"/>
          <p14:tracePt t="146170" x="4073525" y="2870200"/>
          <p14:tracePt t="146178" x="4137025" y="2894013"/>
          <p14:tracePt t="146186" x="4184650" y="2919413"/>
          <p14:tracePt t="146194" x="4233863" y="2943225"/>
          <p14:tracePt t="146202" x="4265613" y="2959100"/>
          <p14:tracePt t="146210" x="4297363" y="2967038"/>
          <p14:tracePt t="146218" x="4313238" y="2974975"/>
          <p14:tracePt t="146226" x="4321175" y="2982913"/>
          <p14:tracePt t="146242" x="4321175" y="2990850"/>
          <p14:tracePt t="146283" x="4321175" y="2998788"/>
          <p14:tracePt t="146330" x="4321175" y="3006725"/>
          <p14:tracePt t="146346" x="4305300" y="3006725"/>
          <p14:tracePt t="146378" x="4297363" y="3014663"/>
          <p14:tracePt t="146442" x="4297363" y="3022600"/>
          <p14:tracePt t="146450" x="4289425" y="3030538"/>
          <p14:tracePt t="146458" x="4289425" y="3038475"/>
          <p14:tracePt t="146474" x="4281488" y="3038475"/>
          <p14:tracePt t="156427" x="4281488" y="3046413"/>
          <p14:tracePt t="156698" x="4273550" y="3046413"/>
          <p14:tracePt t="156786" x="4273550" y="3054350"/>
          <p14:tracePt t="156794" x="4273550" y="3062288"/>
          <p14:tracePt t="156802" x="4273550" y="3078163"/>
          <p14:tracePt t="156810" x="4265613" y="3086100"/>
          <p14:tracePt t="156818" x="4265613" y="3094038"/>
          <p14:tracePt t="156826" x="4265613" y="3101975"/>
          <p14:tracePt t="156834" x="4265613" y="3117850"/>
          <p14:tracePt t="156842" x="4257675" y="3133725"/>
          <p14:tracePt t="157706" x="4257675" y="3125788"/>
          <p14:tracePt t="157714" x="4257675" y="3117850"/>
          <p14:tracePt t="157722" x="4265613" y="3117850"/>
          <p14:tracePt t="157738" x="4265613" y="3109913"/>
          <p14:tracePt t="157746" x="4273550" y="3109913"/>
          <p14:tracePt t="157762" x="4281488" y="3101975"/>
          <p14:tracePt t="157770" x="4281488" y="3094038"/>
          <p14:tracePt t="157778" x="4289425" y="3094038"/>
          <p14:tracePt t="157786" x="4297363" y="3094038"/>
          <p14:tracePt t="157802" x="4305300" y="3094038"/>
          <p14:tracePt t="157819" x="4313238" y="3086100"/>
          <p14:tracePt t="157834" x="4321175" y="3086100"/>
          <p14:tracePt t="157842" x="4329113" y="3086100"/>
          <p14:tracePt t="157858" x="4337050" y="3086100"/>
          <p14:tracePt t="157888" x="4337050" y="3078163"/>
          <p14:tracePt t="157906" x="4344988" y="3078163"/>
          <p14:tracePt t="158850" x="4360863" y="3070225"/>
          <p14:tracePt t="158858" x="4376738" y="3070225"/>
          <p14:tracePt t="158866" x="4392613" y="3070225"/>
          <p14:tracePt t="158874" x="4408488" y="3070225"/>
          <p14:tracePt t="158889" x="4432300" y="3078163"/>
          <p14:tracePt t="158890" x="4456113" y="3094038"/>
          <p14:tracePt t="158898" x="4487863" y="3109913"/>
          <p14:tracePt t="158906" x="4503738" y="3125788"/>
          <p14:tracePt t="158914" x="4527550" y="3141663"/>
          <p14:tracePt t="158922" x="4543425" y="3149600"/>
          <p14:tracePt t="158930" x="4551363" y="3157538"/>
          <p14:tracePt t="158946" x="4551363" y="3165475"/>
          <p14:tracePt t="158955" x="4543425" y="3165475"/>
          <p14:tracePt t="158962" x="4519613" y="3173413"/>
          <p14:tracePt t="158970" x="4511675" y="3181350"/>
          <p14:tracePt t="158978" x="4503738" y="3181350"/>
          <p14:tracePt t="158986" x="4487863" y="3181350"/>
          <p14:tracePt t="158994" x="4479925" y="3181350"/>
          <p14:tracePt t="159002" x="4464050" y="3181350"/>
          <p14:tracePt t="159010" x="4440238" y="3165475"/>
          <p14:tracePt t="159330" x="4432300" y="3165475"/>
          <p14:tracePt t="159346" x="4432300" y="3133725"/>
          <p14:tracePt t="159354" x="4432300" y="3109913"/>
          <p14:tracePt t="159362" x="4424363" y="3094038"/>
          <p14:tracePt t="159370" x="4424363" y="3062288"/>
          <p14:tracePt t="159378" x="4400550" y="3054350"/>
          <p14:tracePt t="159386" x="4376738" y="3054350"/>
          <p14:tracePt t="159394" x="4360863" y="3054350"/>
          <p14:tracePt t="159402" x="4344988" y="3046413"/>
          <p14:tracePt t="159410" x="4337050" y="3030538"/>
          <p14:tracePt t="159418" x="4321175" y="3030538"/>
          <p14:tracePt t="159426" x="4305300" y="3014663"/>
          <p14:tracePt t="159434" x="4305300" y="3006725"/>
          <p14:tracePt t="159442" x="4297363" y="2998788"/>
          <p14:tracePt t="159450" x="4289425" y="2982913"/>
          <p14:tracePt t="159466" x="4281488" y="2982913"/>
          <p14:tracePt t="159490" x="4273550" y="2982913"/>
          <p14:tracePt t="159506" x="4265613" y="2982913"/>
          <p14:tracePt t="159514" x="4257675" y="2982913"/>
          <p14:tracePt t="159522" x="4249738" y="2998788"/>
          <p14:tracePt t="159530" x="4241800" y="2998788"/>
          <p14:tracePt t="159539" x="4241800" y="3006725"/>
          <p14:tracePt t="159562" x="4233863" y="3006725"/>
          <p14:tracePt t="159642" x="4225925" y="3006725"/>
          <p14:tracePt t="159658" x="4225925" y="2998788"/>
          <p14:tracePt t="160010" x="4210050" y="2998788"/>
          <p14:tracePt t="160018" x="4192588" y="2998788"/>
          <p14:tracePt t="160026" x="4184650" y="2998788"/>
          <p14:tracePt t="160034" x="4176713" y="2998788"/>
          <p14:tracePt t="160042" x="4160838" y="2998788"/>
          <p14:tracePt t="160050" x="4144963" y="2998788"/>
          <p14:tracePt t="160058" x="4129088" y="2998788"/>
          <p14:tracePt t="160066" x="4121150" y="2998788"/>
          <p14:tracePt t="160082" x="4113213" y="2998788"/>
          <p14:tracePt t="160154" x="4105275" y="2998788"/>
          <p14:tracePt t="160186" x="4089400" y="2998788"/>
          <p14:tracePt t="160202" x="4081463" y="2990850"/>
          <p14:tracePt t="160915" x="4081463" y="2982913"/>
          <p14:tracePt t="160922" x="4089400" y="2982913"/>
          <p14:tracePt t="160930" x="4097338" y="2982913"/>
          <p14:tracePt t="160938" x="4097338" y="2974975"/>
          <p14:tracePt t="160962" x="4105275" y="2974975"/>
          <p14:tracePt t="160986" x="4105275" y="2967038"/>
          <p14:tracePt t="160994" x="4113213" y="2967038"/>
          <p14:tracePt t="161002" x="4121150" y="2967038"/>
          <p14:tracePt t="161010" x="4121150" y="2959100"/>
          <p14:tracePt t="161018" x="4129088" y="2951163"/>
          <p14:tracePt t="161034" x="4137025" y="2951163"/>
          <p14:tracePt t="161050" x="4137025" y="2943225"/>
          <p14:tracePt t="161058" x="4144963" y="2943225"/>
          <p14:tracePt t="161066" x="4152900" y="2943225"/>
          <p14:tracePt t="161074" x="4160838" y="2935288"/>
          <p14:tracePt t="161098" x="4176713" y="2935288"/>
          <p14:tracePt t="161122" x="4184650" y="2927350"/>
          <p14:tracePt t="161130" x="4192588" y="2927350"/>
          <p14:tracePt t="161138" x="4200525" y="2927350"/>
          <p14:tracePt t="161146" x="4210050" y="2927350"/>
          <p14:tracePt t="161155" x="4210050" y="2919413"/>
          <p14:tracePt t="161162" x="4217988" y="2919413"/>
          <p14:tracePt t="161170" x="4225925" y="2919413"/>
          <p14:tracePt t="161178" x="4233863" y="2919413"/>
          <p14:tracePt t="161194" x="4241800" y="2919413"/>
          <p14:tracePt t="161290" x="4249738" y="2919413"/>
          <p14:tracePt t="161314" x="4257675" y="2919413"/>
          <p14:tracePt t="161338" x="4265613" y="2919413"/>
          <p14:tracePt t="161410" x="4273550" y="2919413"/>
          <p14:tracePt t="161450" x="4281488" y="2919413"/>
          <p14:tracePt t="161458" x="4281488" y="2927350"/>
          <p14:tracePt t="161474" x="4289425" y="2927350"/>
          <p14:tracePt t="161482" x="4297363" y="2927350"/>
          <p14:tracePt t="161498" x="4297363" y="2935288"/>
          <p14:tracePt t="161514" x="4305300" y="2935288"/>
          <p14:tracePt t="161570" x="4313238" y="2935288"/>
          <p14:tracePt t="161930" x="4313238" y="2943225"/>
          <p14:tracePt t="161962" x="4313238" y="2951163"/>
          <p14:tracePt t="161970" x="4305300" y="2951163"/>
          <p14:tracePt t="161986" x="4305300" y="2959100"/>
          <p14:tracePt t="161994" x="4305300" y="2967038"/>
          <p14:tracePt t="162010" x="4289425" y="2974975"/>
          <p14:tracePt t="162026" x="4281488" y="2990850"/>
          <p14:tracePt t="162042" x="4273550" y="2998788"/>
          <p14:tracePt t="162050" x="4257675" y="3006725"/>
          <p14:tracePt t="162058" x="4249738" y="3014663"/>
          <p14:tracePt t="162066" x="4233863" y="3022600"/>
          <p14:tracePt t="162074" x="4225925" y="3030538"/>
          <p14:tracePt t="162082" x="4210050" y="3046413"/>
          <p14:tracePt t="162090" x="4192588" y="3054350"/>
          <p14:tracePt t="162098" x="4168775" y="3070225"/>
          <p14:tracePt t="162106" x="4152900" y="3086100"/>
          <p14:tracePt t="162114" x="4137025" y="3101975"/>
          <p14:tracePt t="162122" x="4105275" y="3109913"/>
          <p14:tracePt t="162130" x="4089400" y="3125788"/>
          <p14:tracePt t="162138" x="4057650" y="3149600"/>
          <p14:tracePt t="162146" x="4025900" y="3165475"/>
          <p14:tracePt t="162155" x="3994150" y="3181350"/>
          <p14:tracePt t="162162" x="3954463" y="3205163"/>
          <p14:tracePt t="162170" x="3906838" y="3221038"/>
          <p14:tracePt t="162178" x="3859213" y="3244850"/>
          <p14:tracePt t="162186" x="3802063" y="3270250"/>
          <p14:tracePt t="162194" x="3730625" y="3294063"/>
          <p14:tracePt t="162202" x="3667125" y="3317875"/>
          <p14:tracePt t="162210" x="3595688" y="3333750"/>
          <p14:tracePt t="162218" x="3540125" y="3357563"/>
          <p14:tracePt t="162226" x="3484563" y="3373438"/>
          <p14:tracePt t="162234" x="3403600" y="3389313"/>
          <p14:tracePt t="162242" x="3340100" y="3405188"/>
          <p14:tracePt t="162250" x="3260725" y="3421063"/>
          <p14:tracePt t="162258" x="3197225" y="3444875"/>
          <p14:tracePt t="162266" x="3125788" y="3452813"/>
          <p14:tracePt t="162274" x="3036888" y="3460750"/>
          <p14:tracePt t="162282" x="2957513" y="3476625"/>
          <p14:tracePt t="162290" x="2886075" y="3484563"/>
          <p14:tracePt t="162298" x="2806700" y="3500438"/>
          <p14:tracePt t="162306" x="2741613" y="3508375"/>
          <p14:tracePt t="162314" x="2678113" y="3524250"/>
          <p14:tracePt t="162322" x="2598738" y="3532188"/>
          <p14:tracePt t="162330" x="2535238" y="3548063"/>
          <p14:tracePt t="162338" x="2471738" y="3556000"/>
          <p14:tracePt t="162346" x="2392363" y="3563938"/>
          <p14:tracePt t="162355" x="2319338" y="3571875"/>
          <p14:tracePt t="162362" x="2232025" y="3579813"/>
          <p14:tracePt t="162370" x="2152650" y="3587750"/>
          <p14:tracePt t="162378" x="2041525" y="3587750"/>
          <p14:tracePt t="162386" x="1960563" y="3605213"/>
          <p14:tracePt t="162394" x="1873250" y="3605213"/>
          <p14:tracePt t="162402" x="1785938" y="3605213"/>
          <p14:tracePt t="162410" x="1714500" y="3605213"/>
          <p14:tracePt t="162418" x="1641475" y="3605213"/>
          <p14:tracePt t="162426" x="1577975" y="3605213"/>
          <p14:tracePt t="162434" x="1506538" y="3605213"/>
          <p14:tracePt t="162442" x="1458913" y="3605213"/>
          <p14:tracePt t="162450" x="1411288" y="3595688"/>
          <p14:tracePt t="162458" x="1379538" y="3595688"/>
          <p14:tracePt t="162466" x="1355725" y="3579813"/>
          <p14:tracePt t="162474" x="1339850" y="3571875"/>
          <p14:tracePt t="162482" x="1316038" y="3563938"/>
          <p14:tracePt t="162490" x="1300163" y="3563938"/>
          <p14:tracePt t="162498" x="1292225" y="3556000"/>
          <p14:tracePt t="162506" x="1292225" y="3548063"/>
          <p14:tracePt t="162642" x="1284288" y="3548063"/>
          <p14:tracePt t="162650" x="1284288" y="3540125"/>
          <p14:tracePt t="162674" x="1284288" y="3532188"/>
          <p14:tracePt t="162698" x="1284288" y="3524250"/>
          <p14:tracePt t="163602" x="1274763" y="3524250"/>
          <p14:tracePt t="163659" x="1266825" y="3524250"/>
          <p14:tracePt t="163794" x="1258888" y="3524250"/>
          <p14:tracePt t="164082" x="1266825" y="3524250"/>
          <p14:tracePt t="164098" x="1274763" y="3524250"/>
          <p14:tracePt t="164115" x="1284288" y="3524250"/>
          <p14:tracePt t="164122" x="1284288" y="3516313"/>
          <p14:tracePt t="164130" x="1292225" y="3516313"/>
          <p14:tracePt t="164138" x="1300163" y="3516313"/>
          <p14:tracePt t="164146" x="1308100" y="3516313"/>
          <p14:tracePt t="164155" x="1316038" y="3516313"/>
          <p14:tracePt t="164162" x="1331913" y="3516313"/>
          <p14:tracePt t="164170" x="1339850" y="3516313"/>
          <p14:tracePt t="164178" x="1355725" y="3508375"/>
          <p14:tracePt t="164186" x="1363663" y="3508375"/>
          <p14:tracePt t="164194" x="1387475" y="3508375"/>
          <p14:tracePt t="164202" x="1403350" y="3500438"/>
          <p14:tracePt t="164210" x="1427163" y="3500438"/>
          <p14:tracePt t="164218" x="1450975" y="3500438"/>
          <p14:tracePt t="164226" x="1474788" y="3500438"/>
          <p14:tracePt t="164234" x="1498600" y="3500438"/>
          <p14:tracePt t="164242" x="1530350" y="3500438"/>
          <p14:tracePt t="164250" x="1562100" y="3500438"/>
          <p14:tracePt t="164258" x="1593850" y="3500438"/>
          <p14:tracePt t="164266" x="1633538" y="3500438"/>
          <p14:tracePt t="164274" x="1658938" y="3500438"/>
          <p14:tracePt t="164282" x="1698625" y="3500438"/>
          <p14:tracePt t="164290" x="1738313" y="3500438"/>
          <p14:tracePt t="164298" x="1770063" y="3500438"/>
          <p14:tracePt t="164306" x="1801813" y="3500438"/>
          <p14:tracePt t="164314" x="1833563" y="3500438"/>
          <p14:tracePt t="164322" x="1873250" y="3500438"/>
          <p14:tracePt t="164330" x="1912938" y="3500438"/>
          <p14:tracePt t="164338" x="1944688" y="3500438"/>
          <p14:tracePt t="164346" x="1976438" y="3500438"/>
          <p14:tracePt t="164355" x="2008188" y="3500438"/>
          <p14:tracePt t="164362" x="2041525" y="3500438"/>
          <p14:tracePt t="164370" x="2065338" y="3500438"/>
          <p14:tracePt t="164378" x="2105025" y="3500438"/>
          <p14:tracePt t="164386" x="2128838" y="3500438"/>
          <p14:tracePt t="164394" x="2152650" y="3500438"/>
          <p14:tracePt t="164402" x="2176463" y="3500438"/>
          <p14:tracePt t="164410" x="2200275" y="3508375"/>
          <p14:tracePt t="164418" x="2224088" y="3508375"/>
          <p14:tracePt t="164426" x="2247900" y="3508375"/>
          <p14:tracePt t="164434" x="2271713" y="3508375"/>
          <p14:tracePt t="164442" x="2287588" y="3508375"/>
          <p14:tracePt t="164450" x="2311400" y="3508375"/>
          <p14:tracePt t="164458" x="2335213" y="3508375"/>
          <p14:tracePt t="164466" x="2366963" y="3524250"/>
          <p14:tracePt t="164474" x="2392363" y="3524250"/>
          <p14:tracePt t="164482" x="2416175" y="3532188"/>
          <p14:tracePt t="164490" x="2439988" y="3532188"/>
          <p14:tracePt t="164498" x="2471738" y="3540125"/>
          <p14:tracePt t="164506" x="2503488" y="3548063"/>
          <p14:tracePt t="164514" x="2543175" y="3556000"/>
          <p14:tracePt t="164522" x="2566988" y="3556000"/>
          <p14:tracePt t="164530" x="2598738" y="3556000"/>
          <p14:tracePt t="164538" x="2622550" y="3556000"/>
          <p14:tracePt t="164546" x="2646363" y="3556000"/>
          <p14:tracePt t="164554" x="2662238" y="3556000"/>
          <p14:tracePt t="164562" x="2693988" y="3556000"/>
          <p14:tracePt t="164570" x="2717800" y="3563938"/>
          <p14:tracePt t="164578" x="2741613" y="3563938"/>
          <p14:tracePt t="164586" x="2759075" y="3563938"/>
          <p14:tracePt t="164594" x="2782888" y="3563938"/>
          <p14:tracePt t="164602" x="2814638" y="3571875"/>
          <p14:tracePt t="164610" x="2838450" y="3571875"/>
          <p14:tracePt t="164618" x="2862263" y="3571875"/>
          <p14:tracePt t="164626" x="2886075" y="3571875"/>
          <p14:tracePt t="164634" x="2909888" y="3571875"/>
          <p14:tracePt t="164642" x="2933700" y="3571875"/>
          <p14:tracePt t="164650" x="2965450" y="3571875"/>
          <p14:tracePt t="164658" x="2997200" y="3579813"/>
          <p14:tracePt t="164666" x="3021013" y="3579813"/>
          <p14:tracePt t="164674" x="3052763" y="3579813"/>
          <p14:tracePt t="164682" x="3076575" y="3579813"/>
          <p14:tracePt t="164690" x="3109913" y="3579813"/>
          <p14:tracePt t="164698" x="3141663" y="3579813"/>
          <p14:tracePt t="164706" x="3181350" y="3587750"/>
          <p14:tracePt t="164714" x="3213100" y="3587750"/>
          <p14:tracePt t="164722" x="3244850" y="3587750"/>
          <p14:tracePt t="164730" x="3284538" y="3587750"/>
          <p14:tracePt t="164738" x="3324225" y="3587750"/>
          <p14:tracePt t="164746" x="3363913" y="3587750"/>
          <p14:tracePt t="164755" x="3395663" y="3587750"/>
          <p14:tracePt t="164762" x="3443288" y="3587750"/>
          <p14:tracePt t="164770" x="3476625" y="3587750"/>
          <p14:tracePt t="164778" x="3508375" y="3587750"/>
          <p14:tracePt t="164786" x="3540125" y="3587750"/>
          <p14:tracePt t="164794" x="3563938" y="3587750"/>
          <p14:tracePt t="164802" x="3587750" y="3587750"/>
          <p14:tracePt t="164810" x="3603625" y="3587750"/>
          <p14:tracePt t="164818" x="3627438" y="3587750"/>
          <p14:tracePt t="164826" x="3643313" y="3587750"/>
          <p14:tracePt t="164834" x="3667125" y="3587750"/>
          <p14:tracePt t="164842" x="3690938" y="3587750"/>
          <p14:tracePt t="164850" x="3706813" y="3587750"/>
          <p14:tracePt t="164858" x="3730625" y="3587750"/>
          <p14:tracePt t="164866" x="3746500" y="3587750"/>
          <p14:tracePt t="164874" x="3762375" y="3587750"/>
          <p14:tracePt t="164882" x="3778250" y="3579813"/>
          <p14:tracePt t="164890" x="3786188" y="3579813"/>
          <p14:tracePt t="164898" x="3810000" y="3579813"/>
          <p14:tracePt t="164906" x="3833813" y="3579813"/>
          <p14:tracePt t="164914" x="3851275" y="3571875"/>
          <p14:tracePt t="164922" x="3859213" y="3571875"/>
          <p14:tracePt t="164930" x="3867150" y="3571875"/>
          <p14:tracePt t="164938" x="3875088" y="3571875"/>
          <p14:tracePt t="164946" x="3883025" y="3571875"/>
          <p14:tracePt t="164955" x="3890963" y="3571875"/>
          <p14:tracePt t="165746" x="3883025" y="3571875"/>
          <p14:tracePt t="165754" x="3875088" y="3571875"/>
          <p14:tracePt t="165762" x="3867150" y="3571875"/>
          <p14:tracePt t="165770" x="3859213" y="3571875"/>
          <p14:tracePt t="165778" x="3833813" y="3563938"/>
          <p14:tracePt t="165786" x="3817938" y="3556000"/>
          <p14:tracePt t="165794" x="3802063" y="3532188"/>
          <p14:tracePt t="165802" x="3778250" y="3524250"/>
          <p14:tracePt t="165810" x="3746500" y="3508375"/>
          <p14:tracePt t="165818" x="3730625" y="3492500"/>
          <p14:tracePt t="165826" x="3706813" y="3492500"/>
          <p14:tracePt t="165834" x="3683000" y="3484563"/>
          <p14:tracePt t="165842" x="3667125" y="3476625"/>
          <p14:tracePt t="165850" x="3651250" y="3468688"/>
          <p14:tracePt t="165858" x="3635375" y="3468688"/>
          <p14:tracePt t="165866" x="3619500" y="3468688"/>
          <p14:tracePt t="165874" x="3611563" y="3468688"/>
          <p14:tracePt t="165882" x="3595688" y="3468688"/>
          <p14:tracePt t="165890" x="3579813" y="3468688"/>
          <p14:tracePt t="165898" x="3571875" y="3468688"/>
          <p14:tracePt t="165906" x="3556000" y="3468688"/>
          <p14:tracePt t="165914" x="3548063" y="3468688"/>
          <p14:tracePt t="165922" x="3540125" y="3468688"/>
          <p14:tracePt t="165930" x="3532188" y="3468688"/>
          <p14:tracePt t="165938" x="3516313" y="3468688"/>
          <p14:tracePt t="166082" x="3508375" y="3468688"/>
          <p14:tracePt t="166090" x="3500438" y="3460750"/>
          <p14:tracePt t="166098" x="3492500" y="3452813"/>
          <p14:tracePt t="166106" x="3459163" y="3421063"/>
          <p14:tracePt t="166114" x="3443288" y="3397250"/>
          <p14:tracePt t="166122" x="3411538" y="3357563"/>
          <p14:tracePt t="166130" x="3371850" y="3309938"/>
          <p14:tracePt t="166138" x="3332163" y="3262313"/>
          <p14:tracePt t="166146" x="3276600" y="3213100"/>
          <p14:tracePt t="166155" x="3221038" y="3149600"/>
          <p14:tracePt t="166162" x="3181350" y="3101975"/>
          <p14:tracePt t="166170" x="3125788" y="3046413"/>
          <p14:tracePt t="166178" x="3076575" y="2982913"/>
          <p14:tracePt t="166186" x="3021013" y="2935288"/>
          <p14:tracePt t="166194" x="2965450" y="2886075"/>
          <p14:tracePt t="166202" x="2909888" y="2838450"/>
          <p14:tracePt t="166210" x="2862263" y="2782888"/>
          <p14:tracePt t="166218" x="2822575" y="2735263"/>
          <p14:tracePt t="166226" x="2774950" y="2671763"/>
          <p14:tracePt t="166234" x="2725738" y="2624138"/>
          <p14:tracePt t="166242" x="2686050" y="2592388"/>
          <p14:tracePt t="166250" x="2646363" y="2543175"/>
          <p14:tracePt t="166258" x="2638425" y="2519363"/>
          <p14:tracePt t="166266" x="2606675" y="2471738"/>
          <p14:tracePt t="166274" x="2590800" y="2432050"/>
          <p14:tracePt t="166282" x="2574925" y="2408238"/>
          <p14:tracePt t="166290" x="2559050" y="2360613"/>
          <p14:tracePt t="166298" x="2543175" y="2328863"/>
          <p14:tracePt t="166306" x="2543175" y="2312988"/>
          <p14:tracePt t="166314" x="2543175" y="2289175"/>
          <p14:tracePt t="166322" x="2543175" y="2265363"/>
          <p14:tracePt t="166330" x="2543175" y="2241550"/>
          <p14:tracePt t="166338" x="2543175" y="2224088"/>
          <p14:tracePt t="166346" x="2543175" y="2200275"/>
          <p14:tracePt t="166355" x="2543175" y="2176463"/>
          <p14:tracePt t="166362" x="2543175" y="2168525"/>
          <p14:tracePt t="166370" x="2543175" y="2152650"/>
          <p14:tracePt t="166378" x="2543175" y="2144713"/>
          <p14:tracePt t="166386" x="2543175" y="2128838"/>
          <p14:tracePt t="166394" x="2551113" y="2120900"/>
          <p14:tracePt t="166402" x="2551113" y="2105025"/>
          <p14:tracePt t="166410" x="2551113" y="2089150"/>
          <p14:tracePt t="166418" x="2551113" y="2081213"/>
          <p14:tracePt t="166426" x="2559050" y="2081213"/>
          <p14:tracePt t="166434" x="2566988" y="2065338"/>
          <p14:tracePt t="166450" x="2566988" y="2057400"/>
          <p14:tracePt t="166458" x="2566988" y="2049463"/>
          <p14:tracePt t="166466" x="2566988" y="2041525"/>
          <p14:tracePt t="166474" x="2574925" y="2041525"/>
          <p14:tracePt t="166482" x="2574925" y="2033588"/>
          <p14:tracePt t="166522" x="2582863" y="2033588"/>
          <p14:tracePt t="166554" x="2590800" y="2025650"/>
          <p14:tracePt t="166571" x="2598738" y="2025650"/>
          <p14:tracePt t="166586" x="2606675" y="2025650"/>
          <p14:tracePt t="166603" x="2614613" y="2017713"/>
          <p14:tracePt t="166618" x="2630488" y="2009775"/>
          <p14:tracePt t="166634" x="2646363" y="2009775"/>
          <p14:tracePt t="166642" x="2646363" y="2001838"/>
          <p14:tracePt t="166650" x="2654300" y="2001838"/>
          <p14:tracePt t="166658" x="2670175" y="1993900"/>
          <p14:tracePt t="166666" x="2678113" y="1993900"/>
          <p14:tracePt t="166674" x="2686050" y="1985963"/>
          <p14:tracePt t="166682" x="2709863" y="1985963"/>
          <p14:tracePt t="166690" x="2733675" y="1978025"/>
          <p14:tracePt t="166698" x="2759075" y="1978025"/>
          <p14:tracePt t="166706" x="2782888" y="1978025"/>
          <p14:tracePt t="166714" x="2814638" y="1970088"/>
          <p14:tracePt t="166722" x="2838450" y="1970088"/>
          <p14:tracePt t="166730" x="2878138" y="1970088"/>
          <p14:tracePt t="166738" x="2901950" y="1970088"/>
          <p14:tracePt t="166746" x="2933700" y="1970088"/>
          <p14:tracePt t="166756" x="2965450" y="1970088"/>
          <p14:tracePt t="166762" x="2997200" y="1962150"/>
          <p14:tracePt t="166771" x="3021013" y="1962150"/>
          <p14:tracePt t="166778" x="3052763" y="1954213"/>
          <p14:tracePt t="166786" x="3068638" y="1954213"/>
          <p14:tracePt t="166794" x="3092450" y="1954213"/>
          <p14:tracePt t="166802" x="3100388" y="1946275"/>
          <p14:tracePt t="166810" x="3109913" y="1946275"/>
          <p14:tracePt t="166818" x="3125788" y="1946275"/>
          <p14:tracePt t="166930" x="3133725" y="1946275"/>
          <p14:tracePt t="166954" x="3141663" y="1946275"/>
          <p14:tracePt t="166962" x="3149600" y="1946275"/>
          <p14:tracePt t="166970" x="3157538" y="1946275"/>
          <p14:tracePt t="166994" x="3173413" y="1946275"/>
          <p14:tracePt t="167002" x="3181350" y="1946275"/>
          <p14:tracePt t="167010" x="3197225" y="1938338"/>
          <p14:tracePt t="167018" x="3213100" y="1938338"/>
          <p14:tracePt t="167026" x="3236913" y="1938338"/>
          <p14:tracePt t="167035" x="3260725" y="1938338"/>
          <p14:tracePt t="167042" x="3292475" y="1938338"/>
          <p14:tracePt t="167050" x="3324225" y="1938338"/>
          <p14:tracePt t="167058" x="3371850" y="1938338"/>
          <p14:tracePt t="167067" x="3403600" y="1938338"/>
          <p14:tracePt t="167074" x="3443288" y="1938338"/>
          <p14:tracePt t="167082" x="3484563" y="1938338"/>
          <p14:tracePt t="167090" x="3516313" y="1938338"/>
          <p14:tracePt t="167098" x="3556000" y="1938338"/>
          <p14:tracePt t="167106" x="3603625" y="1938338"/>
          <p14:tracePt t="167114" x="3643313" y="1938338"/>
          <p14:tracePt t="167122" x="3675063" y="1938338"/>
          <p14:tracePt t="167130" x="3706813" y="1938338"/>
          <p14:tracePt t="167138" x="3738563" y="1938338"/>
          <p14:tracePt t="167146" x="3786188" y="1938338"/>
          <p14:tracePt t="167155" x="3817938" y="1938338"/>
          <p14:tracePt t="167162" x="3859213" y="1946275"/>
          <p14:tracePt t="167170" x="3906838" y="1946275"/>
          <p14:tracePt t="167178" x="3946525" y="1946275"/>
          <p14:tracePt t="167186" x="4002088" y="1946275"/>
          <p14:tracePt t="167194" x="4033838" y="1946275"/>
          <p14:tracePt t="167202" x="4081463" y="1946275"/>
          <p14:tracePt t="167210" x="4121150" y="1946275"/>
          <p14:tracePt t="167218" x="4168775" y="1946275"/>
          <p14:tracePt t="167226" x="4200525" y="1946275"/>
          <p14:tracePt t="167234" x="4233863" y="1946275"/>
          <p14:tracePt t="167242" x="4289425" y="1946275"/>
          <p14:tracePt t="167250" x="4321175" y="1946275"/>
          <p14:tracePt t="167258" x="4352925" y="1946275"/>
          <p14:tracePt t="167266" x="4384675" y="1946275"/>
          <p14:tracePt t="167274" x="4408488" y="1938338"/>
          <p14:tracePt t="167282" x="4432300" y="1938338"/>
          <p14:tracePt t="167290" x="4456113" y="1938338"/>
          <p14:tracePt t="167298" x="4479925" y="1938338"/>
          <p14:tracePt t="167306" x="4495800" y="1938338"/>
          <p14:tracePt t="167314" x="4519613" y="1938338"/>
          <p14:tracePt t="167322" x="4527550" y="1938338"/>
          <p14:tracePt t="167330" x="4543425" y="1938338"/>
          <p14:tracePt t="167466" x="4551363" y="1938338"/>
          <p14:tracePt t="167506" x="4559300" y="1938338"/>
          <p14:tracePt t="167514" x="4567238" y="1938338"/>
          <p14:tracePt t="167522" x="4592638" y="1938338"/>
          <p14:tracePt t="167530" x="4608513" y="1938338"/>
          <p14:tracePt t="167538" x="4632325" y="1938338"/>
          <p14:tracePt t="167546" x="4656138" y="1938338"/>
          <p14:tracePt t="167555" x="4679950" y="1938338"/>
          <p14:tracePt t="167562" x="4703763" y="1938338"/>
          <p14:tracePt t="167570" x="4727575" y="1938338"/>
          <p14:tracePt t="167578" x="4759325" y="1938338"/>
          <p14:tracePt t="167586" x="4783138" y="1938338"/>
          <p14:tracePt t="167594" x="4806950" y="1938338"/>
          <p14:tracePt t="167602" x="4830763" y="1938338"/>
          <p14:tracePt t="167610" x="4846638" y="1938338"/>
          <p14:tracePt t="167618" x="4862513" y="1930400"/>
          <p14:tracePt t="167626" x="4878388" y="1930400"/>
          <p14:tracePt t="167634" x="4894263" y="1930400"/>
          <p14:tracePt t="167642" x="4918075" y="1922463"/>
          <p14:tracePt t="167650" x="4926013" y="1922463"/>
          <p14:tracePt t="167658" x="4933950" y="1922463"/>
          <p14:tracePt t="167667" x="4943475" y="1922463"/>
          <p14:tracePt t="167674" x="4943475" y="1914525"/>
          <p14:tracePt t="167826" x="4951413" y="1914525"/>
          <p14:tracePt t="167842" x="4959350" y="1914525"/>
          <p14:tracePt t="167858" x="4967288" y="1914525"/>
          <p14:tracePt t="167866" x="4975225" y="1914525"/>
          <p14:tracePt t="167874" x="4975225" y="1922463"/>
          <p14:tracePt t="167890" x="4991100" y="1922463"/>
          <p14:tracePt t="167914" x="4999038" y="1922463"/>
          <p14:tracePt t="167930" x="5014913" y="1922463"/>
          <p14:tracePt t="167938" x="5022850" y="1922463"/>
          <p14:tracePt t="167954" x="5030788" y="1922463"/>
          <p14:tracePt t="167962" x="5046663" y="1922463"/>
          <p14:tracePt t="167970" x="5054600" y="1922463"/>
          <p14:tracePt t="167978" x="5070475" y="1922463"/>
          <p14:tracePt t="167986" x="5086350" y="1930400"/>
          <p14:tracePt t="167994" x="5094288" y="1930400"/>
          <p14:tracePt t="168002" x="5110163" y="1930400"/>
          <p14:tracePt t="168010" x="5126038" y="1930400"/>
          <p14:tracePt t="168018" x="5141913" y="1930400"/>
          <p14:tracePt t="168026" x="5165725" y="1930400"/>
          <p14:tracePt t="168042" x="5173663" y="1930400"/>
          <p14:tracePt t="168050" x="5189538" y="1930400"/>
          <p14:tracePt t="168066" x="5205413" y="1922463"/>
          <p14:tracePt t="168090" x="5213350" y="1922463"/>
          <p14:tracePt t="168106" x="5221288" y="1922463"/>
          <p14:tracePt t="168122" x="5229225" y="1922463"/>
          <p14:tracePt t="168130" x="5237163" y="1922463"/>
          <p14:tracePt t="168138" x="5245100" y="1922463"/>
          <p14:tracePt t="168146" x="5253038" y="1922463"/>
          <p14:tracePt t="168155" x="5268913" y="1922463"/>
          <p14:tracePt t="168162" x="5284788" y="1930400"/>
          <p14:tracePt t="168170" x="5300663" y="1930400"/>
          <p14:tracePt t="168178" x="5318125" y="1946275"/>
          <p14:tracePt t="168186" x="5341938" y="1946275"/>
          <p14:tracePt t="168194" x="5357813" y="1946275"/>
          <p14:tracePt t="168202" x="5381625" y="1954213"/>
          <p14:tracePt t="168210" x="5405438" y="1954213"/>
          <p14:tracePt t="168218" x="5429250" y="1962150"/>
          <p14:tracePt t="168226" x="5461000" y="1962150"/>
          <p14:tracePt t="168234" x="5484813" y="1970088"/>
          <p14:tracePt t="168242" x="5516563" y="1970088"/>
          <p14:tracePt t="168250" x="5548313" y="1978025"/>
          <p14:tracePt t="168258" x="5572125" y="1978025"/>
          <p14:tracePt t="168266" x="5611813" y="1985963"/>
          <p14:tracePt t="168274" x="5635625" y="1985963"/>
          <p14:tracePt t="168282" x="5676900" y="1985963"/>
          <p14:tracePt t="168290" x="5716588" y="2001838"/>
          <p14:tracePt t="168298" x="5740400" y="2001838"/>
          <p14:tracePt t="168306" x="5772150" y="2001838"/>
          <p14:tracePt t="168314" x="5795963" y="2001838"/>
          <p14:tracePt t="168322" x="5827713" y="2001838"/>
          <p14:tracePt t="168330" x="5851525" y="2009775"/>
          <p14:tracePt t="168338" x="5875338" y="2009775"/>
          <p14:tracePt t="168346" x="5915025" y="2017713"/>
          <p14:tracePt t="168355" x="5946775" y="2017713"/>
          <p14:tracePt t="168362" x="5978525" y="2017713"/>
          <p14:tracePt t="168370" x="6018213" y="2017713"/>
          <p14:tracePt t="168378" x="6051550" y="2017713"/>
          <p14:tracePt t="168386" x="6083300" y="2017713"/>
          <p14:tracePt t="168394" x="6122988" y="2017713"/>
          <p14:tracePt t="168402" x="6154738" y="2017713"/>
          <p14:tracePt t="168410" x="6186488" y="2017713"/>
          <p14:tracePt t="168418" x="6226175" y="2017713"/>
          <p14:tracePt t="168426" x="6249988" y="2017713"/>
          <p14:tracePt t="168434" x="6281738" y="2017713"/>
          <p14:tracePt t="168442" x="6313488" y="2017713"/>
          <p14:tracePt t="168450" x="6345238" y="2017713"/>
          <p14:tracePt t="168458" x="6376988" y="2017713"/>
          <p14:tracePt t="168466" x="6418263" y="2017713"/>
          <p14:tracePt t="168474" x="6457950" y="2025650"/>
          <p14:tracePt t="168482" x="6513513" y="2033588"/>
          <p14:tracePt t="168490" x="6545263" y="2041525"/>
          <p14:tracePt t="168498" x="6584950" y="2041525"/>
          <p14:tracePt t="168506" x="6624638" y="2049463"/>
          <p14:tracePt t="168514" x="6656388" y="2049463"/>
          <p14:tracePt t="168522" x="6672263" y="2057400"/>
          <p14:tracePt t="168530" x="6696075" y="2057400"/>
          <p14:tracePt t="168538" x="6719888" y="2065338"/>
          <p14:tracePt t="168546" x="6735763" y="2065338"/>
          <p14:tracePt t="168554" x="6751638" y="2065338"/>
          <p14:tracePt t="168562" x="6777038" y="2065338"/>
          <p14:tracePt t="168570" x="6792913" y="2065338"/>
          <p14:tracePt t="168578" x="6808788" y="2081213"/>
          <p14:tracePt t="168586" x="6840538" y="2081213"/>
          <p14:tracePt t="168594" x="6864350" y="2089150"/>
          <p14:tracePt t="168603" x="6888163" y="2089150"/>
          <p14:tracePt t="168610" x="6911975" y="2089150"/>
          <p14:tracePt t="168618" x="6935788" y="2097088"/>
          <p14:tracePt t="168626" x="6967538" y="2105025"/>
          <p14:tracePt t="168634" x="7007225" y="2105025"/>
          <p14:tracePt t="168642" x="7031038" y="2112963"/>
          <p14:tracePt t="168650" x="7070725" y="2120900"/>
          <p14:tracePt t="168658" x="7110413" y="2128838"/>
          <p14:tracePt t="168666" x="7167563" y="2136775"/>
          <p14:tracePt t="168674" x="7215188" y="2160588"/>
          <p14:tracePt t="168682" x="7254875" y="2176463"/>
          <p14:tracePt t="168690" x="7310438" y="2192338"/>
          <p14:tracePt t="168698" x="7366000" y="2208213"/>
          <p14:tracePt t="168706" x="7437438" y="2233613"/>
          <p14:tracePt t="168714" x="7502525" y="2249488"/>
          <p14:tracePt t="168722" x="7558088" y="2265363"/>
          <p14:tracePt t="168730" x="7621588" y="2289175"/>
          <p14:tracePt t="168738" x="7677150" y="2305050"/>
          <p14:tracePt t="168746" x="7732713" y="2320925"/>
          <p14:tracePt t="168754" x="7788275" y="2328863"/>
          <p14:tracePt t="168762" x="7827963" y="2336800"/>
          <p14:tracePt t="168770" x="7859713" y="2344738"/>
          <p14:tracePt t="168778" x="7900988" y="2352675"/>
          <p14:tracePt t="168786" x="7916863" y="2352675"/>
          <p14:tracePt t="168794" x="7940675" y="2352675"/>
          <p14:tracePt t="168802" x="7948613" y="2352675"/>
          <p14:tracePt t="168810" x="7956550" y="2352675"/>
          <p14:tracePt t="168818" x="7956550" y="2360613"/>
          <p14:tracePt t="168852" x="7964488" y="2360613"/>
          <p14:tracePt t="168954" x="7964488" y="2368550"/>
          <p14:tracePt t="168970" x="7964488" y="2376488"/>
          <p14:tracePt t="169066" x="7980363" y="2384425"/>
          <p14:tracePt t="169090" x="7988300" y="2392363"/>
          <p14:tracePt t="169106" x="7996238" y="2400300"/>
          <p14:tracePt t="169114" x="7996238" y="2408238"/>
          <p14:tracePt t="169138" x="7996238" y="2416175"/>
          <p14:tracePt t="169146" x="8004175" y="2416175"/>
          <p14:tracePt t="169426" x="8004175" y="2424113"/>
          <p14:tracePt t="169450" x="8004175" y="2432050"/>
          <p14:tracePt t="169458" x="8004175" y="2439988"/>
          <p14:tracePt t="169482" x="8004175" y="2447925"/>
          <p14:tracePt t="169498" x="8004175" y="2455863"/>
          <p14:tracePt t="169506" x="8004175" y="2463800"/>
          <p14:tracePt t="169514" x="8004175" y="2471738"/>
          <p14:tracePt t="169522" x="8004175" y="2479675"/>
          <p14:tracePt t="169530" x="7996238" y="2487613"/>
          <p14:tracePt t="169538" x="7988300" y="2503488"/>
          <p14:tracePt t="169546" x="7988300" y="2511425"/>
          <p14:tracePt t="169554" x="7988300" y="2519363"/>
          <p14:tracePt t="169562" x="7980363" y="2535238"/>
          <p14:tracePt t="169570" x="7980363" y="2543175"/>
          <p14:tracePt t="169578" x="7972425" y="2559050"/>
          <p14:tracePt t="169586" x="7972425" y="2566988"/>
          <p14:tracePt t="169594" x="7972425" y="2584450"/>
          <p14:tracePt t="169602" x="7964488" y="2600325"/>
          <p14:tracePt t="169610" x="7956550" y="2608263"/>
          <p14:tracePt t="169618" x="7956550" y="2624138"/>
          <p14:tracePt t="169626" x="7956550" y="2640013"/>
          <p14:tracePt t="169634" x="7948613" y="2640013"/>
          <p14:tracePt t="169642" x="7948613" y="2655888"/>
          <p14:tracePt t="169650" x="7948613" y="2671763"/>
          <p14:tracePt t="169658" x="7940675" y="2671763"/>
          <p14:tracePt t="169666" x="7940675" y="2679700"/>
          <p14:tracePt t="169674" x="7940675" y="2687638"/>
          <p14:tracePt t="169682" x="7932738" y="2687638"/>
          <p14:tracePt t="169690" x="7932738" y="2695575"/>
          <p14:tracePt t="169739" x="7932738" y="2703513"/>
          <p14:tracePt t="169762" x="7924800" y="2711450"/>
          <p14:tracePt t="169770" x="7924800" y="2719388"/>
          <p14:tracePt t="169778" x="7916863" y="2727325"/>
          <p14:tracePt t="169794" x="7916863" y="2743200"/>
          <p14:tracePt t="169802" x="7908925" y="2751138"/>
          <p14:tracePt t="169810" x="7908925" y="2759075"/>
          <p14:tracePt t="169818" x="7893050" y="2774950"/>
          <p14:tracePt t="169826" x="7893050" y="2782888"/>
          <p14:tracePt t="169834" x="7893050" y="2790825"/>
          <p14:tracePt t="169842" x="7885113" y="2798763"/>
          <p14:tracePt t="169850" x="7877175" y="2798763"/>
          <p14:tracePt t="169858" x="7877175" y="2806700"/>
          <p14:tracePt t="169874" x="7877175" y="2814638"/>
          <p14:tracePt t="169882" x="7869238" y="2822575"/>
          <p14:tracePt t="170019" x="7859713" y="2822575"/>
          <p14:tracePt t="170026" x="7859713" y="2830513"/>
          <p14:tracePt t="170034" x="7851775" y="2830513"/>
          <p14:tracePt t="170074" x="7843838" y="2830513"/>
          <p14:tracePt t="170106" x="7843838" y="2838450"/>
          <p14:tracePt t="170114" x="7835900" y="2838450"/>
          <p14:tracePt t="170138" x="7827963" y="2846388"/>
          <p14:tracePt t="170146" x="7820025" y="2854325"/>
          <p14:tracePt t="170162" x="7812088" y="2862263"/>
          <p14:tracePt t="170178" x="7804150" y="2870200"/>
          <p14:tracePt t="170186" x="7796213" y="2878138"/>
          <p14:tracePt t="170194" x="7788275" y="2878138"/>
          <p14:tracePt t="170202" x="7780338" y="2886075"/>
          <p14:tracePt t="170210" x="7772400" y="2886075"/>
          <p14:tracePt t="170226" x="7764463" y="2886075"/>
          <p14:tracePt t="170242" x="7764463" y="2894013"/>
          <p14:tracePt t="170250" x="7756525" y="2894013"/>
          <p14:tracePt t="170266" x="7740650" y="2901950"/>
          <p14:tracePt t="170274" x="7740650" y="2909888"/>
          <p14:tracePt t="170282" x="7732713" y="2909888"/>
          <p14:tracePt t="170370" x="7724775" y="2919413"/>
          <p14:tracePt t="170482" x="7716838" y="2919413"/>
          <p14:tracePt t="170514" x="7708900" y="2919413"/>
          <p14:tracePt t="170538" x="7693025" y="2927350"/>
          <p14:tracePt t="170554" x="7685088" y="2935288"/>
          <p14:tracePt t="170570" x="7677150" y="2935288"/>
          <p14:tracePt t="170578" x="7669213" y="2943225"/>
          <p14:tracePt t="170594" x="7653338" y="2951163"/>
          <p14:tracePt t="170602" x="7653338" y="2959100"/>
          <p14:tracePt t="170610" x="7637463" y="2974975"/>
          <p14:tracePt t="170618" x="7621588" y="2982913"/>
          <p14:tracePt t="170626" x="7613650" y="2990850"/>
          <p14:tracePt t="170634" x="7589838" y="3006725"/>
          <p14:tracePt t="170642" x="7573963" y="3006725"/>
          <p14:tracePt t="170650" x="7550150" y="3014663"/>
          <p14:tracePt t="170658" x="7534275" y="3030538"/>
          <p14:tracePt t="170666" x="7510463" y="3030538"/>
          <p14:tracePt t="170674" x="7493000" y="3038475"/>
          <p14:tracePt t="170682" x="7469188" y="3054350"/>
          <p14:tracePt t="170690" x="7453313" y="3054350"/>
          <p14:tracePt t="170698" x="7429500" y="3070225"/>
          <p14:tracePt t="170706" x="7389813" y="3078163"/>
          <p14:tracePt t="170714" x="7366000" y="3086100"/>
          <p14:tracePt t="170723" x="7342188" y="3094038"/>
          <p14:tracePt t="170730" x="7310438" y="3109913"/>
          <p14:tracePt t="170738" x="7262813" y="3125788"/>
          <p14:tracePt t="170746" x="7223125" y="3149600"/>
          <p14:tracePt t="170754" x="7175500" y="3165475"/>
          <p14:tracePt t="170762" x="7151688" y="3173413"/>
          <p14:tracePt t="170770" x="7110413" y="3197225"/>
          <p14:tracePt t="170778" x="7078663" y="3221038"/>
          <p14:tracePt t="170786" x="7038975" y="3236913"/>
          <p14:tracePt t="170794" x="7015163" y="3244850"/>
          <p14:tracePt t="170802" x="6999288" y="3262313"/>
          <p14:tracePt t="170810" x="6991350" y="3270250"/>
          <p14:tracePt t="170818" x="6983413" y="3286125"/>
          <p14:tracePt t="170826" x="6967538" y="3286125"/>
          <p14:tracePt t="170834" x="6967538" y="3294063"/>
          <p14:tracePt t="170842" x="6959600" y="3294063"/>
          <p14:tracePt t="170850" x="6959600" y="3302000"/>
          <p14:tracePt t="170874" x="6951663" y="3302000"/>
          <p14:tracePt t="170882" x="6951663" y="3309938"/>
          <p14:tracePt t="171026" x="6943725" y="3317875"/>
          <p14:tracePt t="171034" x="6927850" y="3333750"/>
          <p14:tracePt t="171042" x="6919913" y="3349625"/>
          <p14:tracePt t="171050" x="6904038" y="3357563"/>
          <p14:tracePt t="171058" x="6880225" y="3373438"/>
          <p14:tracePt t="171066" x="6840538" y="3397250"/>
          <p14:tracePt t="171074" x="6816725" y="3429000"/>
          <p14:tracePt t="171082" x="6769100" y="3460750"/>
          <p14:tracePt t="171090" x="6735763" y="3476625"/>
          <p14:tracePt t="171098" x="6727825" y="3492500"/>
          <p14:tracePt t="171106" x="6704013" y="3500438"/>
          <p14:tracePt t="171114" x="6672263" y="3524250"/>
          <p14:tracePt t="171122" x="6648450" y="3540125"/>
          <p14:tracePt t="171130" x="6632575" y="3548063"/>
          <p14:tracePt t="171138" x="6616700" y="3563938"/>
          <p14:tracePt t="171155" x="6600825" y="3587750"/>
          <p14:tracePt t="171162" x="6577013" y="3636963"/>
          <p14:tracePt t="171171" x="6545263" y="3660775"/>
          <p14:tracePt t="171178" x="6521450" y="3676650"/>
          <p14:tracePt t="171186" x="6497638" y="3692525"/>
          <p14:tracePt t="171194" x="6473825" y="3700463"/>
          <p14:tracePt t="171202" x="6457950" y="3708400"/>
          <p14:tracePt t="171210" x="6450013" y="3716338"/>
          <p14:tracePt t="171218" x="6434138" y="3716338"/>
          <p14:tracePt t="171226" x="6418263" y="3732213"/>
          <p14:tracePt t="171234" x="6402388" y="3740150"/>
          <p14:tracePt t="171242" x="6384925" y="3748088"/>
          <p14:tracePt t="171250" x="6361113" y="3763963"/>
          <p14:tracePt t="171258" x="6337300" y="3763963"/>
          <p14:tracePt t="171266" x="6321425" y="3771900"/>
          <p14:tracePt t="171274" x="6313488" y="3779838"/>
          <p14:tracePt t="171282" x="6305550" y="3779838"/>
          <p14:tracePt t="171370" x="6313488" y="3779838"/>
          <p14:tracePt t="171378" x="6329363" y="3779838"/>
          <p14:tracePt t="171394" x="6337300" y="3779838"/>
          <p14:tracePt t="171466" x="6329363" y="3779838"/>
          <p14:tracePt t="174075" x="6321425" y="3771900"/>
          <p14:tracePt t="174082" x="6305550" y="3732213"/>
          <p14:tracePt t="174090" x="6281738" y="3684588"/>
          <p14:tracePt t="174098" x="6265863" y="3636963"/>
          <p14:tracePt t="174106" x="6249988" y="3605213"/>
          <p14:tracePt t="174114" x="6226175" y="3579813"/>
          <p14:tracePt t="174123" x="6210300" y="3563938"/>
          <p14:tracePt t="174130" x="6202363" y="3556000"/>
          <p14:tracePt t="174146" x="6194425" y="3556000"/>
          <p14:tracePt t="175011" x="6170613" y="3556000"/>
          <p14:tracePt t="175018" x="6122988" y="3540125"/>
          <p14:tracePt t="175026" x="6091238" y="3532188"/>
          <p14:tracePt t="175034" x="6051550" y="3524250"/>
          <p14:tracePt t="175042" x="6026150" y="3516313"/>
          <p14:tracePt t="175050" x="5994400" y="3516313"/>
          <p14:tracePt t="175058" x="5970588" y="3508375"/>
          <p14:tracePt t="175066" x="5946775" y="3500438"/>
          <p14:tracePt t="175074" x="5922963" y="3492500"/>
          <p14:tracePt t="175082" x="5907088" y="3492500"/>
          <p14:tracePt t="175090" x="5891213" y="3484563"/>
          <p14:tracePt t="175098" x="5875338" y="3484563"/>
          <p14:tracePt t="175106" x="5867400" y="3484563"/>
          <p14:tracePt t="175114" x="5851525" y="3484563"/>
          <p14:tracePt t="175122" x="5843588" y="3484563"/>
          <p14:tracePt t="175130" x="5835650" y="3484563"/>
          <p14:tracePt t="175290" x="5819775" y="3484563"/>
          <p14:tracePt t="175298" x="5795963" y="3484563"/>
          <p14:tracePt t="175306" x="5748338" y="3492500"/>
          <p14:tracePt t="175314" x="5692775" y="3508375"/>
          <p14:tracePt t="175322" x="5635625" y="3516313"/>
          <p14:tracePt t="175330" x="5580063" y="3524250"/>
          <p14:tracePt t="175338" x="5524500" y="3532188"/>
          <p14:tracePt t="175346" x="5476875" y="3532188"/>
          <p14:tracePt t="175354" x="5421313" y="3540125"/>
          <p14:tracePt t="175362" x="5365750" y="3548063"/>
          <p14:tracePt t="175371" x="5310188" y="3556000"/>
          <p14:tracePt t="175378" x="5268913" y="3563938"/>
          <p14:tracePt t="175386" x="5197475" y="3571875"/>
          <p14:tracePt t="175394" x="5141913" y="3579813"/>
          <p14:tracePt t="175402" x="5078413" y="3587750"/>
          <p14:tracePt t="175410" x="5006975" y="3595688"/>
          <p14:tracePt t="175418" x="4926013" y="3605213"/>
          <p14:tracePt t="175426" x="4846638" y="3605213"/>
          <p14:tracePt t="175434" x="4759325" y="3605213"/>
          <p14:tracePt t="175442" x="4664075" y="3605213"/>
          <p14:tracePt t="175450" x="4551363" y="3605213"/>
          <p14:tracePt t="175458" x="4440238" y="3605213"/>
          <p14:tracePt t="175466" x="4313238" y="3605213"/>
          <p14:tracePt t="175474" x="4200525" y="3605213"/>
          <p14:tracePt t="175482" x="4081463" y="3595688"/>
          <p14:tracePt t="175490" x="3970338" y="3595688"/>
          <p14:tracePt t="175498" x="3859213" y="3595688"/>
          <p14:tracePt t="175506" x="3754438" y="3595688"/>
          <p14:tracePt t="175514" x="3659188" y="3595688"/>
          <p14:tracePt t="175522" x="3579813" y="3595688"/>
          <p14:tracePt t="175530" x="3484563" y="3595688"/>
          <p14:tracePt t="175538" x="3403600" y="3595688"/>
          <p14:tracePt t="175546" x="3324225" y="3595688"/>
          <p14:tracePt t="175554" x="3236913" y="3595688"/>
          <p14:tracePt t="175562" x="3149600" y="3595688"/>
          <p14:tracePt t="175571" x="3068638" y="3595688"/>
          <p14:tracePt t="175578" x="2981325" y="3595688"/>
          <p14:tracePt t="175586" x="2901950" y="3595688"/>
          <p14:tracePt t="175594" x="2814638" y="3587750"/>
          <p14:tracePt t="175602" x="2725738" y="3571875"/>
          <p14:tracePt t="175610" x="2638425" y="3548063"/>
          <p14:tracePt t="175618" x="2566988" y="3540125"/>
          <p14:tracePt t="175626" x="2487613" y="3516313"/>
          <p14:tracePt t="175634" x="2416175" y="3508375"/>
          <p14:tracePt t="175642" x="2351088" y="3484563"/>
          <p14:tracePt t="175650" x="2311400" y="3468688"/>
          <p14:tracePt t="175658" x="2287588" y="3468688"/>
          <p14:tracePt t="175666" x="2247900" y="3452813"/>
          <p14:tracePt t="175674" x="2232025" y="3436938"/>
          <p14:tracePt t="175682" x="2216150" y="3436938"/>
          <p14:tracePt t="175690" x="2200275" y="3421063"/>
          <p14:tracePt t="175698" x="2200275" y="3413125"/>
          <p14:tracePt t="175706" x="2192338" y="3397250"/>
          <p14:tracePt t="175714" x="2184400" y="3389313"/>
          <p14:tracePt t="175722" x="2184400" y="3381375"/>
          <p14:tracePt t="175730" x="2176463" y="3365500"/>
          <p14:tracePt t="175738" x="2176463" y="3357563"/>
          <p14:tracePt t="175746" x="2176463" y="3349625"/>
          <p14:tracePt t="175754" x="2176463" y="3341688"/>
          <p14:tracePt t="175762" x="2176463" y="3333750"/>
          <p14:tracePt t="175771" x="2176463" y="3325813"/>
          <p14:tracePt t="175802" x="2176463" y="3317875"/>
          <p14:tracePt t="175810" x="2168525" y="3317875"/>
          <p14:tracePt t="175914" x="2176463" y="3317875"/>
          <p14:tracePt t="175930" x="2184400" y="3317875"/>
          <p14:tracePt t="175938" x="2192338" y="3317875"/>
          <p14:tracePt t="175954" x="2208213" y="3317875"/>
          <p14:tracePt t="175962" x="2232025" y="3317875"/>
          <p14:tracePt t="175970" x="2255838" y="3309938"/>
          <p14:tracePt t="175978" x="2295525" y="3309938"/>
          <p14:tracePt t="175986" x="2359025" y="3309938"/>
          <p14:tracePt t="175994" x="2432050" y="3309938"/>
          <p14:tracePt t="176002" x="2503488" y="3309938"/>
          <p14:tracePt t="176010" x="2582863" y="3309938"/>
          <p14:tracePt t="176018" x="2670175" y="3309938"/>
          <p14:tracePt t="176026" x="2759075" y="3309938"/>
          <p14:tracePt t="176034" x="2838450" y="3309938"/>
          <p14:tracePt t="176042" x="2933700" y="3309938"/>
          <p14:tracePt t="176050" x="3021013" y="3309938"/>
          <p14:tracePt t="176058" x="3084513" y="3309938"/>
          <p14:tracePt t="176066" x="3173413" y="3309938"/>
          <p14:tracePt t="176074" x="3236913" y="3309938"/>
          <p14:tracePt t="176082" x="3300413" y="3309938"/>
          <p14:tracePt t="176090" x="3340100" y="3309938"/>
          <p14:tracePt t="176098" x="3379788" y="3309938"/>
          <p14:tracePt t="176106" x="3419475" y="3309938"/>
          <p14:tracePt t="176114" x="3451225" y="3309938"/>
          <p14:tracePt t="176122" x="3476625" y="3309938"/>
          <p14:tracePt t="176130" x="3500438" y="3309938"/>
          <p14:tracePt t="176137" x="3516313" y="3309938"/>
          <p14:tracePt t="176154" x="3532188" y="3309938"/>
          <p14:tracePt t="176172" x="3540125" y="3309938"/>
          <p14:tracePt t="176322" x="3540125" y="3302000"/>
          <p14:tracePt t="176330" x="3548063" y="3302000"/>
          <p14:tracePt t="176338" x="3556000" y="3302000"/>
          <p14:tracePt t="176346" x="3563938" y="3302000"/>
          <p14:tracePt t="176354" x="3579813" y="3302000"/>
          <p14:tracePt t="176362" x="3595688" y="3302000"/>
          <p14:tracePt t="176370" x="3611563" y="3302000"/>
          <p14:tracePt t="176378" x="3619500" y="3302000"/>
          <p14:tracePt t="176386" x="3635375" y="3302000"/>
          <p14:tracePt t="176394" x="3651250" y="3294063"/>
          <p14:tracePt t="176402" x="3667125" y="3294063"/>
          <p14:tracePt t="176410" x="3675063" y="3294063"/>
          <p14:tracePt t="176418" x="3683000" y="3286125"/>
          <p14:tracePt t="176426" x="3698875" y="3286125"/>
          <p14:tracePt t="176434" x="3706813" y="3278188"/>
          <p14:tracePt t="176442" x="3714750" y="3278188"/>
          <p14:tracePt t="176450" x="3722688" y="3278188"/>
          <p14:tracePt t="176458" x="3730625" y="3278188"/>
          <p14:tracePt t="176474" x="3738563" y="3270250"/>
          <p14:tracePt t="176554" x="3746500" y="3270250"/>
          <p14:tracePt t="176570" x="3754438" y="3270250"/>
          <p14:tracePt t="176626" x="3762375" y="3270250"/>
          <p14:tracePt t="176682" x="3746500" y="3270250"/>
          <p14:tracePt t="176690" x="3738563" y="3270250"/>
          <p14:tracePt t="176698" x="3722688" y="3278188"/>
          <p14:tracePt t="176706" x="3706813" y="3278188"/>
          <p14:tracePt t="176722" x="3690938" y="3286125"/>
          <p14:tracePt t="176730" x="3690938" y="3294063"/>
          <p14:tracePt t="176738" x="3683000" y="3294063"/>
          <p14:tracePt t="176746" x="3675063" y="3294063"/>
          <p14:tracePt t="176754" x="3675063" y="3302000"/>
          <p14:tracePt t="176762" x="3667125" y="3302000"/>
          <p14:tracePt t="176778" x="3659188" y="3309938"/>
          <p14:tracePt t="176794" x="3651250" y="3317875"/>
          <p14:tracePt t="176802" x="3643313" y="3317875"/>
          <p14:tracePt t="176810" x="3635375" y="3317875"/>
          <p14:tracePt t="176818" x="3619500" y="3317875"/>
          <p14:tracePt t="176826" x="3611563" y="3317875"/>
          <p14:tracePt t="176834" x="3603625" y="3325813"/>
          <p14:tracePt t="176842" x="3587750" y="3325813"/>
          <p14:tracePt t="176850" x="3571875" y="3325813"/>
          <p14:tracePt t="176858" x="3548063" y="3325813"/>
          <p14:tracePt t="176866" x="3524250" y="3325813"/>
          <p14:tracePt t="176874" x="3508375" y="3325813"/>
          <p14:tracePt t="176882" x="3492500" y="3325813"/>
          <p14:tracePt t="176903" x="3467100" y="3325813"/>
          <p14:tracePt t="176906" x="3459163" y="3325813"/>
          <p14:tracePt t="176994" x="3451225" y="3325813"/>
          <p14:tracePt t="177010" x="3443288" y="3325813"/>
          <p14:tracePt t="177034" x="3435350" y="3325813"/>
          <p14:tracePt t="177042" x="3427413" y="3325813"/>
          <p14:tracePt t="177058" x="3427413" y="3333750"/>
          <p14:tracePt t="177210" x="3427413" y="3341688"/>
          <p14:tracePt t="177234" x="3443288" y="3341688"/>
          <p14:tracePt t="177250" x="3459163" y="3341688"/>
          <p14:tracePt t="177259" x="3476625" y="3341688"/>
          <p14:tracePt t="177266" x="3492500" y="3341688"/>
          <p14:tracePt t="177274" x="3516313" y="3341688"/>
          <p14:tracePt t="177282" x="3548063" y="3341688"/>
          <p14:tracePt t="177290" x="3587750" y="3341688"/>
          <p14:tracePt t="177298" x="3627438" y="3341688"/>
          <p14:tracePt t="177306" x="3659188" y="3341688"/>
          <p14:tracePt t="177314" x="3690938" y="3341688"/>
          <p14:tracePt t="177322" x="3730625" y="3333750"/>
          <p14:tracePt t="177330" x="3762375" y="3333750"/>
          <p14:tracePt t="177338" x="3794125" y="3333750"/>
          <p14:tracePt t="177346" x="3817938" y="3333750"/>
          <p14:tracePt t="177354" x="3843338" y="3333750"/>
          <p14:tracePt t="177362" x="3867150" y="3333750"/>
          <p14:tracePt t="177371" x="3875088" y="3333750"/>
          <p14:tracePt t="177378" x="3898900" y="3333750"/>
          <p14:tracePt t="177386" x="3906838" y="3333750"/>
          <p14:tracePt t="177490" x="3914775" y="3333750"/>
          <p14:tracePt t="177498" x="3914775" y="3325813"/>
          <p14:tracePt t="177506" x="3922713" y="3325813"/>
          <p14:tracePt t="177514" x="3930650" y="3325813"/>
          <p14:tracePt t="177530" x="3946525" y="3325813"/>
          <p14:tracePt t="177538" x="3954463" y="3325813"/>
          <p14:tracePt t="177546" x="3978275" y="3325813"/>
          <p14:tracePt t="177554" x="4002088" y="3325813"/>
          <p14:tracePt t="177562" x="4025900" y="3325813"/>
          <p14:tracePt t="177571" x="4065588" y="3325813"/>
          <p14:tracePt t="177578" x="4113213" y="3325813"/>
          <p14:tracePt t="177586" x="4152900" y="3325813"/>
          <p14:tracePt t="177594" x="4233863" y="3325813"/>
          <p14:tracePt t="177602" x="4305300" y="3325813"/>
          <p14:tracePt t="177610" x="4392613" y="3325813"/>
          <p14:tracePt t="177618" x="4487863" y="3325813"/>
          <p14:tracePt t="177626" x="4592638" y="3325813"/>
          <p14:tracePt t="177634" x="4695825" y="3341688"/>
          <p14:tracePt t="177642" x="4791075" y="3349625"/>
          <p14:tracePt t="177650" x="4886325" y="3349625"/>
          <p14:tracePt t="177658" x="4991100" y="3349625"/>
          <p14:tracePt t="177666" x="5070475" y="3349625"/>
          <p14:tracePt t="177674" x="5141913" y="3349625"/>
          <p14:tracePt t="177682" x="5197475" y="3349625"/>
          <p14:tracePt t="177690" x="5245100" y="3349625"/>
          <p14:tracePt t="177698" x="5292725" y="3349625"/>
          <p14:tracePt t="177706" x="5318125" y="3341688"/>
          <p14:tracePt t="177714" x="5341938" y="3341688"/>
          <p14:tracePt t="177722" x="5357813" y="3333750"/>
          <p14:tracePt t="177730" x="5365750" y="3333750"/>
          <p14:tracePt t="247554" x="5349875" y="3333750"/>
          <p14:tracePt t="247577" x="5030788" y="3317875"/>
          <p14:tracePt t="247585" x="4870450" y="3317875"/>
          <p14:tracePt t="247593" x="4679950" y="3317875"/>
          <p14:tracePt t="247601" x="4400550" y="3317875"/>
          <p14:tracePt t="247609" x="4089400" y="3325813"/>
          <p14:tracePt t="247617" x="3786188" y="3341688"/>
          <p14:tracePt t="247625" x="3548063" y="3341688"/>
          <p14:tracePt t="247633" x="3403600" y="3349625"/>
          <p14:tracePt t="247641" x="3340100" y="3357563"/>
          <p14:tracePt t="247649" x="3324225" y="3357563"/>
          <p14:tracePt t="247785" x="3355975" y="3357563"/>
          <p14:tracePt t="247793" x="3435350" y="3357563"/>
          <p14:tracePt t="247801" x="3524250" y="3373438"/>
          <p14:tracePt t="247809" x="3643313" y="3389313"/>
          <p14:tracePt t="247817" x="3714750" y="3405188"/>
          <p14:tracePt t="247825" x="3794125" y="3444875"/>
          <p14:tracePt t="247833" x="3859213" y="3484563"/>
          <p14:tracePt t="247841" x="3938588" y="3548063"/>
          <p14:tracePt t="247849" x="4002088" y="3621088"/>
          <p14:tracePt t="247857" x="4057650" y="3708400"/>
          <p14:tracePt t="247865" x="4089400" y="3795713"/>
          <p14:tracePt t="247901" x="4002088" y="4114800"/>
          <p14:tracePt t="247905" x="3922713" y="4194175"/>
          <p14:tracePt t="247913" x="3833813" y="4249738"/>
          <p14:tracePt t="247921" x="3738563" y="4291013"/>
          <p14:tracePt t="247929" x="3619500" y="4354513"/>
          <p14:tracePt t="247937" x="3484563" y="4402138"/>
          <p14:tracePt t="247945" x="3348038" y="4441825"/>
          <p14:tracePt t="247953" x="3221038" y="4473575"/>
          <p14:tracePt t="247961" x="3076575" y="4505325"/>
          <p14:tracePt t="247969" x="2933700" y="4529138"/>
          <p14:tracePt t="247977" x="2814638" y="4529138"/>
          <p14:tracePt t="247985" x="2701925" y="4537075"/>
          <p14:tracePt t="247993" x="2566988" y="4552950"/>
          <p14:tracePt t="248001" x="2447925" y="4552950"/>
          <p14:tracePt t="248009" x="2335213" y="4560888"/>
          <p14:tracePt t="248017" x="2239963" y="4568825"/>
          <p14:tracePt t="248025" x="2144713" y="4576763"/>
          <p14:tracePt t="248034" x="2057400" y="4608513"/>
          <p14:tracePt t="248041" x="1976438" y="4616450"/>
          <p14:tracePt t="248049" x="1928813" y="4633913"/>
          <p14:tracePt t="248057" x="1873250" y="4649788"/>
          <p14:tracePt t="248065" x="1817688" y="4673600"/>
          <p14:tracePt t="248073" x="1770063" y="4705350"/>
          <p14:tracePt t="248081" x="1730375" y="4737100"/>
          <p14:tracePt t="248089" x="1706563" y="4768850"/>
          <p14:tracePt t="248097" x="1674813" y="4784725"/>
          <p14:tracePt t="248105" x="1666875" y="4800600"/>
          <p14:tracePt t="248113" x="1651000" y="4808538"/>
          <p14:tracePt t="248162" x="1651000" y="4816475"/>
          <p14:tracePt t="248177" x="1658938" y="4816475"/>
          <p14:tracePt t="248185" x="1666875" y="4816475"/>
          <p14:tracePt t="248193" x="1674813" y="4816475"/>
          <p14:tracePt t="248201" x="1682750" y="4816475"/>
          <p14:tracePt t="248209" x="1690688" y="4816475"/>
          <p14:tracePt t="248217" x="1698625" y="4808538"/>
          <p14:tracePt t="248235" x="1706563" y="4800600"/>
          <p14:tracePt t="248241" x="1706563" y="4792663"/>
          <p14:tracePt t="248249" x="1714500" y="4784725"/>
          <p14:tracePt t="248257" x="1722438" y="4776788"/>
          <p14:tracePt t="248265" x="1722438" y="4768850"/>
          <p14:tracePt t="248273" x="1730375" y="4752975"/>
          <p14:tracePt t="248281" x="1730375" y="4745038"/>
          <p14:tracePt t="248289" x="1730375" y="4737100"/>
          <p14:tracePt t="248297" x="1738313" y="4729163"/>
          <p14:tracePt t="248313" x="1738313" y="4721225"/>
          <p14:tracePt t="248321" x="1738313" y="4713288"/>
          <p14:tracePt t="248337" x="1738313" y="4705350"/>
          <p14:tracePt t="248361" x="1738313" y="4689475"/>
          <p14:tracePt t="248377" x="1738313" y="4681538"/>
          <p14:tracePt t="248385" x="1738313" y="4673600"/>
          <p14:tracePt t="248401" x="1738313" y="4665663"/>
          <p14:tracePt t="248409" x="1738313" y="4657725"/>
          <p14:tracePt t="248434" x="1738313" y="4649788"/>
          <p14:tracePt t="248441" x="1738313" y="4641850"/>
          <p14:tracePt t="248449" x="1746250" y="4641850"/>
          <p14:tracePt t="248457" x="1746250" y="4633913"/>
          <p14:tracePt t="248465" x="1762125" y="4624388"/>
          <p14:tracePt t="248473" x="1762125" y="4608513"/>
          <p14:tracePt t="248481" x="1785938" y="4600575"/>
          <p14:tracePt t="248489" x="1793875" y="4592638"/>
          <p14:tracePt t="248497" x="1809750" y="4592638"/>
          <p14:tracePt t="248505" x="1825625" y="4584700"/>
          <p14:tracePt t="248513" x="1841500" y="4576763"/>
          <p14:tracePt t="248521" x="1849438" y="4576763"/>
          <p14:tracePt t="248529" x="1857375" y="4568825"/>
          <p14:tracePt t="248537" x="1873250" y="4560888"/>
          <p14:tracePt t="248545" x="1881188" y="4552950"/>
          <p14:tracePt t="248553" x="1889125" y="4552950"/>
          <p14:tracePt t="248562" x="1912938" y="4552950"/>
          <p14:tracePt t="248569" x="1928813" y="4545013"/>
          <p14:tracePt t="248577" x="1936750" y="4537075"/>
          <p14:tracePt t="248585" x="1960563" y="4537075"/>
          <p14:tracePt t="248593" x="1976438" y="4537075"/>
          <p14:tracePt t="248601" x="2000250" y="4537075"/>
          <p14:tracePt t="248609" x="2008188" y="4529138"/>
          <p14:tracePt t="248618" x="2025650" y="4529138"/>
          <p14:tracePt t="248625" x="2049463" y="4529138"/>
          <p14:tracePt t="248634" x="2065338" y="4529138"/>
          <p14:tracePt t="248641" x="2081213" y="4529138"/>
          <p14:tracePt t="248649" x="2097088" y="4529138"/>
          <p14:tracePt t="248657" x="2128838" y="4521200"/>
          <p14:tracePt t="248665" x="2144713" y="4521200"/>
          <p14:tracePt t="248673" x="2160588" y="4513263"/>
          <p14:tracePt t="248681" x="2176463" y="4513263"/>
          <p14:tracePt t="248689" x="2192338" y="4513263"/>
          <p14:tracePt t="248697" x="2200275" y="4513263"/>
          <p14:tracePt t="248705" x="2216150" y="4513263"/>
          <p14:tracePt t="248713" x="2224088" y="4513263"/>
          <p14:tracePt t="248721" x="2239963" y="4513263"/>
          <p14:tracePt t="248729" x="2247900" y="4505325"/>
          <p14:tracePt t="248737" x="2255838" y="4505325"/>
          <p14:tracePt t="248745" x="2263775" y="4505325"/>
          <p14:tracePt t="248761" x="2271713" y="4497388"/>
          <p14:tracePt t="248769" x="2287588" y="4497388"/>
          <p14:tracePt t="248777" x="2287588" y="4489450"/>
          <p14:tracePt t="248785" x="2295525" y="4489450"/>
          <p14:tracePt t="248793" x="2303463" y="4481513"/>
          <p14:tracePt t="248801" x="2311400" y="4481513"/>
          <p14:tracePt t="248809" x="2319338" y="4481513"/>
          <p14:tracePt t="248849" x="2327275" y="4481513"/>
          <p14:tracePt t="248873" x="2343150" y="4473575"/>
          <p14:tracePt t="248897" x="2351088" y="4473575"/>
          <p14:tracePt t="248905" x="2351088" y="4465638"/>
          <p14:tracePt t="248913" x="2359025" y="4465638"/>
          <p14:tracePt t="248929" x="2366963" y="4465638"/>
          <p14:tracePt t="248969" x="2374900" y="4465638"/>
          <p14:tracePt t="249090" x="2374900" y="4457700"/>
          <p14:tracePt t="271978" x="2366963" y="4457700"/>
          <p14:tracePt t="271985" x="2359025" y="4449763"/>
          <p14:tracePt t="271993" x="2335213" y="4441825"/>
          <p14:tracePt t="272001" x="2287588" y="4425950"/>
          <p14:tracePt t="272009" x="2255838" y="4410075"/>
          <p14:tracePt t="272017" x="2208213" y="4410075"/>
          <p14:tracePt t="272097" x="2192338" y="4418013"/>
          <p14:tracePt t="272105" x="2184400" y="4425950"/>
          <p14:tracePt t="272113" x="2168525" y="4441825"/>
          <p14:tracePt t="272121" x="2144713" y="4465638"/>
          <p14:tracePt t="272129" x="2128838" y="4489450"/>
          <p14:tracePt t="272137" x="2097088" y="4521200"/>
          <p14:tracePt t="272145" x="2081213" y="4537075"/>
          <p14:tracePt t="272153" x="2057400" y="4552950"/>
          <p14:tracePt t="272161" x="2041525" y="4568825"/>
          <p14:tracePt t="272169" x="2033588" y="4576763"/>
          <p14:tracePt t="272177" x="2017713" y="4576763"/>
          <p14:tracePt t="272185" x="2008188" y="4584700"/>
          <p14:tracePt t="272193" x="2000250" y="4584700"/>
          <p14:tracePt t="272201" x="1992313" y="4584700"/>
          <p14:tracePt t="272217" x="1984375" y="4592638"/>
          <p14:tracePt t="272297" x="1984375" y="4600575"/>
          <p14:tracePt t="272305" x="1976438" y="4600575"/>
          <p14:tracePt t="272313" x="1968500" y="4608513"/>
          <p14:tracePt t="272321" x="1960563" y="4624388"/>
          <p14:tracePt t="272329" x="1952625" y="4633913"/>
          <p14:tracePt t="272337" x="1952625" y="4649788"/>
          <p14:tracePt t="272345" x="1944688" y="4657725"/>
          <p14:tracePt t="272353" x="1944688" y="4665663"/>
          <p14:tracePt t="272361" x="1936750" y="4681538"/>
          <p14:tracePt t="272369" x="1936750" y="4697413"/>
          <p14:tracePt t="272377" x="1928813" y="4713288"/>
          <p14:tracePt t="272385" x="1912938" y="4737100"/>
          <p14:tracePt t="272393" x="1912938" y="4760913"/>
          <p14:tracePt t="272401" x="1905000" y="4784725"/>
          <p14:tracePt t="272409" x="1897063" y="4808538"/>
          <p14:tracePt t="272417" x="1897063" y="4832350"/>
          <p14:tracePt t="272425" x="1881188" y="4848225"/>
          <p14:tracePt t="272433" x="1881188" y="4856163"/>
          <p14:tracePt t="272441" x="1881188" y="4864100"/>
          <p14:tracePt t="272593" x="1889125" y="4864100"/>
          <p14:tracePt t="272601" x="1897063" y="4864100"/>
          <p14:tracePt t="272625" x="1905000" y="4864100"/>
          <p14:tracePt t="272649" x="1912938" y="4856163"/>
          <p14:tracePt t="272665" x="1928813" y="4856163"/>
          <p14:tracePt t="272673" x="1928813" y="4848225"/>
          <p14:tracePt t="272681" x="1944688" y="4848225"/>
          <p14:tracePt t="272689" x="1952625" y="4848225"/>
          <p14:tracePt t="272697" x="1960563" y="4848225"/>
          <p14:tracePt t="272705" x="1976438" y="4848225"/>
          <p14:tracePt t="272713" x="1992313" y="4848225"/>
          <p14:tracePt t="272721" x="2017713" y="4848225"/>
          <p14:tracePt t="272729" x="2033588" y="4848225"/>
          <p14:tracePt t="272737" x="2057400" y="4848225"/>
          <p14:tracePt t="272745" x="2073275" y="4848225"/>
          <p14:tracePt t="272753" x="2097088" y="4848225"/>
          <p14:tracePt t="272761" x="2112963" y="4848225"/>
          <p14:tracePt t="272769" x="2144713" y="4848225"/>
          <p14:tracePt t="272777" x="2168525" y="4848225"/>
          <p14:tracePt t="272785" x="2200275" y="4848225"/>
          <p14:tracePt t="272793" x="2232025" y="4856163"/>
          <p14:tracePt t="272801" x="2271713" y="4856163"/>
          <p14:tracePt t="272809" x="2311400" y="4864100"/>
          <p14:tracePt t="272817" x="2359025" y="4864100"/>
          <p14:tracePt t="272825" x="2400300" y="4864100"/>
          <p14:tracePt t="272833" x="2447925" y="4872038"/>
          <p14:tracePt t="272841" x="2487613" y="4872038"/>
          <p14:tracePt t="272850" x="2527300" y="4872038"/>
          <p14:tracePt t="272857" x="2566988" y="4879975"/>
          <p14:tracePt t="272865" x="2598738" y="4879975"/>
          <p14:tracePt t="272873" x="2630488" y="4879975"/>
          <p14:tracePt t="272881" x="2678113" y="4887913"/>
          <p14:tracePt t="272899" x="2774950" y="4887913"/>
          <p14:tracePt t="272905" x="2814638" y="4895850"/>
          <p14:tracePt t="272914" x="2870200" y="4895850"/>
          <p14:tracePt t="272921" x="2917825" y="4895850"/>
          <p14:tracePt t="272929" x="2957513" y="4903788"/>
          <p14:tracePt t="272937" x="3005138" y="4903788"/>
          <p14:tracePt t="272945" x="3052763" y="4903788"/>
          <p14:tracePt t="272953" x="3100388" y="4903788"/>
          <p14:tracePt t="272961" x="3149600" y="4903788"/>
          <p14:tracePt t="272969" x="3189288" y="4903788"/>
          <p14:tracePt t="272977" x="3228975" y="4903788"/>
          <p14:tracePt t="272985" x="3268663" y="4903788"/>
          <p14:tracePt t="272993" x="3308350" y="4903788"/>
          <p14:tracePt t="273001" x="3348038" y="4903788"/>
          <p14:tracePt t="273009" x="3387725" y="4903788"/>
          <p14:tracePt t="273017" x="3427413" y="4903788"/>
          <p14:tracePt t="273025" x="3467100" y="4903788"/>
          <p14:tracePt t="273033" x="3500438" y="4903788"/>
          <p14:tracePt t="273041" x="3548063" y="4903788"/>
          <p14:tracePt t="273049" x="3579813" y="4903788"/>
          <p14:tracePt t="273057" x="3611563" y="4903788"/>
          <p14:tracePt t="273065" x="3643313" y="4903788"/>
          <p14:tracePt t="273073" x="3667125" y="4903788"/>
          <p14:tracePt t="273081" x="3690938" y="4903788"/>
          <p14:tracePt t="273089" x="3714750" y="4903788"/>
          <p14:tracePt t="273097" x="3722688" y="4903788"/>
          <p14:tracePt t="273105" x="3746500" y="4903788"/>
          <p14:tracePt t="273113" x="3770313" y="4903788"/>
          <p14:tracePt t="273121" x="3802063" y="4903788"/>
          <p14:tracePt t="273129" x="3825875" y="4903788"/>
          <p14:tracePt t="273137" x="3851275" y="4903788"/>
          <p14:tracePt t="273145" x="3875088" y="4903788"/>
          <p14:tracePt t="273153" x="3898900" y="4911725"/>
          <p14:tracePt t="273161" x="3922713" y="4919663"/>
          <p14:tracePt t="273169" x="3946525" y="4919663"/>
          <p14:tracePt t="273177" x="3962400" y="4919663"/>
          <p14:tracePt t="273185" x="3994150" y="4927600"/>
          <p14:tracePt t="273193" x="4025900" y="4927600"/>
          <p14:tracePt t="273201" x="4057650" y="4927600"/>
          <p14:tracePt t="273209" x="4097338" y="4927600"/>
          <p14:tracePt t="273217" x="4129088" y="4927600"/>
          <p14:tracePt t="273225" x="4168775" y="4927600"/>
          <p14:tracePt t="273232" x="4200525" y="4927600"/>
          <p14:tracePt t="273241" x="4233863" y="4927600"/>
          <p14:tracePt t="273249" x="4273550" y="4927600"/>
          <p14:tracePt t="273257" x="4313238" y="4927600"/>
          <p14:tracePt t="273265" x="4344988" y="4927600"/>
          <p14:tracePt t="273273" x="4384675" y="4927600"/>
          <p14:tracePt t="273281" x="4424363" y="4927600"/>
          <p14:tracePt t="273289" x="4464050" y="4927600"/>
          <p14:tracePt t="273297" x="4495800" y="4927600"/>
          <p14:tracePt t="273305" x="4527550" y="4927600"/>
          <p14:tracePt t="273313" x="4551363" y="4927600"/>
          <p14:tracePt t="273321" x="4584700" y="4927600"/>
          <p14:tracePt t="273329" x="4608513" y="4927600"/>
          <p14:tracePt t="273337" x="4632325" y="4927600"/>
          <p14:tracePt t="273345" x="4656138" y="4927600"/>
          <p14:tracePt t="273353" x="4672013" y="4927600"/>
          <p14:tracePt t="273361" x="4695825" y="4927600"/>
          <p14:tracePt t="273369" x="4703763" y="4927600"/>
          <p14:tracePt t="273377" x="4711700" y="4927600"/>
          <p14:tracePt t="273385" x="4719638" y="4927600"/>
          <p14:tracePt t="274121" x="4727575" y="4919663"/>
          <p14:tracePt t="274129" x="4743450" y="4919663"/>
          <p14:tracePt t="274137" x="4759325" y="4919663"/>
          <p14:tracePt t="274145" x="4783138" y="4919663"/>
          <p14:tracePt t="274153" x="4806950" y="4919663"/>
          <p14:tracePt t="274161" x="4838700" y="4919663"/>
          <p14:tracePt t="274169" x="4870450" y="4919663"/>
          <p14:tracePt t="274177" x="4910138" y="4919663"/>
          <p14:tracePt t="274185" x="4951413" y="4919663"/>
          <p14:tracePt t="274193" x="4983163" y="4919663"/>
          <p14:tracePt t="274201" x="5030788" y="4919663"/>
          <p14:tracePt t="274209" x="5070475" y="4919663"/>
          <p14:tracePt t="274217" x="5102225" y="4919663"/>
          <p14:tracePt t="274225" x="5149850" y="4919663"/>
          <p14:tracePt t="274232" x="5189538" y="4927600"/>
          <p14:tracePt t="274241" x="5237163" y="4927600"/>
          <p14:tracePt t="274249" x="5260975" y="4927600"/>
          <p14:tracePt t="274257" x="5292725" y="4927600"/>
          <p14:tracePt t="274265" x="5318125" y="4927600"/>
          <p14:tracePt t="274273" x="5334000" y="4927600"/>
          <p14:tracePt t="274281" x="5349875" y="4927600"/>
          <p14:tracePt t="274289" x="5357813" y="4927600"/>
          <p14:tracePt t="274297" x="5373688" y="4927600"/>
          <p14:tracePt t="274305" x="5389563" y="4927600"/>
          <p14:tracePt t="274321" x="5405438" y="4935538"/>
          <p14:tracePt t="274330" x="5413375" y="4935538"/>
          <p14:tracePt t="274337" x="5437188" y="4943475"/>
          <p14:tracePt t="274345" x="5461000" y="4943475"/>
          <p14:tracePt t="274353" x="5484813" y="4951413"/>
          <p14:tracePt t="274361" x="5500688" y="4951413"/>
          <p14:tracePt t="274369" x="5524500" y="4951413"/>
          <p14:tracePt t="274377" x="5540375" y="4951413"/>
          <p14:tracePt t="274385" x="5564188" y="4959350"/>
          <p14:tracePt t="274393" x="5588000" y="4959350"/>
          <p14:tracePt t="274401" x="5603875" y="4959350"/>
          <p14:tracePt t="274409" x="5627688" y="4959350"/>
          <p14:tracePt t="274417" x="5651500" y="4959350"/>
          <p14:tracePt t="274425" x="5676900" y="4959350"/>
          <p14:tracePt t="274432" x="5692775" y="4959350"/>
          <p14:tracePt t="274441" x="5716588" y="4959350"/>
          <p14:tracePt t="274449" x="5732463" y="4951413"/>
          <p14:tracePt t="274457" x="5756275" y="4951413"/>
          <p14:tracePt t="274465" x="5780088" y="4951413"/>
          <p14:tracePt t="274473" x="5803900" y="4951413"/>
          <p14:tracePt t="274481" x="5835650" y="4951413"/>
          <p14:tracePt t="274489" x="5859463" y="4951413"/>
          <p14:tracePt t="274497" x="5883275" y="4951413"/>
          <p14:tracePt t="274505" x="5915025" y="4951413"/>
          <p14:tracePt t="274513" x="5946775" y="4951413"/>
          <p14:tracePt t="274521" x="5970588" y="4951413"/>
          <p14:tracePt t="274529" x="6002338" y="4951413"/>
          <p14:tracePt t="274537" x="6034088" y="4951413"/>
          <p14:tracePt t="274545" x="6059488" y="4959350"/>
          <p14:tracePt t="274553" x="6107113" y="4967288"/>
          <p14:tracePt t="274561" x="6138863" y="4976813"/>
          <p14:tracePt t="274569" x="6178550" y="4984750"/>
          <p14:tracePt t="274577" x="6210300" y="4992688"/>
          <p14:tracePt t="274585" x="6234113" y="4992688"/>
          <p14:tracePt t="274593" x="6265863" y="5000625"/>
          <p14:tracePt t="274601" x="6281738" y="5000625"/>
          <p14:tracePt t="274609" x="6305550" y="5000625"/>
          <p14:tracePt t="274617" x="6329363" y="5008563"/>
          <p14:tracePt t="274625" x="6345238" y="5008563"/>
          <p14:tracePt t="274632" x="6369050" y="5008563"/>
          <p14:tracePt t="274641" x="6392863" y="5008563"/>
          <p14:tracePt t="274657" x="6402388" y="5008563"/>
          <p14:tracePt t="274666" x="6418263" y="5008563"/>
          <p14:tracePt t="274681" x="6426200" y="5008563"/>
          <p14:tracePt t="274937" x="6434138" y="5008563"/>
          <p14:tracePt t="275730" x="6434138" y="5000625"/>
          <p14:tracePt t="275777" x="6442075" y="5000625"/>
          <p14:tracePt t="275785" x="6450013" y="4992688"/>
          <p14:tracePt t="275809" x="6457950" y="4992688"/>
          <p14:tracePt t="275825" x="6465888" y="4992688"/>
          <p14:tracePt t="275833" x="6473825" y="4992688"/>
          <p14:tracePt t="275841" x="6481763" y="5000625"/>
          <p14:tracePt t="275857" x="6489700" y="5000625"/>
          <p14:tracePt t="275881" x="6497638" y="5000625"/>
          <p14:tracePt t="275897" x="6505575" y="5000625"/>
          <p14:tracePt t="275913" x="6513513" y="5000625"/>
          <p14:tracePt t="281329" x="6513513" y="4992688"/>
          <p14:tracePt t="281337" x="6513513" y="4984750"/>
          <p14:tracePt t="281345" x="6505575" y="4976813"/>
          <p14:tracePt t="281353" x="6505575" y="4959350"/>
          <p14:tracePt t="281361" x="6497638" y="4935538"/>
          <p14:tracePt t="281369" x="6489700" y="4927600"/>
          <p14:tracePt t="281377" x="6473825" y="4919663"/>
          <p14:tracePt t="281385" x="6465888" y="4895850"/>
          <p14:tracePt t="281393" x="6450013" y="4887913"/>
          <p14:tracePt t="281401" x="6434138" y="4879975"/>
          <p14:tracePt t="281409" x="6418263" y="4864100"/>
          <p14:tracePt t="281417" x="6402388" y="4856163"/>
          <p14:tracePt t="281425" x="6376988" y="4848225"/>
          <p14:tracePt t="281432" x="6345238" y="4832350"/>
          <p14:tracePt t="281441" x="6305550" y="4816475"/>
          <p14:tracePt t="281449" x="6273800" y="4800600"/>
          <p14:tracePt t="281457" x="6210300" y="4776788"/>
          <p14:tracePt t="281466" x="6170613" y="4760913"/>
          <p14:tracePt t="281473" x="6115050" y="4745038"/>
          <p14:tracePt t="281481" x="6051550" y="4721225"/>
          <p14:tracePt t="281489" x="6010275" y="4713288"/>
          <p14:tracePt t="281497" x="5962650" y="4689475"/>
          <p14:tracePt t="281505" x="5915025" y="4681538"/>
          <p14:tracePt t="281513" x="5883275" y="4665663"/>
          <p14:tracePt t="281521" x="5859463" y="4657725"/>
          <p14:tracePt t="281529" x="5835650" y="4649788"/>
          <p14:tracePt t="281537" x="5819775" y="4649788"/>
          <p14:tracePt t="281545" x="5811838" y="4649788"/>
          <p14:tracePt t="281553" x="5803900" y="4649788"/>
          <p14:tracePt t="281561" x="5788025" y="4649788"/>
          <p14:tracePt t="281569" x="5780088" y="4649788"/>
          <p14:tracePt t="281577" x="5772150" y="4649788"/>
          <p14:tracePt t="281585" x="5756275" y="4649788"/>
          <p14:tracePt t="281593" x="5748338" y="4649788"/>
          <p14:tracePt t="281601" x="5740400" y="4649788"/>
          <p14:tracePt t="281609" x="5724525" y="4649788"/>
          <p14:tracePt t="281625" x="5708650" y="4649788"/>
          <p14:tracePt t="281632" x="5700713" y="4665663"/>
          <p14:tracePt t="281641" x="5667375" y="4673600"/>
          <p14:tracePt t="281649" x="5651500" y="4681538"/>
          <p14:tracePt t="281657" x="5627688" y="4705350"/>
          <p14:tracePt t="281666" x="5588000" y="4721225"/>
          <p14:tracePt t="281673" x="5556250" y="4745038"/>
          <p14:tracePt t="281681" x="5516563" y="4776788"/>
          <p14:tracePt t="281689" x="5484813" y="4800600"/>
          <p14:tracePt t="281697" x="5461000" y="4816475"/>
          <p14:tracePt t="281705" x="5421313" y="4840288"/>
          <p14:tracePt t="281713" x="5397500" y="4864100"/>
          <p14:tracePt t="281721" x="5365750" y="4872038"/>
          <p14:tracePt t="281730" x="5349875" y="4887913"/>
          <p14:tracePt t="281737" x="5334000" y="4895850"/>
          <p14:tracePt t="281746" x="5326063" y="4903788"/>
          <p14:tracePt t="281753" x="5318125" y="4911725"/>
          <p14:tracePt t="281761" x="5310188" y="4911725"/>
          <p14:tracePt t="281769" x="5310188" y="4919663"/>
          <p14:tracePt t="281833" x="5300663" y="4919663"/>
          <p14:tracePt t="281857" x="5292725" y="4919663"/>
          <p14:tracePt t="281881" x="5284788" y="4919663"/>
          <p14:tracePt t="281889" x="5276850" y="4919663"/>
          <p14:tracePt t="281897" x="5276850" y="4927600"/>
          <p14:tracePt t="281905" x="5276850" y="4935538"/>
          <p14:tracePt t="281913" x="5276850" y="4943475"/>
          <p14:tracePt t="281921" x="5276850" y="4951413"/>
          <p14:tracePt t="281953" x="5260975" y="4951413"/>
          <p14:tracePt t="281961" x="5253038" y="4951413"/>
          <p14:tracePt t="281969" x="5229225" y="4919663"/>
          <p14:tracePt t="281977" x="5213350" y="4887913"/>
          <p14:tracePt t="281985" x="5197475" y="4848225"/>
          <p14:tracePt t="281993" x="5165725" y="4832350"/>
          <p14:tracePt t="282001" x="5165725" y="4800600"/>
          <p14:tracePt t="282009" x="5149850" y="4760913"/>
          <p14:tracePt t="282017" x="5133975" y="4705350"/>
          <p14:tracePt t="282025" x="5102225" y="4624388"/>
          <p14:tracePt t="282033" x="5078413" y="4529138"/>
          <p14:tracePt t="282041" x="5078413" y="4513263"/>
          <p14:tracePt t="282281" x="5054600" y="4513263"/>
          <p14:tracePt t="282289" x="5046663" y="4513263"/>
          <p14:tracePt t="282305" x="5038725" y="4513263"/>
          <p14:tracePt t="282313" x="5030788" y="4513263"/>
          <p14:tracePt t="282321" x="5022850" y="4513263"/>
          <p14:tracePt t="282329" x="5014913" y="4513263"/>
          <p14:tracePt t="282369" x="5006975" y="4513263"/>
          <p14:tracePt t="282377" x="5006975" y="4521200"/>
          <p14:tracePt t="282393" x="5006975" y="4529138"/>
          <p14:tracePt t="282401" x="5006975" y="4537075"/>
          <p14:tracePt t="282416" x="5006975" y="4545013"/>
          <p14:tracePt t="282425" x="5006975" y="4552950"/>
          <p14:tracePt t="282449" x="5006975" y="4560888"/>
          <p14:tracePt t="282473" x="5006975" y="4576763"/>
          <p14:tracePt t="282481" x="5014913" y="4576763"/>
          <p14:tracePt t="282489" x="5014913" y="4584700"/>
          <p14:tracePt t="282497" x="5022850" y="4592638"/>
          <p14:tracePt t="282505" x="5022850" y="4600575"/>
          <p14:tracePt t="282513" x="5030788" y="4608513"/>
          <p14:tracePt t="282521" x="5030788" y="4624388"/>
          <p14:tracePt t="282529" x="5030788" y="4649788"/>
          <p14:tracePt t="282537" x="5038725" y="4673600"/>
          <p14:tracePt t="282545" x="5038725" y="4697413"/>
          <p14:tracePt t="282553" x="5046663" y="4737100"/>
          <p14:tracePt t="282561" x="5046663" y="4768850"/>
          <p14:tracePt t="282593" x="5046663" y="4776788"/>
          <p14:tracePt t="282609" x="5038725" y="4776788"/>
          <p14:tracePt t="282617" x="5038725" y="4784725"/>
          <p14:tracePt t="283081" x="5022850" y="4792663"/>
          <p14:tracePt t="283089" x="5014913" y="4792663"/>
          <p14:tracePt t="283097" x="4991100" y="4808538"/>
          <p14:tracePt t="283105" x="4959350" y="4808538"/>
          <p14:tracePt t="283113" x="4918075" y="4808538"/>
          <p14:tracePt t="283121" x="4878388" y="4808538"/>
          <p14:tracePt t="283129" x="4830763" y="4816475"/>
          <p14:tracePt t="283137" x="4791075" y="4816475"/>
          <p14:tracePt t="283145" x="4735513" y="4816475"/>
          <p14:tracePt t="283153" x="4672013" y="4816475"/>
          <p14:tracePt t="283162" x="4624388" y="4816475"/>
          <p14:tracePt t="283169" x="4543425" y="4816475"/>
          <p14:tracePt t="283177" x="4471988" y="4816475"/>
          <p14:tracePt t="283185" x="4376738" y="4816475"/>
          <p14:tracePt t="283193" x="4289425" y="4816475"/>
          <p14:tracePt t="283201" x="4184650" y="4816475"/>
          <p14:tracePt t="283209" x="4089400" y="4800600"/>
          <p14:tracePt t="283217" x="3986213" y="4792663"/>
          <p14:tracePt t="283224" x="3890963" y="4784725"/>
          <p14:tracePt t="283233" x="3778250" y="4776788"/>
          <p14:tracePt t="283241" x="3667125" y="4768850"/>
          <p14:tracePt t="283249" x="3548063" y="4745038"/>
          <p14:tracePt t="283257" x="3419475" y="4729163"/>
          <p14:tracePt t="283266" x="3316288" y="4713288"/>
          <p14:tracePt t="283273" x="3205163" y="4681538"/>
          <p14:tracePt t="283281" x="3100388" y="4673600"/>
          <p14:tracePt t="283289" x="2997200" y="4657725"/>
          <p14:tracePt t="283297" x="2909888" y="4641850"/>
          <p14:tracePt t="283305" x="2830513" y="4624388"/>
          <p14:tracePt t="283313" x="2759075" y="4624388"/>
          <p14:tracePt t="283321" x="2693988" y="4616450"/>
          <p14:tracePt t="283329" x="2630488" y="4608513"/>
          <p14:tracePt t="283337" x="2566988" y="4608513"/>
          <p14:tracePt t="283345" x="2495550" y="4600575"/>
          <p14:tracePt t="283353" x="2447925" y="4600575"/>
          <p14:tracePt t="283361" x="2374900" y="4592638"/>
          <p14:tracePt t="283369" x="2343150" y="4568825"/>
          <p14:tracePt t="283377" x="2287588" y="4560888"/>
          <p14:tracePt t="283385" x="2255838" y="4552950"/>
          <p14:tracePt t="283393" x="2216150" y="4545013"/>
          <p14:tracePt t="283401" x="2192338" y="4537075"/>
          <p14:tracePt t="283409" x="2176463" y="4529138"/>
          <p14:tracePt t="283417" x="2160588" y="4521200"/>
          <p14:tracePt t="283425" x="2136775" y="4513263"/>
          <p14:tracePt t="283441" x="2136775" y="4505325"/>
          <p14:tracePt t="283465" x="2128838" y="4497388"/>
          <p14:tracePt t="283473" x="2128838" y="4489450"/>
          <p14:tracePt t="283481" x="2128838" y="4473575"/>
          <p14:tracePt t="283489" x="2128838" y="4465638"/>
          <p14:tracePt t="283497" x="2120900" y="4457700"/>
          <p14:tracePt t="283505" x="2120900" y="4449763"/>
          <p14:tracePt t="283513" x="2120900" y="4433888"/>
          <p14:tracePt t="283529" x="2120900" y="4425950"/>
          <p14:tracePt t="283537" x="2120900" y="4418013"/>
          <p14:tracePt t="283545" x="2120900" y="4410075"/>
          <p14:tracePt t="283569" x="2120900" y="4402138"/>
          <p14:tracePt t="283601" x="2128838" y="4394200"/>
          <p14:tracePt t="283625" x="2136775" y="4394200"/>
          <p14:tracePt t="283641" x="2136775" y="4386263"/>
          <p14:tracePt t="283649" x="2152650" y="4386263"/>
          <p14:tracePt t="283665" x="2168525" y="4386263"/>
          <p14:tracePt t="283673" x="2184400" y="4386263"/>
          <p14:tracePt t="283681" x="2200275" y="4386263"/>
          <p14:tracePt t="283689" x="2216150" y="4386263"/>
          <p14:tracePt t="283697" x="2232025" y="4386263"/>
          <p14:tracePt t="283705" x="2255838" y="4386263"/>
          <p14:tracePt t="283713" x="2279650" y="4386263"/>
          <p14:tracePt t="283721" x="2287588" y="4386263"/>
          <p14:tracePt t="283729" x="2303463" y="4394200"/>
          <p14:tracePt t="283737" x="2319338" y="4394200"/>
          <p14:tracePt t="283745" x="2335213" y="4394200"/>
          <p14:tracePt t="283753" x="2351088" y="4394200"/>
          <p14:tracePt t="283761" x="2359025" y="4402138"/>
          <p14:tracePt t="283769" x="2374900" y="4402138"/>
          <p14:tracePt t="283777" x="2384425" y="4402138"/>
          <p14:tracePt t="283785" x="2392363" y="4402138"/>
          <p14:tracePt t="283793" x="2400300" y="4402138"/>
          <p14:tracePt t="283801" x="2408238" y="4402138"/>
          <p14:tracePt t="283817" x="2416175" y="4402138"/>
          <p14:tracePt t="283849" x="2424113" y="4402138"/>
          <p14:tracePt t="285009" x="2432050" y="4402138"/>
          <p14:tracePt t="285017" x="2447925" y="4402138"/>
          <p14:tracePt t="285025" x="2455863" y="4410075"/>
          <p14:tracePt t="285033" x="2463800" y="4410075"/>
          <p14:tracePt t="285041" x="2487613" y="4418013"/>
          <p14:tracePt t="285049" x="2503488" y="4418013"/>
          <p14:tracePt t="285057" x="2527300" y="4425950"/>
          <p14:tracePt t="285066" x="2543175" y="4433888"/>
          <p14:tracePt t="285073" x="2566988" y="4441825"/>
          <p14:tracePt t="285081" x="2582863" y="4441825"/>
          <p14:tracePt t="285089" x="2614613" y="4457700"/>
          <p14:tracePt t="285097" x="2654300" y="4465638"/>
          <p14:tracePt t="285105" x="2678113" y="4481513"/>
          <p14:tracePt t="285113" x="2725738" y="4489450"/>
          <p14:tracePt t="285121" x="2759075" y="4505325"/>
          <p14:tracePt t="285129" x="2806700" y="4521200"/>
          <p14:tracePt t="285137" x="2854325" y="4529138"/>
          <p14:tracePt t="285145" x="2894013" y="4545013"/>
          <p14:tracePt t="285153" x="2941638" y="4560888"/>
          <p14:tracePt t="285161" x="2989263" y="4576763"/>
          <p14:tracePt t="285169" x="3036888" y="4584700"/>
          <p14:tracePt t="285177" x="3100388" y="4600575"/>
          <p14:tracePt t="285185" x="3149600" y="4616450"/>
          <p14:tracePt t="285193" x="3213100" y="4633913"/>
          <p14:tracePt t="285200" x="3276600" y="4649788"/>
          <p14:tracePt t="285209" x="3348038" y="4673600"/>
          <p14:tracePt t="285217" x="3419475" y="4713288"/>
          <p14:tracePt t="285225" x="3500438" y="4729163"/>
          <p14:tracePt t="285233" x="3587750" y="4760913"/>
          <p14:tracePt t="285241" x="3651250" y="4784725"/>
          <p14:tracePt t="285249" x="3730625" y="4800600"/>
          <p14:tracePt t="285257" x="3802063" y="4808538"/>
          <p14:tracePt t="285265" x="3867150" y="4808538"/>
          <p14:tracePt t="285273" x="3922713" y="4808538"/>
          <p14:tracePt t="285281" x="3970338" y="4808538"/>
          <p14:tracePt t="285289" x="4010025" y="4808538"/>
          <p14:tracePt t="285297" x="4033838" y="4808538"/>
          <p14:tracePt t="285305" x="4049713" y="4800600"/>
          <p14:tracePt t="285313" x="4057650" y="4792663"/>
          <p14:tracePt t="285321" x="4065588" y="4784725"/>
          <p14:tracePt t="285329" x="4065588" y="4760913"/>
          <p14:tracePt t="285337" x="4057650" y="4737100"/>
          <p14:tracePt t="285345" x="4049713" y="4729163"/>
          <p14:tracePt t="285561" x="4033838" y="4729163"/>
          <p14:tracePt t="285577" x="4025900" y="4737100"/>
          <p14:tracePt t="285585" x="4010025" y="4745038"/>
          <p14:tracePt t="285593" x="3994150" y="4760913"/>
          <p14:tracePt t="285600" x="3994150" y="4784725"/>
          <p14:tracePt t="285609" x="3994150" y="4792663"/>
          <p14:tracePt t="285617" x="3994150" y="4800600"/>
          <p14:tracePt t="285625" x="3994150" y="4808538"/>
          <p14:tracePt t="285641" x="3994150" y="4816475"/>
          <p14:tracePt t="285665" x="3986213" y="4816475"/>
          <p14:tracePt t="285689" x="3986213" y="4824413"/>
          <p14:tracePt t="285697" x="3986213" y="4832350"/>
          <p14:tracePt t="285705" x="3986213" y="4840288"/>
          <p14:tracePt t="285721" x="3986213" y="4856163"/>
          <p14:tracePt t="285729" x="3986213" y="4872038"/>
          <p14:tracePt t="285737" x="3986213" y="4887913"/>
          <p14:tracePt t="285745" x="3986213" y="4895850"/>
          <p14:tracePt t="285753" x="3986213" y="4903788"/>
          <p14:tracePt t="285873" x="3978275" y="4911725"/>
          <p14:tracePt t="285881" x="3970338" y="4919663"/>
          <p14:tracePt t="285889" x="3962400" y="4927600"/>
          <p14:tracePt t="285897" x="3954463" y="4935538"/>
          <p14:tracePt t="285905" x="3946525" y="4943475"/>
          <p14:tracePt t="285913" x="3922713" y="4959350"/>
          <p14:tracePt t="285921" x="3914775" y="4967288"/>
          <p14:tracePt t="285929" x="3906838" y="4976813"/>
          <p14:tracePt t="285937" x="3890963" y="5000625"/>
          <p14:tracePt t="285949" x="3875088" y="5008563"/>
          <p14:tracePt t="285953" x="3859213" y="5024438"/>
          <p14:tracePt t="285961" x="3833813" y="5024438"/>
          <p14:tracePt t="285969" x="3817938" y="5040313"/>
          <p14:tracePt t="285976" x="3802063" y="5048250"/>
          <p14:tracePt t="285985" x="3778250" y="5056188"/>
          <p14:tracePt t="285993" x="3754438" y="5072063"/>
          <p14:tracePt t="286001" x="3722688" y="5080000"/>
          <p14:tracePt t="286009" x="3690938" y="5095875"/>
          <p14:tracePt t="286017" x="3667125" y="5103813"/>
          <p14:tracePt t="286025" x="3635375" y="5119688"/>
          <p14:tracePt t="286033" x="3603625" y="5127625"/>
          <p14:tracePt t="286041" x="3563938" y="5143500"/>
          <p14:tracePt t="286049" x="3540125" y="5159375"/>
          <p14:tracePt t="286057" x="3516313" y="5175250"/>
          <p14:tracePt t="286065" x="3476625" y="5191125"/>
          <p14:tracePt t="286073" x="3443288" y="5207000"/>
          <p14:tracePt t="286081" x="3395663" y="5230813"/>
          <p14:tracePt t="286089" x="3348038" y="5254625"/>
          <p14:tracePt t="286097" x="3300413" y="5270500"/>
          <p14:tracePt t="286105" x="3244850" y="5286375"/>
          <p14:tracePt t="286113" x="3189288" y="5302250"/>
          <p14:tracePt t="286121" x="3125788" y="5319713"/>
          <p14:tracePt t="286129" x="3044825" y="5335588"/>
          <p14:tracePt t="286137" x="2973388" y="5343525"/>
          <p14:tracePt t="286145" x="2894013" y="5351463"/>
          <p14:tracePt t="286153" x="2806700" y="5359400"/>
          <p14:tracePt t="286161" x="2733675" y="5367338"/>
          <p14:tracePt t="286169" x="2670175" y="5375275"/>
          <p14:tracePt t="286177" x="2606675" y="5375275"/>
          <p14:tracePt t="286185" x="2543175" y="5383213"/>
          <p14:tracePt t="286193" x="2479675" y="5383213"/>
          <p14:tracePt t="286201" x="2416175" y="5383213"/>
          <p14:tracePt t="286209" x="2359025" y="5383213"/>
          <p14:tracePt t="286217" x="2295525" y="5383213"/>
          <p14:tracePt t="286225" x="2239963" y="5383213"/>
          <p14:tracePt t="286233" x="2176463" y="5383213"/>
          <p14:tracePt t="286241" x="2120900" y="5383213"/>
          <p14:tracePt t="286249" x="2065338" y="5383213"/>
          <p14:tracePt t="286257" x="2000250" y="5383213"/>
          <p14:tracePt t="286266" x="1960563" y="5383213"/>
          <p14:tracePt t="286273" x="1897063" y="5383213"/>
          <p14:tracePt t="286281" x="1865313" y="5383213"/>
          <p14:tracePt t="286289" x="1817688" y="5383213"/>
          <p14:tracePt t="286297" x="1785938" y="5399088"/>
          <p14:tracePt t="286305" x="1754188" y="5399088"/>
          <p14:tracePt t="286313" x="1722438" y="5399088"/>
          <p14:tracePt t="286321" x="1706563" y="5407025"/>
          <p14:tracePt t="286329" x="1682750" y="5414963"/>
          <p14:tracePt t="286337" x="1666875" y="5414963"/>
          <p14:tracePt t="286345" x="1651000" y="5414963"/>
          <p14:tracePt t="286353" x="1633538" y="5414963"/>
          <p14:tracePt t="286361" x="1617663" y="5414963"/>
          <p14:tracePt t="286369" x="1609725" y="5414963"/>
          <p14:tracePt t="286377" x="1593850" y="5414963"/>
          <p14:tracePt t="286385" x="1585913" y="5414963"/>
          <p14:tracePt t="286393" x="1570038" y="5414963"/>
          <p14:tracePt t="286401" x="1562100" y="5414963"/>
          <p14:tracePt t="286618" x="1554163" y="5414963"/>
          <p14:tracePt t="286641" x="1546225" y="5414963"/>
          <p14:tracePt t="286665" x="1538288" y="5414963"/>
          <p14:tracePt t="286681" x="1522413" y="5414963"/>
          <p14:tracePt t="286697" x="1514475" y="5414963"/>
          <p14:tracePt t="286705" x="1506538" y="5414963"/>
          <p14:tracePt t="286713" x="1498600" y="5414963"/>
          <p14:tracePt t="286721" x="1490663" y="5414963"/>
          <p14:tracePt t="286729" x="1474788" y="5414963"/>
          <p14:tracePt t="286737" x="1458913" y="5414963"/>
          <p14:tracePt t="286745" x="1450975" y="5414963"/>
          <p14:tracePt t="286753" x="1443038" y="5414963"/>
          <p14:tracePt t="286761" x="1419225" y="5414963"/>
          <p14:tracePt t="286769" x="1411288" y="5414963"/>
          <p14:tracePt t="286777" x="1403350" y="5414963"/>
          <p14:tracePt t="286785" x="1395413" y="5414963"/>
          <p14:tracePt t="286793" x="1379538" y="5414963"/>
          <p14:tracePt t="286801" x="1371600" y="5414963"/>
          <p14:tracePt t="286809" x="1363663" y="5414963"/>
          <p14:tracePt t="286817" x="1355725" y="5414963"/>
          <p14:tracePt t="286825" x="1347788" y="5414963"/>
          <p14:tracePt t="286833" x="1339850" y="5414963"/>
          <p14:tracePt t="286841" x="1331913" y="5414963"/>
          <p14:tracePt t="286849" x="1323975" y="5414963"/>
          <p14:tracePt t="286857" x="1316038" y="5414963"/>
          <p14:tracePt t="286866" x="1300163" y="5414963"/>
          <p14:tracePt t="286873" x="1292225" y="5414963"/>
          <p14:tracePt t="286881" x="1274763" y="5414963"/>
          <p14:tracePt t="286898" x="1243013" y="5414963"/>
          <p14:tracePt t="286905" x="1235075" y="5407025"/>
          <p14:tracePt t="286913" x="1219200" y="5407025"/>
          <p14:tracePt t="286921" x="1211263" y="5407025"/>
          <p14:tracePt t="286929" x="1195388" y="5407025"/>
          <p14:tracePt t="286937" x="1187450" y="5407025"/>
          <p14:tracePt t="286944" x="1187450" y="5399088"/>
          <p14:tracePt t="286953" x="1171575" y="5399088"/>
          <p14:tracePt t="286969" x="1163638" y="5399088"/>
          <p14:tracePt t="286985" x="1155700" y="5391150"/>
          <p14:tracePt t="286993" x="1147763" y="5391150"/>
          <p14:tracePt t="287113" x="1147763" y="5383213"/>
          <p14:tracePt t="287129" x="1147763" y="5375275"/>
          <p14:tracePt t="287137" x="1155700" y="5375275"/>
          <p14:tracePt t="287153" x="1155700" y="5367338"/>
          <p14:tracePt t="287161" x="1163638" y="5367338"/>
          <p14:tracePt t="287169" x="1171575" y="5359400"/>
          <p14:tracePt t="287177" x="1179513" y="5359400"/>
          <p14:tracePt t="287185" x="1187450" y="5359400"/>
          <p14:tracePt t="287193" x="1187450" y="5343525"/>
          <p14:tracePt t="287201" x="1203325" y="5343525"/>
          <p14:tracePt t="287209" x="1211263" y="5335588"/>
          <p14:tracePt t="287217" x="1219200" y="5335588"/>
          <p14:tracePt t="287225" x="1235075" y="5335588"/>
          <p14:tracePt t="287233" x="1250950" y="5335588"/>
          <p14:tracePt t="287241" x="1266825" y="5327650"/>
          <p14:tracePt t="287249" x="1300163" y="5327650"/>
          <p14:tracePt t="287257" x="1316038" y="5327650"/>
          <p14:tracePt t="287265" x="1339850" y="5327650"/>
          <p14:tracePt t="287273" x="1363663" y="5327650"/>
          <p14:tracePt t="287281" x="1395413" y="5319713"/>
          <p14:tracePt t="287289" x="1411288" y="5319713"/>
          <p14:tracePt t="287297" x="1435100" y="5319713"/>
          <p14:tracePt t="287305" x="1458913" y="5319713"/>
          <p14:tracePt t="287313" x="1482725" y="5319713"/>
          <p14:tracePt t="287321" x="1498600" y="5319713"/>
          <p14:tracePt t="287329" x="1522413" y="5319713"/>
          <p14:tracePt t="287337" x="1546225" y="5319713"/>
          <p14:tracePt t="287345" x="1562100" y="5319713"/>
          <p14:tracePt t="287353" x="1577975" y="5319713"/>
          <p14:tracePt t="287361" x="1601788" y="5319713"/>
          <p14:tracePt t="287369" x="1617663" y="5319713"/>
          <p14:tracePt t="287377" x="1641475" y="5319713"/>
          <p14:tracePt t="287385" x="1666875" y="5319713"/>
          <p14:tracePt t="287393" x="1690688" y="5319713"/>
          <p14:tracePt t="287401" x="1714500" y="5319713"/>
          <p14:tracePt t="287409" x="1738313" y="5319713"/>
          <p14:tracePt t="287417" x="1762125" y="5319713"/>
          <p14:tracePt t="287425" x="1778000" y="5319713"/>
          <p14:tracePt t="287433" x="1793875" y="5319713"/>
          <p14:tracePt t="287441" x="1809750" y="5319713"/>
          <p14:tracePt t="287449" x="1833563" y="5319713"/>
          <p14:tracePt t="287457" x="1849438" y="5319713"/>
          <p14:tracePt t="287465" x="1865313" y="5319713"/>
          <p14:tracePt t="287473" x="1881188" y="5319713"/>
          <p14:tracePt t="287481" x="1905000" y="5319713"/>
          <p14:tracePt t="287489" x="1928813" y="5319713"/>
          <p14:tracePt t="287497" x="1944688" y="5319713"/>
          <p14:tracePt t="287505" x="1960563" y="5319713"/>
          <p14:tracePt t="287513" x="1984375" y="5319713"/>
          <p14:tracePt t="287521" x="2000250" y="5327650"/>
          <p14:tracePt t="287529" x="2025650" y="5327650"/>
          <p14:tracePt t="287537" x="2049463" y="5327650"/>
          <p14:tracePt t="287545" x="2065338" y="5327650"/>
          <p14:tracePt t="287553" x="2073275" y="5327650"/>
          <p14:tracePt t="287561" x="2081213" y="5335588"/>
          <p14:tracePt t="287569" x="2097088" y="5335588"/>
          <p14:tracePt t="287577" x="2105025" y="5335588"/>
          <p14:tracePt t="287585" x="2112963" y="5343525"/>
          <p14:tracePt t="287593" x="2136775" y="5343525"/>
          <p14:tracePt t="287609" x="2144713" y="5343525"/>
          <p14:tracePt t="287673" x="2152650" y="5343525"/>
          <p14:tracePt t="287689" x="2160588" y="5343525"/>
          <p14:tracePt t="287705" x="2168525" y="5343525"/>
          <p14:tracePt t="287713" x="2176463" y="5343525"/>
          <p14:tracePt t="287721" x="2184400" y="5343525"/>
          <p14:tracePt t="287737" x="2192338" y="5343525"/>
          <p14:tracePt t="287745" x="2200275" y="5343525"/>
          <p14:tracePt t="287761" x="2208213" y="5343525"/>
          <p14:tracePt t="287769" x="2224088" y="5343525"/>
          <p14:tracePt t="287777" x="2232025" y="5343525"/>
          <p14:tracePt t="287785" x="2239963" y="5343525"/>
          <p14:tracePt t="287793" x="2247900" y="5343525"/>
          <p14:tracePt t="287801" x="2271713" y="5343525"/>
          <p14:tracePt t="287809" x="2279650" y="5343525"/>
          <p14:tracePt t="287817" x="2295525" y="5343525"/>
          <p14:tracePt t="287825" x="2319338" y="5343525"/>
          <p14:tracePt t="287833" x="2335213" y="5351463"/>
          <p14:tracePt t="287841" x="2359025" y="5351463"/>
          <p14:tracePt t="287849" x="2384425" y="5359400"/>
          <p14:tracePt t="287857" x="2408238" y="5359400"/>
          <p14:tracePt t="287865" x="2432050" y="5359400"/>
          <p14:tracePt t="287873" x="2455863" y="5359400"/>
          <p14:tracePt t="287881" x="2487613" y="5359400"/>
          <p14:tracePt t="287889" x="2535238" y="5367338"/>
          <p14:tracePt t="287897" x="2574925" y="5367338"/>
          <p14:tracePt t="287905" x="2630488" y="5375275"/>
          <p14:tracePt t="287913" x="2686050" y="5375275"/>
          <p14:tracePt t="287921" x="2751138" y="5383213"/>
          <p14:tracePt t="287929" x="2814638" y="5383213"/>
          <p14:tracePt t="287937" x="2878138" y="5383213"/>
          <p14:tracePt t="287945" x="2941638" y="5383213"/>
          <p14:tracePt t="287953" x="3005138" y="5383213"/>
          <p14:tracePt t="287966" x="3068638" y="5383213"/>
          <p14:tracePt t="287968" x="3125788" y="5383213"/>
          <p14:tracePt t="287977" x="3165475" y="5383213"/>
          <p14:tracePt t="287985" x="3213100" y="5383213"/>
          <p14:tracePt t="287993" x="3236913" y="5383213"/>
          <p14:tracePt t="288001" x="3260725" y="5383213"/>
          <p14:tracePt t="288009" x="3268663" y="5383213"/>
          <p14:tracePt t="288017" x="3276600" y="5383213"/>
          <p14:tracePt t="288153" x="3284538" y="5383213"/>
          <p14:tracePt t="289105" x="3292475" y="5383213"/>
          <p14:tracePt t="289113" x="3300413" y="5375275"/>
          <p14:tracePt t="289121" x="3300413" y="5367338"/>
          <p14:tracePt t="289129" x="3308350" y="5367338"/>
          <p14:tracePt t="289145" x="3316288" y="5367338"/>
          <p14:tracePt t="289153" x="3316288" y="5359400"/>
          <p14:tracePt t="289161" x="3324225" y="5359400"/>
          <p14:tracePt t="289169" x="3332163" y="5359400"/>
          <p14:tracePt t="289193" x="3340100" y="5359400"/>
          <p14:tracePt t="289425" x="3355975" y="5351463"/>
          <p14:tracePt t="289433" x="3355975" y="5343525"/>
          <p14:tracePt t="289441" x="3363913" y="5343525"/>
          <p14:tracePt t="289448" x="3371850" y="5343525"/>
          <p14:tracePt t="289457" x="3379788" y="5335588"/>
          <p14:tracePt t="289465" x="3395663" y="5327650"/>
          <p14:tracePt t="289473" x="3411538" y="5319713"/>
          <p14:tracePt t="289481" x="3435350" y="5310188"/>
          <p14:tracePt t="289489" x="3451225" y="5310188"/>
          <p14:tracePt t="289497" x="3484563" y="5310188"/>
          <p14:tracePt t="289505" x="3508375" y="5302250"/>
          <p14:tracePt t="289512" x="3540125" y="5302250"/>
          <p14:tracePt t="289521" x="3563938" y="5302250"/>
          <p14:tracePt t="289529" x="3595688" y="5302250"/>
          <p14:tracePt t="289537" x="3611563" y="5302250"/>
          <p14:tracePt t="289544" x="3635375" y="5302250"/>
          <p14:tracePt t="289553" x="3659188" y="5302250"/>
          <p14:tracePt t="289561" x="3667125" y="5302250"/>
          <p14:tracePt t="289569" x="3675063" y="5302250"/>
          <p14:tracePt t="289576" x="3683000" y="5302250"/>
          <p14:tracePt t="289593" x="3690938" y="5302250"/>
          <p14:tracePt t="291121" x="3698875" y="5302250"/>
          <p14:tracePt t="291129" x="3698875" y="5310188"/>
          <p14:tracePt t="291137" x="3706813" y="5310188"/>
          <p14:tracePt t="291145" x="3714750" y="5319713"/>
          <p14:tracePt t="291153" x="3722688" y="5319713"/>
          <p14:tracePt t="291160" x="3730625" y="5319713"/>
          <p14:tracePt t="291177" x="3746500" y="5319713"/>
          <p14:tracePt t="291193" x="3754438" y="5319713"/>
          <p14:tracePt t="291201" x="3770313" y="5319713"/>
          <p14:tracePt t="291209" x="3786188" y="5319713"/>
          <p14:tracePt t="291217" x="3802063" y="5319713"/>
          <p14:tracePt t="291225" x="3810000" y="5310188"/>
          <p14:tracePt t="291233" x="3825875" y="5310188"/>
          <p14:tracePt t="291241" x="3843338" y="5302250"/>
          <p14:tracePt t="291248" x="3851275" y="5294313"/>
          <p14:tracePt t="291257" x="3859213" y="5294313"/>
          <p14:tracePt t="291265" x="3875088" y="5294313"/>
          <p14:tracePt t="291273" x="3883025" y="5286375"/>
          <p14:tracePt t="291280" x="3898900" y="5286375"/>
          <p14:tracePt t="291289" x="3906838" y="5278438"/>
          <p14:tracePt t="291296" x="3914775" y="5278438"/>
          <p14:tracePt t="291305" x="3922713" y="5278438"/>
          <p14:tracePt t="291313" x="3930650" y="5278438"/>
          <p14:tracePt t="291321" x="3938588" y="5278438"/>
          <p14:tracePt t="291329" x="3946525" y="5278438"/>
          <p14:tracePt t="291337" x="3954463" y="5278438"/>
          <p14:tracePt t="291345" x="3962400" y="5278438"/>
          <p14:tracePt t="291353" x="3970338" y="5278438"/>
          <p14:tracePt t="291361" x="3986213" y="5278438"/>
          <p14:tracePt t="291369" x="3994150" y="5278438"/>
          <p14:tracePt t="291377" x="4002088" y="5278438"/>
          <p14:tracePt t="291385" x="4010025" y="5278438"/>
          <p14:tracePt t="291409" x="4017963" y="5278438"/>
          <p14:tracePt t="291425" x="4017963" y="5270500"/>
          <p14:tracePt t="291433" x="4025900" y="5270500"/>
          <p14:tracePt t="291457" x="4033838" y="5270500"/>
          <p14:tracePt t="291473" x="4041775" y="5262563"/>
          <p14:tracePt t="291489" x="4041775" y="5254625"/>
          <p14:tracePt t="291496" x="4049713" y="5254625"/>
          <p14:tracePt t="291505" x="4057650" y="5254625"/>
          <p14:tracePt t="291513" x="4073525" y="5254625"/>
          <p14:tracePt t="291521" x="4081463" y="5254625"/>
          <p14:tracePt t="291529" x="4089400" y="5254625"/>
          <p14:tracePt t="291537" x="4113213" y="5254625"/>
          <p14:tracePt t="291545" x="4129088" y="5254625"/>
          <p14:tracePt t="291553" x="4152900" y="5254625"/>
          <p14:tracePt t="291560" x="4184650" y="5254625"/>
          <p14:tracePt t="291569" x="4217988" y="5254625"/>
          <p14:tracePt t="291577" x="4257675" y="5254625"/>
          <p14:tracePt t="291585" x="4297363" y="5254625"/>
          <p14:tracePt t="291593" x="4352925" y="5254625"/>
          <p14:tracePt t="291601" x="4392613" y="5254625"/>
          <p14:tracePt t="291608" x="4448175" y="5254625"/>
          <p14:tracePt t="291617" x="4503738" y="5254625"/>
          <p14:tracePt t="291625" x="4551363" y="5254625"/>
          <p14:tracePt t="291633" x="4616450" y="5254625"/>
          <p14:tracePt t="291641" x="4679950" y="5254625"/>
          <p14:tracePt t="291649" x="4759325" y="5254625"/>
          <p14:tracePt t="291657" x="4822825" y="5254625"/>
          <p14:tracePt t="291665" x="4894263" y="5254625"/>
          <p14:tracePt t="291673" x="4975225" y="5238750"/>
          <p14:tracePt t="291680" x="5054600" y="5238750"/>
          <p14:tracePt t="291689" x="5133975" y="5238750"/>
          <p14:tracePt t="291696" x="5205413" y="5238750"/>
          <p14:tracePt t="291705" x="5276850" y="5238750"/>
          <p14:tracePt t="291712" x="5341938" y="5238750"/>
          <p14:tracePt t="291721" x="5405438" y="5238750"/>
          <p14:tracePt t="291729" x="5461000" y="5238750"/>
          <p14:tracePt t="291737" x="5516563" y="5238750"/>
          <p14:tracePt t="291744" x="5572125" y="5230813"/>
          <p14:tracePt t="291753" x="5611813" y="5230813"/>
          <p14:tracePt t="291761" x="5659438" y="5222875"/>
          <p14:tracePt t="291769" x="5692775" y="5214938"/>
          <p14:tracePt t="291777" x="5732463" y="5207000"/>
          <p14:tracePt t="291784" x="5764213" y="5199063"/>
          <p14:tracePt t="291793" x="5795963" y="5199063"/>
          <p14:tracePt t="291800" x="5819775" y="5191125"/>
          <p14:tracePt t="291808" x="5835650" y="5191125"/>
          <p14:tracePt t="291817" x="5859463" y="5183188"/>
          <p14:tracePt t="291824" x="5891213" y="5175250"/>
          <p14:tracePt t="291833" x="5922963" y="5175250"/>
          <p14:tracePt t="291840" x="5954713" y="5175250"/>
          <p14:tracePt t="291848" x="5978525" y="5175250"/>
          <p14:tracePt t="291857" x="6002338" y="5175250"/>
          <p14:tracePt t="291866" x="6018213" y="5175250"/>
          <p14:tracePt t="291873" x="6034088" y="5175250"/>
          <p14:tracePt t="291882" x="6043613" y="5175250"/>
          <p14:tracePt t="291889" x="6067425" y="5167313"/>
          <p14:tracePt t="292137" x="6059488" y="5167313"/>
          <p14:tracePt t="292145" x="6051550" y="5167313"/>
          <p14:tracePt t="292161" x="6034088" y="5167313"/>
          <p14:tracePt t="292169" x="6026150" y="5167313"/>
          <p14:tracePt t="292185" x="6010275" y="5167313"/>
          <p14:tracePt t="292193" x="5994400" y="5167313"/>
          <p14:tracePt t="292201" x="5986463" y="5167313"/>
          <p14:tracePt t="292209" x="5978525" y="5167313"/>
          <p14:tracePt t="292217" x="5962650" y="5167313"/>
          <p14:tracePt t="292233" x="5954713" y="5167313"/>
          <p14:tracePt t="292257" x="5946775" y="5167313"/>
          <p14:tracePt t="292289" x="5946775" y="5159375"/>
          <p14:tracePt t="293074" x="5938838" y="5159375"/>
          <p14:tracePt t="293081" x="5922963" y="5159375"/>
          <p14:tracePt t="293089" x="5915025" y="5167313"/>
          <p14:tracePt t="293097" x="5907088" y="5167313"/>
          <p14:tracePt t="293201" x="5899150" y="5167313"/>
          <p14:tracePt t="297673" x="5899150" y="5183188"/>
          <p14:tracePt t="297689" x="5891213" y="5191125"/>
          <p14:tracePt t="297704" x="5883275" y="5207000"/>
          <p14:tracePt t="297785" x="5883275" y="5199063"/>
          <p14:tracePt t="297801" x="5883275" y="5191125"/>
          <p14:tracePt t="297809" x="5883275" y="5183188"/>
          <p14:tracePt t="297816" x="5883275" y="5175250"/>
          <p14:tracePt t="297913" x="5875338" y="5175250"/>
          <p14:tracePt t="297921" x="5875338" y="5183188"/>
          <p14:tracePt t="297928" x="5875338" y="5191125"/>
          <p14:tracePt t="297937" x="5867400" y="5199063"/>
          <p14:tracePt t="297953" x="5867400" y="5207000"/>
          <p14:tracePt t="298697" x="5867400" y="5214938"/>
          <p14:tracePt t="298857" x="5859463" y="5214938"/>
          <p14:tracePt t="300161" x="5859463" y="5222875"/>
          <p14:tracePt t="300177" x="5851525" y="5238750"/>
          <p14:tracePt t="300193" x="5851525" y="5246688"/>
          <p14:tracePt t="301401" x="5851525" y="5238750"/>
          <p14:tracePt t="301425" x="5851525" y="5230813"/>
          <p14:tracePt t="301433" x="5851525" y="5222875"/>
          <p14:tracePt t="301441" x="5843588" y="5222875"/>
          <p14:tracePt t="301449" x="5843588" y="5214938"/>
          <p14:tracePt t="301457" x="5843588" y="5207000"/>
          <p14:tracePt t="303537" x="5843588" y="5214938"/>
          <p14:tracePt t="303545" x="5835650" y="5222875"/>
          <p14:tracePt t="303561" x="5827713" y="5230813"/>
          <p14:tracePt t="303569" x="5827713" y="5238750"/>
          <p14:tracePt t="303585" x="5819775" y="5246688"/>
          <p14:tracePt t="303713" x="5819775" y="5238750"/>
          <p14:tracePt t="304097" x="5811838" y="5238750"/>
          <p14:tracePt t="304633" x="5811838" y="5230813"/>
          <p14:tracePt t="304641" x="5803900" y="5230813"/>
          <p14:tracePt t="304648" x="5803900" y="5222875"/>
          <p14:tracePt t="304673" x="5795963" y="5222875"/>
          <p14:tracePt t="304689" x="5795963" y="5214938"/>
          <p14:tracePt t="304721" x="5788025" y="5214938"/>
          <p14:tracePt t="305105" x="5788025" y="5207000"/>
          <p14:tracePt t="305113" x="5788025" y="5199063"/>
          <p14:tracePt t="305121" x="5788025" y="5191125"/>
          <p14:tracePt t="305265" x="5780088" y="5191125"/>
          <p14:tracePt t="305841" x="5780088" y="5199063"/>
          <p14:tracePt t="305848" x="5780088" y="5207000"/>
          <p14:tracePt t="305961" x="5780088" y="5199063"/>
          <p14:tracePt t="307185" x="5780088" y="5191125"/>
          <p14:tracePt t="307193" x="5772150" y="5183188"/>
          <p14:tracePt t="307209" x="5772150" y="5175250"/>
          <p14:tracePt t="307273" x="5772150" y="5167313"/>
          <p14:tracePt t="309144" x="5764213" y="5159375"/>
          <p14:tracePt t="309184" x="5764213" y="5151438"/>
          <p14:tracePt t="309801" x="5764213" y="5143500"/>
          <p14:tracePt t="309816" x="5764213" y="5135563"/>
          <p14:tracePt t="309824" x="5764213" y="5127625"/>
          <p14:tracePt t="309952" x="5764213" y="5135563"/>
          <p14:tracePt t="313210" x="5764213" y="5143500"/>
          <p14:tracePt t="313297" x="5764213" y="5135563"/>
          <p14:tracePt t="313304" x="5764213" y="5127625"/>
          <p14:tracePt t="313409" x="5764213" y="5135563"/>
          <p14:tracePt t="313425" x="5764213" y="5143500"/>
          <p14:tracePt t="313441" x="5764213" y="5151438"/>
          <p14:tracePt t="313465" x="5764213" y="5159375"/>
          <p14:tracePt t="315689" x="5764213" y="5167313"/>
          <p14:tracePt t="315697" x="5764213" y="5175250"/>
          <p14:tracePt t="315705" x="5764213" y="5183188"/>
          <p14:tracePt t="315712" x="5764213" y="5191125"/>
          <p14:tracePt t="315729" x="5764213" y="5199063"/>
          <p14:tracePt t="315801" x="5764213" y="5191125"/>
          <p14:tracePt t="315808" x="5764213" y="5183188"/>
          <p14:tracePt t="315816" x="5764213" y="5167313"/>
          <p14:tracePt t="315832" x="5764213" y="5159375"/>
          <p14:tracePt t="315841" x="5764213" y="5151438"/>
          <p14:tracePt t="315873" x="5764213" y="5143500"/>
          <p14:tracePt t="315945" x="5764213" y="5151438"/>
          <p14:tracePt t="315961" x="5764213" y="5159375"/>
          <p14:tracePt t="315968" x="5764213" y="5167313"/>
          <p14:tracePt t="315976" x="5764213" y="5175250"/>
          <p14:tracePt t="315984" x="5764213" y="5191125"/>
          <p14:tracePt t="315993" x="5764213" y="5199063"/>
          <p14:tracePt t="316000" x="5764213" y="5207000"/>
          <p14:tracePt t="316008" x="5756275" y="5207000"/>
          <p14:tracePt t="316016" x="5756275" y="5214938"/>
          <p14:tracePt t="316026" x="5756275" y="5222875"/>
          <p14:tracePt t="316032" x="5748338" y="5222875"/>
          <p14:tracePt t="316048" x="5740400" y="5222875"/>
          <p14:tracePt t="316056" x="5732463" y="5199063"/>
          <p14:tracePt t="316065" x="5724525" y="5143500"/>
          <p14:tracePt t="316072" x="5724525" y="5048250"/>
          <p14:tracePt t="316080" x="5732463" y="4967288"/>
          <p14:tracePt t="316088" x="5764213" y="4864100"/>
          <p14:tracePt t="316097" x="5803900" y="4768850"/>
          <p14:tracePt t="316105" x="5859463" y="4697413"/>
          <p14:tracePt t="316113" x="5883275" y="4641850"/>
          <p14:tracePt t="316120" x="5907088" y="4641850"/>
          <p14:tracePt t="316353" x="5915025" y="4649788"/>
          <p14:tracePt t="316361" x="5915025" y="4657725"/>
          <p14:tracePt t="316369" x="5930900" y="4657725"/>
          <p14:tracePt t="316384" x="5930900" y="4665663"/>
          <p14:tracePt t="316400" x="5907088" y="4673600"/>
          <p14:tracePt t="316409" x="5891213" y="4681538"/>
          <p14:tracePt t="316416" x="5867400" y="4681538"/>
          <p14:tracePt t="316425" x="5827713" y="4689475"/>
          <p14:tracePt t="316432" x="5772150" y="4697413"/>
          <p14:tracePt t="316440" x="5732463" y="4713288"/>
          <p14:tracePt t="316448" x="5684838" y="4729163"/>
          <p14:tracePt t="316456" x="5627688" y="4745038"/>
          <p14:tracePt t="316464" x="5572125" y="4768850"/>
          <p14:tracePt t="316473" x="5516563" y="4792663"/>
          <p14:tracePt t="316481" x="5453063" y="4824413"/>
          <p14:tracePt t="316489" x="5405438" y="4848225"/>
          <p14:tracePt t="316497" x="5341938" y="4879975"/>
          <p14:tracePt t="316505" x="5284788" y="4903788"/>
          <p14:tracePt t="316512" x="5229225" y="4911725"/>
          <p14:tracePt t="316520" x="5197475" y="4911725"/>
          <p14:tracePt t="316528" x="5157788" y="4919663"/>
          <p14:tracePt t="316536" x="5102225" y="4935538"/>
          <p14:tracePt t="316544" x="5062538" y="4943475"/>
          <p14:tracePt t="316552" x="4991100" y="4967288"/>
          <p14:tracePt t="316560" x="4943475" y="4992688"/>
          <p14:tracePt t="316568" x="4886325" y="5016500"/>
          <p14:tracePt t="316576" x="4838700" y="5040313"/>
          <p14:tracePt t="316584" x="4791075" y="5072063"/>
          <p14:tracePt t="316593" x="4751388" y="5103813"/>
          <p14:tracePt t="316600" x="4711700" y="5127625"/>
          <p14:tracePt t="316608" x="4679950" y="5151438"/>
          <p14:tracePt t="316616" x="4656138" y="5167313"/>
          <p14:tracePt t="316624" x="4624388" y="5191125"/>
          <p14:tracePt t="316632" x="4600575" y="5214938"/>
          <p14:tracePt t="316640" x="4559300" y="5238750"/>
          <p14:tracePt t="316649" x="4543425" y="5254625"/>
          <p14:tracePt t="316657" x="4527550" y="5262563"/>
          <p14:tracePt t="316664" x="4519613" y="5286375"/>
          <p14:tracePt t="316673" x="4503738" y="5294313"/>
          <p14:tracePt t="316681" x="4503738" y="5302250"/>
          <p14:tracePt t="316689" x="4495800" y="5319713"/>
          <p14:tracePt t="316697" x="4487863" y="5319713"/>
          <p14:tracePt t="316704" x="4479925" y="5327650"/>
          <p14:tracePt t="316712" x="4479925" y="5335588"/>
          <p14:tracePt t="316720" x="4471988" y="5335588"/>
          <p14:tracePt t="316729" x="4471988" y="5343525"/>
          <p14:tracePt t="316761" x="4471988" y="5351463"/>
          <p14:tracePt t="316778" x="4471988" y="5359400"/>
          <p14:tracePt t="316977" x="4471988" y="5367338"/>
          <p14:tracePt t="316984" x="4471988" y="5375275"/>
          <p14:tracePt t="317000" x="4479925" y="5391150"/>
          <p14:tracePt t="317401" x="4479925" y="5399088"/>
          <p14:tracePt t="317409" x="4479925" y="5407025"/>
          <p14:tracePt t="317417" x="4479925" y="5414963"/>
          <p14:tracePt t="317441" x="4479925" y="5422900"/>
          <p14:tracePt t="317456" x="4479925" y="5438775"/>
          <p14:tracePt t="317481" x="4479925" y="5446713"/>
          <p14:tracePt t="317664" x="4479925" y="5454650"/>
          <p14:tracePt t="317673" x="4479925" y="5462588"/>
          <p14:tracePt t="317680" x="4479925" y="5470525"/>
          <p14:tracePt t="317689" x="4479925" y="5478463"/>
          <p14:tracePt t="317705" x="4479925" y="5494338"/>
          <p14:tracePt t="317720" x="4479925" y="5502275"/>
          <p14:tracePt t="317728" x="4479925" y="5510213"/>
          <p14:tracePt t="317736" x="4479925" y="5518150"/>
          <p14:tracePt t="317760" x="4479925" y="5526088"/>
          <p14:tracePt t="317833" x="4479925" y="5534025"/>
          <p14:tracePt t="317873" x="4487863" y="5541963"/>
          <p14:tracePt t="317896" x="4487863" y="5549900"/>
          <p14:tracePt t="317977" x="4495800" y="5549900"/>
          <p14:tracePt t="318001" x="4495800" y="5557838"/>
          <p14:tracePt t="318016" x="4495800" y="5565775"/>
          <p14:tracePt t="318032" x="4503738" y="5565775"/>
          <p14:tracePt t="318040" x="4503738" y="5573713"/>
          <p14:tracePt t="318048" x="4503738" y="5581650"/>
          <p14:tracePt t="318073" x="4511675" y="5589588"/>
          <p14:tracePt t="318089" x="4519613" y="5589588"/>
          <p14:tracePt t="318104" x="4519613" y="5597525"/>
          <p14:tracePt t="318129" x="4527550" y="5597525"/>
          <p14:tracePt t="318136" x="4527550" y="5605463"/>
          <p14:tracePt t="318233" x="4527550" y="5613400"/>
          <p14:tracePt t="318241" x="4527550" y="5621338"/>
          <p14:tracePt t="318248" x="4535488" y="5629275"/>
          <p14:tracePt t="318257" x="4535488" y="5637213"/>
          <p14:tracePt t="318273" x="4543425" y="5645150"/>
          <p14:tracePt t="318280" x="4543425" y="5653088"/>
          <p14:tracePt t="318297" x="4543425" y="5670550"/>
          <p14:tracePt t="318312" x="4543425" y="5678488"/>
          <p14:tracePt t="318329" x="4543425" y="5686425"/>
          <p14:tracePt t="318560" x="4543425" y="5694363"/>
          <p14:tracePt t="318576" x="4543425" y="5702300"/>
          <p14:tracePt t="318584" x="4543425" y="5718175"/>
          <p14:tracePt t="318592" x="4543425" y="5726113"/>
          <p14:tracePt t="318600" x="4543425" y="5734050"/>
          <p14:tracePt t="318608" x="4543425" y="5741988"/>
          <p14:tracePt t="318616" x="4543425" y="5749925"/>
          <p14:tracePt t="318624" x="4543425" y="5757863"/>
          <p14:tracePt t="318705" x="4543425" y="5765800"/>
          <p14:tracePt t="318833" x="4551363" y="5765800"/>
          <p14:tracePt t="318841" x="4551363" y="5773738"/>
          <p14:tracePt t="318865" x="4551363" y="5781675"/>
          <p14:tracePt t="318872" x="4551363" y="5789613"/>
          <p14:tracePt t="318880" x="4567238" y="5789613"/>
          <p14:tracePt t="318888" x="4567238" y="5797550"/>
          <p14:tracePt t="318912" x="4567238" y="5805488"/>
          <p14:tracePt t="318920" x="4567238" y="5813425"/>
          <p14:tracePt t="318953" x="4576763" y="5813425"/>
          <p14:tracePt t="318976" x="4576763" y="5821363"/>
          <p14:tracePt t="319016" x="4576763" y="5829300"/>
          <p14:tracePt t="319064" x="4576763" y="5837238"/>
          <p14:tracePt t="319104" x="4576763" y="5845175"/>
          <p14:tracePt t="319369" x="4584700" y="5845175"/>
          <p14:tracePt t="319384" x="4592638" y="5845175"/>
          <p14:tracePt t="319392" x="4600575" y="5837238"/>
          <p14:tracePt t="319401" x="4608513" y="5837238"/>
          <p14:tracePt t="319409" x="4616450" y="5837238"/>
          <p14:tracePt t="319416" x="4624388" y="5837238"/>
          <p14:tracePt t="319425" x="4640263" y="5837238"/>
          <p14:tracePt t="319432" x="4648200" y="5837238"/>
          <p14:tracePt t="319440" x="4664075" y="5837238"/>
          <p14:tracePt t="319448" x="4679950" y="5829300"/>
          <p14:tracePt t="319457" x="4695825" y="5821363"/>
          <p14:tracePt t="319464" x="4703763" y="5821363"/>
          <p14:tracePt t="319472" x="4711700" y="5821363"/>
          <p14:tracePt t="319481" x="4727575" y="5821363"/>
          <p14:tracePt t="319489" x="4735513" y="5813425"/>
          <p14:tracePt t="319504" x="4743450" y="5805488"/>
          <p14:tracePt t="387296" x="4751388" y="5853113"/>
          <p14:tracePt t="387304" x="4759325" y="5940425"/>
          <p14:tracePt t="387312" x="4759325" y="6037263"/>
          <p14:tracePt t="387320" x="4759325" y="6108700"/>
          <p14:tracePt t="387328" x="4759325" y="6156325"/>
          <p14:tracePt t="387336" x="4759325" y="6180138"/>
          <p14:tracePt t="387352" x="4743450" y="6188075"/>
          <p14:tracePt t="387360" x="4735513" y="6188075"/>
          <p14:tracePt t="387368" x="4727575" y="6188075"/>
          <p14:tracePt t="387376" x="4703763" y="6188075"/>
          <p14:tracePt t="387384" x="4687888" y="6180138"/>
          <p14:tracePt t="387392" x="4664075" y="6164263"/>
          <p14:tracePt t="387400" x="4616450" y="6156325"/>
          <p14:tracePt t="387407" x="4567238" y="6132513"/>
          <p14:tracePt t="387648" x="4519613" y="6124575"/>
          <p14:tracePt t="387656" x="4424363" y="6124575"/>
          <p14:tracePt t="387664" x="4313238" y="6124575"/>
          <p14:tracePt t="387672" x="4249738" y="6124575"/>
          <p14:tracePt t="387680" x="4184650" y="6132513"/>
          <p14:tracePt t="387688" x="4129088" y="6132513"/>
          <p14:tracePt t="387695" x="4089400" y="6140450"/>
          <p14:tracePt t="387704" x="4041775" y="6140450"/>
          <p14:tracePt t="387712" x="4002088" y="6140450"/>
          <p14:tracePt t="387720" x="3946525" y="6140450"/>
          <p14:tracePt t="387728" x="3906838" y="6140450"/>
          <p14:tracePt t="387736" x="3859213" y="6140450"/>
          <p14:tracePt t="387744" x="3817938" y="6140450"/>
          <p14:tracePt t="387752" x="3786188" y="6140450"/>
          <p14:tracePt t="387761" x="3762375" y="6140450"/>
          <p14:tracePt t="387768" x="3738563" y="6148388"/>
          <p14:tracePt t="387776" x="3722688" y="6156325"/>
          <p14:tracePt t="387784" x="3714750" y="6172200"/>
          <p14:tracePt t="387800" x="3714750" y="6180138"/>
          <p14:tracePt t="387840" x="3722688" y="6180138"/>
          <p14:tracePt t="387856" x="3730625" y="6180138"/>
          <p14:tracePt t="387864" x="3730625" y="6172200"/>
          <p14:tracePt t="387872" x="3746500" y="6172200"/>
          <p14:tracePt t="387880" x="3754438" y="6164263"/>
          <p14:tracePt t="387888" x="3762375" y="6156325"/>
          <p14:tracePt t="387896" x="3770313" y="6156325"/>
          <p14:tracePt t="387903" x="3778250" y="6140450"/>
          <p14:tracePt t="387912" x="3786188" y="6140450"/>
          <p14:tracePt t="387919" x="3794125" y="6124575"/>
          <p14:tracePt t="387927" x="3810000" y="6116638"/>
          <p14:tracePt t="387936" x="3810000" y="6108700"/>
          <p14:tracePt t="387944" x="3817938" y="6108700"/>
          <p14:tracePt t="387961" x="3833813" y="6092825"/>
          <p14:tracePt t="387968" x="3851275" y="6092825"/>
          <p14:tracePt t="387976" x="3851275" y="6084888"/>
          <p14:tracePt t="387984" x="3859213" y="6084888"/>
          <p14:tracePt t="387992" x="3875088" y="6076950"/>
          <p14:tracePt t="388000" x="3890963" y="6069013"/>
          <p14:tracePt t="388008" x="3898900" y="6061075"/>
          <p14:tracePt t="388016" x="3914775" y="6061075"/>
          <p14:tracePt t="388024" x="3922713" y="6061075"/>
          <p14:tracePt t="388032" x="3938588" y="6053138"/>
          <p14:tracePt t="388040" x="3946525" y="6053138"/>
          <p14:tracePt t="388048" x="3970338" y="6045200"/>
          <p14:tracePt t="388056" x="3986213" y="6045200"/>
          <p14:tracePt t="388064" x="4002088" y="6037263"/>
          <p14:tracePt t="388072" x="4025900" y="6037263"/>
          <p14:tracePt t="388080" x="4049713" y="6029325"/>
          <p14:tracePt t="388088" x="4073525" y="6029325"/>
          <p14:tracePt t="388096" x="4105275" y="6029325"/>
          <p14:tracePt t="388104" x="4137025" y="6029325"/>
          <p14:tracePt t="388112" x="4160838" y="6021388"/>
          <p14:tracePt t="388120" x="4192588" y="6021388"/>
          <p14:tracePt t="388128" x="4217988" y="6021388"/>
          <p14:tracePt t="388136" x="4241800" y="6021388"/>
          <p14:tracePt t="388144" x="4265613" y="6021388"/>
          <p14:tracePt t="388151" x="4281488" y="6021388"/>
          <p14:tracePt t="388161" x="4297363" y="6013450"/>
          <p14:tracePt t="388168" x="4313238" y="6013450"/>
          <p14:tracePt t="388176" x="4321175" y="6005513"/>
          <p14:tracePt t="388183" x="4344988" y="6005513"/>
          <p14:tracePt t="388192" x="4352925" y="5995988"/>
          <p14:tracePt t="388200" x="4368800" y="5995988"/>
          <p14:tracePt t="388208" x="4384675" y="5988050"/>
          <p14:tracePt t="388216" x="4400550" y="5980113"/>
          <p14:tracePt t="388224" x="4424363" y="5980113"/>
          <p14:tracePt t="388232" x="4440238" y="5972175"/>
          <p14:tracePt t="388240" x="4456113" y="5964238"/>
          <p14:tracePt t="388248" x="4479925" y="5956300"/>
          <p14:tracePt t="388256" x="4503738" y="5956300"/>
          <p14:tracePt t="388264" x="4527550" y="5956300"/>
          <p14:tracePt t="388272" x="4551363" y="5940425"/>
          <p14:tracePt t="388280" x="4592638" y="5932488"/>
          <p14:tracePt t="388288" x="4616450" y="5924550"/>
          <p14:tracePt t="388295" x="4648200" y="5916613"/>
          <p14:tracePt t="388304" x="4687888" y="5916613"/>
          <p14:tracePt t="388312" x="4711700" y="5900738"/>
          <p14:tracePt t="388320" x="4735513" y="5900738"/>
          <p14:tracePt t="388328" x="4759325" y="5884863"/>
          <p14:tracePt t="388336" x="4791075" y="5884863"/>
          <p14:tracePt t="388344" x="4814888" y="5884863"/>
          <p14:tracePt t="388352" x="4838700" y="5876925"/>
          <p14:tracePt t="388360" x="4878388" y="5861050"/>
          <p14:tracePt t="388368" x="4910138" y="5861050"/>
          <p14:tracePt t="388376" x="4933950" y="5861050"/>
          <p14:tracePt t="388384" x="4951413" y="5861050"/>
          <p14:tracePt t="388392" x="4967288" y="5861050"/>
          <p14:tracePt t="388400" x="4983163" y="5861050"/>
          <p14:tracePt t="388408" x="5022850" y="5868988"/>
          <p14:tracePt t="388416" x="5054600" y="5876925"/>
          <p14:tracePt t="388424" x="5078413" y="5892800"/>
          <p14:tracePt t="388432" x="5110163" y="5900738"/>
          <p14:tracePt t="388440" x="5118100" y="5908675"/>
          <p14:tracePt t="388448" x="5126038" y="5908675"/>
          <p14:tracePt t="388456" x="5141913" y="5908675"/>
          <p14:tracePt t="388464" x="5149850" y="5908675"/>
          <p14:tracePt t="388672" x="5149850" y="5916613"/>
          <p14:tracePt t="388768" x="5157788" y="5916613"/>
          <p14:tracePt t="388776" x="5173663" y="5916613"/>
          <p14:tracePt t="388784" x="5181600" y="5908675"/>
          <p14:tracePt t="388792" x="5205413" y="5908675"/>
          <p14:tracePt t="388800" x="5229225" y="5908675"/>
          <p14:tracePt t="388808" x="5253038" y="5900738"/>
          <p14:tracePt t="388816" x="5276850" y="5892800"/>
          <p14:tracePt t="388824" x="5310188" y="5884863"/>
          <p14:tracePt t="388832" x="5341938" y="5876925"/>
          <p14:tracePt t="388840" x="5365750" y="5876925"/>
          <p14:tracePt t="388849" x="5405438" y="5868988"/>
          <p14:tracePt t="388856" x="5429250" y="5861050"/>
          <p14:tracePt t="388864" x="5453063" y="5853113"/>
          <p14:tracePt t="388872" x="5468938" y="5853113"/>
          <p14:tracePt t="388880" x="5484813" y="5853113"/>
          <p14:tracePt t="388894" x="5500688" y="5845175"/>
          <p14:tracePt t="388904" x="5508625" y="5845175"/>
          <p14:tracePt t="389024" x="5508625" y="5837238"/>
          <p14:tracePt t="389032" x="5516563" y="5837238"/>
          <p14:tracePt t="389056" x="5524500" y="5837238"/>
          <p14:tracePt t="389064" x="5532438" y="5837238"/>
          <p14:tracePt t="389072" x="5540375" y="5829300"/>
          <p14:tracePt t="389080" x="5556250" y="5829300"/>
          <p14:tracePt t="389088" x="5564188" y="5821363"/>
          <p14:tracePt t="389096" x="5580063" y="5813425"/>
          <p14:tracePt t="389103" x="5603875" y="5813425"/>
          <p14:tracePt t="389112" x="5619750" y="5797550"/>
          <p14:tracePt t="389120" x="5635625" y="5797550"/>
          <p14:tracePt t="389128" x="5651500" y="5797550"/>
          <p14:tracePt t="389136" x="5667375" y="5789613"/>
          <p14:tracePt t="389144" x="5692775" y="5773738"/>
          <p14:tracePt t="389152" x="5716588" y="5773738"/>
          <p14:tracePt t="389160" x="5724525" y="5773738"/>
          <p14:tracePt t="389168" x="5732463" y="5773738"/>
          <p14:tracePt t="389176" x="5748338" y="5773738"/>
          <p14:tracePt t="389192" x="5756275" y="5773738"/>
          <p14:tracePt t="389200" x="5756275" y="5765800"/>
          <p14:tracePt t="389208" x="5764213" y="5765800"/>
          <p14:tracePt t="389600" x="5772150" y="5765800"/>
          <p14:tracePt t="390080" x="5764213" y="5765800"/>
          <p14:tracePt t="390088" x="5740400" y="5773738"/>
          <p14:tracePt t="390095" x="5716588" y="5773738"/>
          <p14:tracePt t="390104" x="5692775" y="5773738"/>
          <p14:tracePt t="390112" x="5643563" y="5781675"/>
          <p14:tracePt t="390120" x="5595938" y="5781675"/>
          <p14:tracePt t="390127" x="5556250" y="5789613"/>
          <p14:tracePt t="390136" x="5500688" y="5805488"/>
          <p14:tracePt t="390144" x="5437188" y="5829300"/>
          <p14:tracePt t="390152" x="5373688" y="5845175"/>
          <p14:tracePt t="390160" x="5310188" y="5861050"/>
          <p14:tracePt t="390168" x="5221288" y="5868988"/>
          <p14:tracePt t="390176" x="5118100" y="5884863"/>
          <p14:tracePt t="390184" x="5014913" y="5884863"/>
          <p14:tracePt t="390192" x="4878388" y="5884863"/>
          <p14:tracePt t="390200" x="4751388" y="5884863"/>
          <p14:tracePt t="390208" x="4551363" y="5884863"/>
          <p14:tracePt t="390216" x="4313238" y="5884863"/>
          <p14:tracePt t="390224" x="4089400" y="5861050"/>
          <p14:tracePt t="390232" x="3851275" y="5853113"/>
          <p14:tracePt t="390240" x="3690938" y="5853113"/>
          <p14:tracePt t="390247" x="3579813" y="5853113"/>
          <p14:tracePt t="390256" x="3484563" y="5853113"/>
          <p14:tracePt t="390263" x="3395663" y="5837238"/>
          <p14:tracePt t="390272" x="3308350" y="5837238"/>
          <p14:tracePt t="390279" x="3228975" y="5813425"/>
          <p14:tracePt t="390288" x="3125788" y="5797550"/>
          <p14:tracePt t="390295" x="3036888" y="5765800"/>
          <p14:tracePt t="390304" x="2933700" y="5734050"/>
          <p14:tracePt t="390312" x="2806700" y="5702300"/>
          <p14:tracePt t="390320" x="2678113" y="5662613"/>
          <p14:tracePt t="390328" x="2535238" y="5605463"/>
          <p14:tracePt t="390336" x="2384425" y="5557838"/>
          <p14:tracePt t="390344" x="2263775" y="5510213"/>
          <p14:tracePt t="390352" x="2112963" y="5454650"/>
          <p14:tracePt t="390360" x="2000250" y="5422900"/>
          <p14:tracePt t="390368" x="1912938" y="5375275"/>
          <p14:tracePt t="390376" x="1825625" y="5351463"/>
          <p14:tracePt t="390384" x="1746250" y="5319713"/>
          <p14:tracePt t="390392" x="1690688" y="5302250"/>
          <p14:tracePt t="390400" x="1625600" y="5286375"/>
          <p14:tracePt t="390408" x="1577975" y="5270500"/>
          <p14:tracePt t="390416" x="1530350" y="5270500"/>
          <p14:tracePt t="390424" x="1498600" y="5270500"/>
          <p14:tracePt t="390432" x="1482725" y="5262563"/>
          <p14:tracePt t="390440" x="1458913" y="5262563"/>
          <p14:tracePt t="390448" x="1443038" y="5262563"/>
          <p14:tracePt t="390456" x="1419225" y="5262563"/>
          <p14:tracePt t="390463" x="1403350" y="5254625"/>
          <p14:tracePt t="390472" x="1387475" y="5254625"/>
          <p14:tracePt t="390480" x="1379538" y="5254625"/>
          <p14:tracePt t="390488" x="1371600" y="5254625"/>
          <p14:tracePt t="390504" x="1363663" y="5254625"/>
          <p14:tracePt t="390511" x="1355725" y="5254625"/>
          <p14:tracePt t="390520" x="1347788" y="5246688"/>
          <p14:tracePt t="390528" x="1339850" y="5246688"/>
          <p14:tracePt t="390544" x="1331913" y="5246688"/>
          <p14:tracePt t="390832" x="1347788" y="5246688"/>
          <p14:tracePt t="390840" x="1363663" y="5246688"/>
          <p14:tracePt t="390848" x="1371600" y="5246688"/>
          <p14:tracePt t="390856" x="1395413" y="5246688"/>
          <p14:tracePt t="390864" x="1427163" y="5246688"/>
          <p14:tracePt t="390872" x="1458913" y="5246688"/>
          <p14:tracePt t="390880" x="1506538" y="5246688"/>
          <p14:tracePt t="390888" x="1546225" y="5246688"/>
          <p14:tracePt t="390895" x="1585913" y="5246688"/>
          <p14:tracePt t="390904" x="1617663" y="5246688"/>
          <p14:tracePt t="390912" x="1666875" y="5246688"/>
          <p14:tracePt t="390920" x="1698625" y="5246688"/>
          <p14:tracePt t="390927" x="1730375" y="5254625"/>
          <p14:tracePt t="390936" x="1754188" y="5254625"/>
          <p14:tracePt t="390944" x="1778000" y="5262563"/>
          <p14:tracePt t="390961" x="1825625" y="5270500"/>
          <p14:tracePt t="390968" x="1841500" y="5270500"/>
          <p14:tracePt t="390976" x="1849438" y="5270500"/>
          <p14:tracePt t="390984" x="1857375" y="5270500"/>
          <p14:tracePt t="390992" x="1865313" y="5270500"/>
          <p14:tracePt t="391240" x="1873250" y="5278438"/>
          <p14:tracePt t="391248" x="1881188" y="5278438"/>
          <p14:tracePt t="391696" x="1889125" y="5278438"/>
          <p14:tracePt t="391712" x="1897063" y="5286375"/>
          <p14:tracePt t="391736" x="1905000" y="5294313"/>
          <p14:tracePt t="391784" x="1912938" y="5294313"/>
          <p14:tracePt t="393233" x="1912938" y="5302250"/>
          <p14:tracePt t="393240" x="1912938" y="5310188"/>
          <p14:tracePt t="393256" x="1912938" y="5319713"/>
          <p14:tracePt t="393264" x="1912938" y="5327650"/>
          <p14:tracePt t="393288" x="1912938" y="5335588"/>
          <p14:tracePt t="393416" x="1920875" y="5335588"/>
          <p14:tracePt t="393432" x="1928813" y="5335588"/>
          <p14:tracePt t="393440" x="1936750" y="5335588"/>
          <p14:tracePt t="393456" x="1944688" y="5335588"/>
          <p14:tracePt t="393464" x="1952625" y="5335588"/>
          <p14:tracePt t="393472" x="1960563" y="5335588"/>
          <p14:tracePt t="393488" x="1968500" y="5335588"/>
          <p14:tracePt t="393495" x="1976438" y="5335588"/>
          <p14:tracePt t="393504" x="1992313" y="5335588"/>
          <p14:tracePt t="393512" x="2000250" y="5335588"/>
          <p14:tracePt t="393520" x="2025650" y="5335588"/>
          <p14:tracePt t="393528" x="2049463" y="5335588"/>
          <p14:tracePt t="393536" x="2073275" y="5335588"/>
          <p14:tracePt t="393544" x="2105025" y="5335588"/>
          <p14:tracePt t="393552" x="2136775" y="5335588"/>
          <p14:tracePt t="393560" x="2168525" y="5335588"/>
          <p14:tracePt t="393568" x="2216150" y="5335588"/>
          <p14:tracePt t="393576" x="2255838" y="5335588"/>
          <p14:tracePt t="393584" x="2303463" y="5335588"/>
          <p14:tracePt t="393592" x="2335213" y="5335588"/>
          <p14:tracePt t="393600" x="2366963" y="5327650"/>
          <p14:tracePt t="393608" x="2400300" y="5319713"/>
          <p14:tracePt t="393616" x="2439988" y="5319713"/>
          <p14:tracePt t="393624" x="2471738" y="5302250"/>
          <p14:tracePt t="393632" x="2495550" y="5302250"/>
          <p14:tracePt t="393640" x="2527300" y="5302250"/>
          <p14:tracePt t="393648" x="2543175" y="5302250"/>
          <p14:tracePt t="393655" x="2566988" y="5302250"/>
          <p14:tracePt t="393663" x="2590800" y="5302250"/>
          <p14:tracePt t="393671" x="2614613" y="5302250"/>
          <p14:tracePt t="393679" x="2630488" y="5294313"/>
          <p14:tracePt t="393687" x="2662238" y="5286375"/>
          <p14:tracePt t="393695" x="2678113" y="5286375"/>
          <p14:tracePt t="393703" x="2693988" y="5286375"/>
          <p14:tracePt t="393711" x="2709863" y="5286375"/>
          <p14:tracePt t="393719" x="2717800" y="5286375"/>
          <p14:tracePt t="393728" x="2733675" y="5278438"/>
          <p14:tracePt t="393736" x="2741613" y="5278438"/>
          <p14:tracePt t="393744" x="2751138" y="5278438"/>
          <p14:tracePt t="393752" x="2759075" y="5278438"/>
          <p14:tracePt t="393760" x="2767013" y="5278438"/>
          <p14:tracePt t="393776" x="2774950" y="5278438"/>
          <p14:tracePt t="393792" x="2790825" y="5278438"/>
          <p14:tracePt t="393824" x="2798763" y="5278438"/>
          <p14:tracePt t="393856" x="2806700" y="5278438"/>
          <p14:tracePt t="393864" x="2814638" y="5278438"/>
          <p14:tracePt t="393872" x="2822575" y="5278438"/>
          <p14:tracePt t="393880" x="2830513" y="5278438"/>
          <p14:tracePt t="393888" x="2846388" y="5278438"/>
          <p14:tracePt t="393895" x="2854325" y="5278438"/>
          <p14:tracePt t="393904" x="2862263" y="5278438"/>
          <p14:tracePt t="393911" x="2878138" y="5278438"/>
          <p14:tracePt t="393919" x="2886075" y="5278438"/>
          <p14:tracePt t="393928" x="2894013" y="5278438"/>
          <p14:tracePt t="393936" x="2909888" y="5278438"/>
          <p14:tracePt t="393952" x="2917825" y="5278438"/>
          <p14:tracePt t="393968" x="2925763" y="5278438"/>
          <p14:tracePt t="394952" x="2925763" y="5286375"/>
          <p14:tracePt t="394968" x="2925763" y="5294313"/>
          <p14:tracePt t="395000" x="2925763" y="5302250"/>
          <p14:tracePt t="395008" x="2925763" y="5310188"/>
          <p14:tracePt t="395015" x="2933700" y="5310188"/>
          <p14:tracePt t="395056" x="2941638" y="5310188"/>
          <p14:tracePt t="395087" x="2949575" y="5310188"/>
          <p14:tracePt t="395321" x="2949575" y="5319713"/>
          <p14:tracePt t="395328" x="2949575" y="5327650"/>
          <p14:tracePt t="395352" x="2949575" y="5335588"/>
          <p14:tracePt t="395360" x="2949575" y="5343525"/>
          <p14:tracePt t="395384" x="2949575" y="5351463"/>
          <p14:tracePt t="395784" x="2949575" y="5359400"/>
          <p14:tracePt t="395792" x="2949575" y="5367338"/>
          <p14:tracePt t="395800" x="2949575" y="5375275"/>
          <p14:tracePt t="395815" x="2949575" y="5383213"/>
          <p14:tracePt t="395823" x="2949575" y="5391150"/>
          <p14:tracePt t="395832" x="2957513" y="5391150"/>
          <p14:tracePt t="395944" x="2957513" y="5383213"/>
          <p14:tracePt t="396056" x="2957513" y="5391150"/>
          <p14:tracePt t="396072" x="2957513" y="5399088"/>
          <p14:tracePt t="396288" x="2965450" y="5399088"/>
          <p14:tracePt t="396295" x="2973388" y="5399088"/>
          <p14:tracePt t="396312" x="2981325" y="5399088"/>
          <p14:tracePt t="396320" x="2981325" y="5407025"/>
          <p14:tracePt t="396336" x="2989263" y="5407025"/>
          <p14:tracePt t="396352" x="2997200" y="5407025"/>
          <p14:tracePt t="396392" x="2997200" y="5414963"/>
          <p14:tracePt t="396424" x="2997200" y="5422900"/>
          <p14:tracePt t="396432" x="3005138" y="5422900"/>
          <p14:tracePt t="396448" x="3005138" y="5430838"/>
          <p14:tracePt t="396472" x="3005138" y="5438775"/>
          <p14:tracePt t="396488" x="3005138" y="5446713"/>
          <p14:tracePt t="396496" x="3005138" y="5454650"/>
          <p14:tracePt t="396504" x="3013075" y="5454650"/>
          <p14:tracePt t="396520" x="3013075" y="5462588"/>
          <p14:tracePt t="396856" x="3013075" y="5478463"/>
          <p14:tracePt t="396872" x="3013075" y="5486400"/>
          <p14:tracePt t="396880" x="3021013" y="5486400"/>
          <p14:tracePt t="396893" x="3021013" y="5494338"/>
          <p14:tracePt t="397000" x="3028950" y="5494338"/>
          <p14:tracePt t="397016" x="3036888" y="5494338"/>
          <p14:tracePt t="397023" x="3036888" y="5486400"/>
          <p14:tracePt t="397048" x="3044825" y="5486400"/>
          <p14:tracePt t="397056" x="3044825" y="5478463"/>
          <p14:tracePt t="397296" x="3044825" y="5470525"/>
          <p14:tracePt t="397304" x="3044825" y="5462588"/>
          <p14:tracePt t="397328" x="3044825" y="5454650"/>
          <p14:tracePt t="397352" x="3028950" y="5454650"/>
          <p14:tracePt t="397376" x="3021013" y="5454650"/>
          <p14:tracePt t="397384" x="3021013" y="5446713"/>
          <p14:tracePt t="397840" x="3013075" y="5446713"/>
          <p14:tracePt t="397848" x="3005138" y="5454650"/>
          <p14:tracePt t="397864" x="3005138" y="5470525"/>
          <p14:tracePt t="397880" x="3005138" y="5478463"/>
          <p14:tracePt t="397888" x="3005138" y="5486400"/>
          <p14:tracePt t="397896" x="2997200" y="5494338"/>
          <p14:tracePt t="397911" x="2997200" y="5502275"/>
          <p14:tracePt t="398720" x="2997200" y="5510213"/>
          <p14:tracePt t="398727" x="2997200" y="5518150"/>
          <p14:tracePt t="398736" x="2997200" y="5526088"/>
          <p14:tracePt t="398752" x="2997200" y="5534025"/>
          <p14:tracePt t="398872" x="3005138" y="5534025"/>
          <p14:tracePt t="398896" x="3021013" y="5534025"/>
          <p14:tracePt t="398911" x="3028950" y="5534025"/>
          <p14:tracePt t="398927" x="3036888" y="5534025"/>
          <p14:tracePt t="398936" x="3044825" y="5534025"/>
          <p14:tracePt t="398959" x="3052763" y="5526088"/>
          <p14:tracePt t="398968" x="3052763" y="5518150"/>
          <p14:tracePt t="399120" x="3044825" y="5518150"/>
          <p14:tracePt t="399128" x="3044825" y="5526088"/>
          <p14:tracePt t="399136" x="3060700" y="5526088"/>
          <p14:tracePt t="399143" x="3068638" y="5541963"/>
          <p14:tracePt t="399152" x="3092450" y="5549900"/>
          <p14:tracePt t="399160" x="3125788" y="5565775"/>
          <p14:tracePt t="399168" x="3157538" y="5581650"/>
          <p14:tracePt t="399176" x="3197225" y="5597525"/>
          <p14:tracePt t="399183" x="3228975" y="5597525"/>
          <p14:tracePt t="399192" x="3252788" y="5597525"/>
          <p14:tracePt t="399200" x="3284538" y="5597525"/>
          <p14:tracePt t="399207" x="3316288" y="5597525"/>
          <p14:tracePt t="399216" x="3363913" y="5589588"/>
          <p14:tracePt t="399224" x="3387725" y="5573713"/>
          <p14:tracePt t="399232" x="3435350" y="5557838"/>
          <p14:tracePt t="399239" x="3467100" y="5541963"/>
          <p14:tracePt t="399247" x="3508375" y="5534025"/>
          <p14:tracePt t="399255" x="3540125" y="5518150"/>
          <p14:tracePt t="399264" x="3571875" y="5502275"/>
          <p14:tracePt t="399272" x="3595688" y="5494338"/>
          <p14:tracePt t="399279" x="3611563" y="5494338"/>
          <p14:tracePt t="399288" x="3627438" y="5494338"/>
          <p14:tracePt t="399295" x="3643313" y="5494338"/>
          <p14:tracePt t="399303" x="3659188" y="5494338"/>
          <p14:tracePt t="399311" x="3675063" y="5494338"/>
          <p14:tracePt t="399320" x="3698875" y="5494338"/>
          <p14:tracePt t="399328" x="3722688" y="5510213"/>
          <p14:tracePt t="399336" x="3746500" y="5518150"/>
          <p14:tracePt t="399343" x="3786188" y="5541963"/>
          <p14:tracePt t="399352" x="3810000" y="5557838"/>
          <p14:tracePt t="399360" x="3833813" y="5565775"/>
          <p14:tracePt t="399368" x="3875088" y="5581650"/>
          <p14:tracePt t="399376" x="3906838" y="5597525"/>
          <p14:tracePt t="399384" x="3946525" y="5605463"/>
          <p14:tracePt t="399392" x="3970338" y="5605463"/>
          <p14:tracePt t="399400" x="3994150" y="5605463"/>
          <p14:tracePt t="399407" x="4017963" y="5605463"/>
          <p14:tracePt t="399415" x="4025900" y="5605463"/>
          <p14:tracePt t="399423" x="4041775" y="5605463"/>
          <p14:tracePt t="399432" x="4057650" y="5589588"/>
          <p14:tracePt t="399440" x="4065588" y="5581650"/>
          <p14:tracePt t="399447" x="4073525" y="5565775"/>
          <p14:tracePt t="399456" x="4081463" y="5557838"/>
          <p14:tracePt t="399463" x="4089400" y="5549900"/>
          <p14:tracePt t="399472" x="4089400" y="5541963"/>
          <p14:tracePt t="399487" x="4097338" y="5534025"/>
          <p14:tracePt t="399504" x="4105275" y="5534025"/>
          <p14:tracePt t="399512" x="4113213" y="5534025"/>
          <p14:tracePt t="399520" x="4129088" y="5534025"/>
          <p14:tracePt t="399527" x="4160838" y="5541963"/>
          <p14:tracePt t="399535" x="4241800" y="5573713"/>
          <p14:tracePt t="399543" x="4313238" y="5589588"/>
          <p14:tracePt t="399552" x="4400550" y="5605463"/>
          <p14:tracePt t="399560" x="4487863" y="5629275"/>
          <p14:tracePt t="399568" x="4559300" y="5662613"/>
          <p14:tracePt t="399575" x="4592638" y="5686425"/>
          <p14:tracePt t="399584" x="4616450" y="5710238"/>
          <p14:tracePt t="399592" x="4632325" y="5734050"/>
          <p14:tracePt t="399599" x="4656138" y="5741988"/>
          <p14:tracePt t="399608" x="4656138" y="5749925"/>
          <p14:tracePt t="399816" x="4672013" y="5749925"/>
          <p14:tracePt t="399824" x="4672013" y="5726113"/>
          <p14:tracePt t="399832" x="4672013" y="5741988"/>
          <p14:tracePt t="399840" x="4672013" y="5749925"/>
          <p14:tracePt t="399848" x="4672013" y="5765800"/>
          <p14:tracePt t="399856" x="4672013" y="5773738"/>
          <p14:tracePt t="399863" x="4672013" y="5789613"/>
          <p14:tracePt t="399872" x="4672013" y="5797550"/>
          <p14:tracePt t="399880" x="4672013" y="5805488"/>
          <p14:tracePt t="399904" x="4672013" y="5813425"/>
          <p14:tracePt t="399928" x="4664075" y="5813425"/>
          <p14:tracePt t="399936" x="4656138" y="5813425"/>
          <p14:tracePt t="399944" x="4648200" y="5813425"/>
          <p14:tracePt t="399952" x="4640263" y="5813425"/>
          <p14:tracePt t="399960" x="4624388" y="5813425"/>
          <p14:tracePt t="399968" x="4624388" y="5805488"/>
          <p14:tracePt t="399976" x="4624388" y="5789613"/>
          <p14:tracePt t="399983" x="4624388" y="5781675"/>
          <p14:tracePt t="399992" x="4632325" y="5765800"/>
          <p14:tracePt t="400000" x="4640263" y="5757863"/>
          <p14:tracePt t="400008" x="4648200" y="5749925"/>
          <p14:tracePt t="400015" x="4664075" y="5741988"/>
          <p14:tracePt t="400032" x="4672013" y="5734050"/>
          <p14:tracePt t="400039" x="4672013" y="5718175"/>
          <p14:tracePt t="400048" x="4679950" y="5710238"/>
          <p14:tracePt t="400056" x="4687888" y="5694363"/>
          <p14:tracePt t="400063" x="4711700" y="5678488"/>
          <p14:tracePt t="400071" x="4743450" y="5653088"/>
          <p14:tracePt t="400079" x="4791075" y="5613400"/>
          <p14:tracePt t="400088" x="4862513" y="5573713"/>
          <p14:tracePt t="400096" x="4933950" y="5534025"/>
          <p14:tracePt t="400103" x="4999038" y="5478463"/>
          <p14:tracePt t="400111" x="5094288" y="5414963"/>
          <p14:tracePt t="400120" x="5197475" y="5335588"/>
          <p14:tracePt t="400128" x="5310188" y="5254625"/>
          <p14:tracePt t="400136" x="5413375" y="5191125"/>
          <p14:tracePt t="400143" x="5548313" y="5103813"/>
          <p14:tracePt t="400152" x="5676900" y="5024438"/>
          <p14:tracePt t="400160" x="5827713" y="4935538"/>
          <p14:tracePt t="400167" x="5962650" y="4872038"/>
          <p14:tracePt t="400176" x="6130925" y="4800600"/>
          <p14:tracePt t="400184" x="6249988" y="4737100"/>
          <p14:tracePt t="400192" x="6384925" y="4689475"/>
          <p14:tracePt t="400199" x="6513513" y="4608513"/>
          <p14:tracePt t="400208" x="6648450" y="4560888"/>
          <p14:tracePt t="400216" x="6759575" y="4521200"/>
          <p14:tracePt t="400224" x="6880225" y="4481513"/>
          <p14:tracePt t="400232" x="6975475" y="4465638"/>
          <p14:tracePt t="400240" x="7062788" y="4441825"/>
          <p14:tracePt t="400247" x="7135813" y="4418013"/>
          <p14:tracePt t="400256" x="7215188" y="4402138"/>
          <p14:tracePt t="400264" x="7278688" y="4378325"/>
          <p14:tracePt t="400272" x="7342188" y="4362450"/>
          <p14:tracePt t="400280" x="7397750" y="4362450"/>
          <p14:tracePt t="400287" x="7453313" y="4354513"/>
          <p14:tracePt t="400295" x="7493000" y="4354513"/>
          <p14:tracePt t="400303" x="7534275" y="4354513"/>
          <p14:tracePt t="400311" x="7558088" y="4346575"/>
          <p14:tracePt t="400320" x="7581900" y="4346575"/>
          <p14:tracePt t="400327" x="7605713" y="4338638"/>
          <p14:tracePt t="400335" x="7637463" y="4330700"/>
          <p14:tracePt t="400343" x="7677150" y="4314825"/>
          <p14:tracePt t="400352" x="7724775" y="4298950"/>
          <p14:tracePt t="400360" x="7764463" y="4281488"/>
          <p14:tracePt t="400368" x="7804150" y="4273550"/>
          <p14:tracePt t="400376" x="7859713" y="4257675"/>
          <p14:tracePt t="400384" x="7940675" y="4225925"/>
          <p14:tracePt t="400392" x="8004175" y="4202113"/>
          <p14:tracePt t="400400" x="8083550" y="4178300"/>
          <p14:tracePt t="400408" x="8154988" y="4154488"/>
          <p14:tracePt t="400415" x="8210550" y="4130675"/>
          <p14:tracePt t="400423" x="8291513" y="4106863"/>
          <p14:tracePt t="400432" x="8347075" y="4083050"/>
          <p14:tracePt t="400440" x="8402638" y="4051300"/>
          <p14:tracePt t="400448" x="8466138" y="4027488"/>
          <p14:tracePt t="400455" x="8521700" y="4003675"/>
          <p14:tracePt t="400463" x="8577263" y="3979863"/>
          <p14:tracePt t="400472" x="8626475" y="3963988"/>
          <p14:tracePt t="400479" x="8666163" y="3948113"/>
          <p14:tracePt t="400488" x="8705850" y="3930650"/>
          <p14:tracePt t="400495" x="8745538" y="3914775"/>
          <p14:tracePt t="400503" x="8769350" y="3898900"/>
          <p14:tracePt t="400511" x="8801100" y="3883025"/>
          <p14:tracePt t="400520" x="8840788" y="3875088"/>
          <p14:tracePt t="400528" x="8864600" y="3875088"/>
          <p14:tracePt t="400536" x="8888413" y="3867150"/>
          <p14:tracePt t="400543" x="8912225" y="3859213"/>
          <p14:tracePt t="400552" x="8936038" y="3851275"/>
          <p14:tracePt t="400560" x="8959850" y="3843338"/>
          <p14:tracePt t="400568" x="8985250" y="3843338"/>
          <p14:tracePt t="400576" x="9017000" y="3827463"/>
          <p14:tracePt t="400584" x="9040813" y="3819525"/>
          <p14:tracePt t="400592" x="9064625" y="3819525"/>
          <p14:tracePt t="400600" x="9112250" y="379571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C8052-8E29-434B-9FBD-B7FD483080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4" y="861095"/>
            <a:ext cx="8713663" cy="547211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모형화 도구를 사용하는 이유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비용을 줄이고 위험도를 최소화할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분석가가 사용자의 환경을 정확히 이해하고 문서화하였는지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검증할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 시스템을 구축하고 설치하는 것보다 낮은 비용으로 모형을 구축할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시스템에 대한 깊은 지식이 없더라도 쉽게 이해하도록 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시스템을 모형화하고자 하는 사람의 생각을 정형화할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비유 사례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신차 개발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프로세스중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클레이 모형을 만들어 점검 하는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351D2B67-7423-4045-8A77-8D878D36F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654BA-C918-4699-BFF1-20C1040B80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B3827C-B494-4DDF-807F-D9E2E1D264C4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3.2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모형화 도구의 특성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305"/>
    </mc:Choice>
    <mc:Fallback xmlns="">
      <p:transition spd="slow" advTm="267305"/>
    </mc:Fallback>
  </mc:AlternateContent>
  <p:extLst>
    <p:ext uri="{3A86A75C-4F4B-4683-9AE1-C65F6400EC91}">
      <p14:laserTraceLst xmlns:p14="http://schemas.microsoft.com/office/powerpoint/2010/main">
        <p14:tracePtLst>
          <p14:tracePt t="311" x="8642350" y="3389313"/>
          <p14:tracePt t="319" x="8315325" y="3389313"/>
          <p14:tracePt t="327" x="7964488" y="3405188"/>
          <p14:tracePt t="335" x="7573963" y="3421063"/>
          <p14:tracePt t="343" x="7199313" y="3436938"/>
          <p14:tracePt t="351" x="6784975" y="3452813"/>
          <p14:tracePt t="359" x="6376988" y="3452813"/>
          <p14:tracePt t="367" x="6010275" y="3452813"/>
          <p14:tracePt t="375" x="5595938" y="3429000"/>
          <p14:tracePt t="383" x="5221288" y="3397250"/>
          <p14:tracePt t="391" x="4862513" y="3325813"/>
          <p14:tracePt t="399" x="4543425" y="3270250"/>
          <p14:tracePt t="407" x="4265613" y="3197225"/>
          <p14:tracePt t="415" x="4025900" y="3117850"/>
          <p14:tracePt t="423" x="3825875" y="3054350"/>
          <p14:tracePt t="431" x="3587750" y="2990850"/>
          <p14:tracePt t="439" x="3363913" y="2967038"/>
          <p14:tracePt t="447" x="3173413" y="2927350"/>
          <p14:tracePt t="696" x="3165475" y="2927350"/>
          <p14:tracePt t="703" x="3141663" y="2919413"/>
          <p14:tracePt t="712" x="3141663" y="2901950"/>
          <p14:tracePt t="719" x="3125788" y="2909888"/>
          <p14:tracePt t="728" x="3117850" y="2919413"/>
          <p14:tracePt t="735" x="3100388" y="2927350"/>
          <p14:tracePt t="743" x="3068638" y="2935288"/>
          <p14:tracePt t="751" x="3028950" y="2943225"/>
          <p14:tracePt t="759" x="2965450" y="2967038"/>
          <p14:tracePt t="767" x="2925763" y="2974975"/>
          <p14:tracePt t="775" x="2886075" y="2990850"/>
          <p14:tracePt t="783" x="2814638" y="2990850"/>
          <p14:tracePt t="791" x="2751138" y="2990850"/>
          <p14:tracePt t="799" x="2686050" y="2990850"/>
          <p14:tracePt t="807" x="2622550" y="2990850"/>
          <p14:tracePt t="815" x="2543175" y="2990850"/>
          <p14:tracePt t="823" x="2463800" y="2982913"/>
          <p14:tracePt t="831" x="2392363" y="2982913"/>
          <p14:tracePt t="839" x="2303463" y="2974975"/>
          <p14:tracePt t="847" x="2232025" y="2974975"/>
          <p14:tracePt t="855" x="2168525" y="2974975"/>
          <p14:tracePt t="863" x="2089150" y="2967038"/>
          <p14:tracePt t="871" x="2025650" y="2967038"/>
          <p14:tracePt t="879" x="1984375" y="2959100"/>
          <p14:tracePt t="888" x="1944688" y="2935288"/>
          <p14:tracePt t="895" x="1905000" y="2909888"/>
          <p14:tracePt t="903" x="1873250" y="2894013"/>
          <p14:tracePt t="911" x="1841500" y="2878138"/>
          <p14:tracePt t="919" x="1809750" y="2846388"/>
          <p14:tracePt t="927" x="1778000" y="2830513"/>
          <p14:tracePt t="935" x="1738313" y="2798763"/>
          <p14:tracePt t="943" x="1714500" y="2774950"/>
          <p14:tracePt t="951" x="1674813" y="2743200"/>
          <p14:tracePt t="959" x="1651000" y="2727325"/>
          <p14:tracePt t="967" x="1617663" y="2703513"/>
          <p14:tracePt t="975" x="1601788" y="2679700"/>
          <p14:tracePt t="983" x="1570038" y="2663825"/>
          <p14:tracePt t="991" x="1554163" y="2647950"/>
          <p14:tracePt t="999" x="1538288" y="2640013"/>
          <p14:tracePt t="1007" x="1522413" y="2632075"/>
          <p14:tracePt t="1015" x="1514475" y="2616200"/>
          <p14:tracePt t="1023" x="1498600" y="2608263"/>
          <p14:tracePt t="1031" x="1490663" y="2600325"/>
          <p14:tracePt t="1039" x="1482725" y="2592388"/>
          <p14:tracePt t="1047" x="1474788" y="2584450"/>
          <p14:tracePt t="1055" x="1466850" y="2576513"/>
          <p14:tracePt t="1063" x="1458913" y="2566988"/>
          <p14:tracePt t="1079" x="1450975" y="2551113"/>
          <p14:tracePt t="1088" x="1443038" y="2551113"/>
          <p14:tracePt t="1095" x="1443038" y="2535238"/>
          <p14:tracePt t="1103" x="1435100" y="2535238"/>
          <p14:tracePt t="1111" x="1435100" y="2519363"/>
          <p14:tracePt t="1119" x="1419225" y="2511425"/>
          <p14:tracePt t="1127" x="1411288" y="2495550"/>
          <p14:tracePt t="1135" x="1403350" y="2479675"/>
          <p14:tracePt t="1143" x="1395413" y="2463800"/>
          <p14:tracePt t="1151" x="1387475" y="2439988"/>
          <p14:tracePt t="1159" x="1379538" y="2424113"/>
          <p14:tracePt t="1167" x="1371600" y="2416175"/>
          <p14:tracePt t="1175" x="1363663" y="2400300"/>
          <p14:tracePt t="1183" x="1363663" y="2384425"/>
          <p14:tracePt t="1191" x="1347788" y="2368550"/>
          <p14:tracePt t="1199" x="1347788" y="2360613"/>
          <p14:tracePt t="1207" x="1339850" y="2344738"/>
          <p14:tracePt t="1215" x="1331913" y="2328863"/>
          <p14:tracePt t="1223" x="1331913" y="2320925"/>
          <p14:tracePt t="1239" x="1331913" y="2312988"/>
          <p14:tracePt t="1247" x="1331913" y="2297113"/>
          <p14:tracePt t="1255" x="1323975" y="2289175"/>
          <p14:tracePt t="1263" x="1316038" y="2281238"/>
          <p14:tracePt t="1271" x="1316038" y="2265363"/>
          <p14:tracePt t="1279" x="1316038" y="2257425"/>
          <p14:tracePt t="1288" x="1316038" y="2249488"/>
          <p14:tracePt t="1295" x="1308100" y="2241550"/>
          <p14:tracePt t="1303" x="1308100" y="2233613"/>
          <p14:tracePt t="1311" x="1300163" y="2233613"/>
          <p14:tracePt t="1319" x="1300163" y="2224088"/>
          <p14:tracePt t="1415" x="1300163" y="2216150"/>
          <p14:tracePt t="1447" x="1300163" y="2208213"/>
          <p14:tracePt t="1463" x="1300163" y="2200275"/>
          <p14:tracePt t="1479" x="1300163" y="2192338"/>
          <p14:tracePt t="1495" x="1300163" y="2184400"/>
          <p14:tracePt t="1504" x="1300163" y="2176463"/>
          <p14:tracePt t="1511" x="1300163" y="2168525"/>
          <p14:tracePt t="1519" x="1300163" y="2152650"/>
          <p14:tracePt t="1527" x="1292225" y="2152650"/>
          <p14:tracePt t="1536" x="1292225" y="2144713"/>
          <p14:tracePt t="1543" x="1284288" y="2128838"/>
          <p14:tracePt t="1551" x="1284288" y="2120900"/>
          <p14:tracePt t="1559" x="1284288" y="2112963"/>
          <p14:tracePt t="1567" x="1284288" y="2105025"/>
          <p14:tracePt t="1575" x="1274763" y="2097088"/>
          <p14:tracePt t="1583" x="1274763" y="2089150"/>
          <p14:tracePt t="1591" x="1274763" y="2081213"/>
          <p14:tracePt t="1599" x="1266825" y="2073275"/>
          <p14:tracePt t="1615" x="1258888" y="2065338"/>
          <p14:tracePt t="1639" x="1258888" y="2057400"/>
          <p14:tracePt t="1655" x="1258888" y="2049463"/>
          <p14:tracePt t="1671" x="1258888" y="2041525"/>
          <p14:tracePt t="1679" x="1250950" y="2041525"/>
          <p14:tracePt t="1704" x="1250950" y="2033588"/>
          <p14:tracePt t="1752" x="1250950" y="2025650"/>
          <p14:tracePt t="1768" x="1250950" y="2017713"/>
          <p14:tracePt t="1791" x="1243013" y="2009775"/>
          <p14:tracePt t="1807" x="1243013" y="2001838"/>
          <p14:tracePt t="1823" x="1243013" y="1993900"/>
          <p14:tracePt t="1831" x="1243013" y="1985963"/>
          <p14:tracePt t="1847" x="1235075" y="1978025"/>
          <p14:tracePt t="1855" x="1235075" y="1970088"/>
          <p14:tracePt t="1863" x="1235075" y="1962150"/>
          <p14:tracePt t="1871" x="1235075" y="1954213"/>
          <p14:tracePt t="1889" x="1227138" y="1930400"/>
          <p14:tracePt t="1895" x="1227138" y="1914525"/>
          <p14:tracePt t="1903" x="1227138" y="1898650"/>
          <p14:tracePt t="1911" x="1227138" y="1873250"/>
          <p14:tracePt t="1919" x="1211263" y="1857375"/>
          <p14:tracePt t="1927" x="1203325" y="1833563"/>
          <p14:tracePt t="1935" x="1203325" y="1817688"/>
          <p14:tracePt t="1943" x="1195388" y="1793875"/>
          <p14:tracePt t="1951" x="1187450" y="1770063"/>
          <p14:tracePt t="1959" x="1179513" y="1746250"/>
          <p14:tracePt t="1967" x="1171575" y="1714500"/>
          <p14:tracePt t="1975" x="1155700" y="1706563"/>
          <p14:tracePt t="1983" x="1155700" y="1682750"/>
          <p14:tracePt t="1991" x="1147763" y="1666875"/>
          <p14:tracePt t="1999" x="1147763" y="1651000"/>
          <p14:tracePt t="2007" x="1131888" y="1635125"/>
          <p14:tracePt t="2015" x="1131888" y="1627188"/>
          <p14:tracePt t="2023" x="1131888" y="1619250"/>
          <p14:tracePt t="2031" x="1131888" y="1611313"/>
          <p14:tracePt t="2039" x="1131888" y="1603375"/>
          <p14:tracePt t="2055" x="1131888" y="1595438"/>
          <p14:tracePt t="2071" x="1131888" y="1587500"/>
          <p14:tracePt t="2095" x="1131888" y="1579563"/>
          <p14:tracePt t="2103" x="1131888" y="1571625"/>
          <p14:tracePt t="2127" x="1139825" y="1571625"/>
          <p14:tracePt t="2151" x="1147763" y="1563688"/>
          <p14:tracePt t="2159" x="1155700" y="1563688"/>
          <p14:tracePt t="2175" x="1163638" y="1563688"/>
          <p14:tracePt t="2183" x="1171575" y="1563688"/>
          <p14:tracePt t="2191" x="1179513" y="1563688"/>
          <p14:tracePt t="2199" x="1187450" y="1563688"/>
          <p14:tracePt t="2207" x="1187450" y="1555750"/>
          <p14:tracePt t="2215" x="1195388" y="1555750"/>
          <p14:tracePt t="2239" x="1195388" y="1547813"/>
          <p14:tracePt t="2247" x="1203325" y="1547813"/>
          <p14:tracePt t="2271" x="1211263" y="1547813"/>
          <p14:tracePt t="2311" x="1211263" y="1538288"/>
          <p14:tracePt t="2319" x="1219200" y="1538288"/>
          <p14:tracePt t="2399" x="1227138" y="1538288"/>
          <p14:tracePt t="2415" x="1235075" y="1538288"/>
          <p14:tracePt t="2423" x="1243013" y="1538288"/>
          <p14:tracePt t="2455" x="1250950" y="1538288"/>
          <p14:tracePt t="2479" x="1258888" y="1538288"/>
          <p14:tracePt t="2487" x="1258888" y="1547813"/>
          <p14:tracePt t="2495" x="1266825" y="1547813"/>
          <p14:tracePt t="2503" x="1274763" y="1547813"/>
          <p14:tracePt t="2511" x="1284288" y="1547813"/>
          <p14:tracePt t="2527" x="1292225" y="1547813"/>
          <p14:tracePt t="2535" x="1300163" y="1547813"/>
          <p14:tracePt t="2543" x="1308100" y="1547813"/>
          <p14:tracePt t="2559" x="1316038" y="1547813"/>
          <p14:tracePt t="2575" x="1323975" y="1547813"/>
          <p14:tracePt t="2583" x="1331913" y="1547813"/>
          <p14:tracePt t="2623" x="1339850" y="1547813"/>
          <p14:tracePt t="2671" x="1347788" y="1547813"/>
          <p14:tracePt t="2688" x="1363663" y="1547813"/>
          <p14:tracePt t="2695" x="1371600" y="1547813"/>
          <p14:tracePt t="2703" x="1379538" y="1547813"/>
          <p14:tracePt t="2711" x="1395413" y="1547813"/>
          <p14:tracePt t="2719" x="1419225" y="1547813"/>
          <p14:tracePt t="2727" x="1443038" y="1547813"/>
          <p14:tracePt t="2735" x="1458913" y="1547813"/>
          <p14:tracePt t="2743" x="1482725" y="1555750"/>
          <p14:tracePt t="2751" x="1506538" y="1555750"/>
          <p14:tracePt t="2759" x="1538288" y="1563688"/>
          <p14:tracePt t="2767" x="1570038" y="1563688"/>
          <p14:tracePt t="2775" x="1609725" y="1563688"/>
          <p14:tracePt t="2783" x="1658938" y="1563688"/>
          <p14:tracePt t="2791" x="1698625" y="1571625"/>
          <p14:tracePt t="2799" x="1754188" y="1571625"/>
          <p14:tracePt t="2807" x="1809750" y="1571625"/>
          <p14:tracePt t="2815" x="1849438" y="1571625"/>
          <p14:tracePt t="2823" x="1905000" y="1571625"/>
          <p14:tracePt t="2831" x="1944688" y="1571625"/>
          <p14:tracePt t="2839" x="1992313" y="1579563"/>
          <p14:tracePt t="2847" x="2025650" y="1579563"/>
          <p14:tracePt t="2855" x="2057400" y="1579563"/>
          <p14:tracePt t="2863" x="2081213" y="1587500"/>
          <p14:tracePt t="2871" x="2112963" y="1587500"/>
          <p14:tracePt t="2879" x="2136775" y="1587500"/>
          <p14:tracePt t="2888" x="2160588" y="1587500"/>
          <p14:tracePt t="2895" x="2160588" y="1595438"/>
          <p14:tracePt t="2903" x="2168525" y="1595438"/>
          <p14:tracePt t="2911" x="2176463" y="1595438"/>
          <p14:tracePt t="2999" x="2184400" y="1595438"/>
          <p14:tracePt t="3015" x="2192338" y="1595438"/>
          <p14:tracePt t="3023" x="2200275" y="1595438"/>
          <p14:tracePt t="3031" x="2216150" y="1595438"/>
          <p14:tracePt t="3039" x="2224088" y="1595438"/>
          <p14:tracePt t="3047" x="2247900" y="1595438"/>
          <p14:tracePt t="3055" x="2271713" y="1595438"/>
          <p14:tracePt t="3063" x="2295525" y="1595438"/>
          <p14:tracePt t="3071" x="2319338" y="1595438"/>
          <p14:tracePt t="3079" x="2359025" y="1603375"/>
          <p14:tracePt t="3088" x="2400300" y="1603375"/>
          <p14:tracePt t="3095" x="2447925" y="1611313"/>
          <p14:tracePt t="3103" x="2487613" y="1619250"/>
          <p14:tracePt t="3111" x="2551113" y="1619250"/>
          <p14:tracePt t="3119" x="2598738" y="1619250"/>
          <p14:tracePt t="3127" x="2654300" y="1619250"/>
          <p14:tracePt t="3135" x="2701925" y="1619250"/>
          <p14:tracePt t="3143" x="2751138" y="1619250"/>
          <p14:tracePt t="3151" x="2798763" y="1619250"/>
          <p14:tracePt t="3159" x="2846388" y="1619250"/>
          <p14:tracePt t="3167" x="2886075" y="1619250"/>
          <p14:tracePt t="3175" x="2933700" y="1619250"/>
          <p14:tracePt t="3183" x="2973388" y="1619250"/>
          <p14:tracePt t="3191" x="3021013" y="1619250"/>
          <p14:tracePt t="3199" x="3052763" y="1619250"/>
          <p14:tracePt t="3207" x="3092450" y="1619250"/>
          <p14:tracePt t="3221" x="3117850" y="1619250"/>
          <p14:tracePt t="3223" x="3149600" y="1619250"/>
          <p14:tracePt t="3231" x="3173413" y="1619250"/>
          <p14:tracePt t="3239" x="3205163" y="1619250"/>
          <p14:tracePt t="3247" x="3221038" y="1619250"/>
          <p14:tracePt t="3255" x="3252788" y="1619250"/>
          <p14:tracePt t="3263" x="3276600" y="1619250"/>
          <p14:tracePt t="3271" x="3300413" y="1619250"/>
          <p14:tracePt t="3279" x="3332163" y="1619250"/>
          <p14:tracePt t="3288" x="3371850" y="1619250"/>
          <p14:tracePt t="3295" x="3403600" y="1619250"/>
          <p14:tracePt t="3303" x="3451225" y="1619250"/>
          <p14:tracePt t="3311" x="3500438" y="1619250"/>
          <p14:tracePt t="3319" x="3556000" y="1619250"/>
          <p14:tracePt t="3327" x="3603625" y="1619250"/>
          <p14:tracePt t="3335" x="3667125" y="1619250"/>
          <p14:tracePt t="3343" x="3722688" y="1619250"/>
          <p14:tracePt t="3351" x="3786188" y="1619250"/>
          <p14:tracePt t="3359" x="3851275" y="1619250"/>
          <p14:tracePt t="3367" x="3906838" y="1619250"/>
          <p14:tracePt t="3375" x="3970338" y="1619250"/>
          <p14:tracePt t="3383" x="4025900" y="1619250"/>
          <p14:tracePt t="3391" x="4089400" y="1627188"/>
          <p14:tracePt t="3399" x="4160838" y="1635125"/>
          <p14:tracePt t="3407" x="4225925" y="1635125"/>
          <p14:tracePt t="3416" x="4305300" y="1651000"/>
          <p14:tracePt t="3423" x="4376738" y="1651000"/>
          <p14:tracePt t="3431" x="4456113" y="1658938"/>
          <p14:tracePt t="3439" x="4519613" y="1658938"/>
          <p14:tracePt t="3447" x="4592638" y="1658938"/>
          <p14:tracePt t="3455" x="4656138" y="1658938"/>
          <p14:tracePt t="3463" x="4727575" y="1666875"/>
          <p14:tracePt t="3471" x="4783138" y="1666875"/>
          <p14:tracePt t="3479" x="4838700" y="1666875"/>
          <p14:tracePt t="3488" x="4878388" y="1666875"/>
          <p14:tracePt t="3495" x="4910138" y="1666875"/>
          <p14:tracePt t="3503" x="4943475" y="1666875"/>
          <p14:tracePt t="3511" x="4967288" y="1666875"/>
          <p14:tracePt t="3519" x="4983163" y="1666875"/>
          <p14:tracePt t="3895" x="4991100" y="1666875"/>
          <p14:tracePt t="4607" x="4991100" y="1674813"/>
          <p14:tracePt t="4615" x="4999038" y="1682750"/>
          <p14:tracePt t="4623" x="4999038" y="1690688"/>
          <p14:tracePt t="4647" x="4999038" y="1698625"/>
          <p14:tracePt t="4663" x="4991100" y="1706563"/>
          <p14:tracePt t="4695" x="4983163" y="1706563"/>
          <p14:tracePt t="4703" x="4975225" y="1706563"/>
          <p14:tracePt t="4720" x="4967288" y="1714500"/>
          <p14:tracePt t="4727" x="4951413" y="1714500"/>
          <p14:tracePt t="4736" x="4943475" y="1714500"/>
          <p14:tracePt t="4743" x="4933950" y="1714500"/>
          <p14:tracePt t="4759" x="4926013" y="1714500"/>
          <p14:tracePt t="14152" x="4943475" y="1714500"/>
          <p14:tracePt t="14159" x="4967288" y="1706563"/>
          <p14:tracePt t="14167" x="4983163" y="1706563"/>
          <p14:tracePt t="14175" x="5006975" y="1698625"/>
          <p14:tracePt t="14183" x="5030788" y="1690688"/>
          <p14:tracePt t="14191" x="5070475" y="1690688"/>
          <p14:tracePt t="14199" x="5110163" y="1690688"/>
          <p14:tracePt t="14207" x="5141913" y="1690688"/>
          <p14:tracePt t="14215" x="5165725" y="1682750"/>
          <p14:tracePt t="14223" x="5181600" y="1682750"/>
          <p14:tracePt t="14231" x="5205413" y="1674813"/>
          <p14:tracePt t="14239" x="5213350" y="1658938"/>
          <p14:tracePt t="14247" x="5221288" y="1658938"/>
          <p14:tracePt t="14255" x="5237163" y="1643063"/>
          <p14:tracePt t="14263" x="5237163" y="1635125"/>
          <p14:tracePt t="14271" x="5260975" y="1619250"/>
          <p14:tracePt t="14279" x="5260975" y="1611313"/>
          <p14:tracePt t="14287" x="5276850" y="1603375"/>
          <p14:tracePt t="14295" x="5276850" y="1595438"/>
          <p14:tracePt t="14311" x="5284788" y="1595438"/>
          <p14:tracePt t="14319" x="5284788" y="1587500"/>
          <p14:tracePt t="14407" x="5268913" y="1587500"/>
          <p14:tracePt t="14415" x="5253038" y="1587500"/>
          <p14:tracePt t="14423" x="5237163" y="1587500"/>
          <p14:tracePt t="14432" x="5229225" y="1587500"/>
          <p14:tracePt t="14439" x="5213350" y="1587500"/>
          <p14:tracePt t="14447" x="5197475" y="1587500"/>
          <p14:tracePt t="14455" x="5181600" y="1587500"/>
          <p14:tracePt t="14463" x="5165725" y="1587500"/>
          <p14:tracePt t="14471" x="5141913" y="1587500"/>
          <p14:tracePt t="14479" x="5126038" y="1587500"/>
          <p14:tracePt t="14487" x="5110163" y="1587500"/>
          <p14:tracePt t="14495" x="5102225" y="1579563"/>
          <p14:tracePt t="14503" x="5078413" y="1579563"/>
          <p14:tracePt t="14511" x="5062538" y="1571625"/>
          <p14:tracePt t="14519" x="5046663" y="1563688"/>
          <p14:tracePt t="14527" x="5030788" y="1555750"/>
          <p14:tracePt t="14535" x="5022850" y="1538288"/>
          <p14:tracePt t="14543" x="5014913" y="1538288"/>
          <p14:tracePt t="14551" x="5006975" y="1522413"/>
          <p14:tracePt t="14559" x="4999038" y="1514475"/>
          <p14:tracePt t="14567" x="4999038" y="1506538"/>
          <p14:tracePt t="14575" x="4991100" y="1506538"/>
          <p14:tracePt t="14583" x="4991100" y="1498600"/>
          <p14:tracePt t="14599" x="4983163" y="1490663"/>
          <p14:tracePt t="14607" x="4983163" y="1482725"/>
          <p14:tracePt t="14615" x="4975225" y="1482725"/>
          <p14:tracePt t="14623" x="4975225" y="1474788"/>
          <p14:tracePt t="14639" x="4967288" y="1474788"/>
          <p14:tracePt t="14647" x="4967288" y="1466850"/>
          <p14:tracePt t="14664" x="4959350" y="1458913"/>
          <p14:tracePt t="14671" x="4959350" y="1450975"/>
          <p14:tracePt t="14679" x="4951413" y="1443038"/>
          <p14:tracePt t="14687" x="4943475" y="1443038"/>
          <p14:tracePt t="14695" x="4943475" y="1427163"/>
          <p14:tracePt t="14703" x="4933950" y="1427163"/>
          <p14:tracePt t="14711" x="4926013" y="1419225"/>
          <p14:tracePt t="14719" x="4918075" y="1419225"/>
          <p14:tracePt t="14727" x="4902200" y="1403350"/>
          <p14:tracePt t="14743" x="4886325" y="1395413"/>
          <p14:tracePt t="14751" x="4886325" y="1387475"/>
          <p14:tracePt t="14759" x="4878388" y="1387475"/>
          <p14:tracePt t="14767" x="4870450" y="1379538"/>
          <p14:tracePt t="14775" x="4862513" y="1379538"/>
          <p14:tracePt t="14799" x="4854575" y="1379538"/>
          <p14:tracePt t="14967" x="4838700" y="1379538"/>
          <p14:tracePt t="14991" x="4830763" y="1379538"/>
          <p14:tracePt t="14999" x="4822825" y="1379538"/>
          <p14:tracePt t="15007" x="4814888" y="1379538"/>
          <p14:tracePt t="15023" x="4799013" y="1379538"/>
          <p14:tracePt t="15031" x="4791075" y="1387475"/>
          <p14:tracePt t="15039" x="4775200" y="1395413"/>
          <p14:tracePt t="15047" x="4767263" y="1395413"/>
          <p14:tracePt t="15055" x="4759325" y="1395413"/>
          <p14:tracePt t="15063" x="4751388" y="1395413"/>
          <p14:tracePt t="15070" x="4751388" y="1403350"/>
          <p14:tracePt t="15095" x="4743450" y="1411288"/>
          <p14:tracePt t="24687" x="4711700" y="1387475"/>
          <p14:tracePt t="24695" x="4648200" y="1331913"/>
          <p14:tracePt t="24703" x="4567238" y="1284288"/>
          <p14:tracePt t="24711" x="4495800" y="1244600"/>
          <p14:tracePt t="24719" x="4408488" y="1220788"/>
          <p14:tracePt t="24727" x="4344988" y="1220788"/>
          <p14:tracePt t="24735" x="4281488" y="1220788"/>
          <p14:tracePt t="24743" x="4200525" y="1228725"/>
          <p14:tracePt t="24751" x="4121150" y="1252538"/>
          <p14:tracePt t="24759" x="4049713" y="1284288"/>
          <p14:tracePt t="24767" x="3962400" y="1308100"/>
          <p14:tracePt t="24775" x="3890963" y="1331913"/>
          <p14:tracePt t="24783" x="3825875" y="1355725"/>
          <p14:tracePt t="24791" x="3746500" y="1387475"/>
          <p14:tracePt t="24799" x="3675063" y="1419225"/>
          <p14:tracePt t="24807" x="3571875" y="1458913"/>
          <p14:tracePt t="24815" x="3459163" y="1522413"/>
          <p14:tracePt t="24823" x="3292475" y="1587500"/>
          <p14:tracePt t="24831" x="3076575" y="1666875"/>
          <p14:tracePt t="24839" x="2854325" y="1730375"/>
          <p14:tracePt t="24847" x="2646363" y="1785938"/>
          <p14:tracePt t="24854" x="2439988" y="1809750"/>
          <p14:tracePt t="24863" x="2263775" y="1809750"/>
          <p14:tracePt t="24871" x="2128838" y="1817688"/>
          <p14:tracePt t="24879" x="2033588" y="1817688"/>
          <p14:tracePt t="24887" x="1984375" y="1817688"/>
          <p14:tracePt t="24904" x="1968500" y="1825625"/>
          <p14:tracePt t="24967" x="1952625" y="1825625"/>
          <p14:tracePt t="24999" x="1944688" y="1825625"/>
          <p14:tracePt t="25007" x="1936750" y="1825625"/>
          <p14:tracePt t="25015" x="1928813" y="1825625"/>
          <p14:tracePt t="25023" x="1912938" y="1809750"/>
          <p14:tracePt t="25031" x="1897063" y="1809750"/>
          <p14:tracePt t="25039" x="1873250" y="1801813"/>
          <p14:tracePt t="25047" x="1857375" y="1785938"/>
          <p14:tracePt t="25055" x="1841500" y="1785938"/>
          <p14:tracePt t="25063" x="1825625" y="1770063"/>
          <p14:tracePt t="25071" x="1817688" y="1770063"/>
          <p14:tracePt t="25079" x="1809750" y="1770063"/>
          <p14:tracePt t="25087" x="1793875" y="1762125"/>
          <p14:tracePt t="25095" x="1778000" y="1754188"/>
          <p14:tracePt t="25104" x="1754188" y="1746250"/>
          <p14:tracePt t="25111" x="1706563" y="1730375"/>
          <p14:tracePt t="25119" x="1658938" y="1714500"/>
          <p14:tracePt t="25127" x="1601788" y="1698625"/>
          <p14:tracePt t="25136" x="1538288" y="1674813"/>
          <p14:tracePt t="25143" x="1474788" y="1658938"/>
          <p14:tracePt t="25152" x="1403350" y="1643063"/>
          <p14:tracePt t="25159" x="1339850" y="1627188"/>
          <p14:tracePt t="25167" x="1284288" y="1627188"/>
          <p14:tracePt t="25175" x="1243013" y="1627188"/>
          <p14:tracePt t="25184" x="1211263" y="1627188"/>
          <p14:tracePt t="25191" x="1187450" y="1627188"/>
          <p14:tracePt t="25199" x="1163638" y="1627188"/>
          <p14:tracePt t="25207" x="1139825" y="1627188"/>
          <p14:tracePt t="25215" x="1123950" y="1635125"/>
          <p14:tracePt t="25223" x="1100138" y="1635125"/>
          <p14:tracePt t="25231" x="1076325" y="1635125"/>
          <p14:tracePt t="25239" x="1060450" y="1635125"/>
          <p14:tracePt t="25247" x="1052513" y="1635125"/>
          <p14:tracePt t="25255" x="1044575" y="1635125"/>
          <p14:tracePt t="25271" x="1036638" y="1635125"/>
          <p14:tracePt t="25303" x="1028700" y="1635125"/>
          <p14:tracePt t="25343" x="1020763" y="1635125"/>
          <p14:tracePt t="25351" x="1012825" y="1635125"/>
          <p14:tracePt t="25375" x="1012825" y="1643063"/>
          <p14:tracePt t="25391" x="1004888" y="1643063"/>
          <p14:tracePt t="25447" x="996950" y="1643063"/>
          <p14:tracePt t="25455" x="989013" y="1643063"/>
          <p14:tracePt t="25463" x="981075" y="1643063"/>
          <p14:tracePt t="25479" x="973138" y="1643063"/>
          <p14:tracePt t="25495" x="965200" y="1643063"/>
          <p14:tracePt t="25527" x="957263" y="1643063"/>
          <p14:tracePt t="25591" x="949325" y="1643063"/>
          <p14:tracePt t="25687" x="957263" y="1643063"/>
          <p14:tracePt t="25695" x="965200" y="1643063"/>
          <p14:tracePt t="25703" x="973138" y="1643063"/>
          <p14:tracePt t="25712" x="981075" y="1635125"/>
          <p14:tracePt t="25719" x="989013" y="1635125"/>
          <p14:tracePt t="25727" x="996950" y="1627188"/>
          <p14:tracePt t="25735" x="1012825" y="1627188"/>
          <p14:tracePt t="25743" x="1028700" y="1627188"/>
          <p14:tracePt t="25751" x="1044575" y="1627188"/>
          <p14:tracePt t="25759" x="1068388" y="1627188"/>
          <p14:tracePt t="25767" x="1084263" y="1627188"/>
          <p14:tracePt t="25775" x="1116013" y="1627188"/>
          <p14:tracePt t="25783" x="1163638" y="1627188"/>
          <p14:tracePt t="25791" x="1203325" y="1627188"/>
          <p14:tracePt t="25799" x="1250950" y="1627188"/>
          <p14:tracePt t="25807" x="1292225" y="1627188"/>
          <p14:tracePt t="25815" x="1347788" y="1635125"/>
          <p14:tracePt t="25823" x="1403350" y="1635125"/>
          <p14:tracePt t="25831" x="1458913" y="1635125"/>
          <p14:tracePt t="25839" x="1506538" y="1643063"/>
          <p14:tracePt t="25847" x="1585913" y="1658938"/>
          <p14:tracePt t="25855" x="1651000" y="1658938"/>
          <p14:tracePt t="25863" x="1706563" y="1666875"/>
          <p14:tracePt t="25871" x="1762125" y="1674813"/>
          <p14:tracePt t="25879" x="1825625" y="1682750"/>
          <p14:tracePt t="25887" x="1889125" y="1706563"/>
          <p14:tracePt t="25895" x="1952625" y="1714500"/>
          <p14:tracePt t="25904" x="2008188" y="1722438"/>
          <p14:tracePt t="25911" x="2073275" y="1730375"/>
          <p14:tracePt t="25919" x="2144713" y="1738313"/>
          <p14:tracePt t="25927" x="2192338" y="1738313"/>
          <p14:tracePt t="25936" x="2271713" y="1746250"/>
          <p14:tracePt t="25943" x="2327275" y="1746250"/>
          <p14:tracePt t="25951" x="2392363" y="1746250"/>
          <p14:tracePt t="25959" x="2439988" y="1746250"/>
          <p14:tracePt t="25967" x="2495550" y="1746250"/>
          <p14:tracePt t="25975" x="2551113" y="1746250"/>
          <p14:tracePt t="25983" x="2598738" y="1746250"/>
          <p14:tracePt t="25991" x="2638425" y="1746250"/>
          <p14:tracePt t="25999" x="2678113" y="1746250"/>
          <p14:tracePt t="26007" x="2733675" y="1746250"/>
          <p14:tracePt t="26015" x="2774950" y="1746250"/>
          <p14:tracePt t="26023" x="2830513" y="1746250"/>
          <p14:tracePt t="26031" x="2870200" y="1746250"/>
          <p14:tracePt t="26039" x="2925763" y="1738313"/>
          <p14:tracePt t="26047" x="2973388" y="1738313"/>
          <p14:tracePt t="26055" x="3028950" y="1738313"/>
          <p14:tracePt t="26063" x="3068638" y="1730375"/>
          <p14:tracePt t="26071" x="3117850" y="1730375"/>
          <p14:tracePt t="26088" x="3205163" y="1722438"/>
          <p14:tracePt t="26095" x="3252788" y="1722438"/>
          <p14:tracePt t="26104" x="3300413" y="1722438"/>
          <p14:tracePt t="26111" x="3340100" y="1714500"/>
          <p14:tracePt t="26119" x="3387725" y="1714500"/>
          <p14:tracePt t="26127" x="3427413" y="1706563"/>
          <p14:tracePt t="26135" x="3476625" y="1698625"/>
          <p14:tracePt t="26143" x="3516313" y="1698625"/>
          <p14:tracePt t="26151" x="3556000" y="1682750"/>
          <p14:tracePt t="26159" x="3595688" y="1682750"/>
          <p14:tracePt t="26167" x="3643313" y="1674813"/>
          <p14:tracePt t="26175" x="3690938" y="1666875"/>
          <p14:tracePt t="26183" x="3730625" y="1658938"/>
          <p14:tracePt t="26191" x="3770313" y="1658938"/>
          <p14:tracePt t="26199" x="3802063" y="1651000"/>
          <p14:tracePt t="26207" x="3833813" y="1651000"/>
          <p14:tracePt t="26215" x="3859213" y="1643063"/>
          <p14:tracePt t="26223" x="3890963" y="1643063"/>
          <p14:tracePt t="26231" x="3930650" y="1635125"/>
          <p14:tracePt t="26239" x="3962400" y="1627188"/>
          <p14:tracePt t="26247" x="3994150" y="1627188"/>
          <p14:tracePt t="26255" x="4025900" y="1627188"/>
          <p14:tracePt t="26263" x="4057650" y="1627188"/>
          <p14:tracePt t="26271" x="4089400" y="1627188"/>
          <p14:tracePt t="26279" x="4129088" y="1619250"/>
          <p14:tracePt t="26286" x="4160838" y="1611313"/>
          <p14:tracePt t="26295" x="4192588" y="1611313"/>
          <p14:tracePt t="26303" x="4233863" y="1611313"/>
          <p14:tracePt t="26311" x="4265613" y="1603375"/>
          <p14:tracePt t="26319" x="4289425" y="1587500"/>
          <p14:tracePt t="26327" x="4313238" y="1579563"/>
          <p14:tracePt t="26335" x="4337050" y="1571625"/>
          <p14:tracePt t="26343" x="4360863" y="1571625"/>
          <p14:tracePt t="26351" x="4392613" y="1555750"/>
          <p14:tracePt t="26359" x="4408488" y="1555750"/>
          <p14:tracePt t="26367" x="4416425" y="1547813"/>
          <p14:tracePt t="26375" x="4440238" y="1538288"/>
          <p14:tracePt t="26383" x="4456113" y="1530350"/>
          <p14:tracePt t="26391" x="4471988" y="1522413"/>
          <p14:tracePt t="26399" x="4479925" y="1522413"/>
          <p14:tracePt t="26407" x="4487863" y="1514475"/>
          <p14:tracePt t="26415" x="4495800" y="1514475"/>
          <p14:tracePt t="26423" x="4503738" y="1514475"/>
          <p14:tracePt t="26431" x="4503738" y="1506538"/>
          <p14:tracePt t="26567" x="4503738" y="1498600"/>
          <p14:tracePt t="26575" x="4511675" y="1490663"/>
          <p14:tracePt t="26583" x="4519613" y="1490663"/>
          <p14:tracePt t="26591" x="4527550" y="1482725"/>
          <p14:tracePt t="26599" x="4535488" y="1474788"/>
          <p14:tracePt t="26607" x="4543425" y="1466850"/>
          <p14:tracePt t="26615" x="4551363" y="1458913"/>
          <p14:tracePt t="26623" x="4559300" y="1443038"/>
          <p14:tracePt t="26631" x="4576763" y="1435100"/>
          <p14:tracePt t="26639" x="4584700" y="1427163"/>
          <p14:tracePt t="26647" x="4592638" y="1427163"/>
          <p14:tracePt t="26655" x="4592638" y="1419225"/>
          <p14:tracePt t="26663" x="4600575" y="1419225"/>
          <p14:tracePt t="26679" x="4600575" y="1411288"/>
          <p14:tracePt t="27183" x="4600575" y="1427163"/>
          <p14:tracePt t="27191" x="4624388" y="1435100"/>
          <p14:tracePt t="27199" x="4648200" y="1443038"/>
          <p14:tracePt t="27207" x="4656138" y="1443038"/>
          <p14:tracePt t="38015" x="4664075" y="1395413"/>
          <p14:tracePt t="38023" x="4679950" y="1308100"/>
          <p14:tracePt t="38031" x="4679950" y="1195388"/>
          <p14:tracePt t="38039" x="4679950" y="1012825"/>
          <p14:tracePt t="38047" x="4695825" y="796925"/>
          <p14:tracePt t="38055" x="4703763" y="574675"/>
          <p14:tracePt t="38063" x="4703763" y="374650"/>
          <p14:tracePt t="38071" x="4679950" y="247650"/>
          <p14:tracePt t="38079" x="4656138" y="158750"/>
          <p14:tracePt t="38087" x="4640263" y="103188"/>
          <p14:tracePt t="38095" x="4632325" y="71438"/>
          <p14:tracePt t="38103" x="4624388" y="47625"/>
          <p14:tracePt t="38111" x="4624388" y="31750"/>
          <p14:tracePt t="38120" x="4624388" y="15875"/>
          <p14:tracePt t="38159" x="4632325" y="15875"/>
          <p14:tracePt t="38167" x="4656138" y="7938"/>
          <p14:tracePt t="38175" x="4695825" y="7938"/>
          <p14:tracePt t="38183" x="4735513" y="7938"/>
          <p14:tracePt t="38191" x="4791075" y="7938"/>
          <p14:tracePt t="38199" x="4854575" y="15875"/>
          <p14:tracePt t="38207" x="4933950" y="31750"/>
          <p14:tracePt t="38215" x="5006975" y="47625"/>
          <p14:tracePt t="38223" x="5062538" y="63500"/>
          <p14:tracePt t="38231" x="5118100" y="79375"/>
          <p14:tracePt t="38239" x="5141913" y="87313"/>
          <p14:tracePt t="38247" x="5157788" y="95250"/>
          <p14:tracePt t="38503" x="5149850" y="87313"/>
          <p14:tracePt t="38511" x="5102225" y="23813"/>
          <p14:tracePt t="38663" x="3914775" y="95250"/>
          <p14:tracePt t="38671" x="3890963" y="142875"/>
          <p14:tracePt t="38679" x="3867150" y="166688"/>
          <p14:tracePt t="38687" x="3833813" y="192088"/>
          <p14:tracePt t="38695" x="3810000" y="200025"/>
          <p14:tracePt t="38703" x="3778250" y="207963"/>
          <p14:tracePt t="38711" x="3730625" y="215900"/>
          <p14:tracePt t="38720" x="3698875" y="215900"/>
          <p14:tracePt t="38727" x="3690938" y="215900"/>
          <p14:tracePt t="38735" x="3675063" y="207963"/>
          <p14:tracePt t="38743" x="3675063" y="192088"/>
          <p14:tracePt t="38751" x="3683000" y="184150"/>
          <p14:tracePt t="38759" x="3683000" y="166688"/>
          <p14:tracePt t="38767" x="3683000" y="158750"/>
          <p14:tracePt t="38775" x="3675063" y="158750"/>
          <p14:tracePt t="38959" x="3667125" y="192088"/>
          <p14:tracePt t="38967" x="3651250" y="215900"/>
          <p14:tracePt t="38975" x="3587750" y="263525"/>
          <p14:tracePt t="38983" x="3532188" y="311150"/>
          <p14:tracePt t="38991" x="3476625" y="366713"/>
          <p14:tracePt t="38999" x="3419475" y="414338"/>
          <p14:tracePt t="39007" x="3371850" y="469900"/>
          <p14:tracePt t="39015" x="3316288" y="542925"/>
          <p14:tracePt t="39023" x="3284538" y="638175"/>
          <p14:tracePt t="39031" x="3244850" y="749300"/>
          <p14:tracePt t="39039" x="3221038" y="862013"/>
          <p14:tracePt t="39047" x="3189288" y="996950"/>
          <p14:tracePt t="39055" x="3149600" y="1147763"/>
          <p14:tracePt t="39062" x="3117850" y="1276350"/>
          <p14:tracePt t="39071" x="3060700" y="1411288"/>
          <p14:tracePt t="39079" x="3005138" y="1538288"/>
          <p14:tracePt t="39087" x="2949575" y="1658938"/>
          <p14:tracePt t="39095" x="2925763" y="1714500"/>
          <p14:tracePt t="39102" x="2894013" y="1778000"/>
          <p14:tracePt t="39111" x="2878138" y="1825625"/>
          <p14:tracePt t="39120" x="2862263" y="1873250"/>
          <p14:tracePt t="39127" x="2846388" y="1906588"/>
          <p14:tracePt t="39135" x="2846388" y="1930400"/>
          <p14:tracePt t="39143" x="2846388" y="1962150"/>
          <p14:tracePt t="39151" x="2846388" y="2001838"/>
          <p14:tracePt t="39159" x="2846388" y="2033588"/>
          <p14:tracePt t="39167" x="2862263" y="2057400"/>
          <p14:tracePt t="39175" x="2878138" y="2089150"/>
          <p14:tracePt t="39183" x="2894013" y="2105025"/>
          <p14:tracePt t="39191" x="2909888" y="2128838"/>
          <p14:tracePt t="39199" x="2917825" y="2144713"/>
          <p14:tracePt t="39207" x="2925763" y="2152650"/>
          <p14:tracePt t="39215" x="2925763" y="2160588"/>
          <p14:tracePt t="39223" x="2925763" y="2176463"/>
          <p14:tracePt t="39231" x="2933700" y="2176463"/>
          <p14:tracePt t="39239" x="2933700" y="2184400"/>
          <p14:tracePt t="39247" x="2941638" y="2192338"/>
          <p14:tracePt t="39255" x="2941638" y="2200275"/>
          <p14:tracePt t="39263" x="2941638" y="2208213"/>
          <p14:tracePt t="39271" x="2941638" y="2216150"/>
          <p14:tracePt t="39279" x="2941638" y="2224088"/>
          <p14:tracePt t="39295" x="2933700" y="2233613"/>
          <p14:tracePt t="39303" x="2925763" y="2233613"/>
          <p14:tracePt t="39320" x="2909888" y="2241550"/>
          <p14:tracePt t="39327" x="2901950" y="2241550"/>
          <p14:tracePt t="39335" x="2886075" y="2249488"/>
          <p14:tracePt t="39343" x="2870200" y="2249488"/>
          <p14:tracePt t="39351" x="2846388" y="2249488"/>
          <p14:tracePt t="39359" x="2822575" y="2257425"/>
          <p14:tracePt t="39367" x="2790825" y="2257425"/>
          <p14:tracePt t="39375" x="2741613" y="2257425"/>
          <p14:tracePt t="39383" x="2701925" y="2257425"/>
          <p14:tracePt t="39391" x="2654300" y="2257425"/>
          <p14:tracePt t="39399" x="2614613" y="2257425"/>
          <p14:tracePt t="39407" x="2559050" y="2257425"/>
          <p14:tracePt t="39415" x="2503488" y="2265363"/>
          <p14:tracePt t="39423" x="2447925" y="2273300"/>
          <p14:tracePt t="39431" x="2384425" y="2273300"/>
          <p14:tracePt t="39439" x="2311400" y="2273300"/>
          <p14:tracePt t="39447" x="2247900" y="2273300"/>
          <p14:tracePt t="39455" x="2184400" y="2273300"/>
          <p14:tracePt t="39463" x="2120900" y="2273300"/>
          <p14:tracePt t="39471" x="2065338" y="2273300"/>
          <p14:tracePt t="39479" x="2000250" y="2273300"/>
          <p14:tracePt t="39487" x="1936750" y="2273300"/>
          <p14:tracePt t="39495" x="1873250" y="2273300"/>
          <p14:tracePt t="39503" x="1809750" y="2273300"/>
          <p14:tracePt t="39511" x="1754188" y="2273300"/>
          <p14:tracePt t="39519" x="1706563" y="2273300"/>
          <p14:tracePt t="39527" x="1658938" y="2273300"/>
          <p14:tracePt t="39535" x="1625600" y="2273300"/>
          <p14:tracePt t="39543" x="1577975" y="2273300"/>
          <p14:tracePt t="39551" x="1562100" y="2273300"/>
          <p14:tracePt t="39559" x="1538288" y="2273300"/>
          <p14:tracePt t="39567" x="1514475" y="2273300"/>
          <p14:tracePt t="39575" x="1498600" y="2273300"/>
          <p14:tracePt t="39583" x="1490663" y="2265363"/>
          <p14:tracePt t="39591" x="1482725" y="2265363"/>
          <p14:tracePt t="39615" x="1474788" y="2265363"/>
          <p14:tracePt t="39655" x="1466850" y="2265363"/>
          <p14:tracePt t="39663" x="1458913" y="2265363"/>
          <p14:tracePt t="39671" x="1458913" y="2257425"/>
          <p14:tracePt t="39679" x="1450975" y="2257425"/>
          <p14:tracePt t="39695" x="1443038" y="2257425"/>
          <p14:tracePt t="39911" x="1458913" y="2257425"/>
          <p14:tracePt t="39919" x="1458913" y="2249488"/>
          <p14:tracePt t="39935" x="1466850" y="2249488"/>
          <p14:tracePt t="39943" x="1466850" y="2241550"/>
          <p14:tracePt t="39951" x="1474788" y="2241550"/>
          <p14:tracePt t="39959" x="1482725" y="2233613"/>
          <p14:tracePt t="39967" x="1490663" y="2233613"/>
          <p14:tracePt t="39975" x="1506538" y="2224088"/>
          <p14:tracePt t="39983" x="1514475" y="2216150"/>
          <p14:tracePt t="39991" x="1530350" y="2208213"/>
          <p14:tracePt t="39999" x="1546225" y="2208213"/>
          <p14:tracePt t="40007" x="1570038" y="2200275"/>
          <p14:tracePt t="40015" x="1585913" y="2184400"/>
          <p14:tracePt t="40023" x="1601788" y="2184400"/>
          <p14:tracePt t="40031" x="1625600" y="2176463"/>
          <p14:tracePt t="40039" x="1641475" y="2168525"/>
          <p14:tracePt t="40047" x="1666875" y="2160588"/>
          <p14:tracePt t="40055" x="1690688" y="2152650"/>
          <p14:tracePt t="40070" x="1730375" y="2136775"/>
          <p14:tracePt t="40079" x="1770063" y="2136775"/>
          <p14:tracePt t="40086" x="1793875" y="2128838"/>
          <p14:tracePt t="40095" x="1817688" y="2120900"/>
          <p14:tracePt t="40103" x="1841500" y="2112963"/>
          <p14:tracePt t="40111" x="1873250" y="2112963"/>
          <p14:tracePt t="40119" x="1897063" y="2112963"/>
          <p14:tracePt t="40127" x="1928813" y="2112963"/>
          <p14:tracePt t="40135" x="1960563" y="2105025"/>
          <p14:tracePt t="40143" x="1992313" y="2105025"/>
          <p14:tracePt t="40151" x="2033588" y="2105025"/>
          <p14:tracePt t="40159" x="2065338" y="2105025"/>
          <p14:tracePt t="40167" x="2097088" y="2105025"/>
          <p14:tracePt t="40175" x="2128838" y="2105025"/>
          <p14:tracePt t="40183" x="2152650" y="2112963"/>
          <p14:tracePt t="40191" x="2192338" y="2120900"/>
          <p14:tracePt t="40199" x="2224088" y="2128838"/>
          <p14:tracePt t="40207" x="2255838" y="2136775"/>
          <p14:tracePt t="40215" x="2295525" y="2136775"/>
          <p14:tracePt t="40223" x="2319338" y="2136775"/>
          <p14:tracePt t="40231" x="2343150" y="2136775"/>
          <p14:tracePt t="40239" x="2366963" y="2144713"/>
          <p14:tracePt t="40247" x="2392363" y="2152650"/>
          <p14:tracePt t="40255" x="2416175" y="2152650"/>
          <p14:tracePt t="40263" x="2424113" y="2152650"/>
          <p14:tracePt t="40271" x="2432050" y="2160588"/>
          <p14:tracePt t="40279" x="2447925" y="2160588"/>
          <p14:tracePt t="40287" x="2455863" y="2160588"/>
          <p14:tracePt t="40302" x="2463800" y="2160588"/>
          <p14:tracePt t="40608" x="2471738" y="2160588"/>
          <p14:tracePt t="40623" x="2479675" y="2160588"/>
          <p14:tracePt t="40647" x="2487613" y="2160588"/>
          <p14:tracePt t="40663" x="2495550" y="2160588"/>
          <p14:tracePt t="40671" x="2503488" y="2160588"/>
          <p14:tracePt t="40687" x="2511425" y="2160588"/>
          <p14:tracePt t="40703" x="2519363" y="2160588"/>
          <p14:tracePt t="40735" x="2527300" y="2160588"/>
          <p14:tracePt t="40927" x="2535238" y="2160588"/>
          <p14:tracePt t="40951" x="2543175" y="2160588"/>
          <p14:tracePt t="40959" x="2559050" y="2160588"/>
          <p14:tracePt t="40967" x="2566988" y="2160588"/>
          <p14:tracePt t="40975" x="2582863" y="2160588"/>
          <p14:tracePt t="40983" x="2590800" y="2160588"/>
          <p14:tracePt t="40991" x="2606675" y="2160588"/>
          <p14:tracePt t="40999" x="2630488" y="2160588"/>
          <p14:tracePt t="41007" x="2654300" y="2160588"/>
          <p14:tracePt t="41015" x="2678113" y="2160588"/>
          <p14:tracePt t="41023" x="2701925" y="2160588"/>
          <p14:tracePt t="41031" x="2725738" y="2160588"/>
          <p14:tracePt t="41039" x="2751138" y="2160588"/>
          <p14:tracePt t="41047" x="2774950" y="2168525"/>
          <p14:tracePt t="41055" x="2798763" y="2168525"/>
          <p14:tracePt t="41063" x="2822575" y="2176463"/>
          <p14:tracePt t="41071" x="2838450" y="2184400"/>
          <p14:tracePt t="41079" x="2862263" y="2184400"/>
          <p14:tracePt t="41087" x="2878138" y="2184400"/>
          <p14:tracePt t="41095" x="2894013" y="2184400"/>
          <p14:tracePt t="41103" x="2909888" y="2184400"/>
          <p14:tracePt t="41111" x="2925763" y="2184400"/>
          <p14:tracePt t="41119" x="2933700" y="2184400"/>
          <p14:tracePt t="41127" x="2941638" y="2184400"/>
          <p14:tracePt t="41135" x="2949575" y="2184400"/>
          <p14:tracePt t="41143" x="2957513" y="2184400"/>
          <p14:tracePt t="41151" x="2965450" y="2184400"/>
          <p14:tracePt t="41159" x="2981325" y="2184400"/>
          <p14:tracePt t="41167" x="2989263" y="2184400"/>
          <p14:tracePt t="41175" x="2997200" y="2184400"/>
          <p14:tracePt t="41183" x="3013075" y="2184400"/>
          <p14:tracePt t="41191" x="3028950" y="2184400"/>
          <p14:tracePt t="41199" x="3052763" y="2184400"/>
          <p14:tracePt t="41207" x="3068638" y="2184400"/>
          <p14:tracePt t="41215" x="3092450" y="2184400"/>
          <p14:tracePt t="41223" x="3125788" y="2184400"/>
          <p14:tracePt t="41231" x="3157538" y="2192338"/>
          <p14:tracePt t="41239" x="3197225" y="2192338"/>
          <p14:tracePt t="41247" x="3244850" y="2192338"/>
          <p14:tracePt t="41255" x="3284538" y="2200275"/>
          <p14:tracePt t="41263" x="3332163" y="2200275"/>
          <p14:tracePt t="41271" x="3371850" y="2200275"/>
          <p14:tracePt t="41279" x="3419475" y="2208213"/>
          <p14:tracePt t="41287" x="3459163" y="2208213"/>
          <p14:tracePt t="41295" x="3500438" y="2216150"/>
          <p14:tracePt t="41303" x="3524250" y="2216150"/>
          <p14:tracePt t="41311" x="3548063" y="2216150"/>
          <p14:tracePt t="41319" x="3563938" y="2224088"/>
          <p14:tracePt t="41327" x="3579813" y="2224088"/>
          <p14:tracePt t="41335" x="3587750" y="2224088"/>
          <p14:tracePt t="41343" x="3603625" y="2224088"/>
          <p14:tracePt t="41359" x="3611563" y="2224088"/>
          <p14:tracePt t="41791" x="3619500" y="2224088"/>
          <p14:tracePt t="41807" x="3627438" y="2224088"/>
          <p14:tracePt t="41815" x="3635375" y="2224088"/>
          <p14:tracePt t="41823" x="3643313" y="2224088"/>
          <p14:tracePt t="41831" x="3651250" y="2224088"/>
          <p14:tracePt t="41838" x="3667125" y="2224088"/>
          <p14:tracePt t="41847" x="3690938" y="2224088"/>
          <p14:tracePt t="41855" x="3714750" y="2224088"/>
          <p14:tracePt t="41863" x="3770313" y="2224088"/>
          <p14:tracePt t="41871" x="3817938" y="2233613"/>
          <p14:tracePt t="41887" x="3962400" y="2249488"/>
          <p14:tracePt t="41895" x="4049713" y="2273300"/>
          <p14:tracePt t="41903" x="4144963" y="2289175"/>
          <p14:tracePt t="41911" x="4233863" y="2297113"/>
          <p14:tracePt t="41919" x="4337050" y="2305050"/>
          <p14:tracePt t="41927" x="4440238" y="2312988"/>
          <p14:tracePt t="41935" x="4559300" y="2320925"/>
          <p14:tracePt t="41943" x="4664075" y="2320925"/>
          <p14:tracePt t="41951" x="4759325" y="2328863"/>
          <p14:tracePt t="41959" x="4862513" y="2328863"/>
          <p14:tracePt t="41967" x="4959350" y="2328863"/>
          <p14:tracePt t="41975" x="5038725" y="2328863"/>
          <p14:tracePt t="41983" x="5102225" y="2328863"/>
          <p14:tracePt t="41991" x="5141913" y="2328863"/>
          <p14:tracePt t="41999" x="5181600" y="2320925"/>
          <p14:tracePt t="42007" x="5205413" y="2320925"/>
          <p14:tracePt t="42023" x="5213350" y="2312988"/>
          <p14:tracePt t="42183" x="5213350" y="2320925"/>
          <p14:tracePt t="42191" x="5197475" y="2320925"/>
          <p14:tracePt t="42199" x="5197475" y="2328863"/>
          <p14:tracePt t="42207" x="5189538" y="2328863"/>
          <p14:tracePt t="42215" x="5189538" y="2336800"/>
          <p14:tracePt t="42223" x="5173663" y="2344738"/>
          <p14:tracePt t="42239" x="5173663" y="2352675"/>
          <p14:tracePt t="42255" x="5157788" y="2352675"/>
          <p14:tracePt t="42271" x="5157788" y="2360613"/>
          <p14:tracePt t="42303" x="5173663" y="2360613"/>
          <p14:tracePt t="42311" x="5189538" y="2360613"/>
          <p14:tracePt t="42319" x="5213350" y="2344738"/>
          <p14:tracePt t="42327" x="5260975" y="2336800"/>
          <p14:tracePt t="42335" x="5300663" y="2320925"/>
          <p14:tracePt t="42342" x="5341938" y="2312988"/>
          <p14:tracePt t="42351" x="5389563" y="2297113"/>
          <p14:tracePt t="42359" x="5421313" y="2289175"/>
          <p14:tracePt t="42367" x="5445125" y="2281238"/>
          <p14:tracePt t="42375" x="5484813" y="2281238"/>
          <p14:tracePt t="42383" x="5508625" y="2281238"/>
          <p14:tracePt t="42391" x="5524500" y="2265363"/>
          <p14:tracePt t="42399" x="5540375" y="2265363"/>
          <p14:tracePt t="42407" x="5556250" y="2265363"/>
          <p14:tracePt t="42415" x="5572125" y="2265363"/>
          <p14:tracePt t="42423" x="5603875" y="2265363"/>
          <p14:tracePt t="42431" x="5643563" y="2265363"/>
          <p14:tracePt t="42439" x="5667375" y="2265363"/>
          <p14:tracePt t="42447" x="5692775" y="2273300"/>
          <p14:tracePt t="42455" x="5716588" y="2273300"/>
          <p14:tracePt t="42464" x="5748338" y="2281238"/>
          <p14:tracePt t="42471" x="5764213" y="2281238"/>
          <p14:tracePt t="42479" x="5788025" y="2289175"/>
          <p14:tracePt t="42487" x="5803900" y="2289175"/>
          <p14:tracePt t="42496" x="5819775" y="2289175"/>
          <p14:tracePt t="42503" x="5827713" y="2297113"/>
          <p14:tracePt t="42510" x="5835650" y="2297113"/>
          <p14:tracePt t="42519" x="5851525" y="2297113"/>
          <p14:tracePt t="42527" x="5851525" y="2305050"/>
          <p14:tracePt t="42543" x="5851525" y="2312988"/>
          <p14:tracePt t="42551" x="5843588" y="2320925"/>
          <p14:tracePt t="42559" x="5827713" y="2336800"/>
          <p14:tracePt t="42575" x="5819775" y="2336800"/>
          <p14:tracePt t="42591" x="5811838" y="2344738"/>
          <p14:tracePt t="42599" x="5803900" y="2344738"/>
          <p14:tracePt t="42615" x="5795963" y="2344738"/>
          <p14:tracePt t="42623" x="5780088" y="2344738"/>
          <p14:tracePt t="42631" x="5756275" y="2344738"/>
          <p14:tracePt t="42639" x="5732463" y="2344738"/>
          <p14:tracePt t="42647" x="5716588" y="2344738"/>
          <p14:tracePt t="42655" x="5692775" y="2352675"/>
          <p14:tracePt t="42663" x="5667375" y="2352675"/>
          <p14:tracePt t="42670" x="5643563" y="2352675"/>
          <p14:tracePt t="42679" x="5619750" y="2352675"/>
          <p14:tracePt t="42687" x="5595938" y="2352675"/>
          <p14:tracePt t="42695" x="5580063" y="2352675"/>
          <p14:tracePt t="42703" x="5556250" y="2352675"/>
          <p14:tracePt t="42711" x="5540375" y="2352675"/>
          <p14:tracePt t="42719" x="5524500" y="2336800"/>
          <p14:tracePt t="42727" x="5500688" y="2336800"/>
          <p14:tracePt t="42735" x="5484813" y="2320925"/>
          <p14:tracePt t="42743" x="5468938" y="2312988"/>
          <p14:tracePt t="42751" x="5461000" y="2305050"/>
          <p14:tracePt t="42759" x="5445125" y="2297113"/>
          <p14:tracePt t="42767" x="5437188" y="2297113"/>
          <p14:tracePt t="42775" x="5429250" y="2297113"/>
          <p14:tracePt t="42783" x="5429250" y="2289175"/>
          <p14:tracePt t="42799" x="5413375" y="2289175"/>
          <p14:tracePt t="42871" x="5405438" y="2289175"/>
          <p14:tracePt t="42911" x="5397500" y="2289175"/>
          <p14:tracePt t="42959" x="5389563" y="2289175"/>
          <p14:tracePt t="43039" x="5381625" y="2289175"/>
          <p14:tracePt t="43047" x="5381625" y="2281238"/>
          <p14:tracePt t="43055" x="5373688" y="2281238"/>
          <p14:tracePt t="43063" x="5373688" y="2273300"/>
          <p14:tracePt t="43071" x="5365750" y="2273300"/>
          <p14:tracePt t="43095" x="5365750" y="2265363"/>
          <p14:tracePt t="43711" x="5357813" y="2265363"/>
          <p14:tracePt t="43735" x="5349875" y="2265363"/>
          <p14:tracePt t="43751" x="5341938" y="2265363"/>
          <p14:tracePt t="43759" x="5334000" y="2273300"/>
          <p14:tracePt t="43767" x="5334000" y="2281238"/>
          <p14:tracePt t="43775" x="5326063" y="2281238"/>
          <p14:tracePt t="43783" x="5310188" y="2289175"/>
          <p14:tracePt t="43791" x="5300663" y="2297113"/>
          <p14:tracePt t="43799" x="5284788" y="2297113"/>
          <p14:tracePt t="43807" x="5268913" y="2305050"/>
          <p14:tracePt t="43815" x="5245100" y="2320925"/>
          <p14:tracePt t="43823" x="5229225" y="2328863"/>
          <p14:tracePt t="43831" x="5197475" y="2344738"/>
          <p14:tracePt t="43839" x="5173663" y="2352675"/>
          <p14:tracePt t="43847" x="5141913" y="2360613"/>
          <p14:tracePt t="43855" x="5102225" y="2384425"/>
          <p14:tracePt t="43863" x="5062538" y="2400300"/>
          <p14:tracePt t="43871" x="5014913" y="2424113"/>
          <p14:tracePt t="43879" x="4967288" y="2439988"/>
          <p14:tracePt t="43902" x="4783138" y="2495550"/>
          <p14:tracePt t="43911" x="4727575" y="2511425"/>
          <p14:tracePt t="43919" x="4656138" y="2527300"/>
          <p14:tracePt t="43927" x="4592638" y="2551113"/>
          <p14:tracePt t="43935" x="4527550" y="2576513"/>
          <p14:tracePt t="43943" x="4440238" y="2600325"/>
          <p14:tracePt t="43951" x="4368800" y="2616200"/>
          <p14:tracePt t="43959" x="4297363" y="2640013"/>
          <p14:tracePt t="43967" x="4217988" y="2663825"/>
          <p14:tracePt t="43975" x="4152900" y="2679700"/>
          <p14:tracePt t="43982" x="4073525" y="2695575"/>
          <p14:tracePt t="43991" x="4017963" y="2711450"/>
          <p14:tracePt t="43999" x="3954463" y="2727325"/>
          <p14:tracePt t="44007" x="3890963" y="2743200"/>
          <p14:tracePt t="44015" x="3817938" y="2774950"/>
          <p14:tracePt t="44023" x="3754438" y="2790825"/>
          <p14:tracePt t="44031" x="3690938" y="2798763"/>
          <p14:tracePt t="44039" x="3619500" y="2822575"/>
          <p14:tracePt t="44047" x="3556000" y="2830513"/>
          <p14:tracePt t="44055" x="3492500" y="2838450"/>
          <p14:tracePt t="44063" x="3427413" y="2846388"/>
          <p14:tracePt t="44071" x="3363913" y="2854325"/>
          <p14:tracePt t="44079" x="3284538" y="2862263"/>
          <p14:tracePt t="44087" x="3236913" y="2862263"/>
          <p14:tracePt t="44095" x="3165475" y="2870200"/>
          <p14:tracePt t="44103" x="3100388" y="2870200"/>
          <p14:tracePt t="44111" x="3036888" y="2870200"/>
          <p14:tracePt t="44119" x="2981325" y="2878138"/>
          <p14:tracePt t="44127" x="2933700" y="2878138"/>
          <p14:tracePt t="44136" x="2878138" y="2886075"/>
          <p14:tracePt t="44143" x="2830513" y="2886075"/>
          <p14:tracePt t="44152" x="2782888" y="2894013"/>
          <p14:tracePt t="44159" x="2725738" y="2894013"/>
          <p14:tracePt t="44167" x="2678113" y="2894013"/>
          <p14:tracePt t="44175" x="2646363" y="2894013"/>
          <p14:tracePt t="44182" x="2606675" y="2894013"/>
          <p14:tracePt t="44191" x="2566988" y="2886075"/>
          <p14:tracePt t="44199" x="2535238" y="2886075"/>
          <p14:tracePt t="44207" x="2503488" y="2886075"/>
          <p14:tracePt t="44215" x="2479675" y="2878138"/>
          <p14:tracePt t="44223" x="2447925" y="2878138"/>
          <p14:tracePt t="44231" x="2408238" y="2862263"/>
          <p14:tracePt t="44239" x="2374900" y="2862263"/>
          <p14:tracePt t="44247" x="2351088" y="2846388"/>
          <p14:tracePt t="44255" x="2311400" y="2846388"/>
          <p14:tracePt t="44262" x="2279650" y="2838450"/>
          <p14:tracePt t="44271" x="2247900" y="2838450"/>
          <p14:tracePt t="44279" x="2216150" y="2830513"/>
          <p14:tracePt t="44287" x="2192338" y="2830513"/>
          <p14:tracePt t="44295" x="2152650" y="2814638"/>
          <p14:tracePt t="44302" x="2120900" y="2814638"/>
          <p14:tracePt t="44311" x="2089150" y="2814638"/>
          <p14:tracePt t="44320" x="2065338" y="2806700"/>
          <p14:tracePt t="44327" x="2033588" y="2806700"/>
          <p14:tracePt t="44335" x="2008188" y="2798763"/>
          <p14:tracePt t="44343" x="1984375" y="2798763"/>
          <p14:tracePt t="44351" x="1968500" y="2790825"/>
          <p14:tracePt t="44359" x="1960563" y="2790825"/>
          <p14:tracePt t="44367" x="1952625" y="2790825"/>
          <p14:tracePt t="44375" x="1944688" y="2790825"/>
          <p14:tracePt t="44480" x="1936750" y="2790825"/>
          <p14:tracePt t="44936" x="1944688" y="2790825"/>
          <p14:tracePt t="44952" x="1952625" y="2790825"/>
          <p14:tracePt t="44975" x="1960563" y="2790825"/>
          <p14:tracePt t="44992" x="1968500" y="2790825"/>
          <p14:tracePt t="45007" x="1984375" y="2790825"/>
          <p14:tracePt t="45031" x="2000250" y="2790825"/>
          <p14:tracePt t="45047" x="2017713" y="2782888"/>
          <p14:tracePt t="45063" x="2025650" y="2782888"/>
          <p14:tracePt t="45087" x="2041525" y="2782888"/>
          <p14:tracePt t="45111" x="2049463" y="2782888"/>
          <p14:tracePt t="45119" x="2057400" y="2782888"/>
          <p14:tracePt t="45135" x="2065338" y="2782888"/>
          <p14:tracePt t="45151" x="2073275" y="2782888"/>
          <p14:tracePt t="45175" x="2081213" y="2782888"/>
          <p14:tracePt t="45191" x="2089150" y="2782888"/>
          <p14:tracePt t="45847" x="2081213" y="2782888"/>
          <p14:tracePt t="45871" x="2065338" y="2782888"/>
          <p14:tracePt t="45886" x="2057400" y="2782888"/>
          <p14:tracePt t="45904" x="2049463" y="2782888"/>
          <p14:tracePt t="45911" x="2041525" y="2782888"/>
          <p14:tracePt t="45927" x="2017713" y="2782888"/>
          <p14:tracePt t="45936" x="2008188" y="2782888"/>
          <p14:tracePt t="45943" x="2000250" y="2782888"/>
          <p14:tracePt t="45951" x="1984375" y="2782888"/>
          <p14:tracePt t="45959" x="1976438" y="2782888"/>
          <p14:tracePt t="45967" x="1968500" y="2782888"/>
          <p14:tracePt t="45975" x="1960563" y="2782888"/>
          <p14:tracePt t="45983" x="1944688" y="2782888"/>
          <p14:tracePt t="45991" x="1920875" y="2782888"/>
          <p14:tracePt t="45999" x="1912938" y="2782888"/>
          <p14:tracePt t="46007" x="1905000" y="2782888"/>
          <p14:tracePt t="46015" x="1897063" y="2782888"/>
          <p14:tracePt t="46023" x="1889125" y="2782888"/>
          <p14:tracePt t="46031" x="1881188" y="2782888"/>
          <p14:tracePt t="46039" x="1865313" y="2782888"/>
          <p14:tracePt t="46055" x="1857375" y="2782888"/>
          <p14:tracePt t="46087" x="1841500" y="2782888"/>
          <p14:tracePt t="46432" x="1841500" y="2774950"/>
          <p14:tracePt t="46463" x="1849438" y="2774950"/>
          <p14:tracePt t="46495" x="1857375" y="2774950"/>
          <p14:tracePt t="46511" x="1865313" y="2774950"/>
          <p14:tracePt t="46519" x="1865313" y="2767013"/>
          <p14:tracePt t="46543" x="1873250" y="2767013"/>
          <p14:tracePt t="46551" x="1881188" y="2767013"/>
          <p14:tracePt t="46567" x="1889125" y="2759075"/>
          <p14:tracePt t="46591" x="1897063" y="2759075"/>
          <p14:tracePt t="46607" x="1905000" y="2759075"/>
          <p14:tracePt t="46615" x="1912938" y="2759075"/>
          <p14:tracePt t="46639" x="1920875" y="2759075"/>
          <p14:tracePt t="46655" x="1928813" y="2759075"/>
          <p14:tracePt t="46671" x="1944688" y="2751138"/>
          <p14:tracePt t="46687" x="1952625" y="2751138"/>
          <p14:tracePt t="46695" x="1960563" y="2751138"/>
          <p14:tracePt t="46703" x="1968500" y="2751138"/>
          <p14:tracePt t="46711" x="1984375" y="2751138"/>
          <p14:tracePt t="46719" x="2000250" y="2751138"/>
          <p14:tracePt t="46727" x="2008188" y="2751138"/>
          <p14:tracePt t="46734" x="2017713" y="2751138"/>
          <p14:tracePt t="46743" x="2041525" y="2751138"/>
          <p14:tracePt t="46751" x="2049463" y="2751138"/>
          <p14:tracePt t="46759" x="2057400" y="2751138"/>
          <p14:tracePt t="46767" x="2065338" y="2751138"/>
          <p14:tracePt t="46775" x="2081213" y="2751138"/>
          <p14:tracePt t="46783" x="2097088" y="2751138"/>
          <p14:tracePt t="46799" x="2112963" y="2751138"/>
          <p14:tracePt t="46807" x="2120900" y="2751138"/>
          <p14:tracePt t="46815" x="2128838" y="2751138"/>
          <p14:tracePt t="46823" x="2144713" y="2751138"/>
          <p14:tracePt t="46838" x="2152650" y="2751138"/>
          <p14:tracePt t="46854" x="2160588" y="2751138"/>
          <p14:tracePt t="46871" x="2168525" y="2751138"/>
          <p14:tracePt t="46887" x="2176463" y="2751138"/>
          <p14:tracePt t="46895" x="2184400" y="2751138"/>
          <p14:tracePt t="46903" x="2200275" y="2751138"/>
          <p14:tracePt t="46919" x="2208213" y="2751138"/>
          <p14:tracePt t="46927" x="2224088" y="2751138"/>
          <p14:tracePt t="46935" x="2232025" y="2759075"/>
          <p14:tracePt t="46943" x="2239963" y="2759075"/>
          <p14:tracePt t="46951" x="2255838" y="2759075"/>
          <p14:tracePt t="46959" x="2271713" y="2759075"/>
          <p14:tracePt t="46967" x="2287588" y="2759075"/>
          <p14:tracePt t="46975" x="2303463" y="2759075"/>
          <p14:tracePt t="46983" x="2319338" y="2759075"/>
          <p14:tracePt t="46991" x="2335213" y="2767013"/>
          <p14:tracePt t="46999" x="2351088" y="2767013"/>
          <p14:tracePt t="47007" x="2374900" y="2767013"/>
          <p14:tracePt t="47015" x="2392363" y="2767013"/>
          <p14:tracePt t="47023" x="2416175" y="2774950"/>
          <p14:tracePt t="47031" x="2432050" y="2774950"/>
          <p14:tracePt t="47038" x="2447925" y="2782888"/>
          <p14:tracePt t="47047" x="2471738" y="2782888"/>
          <p14:tracePt t="47055" x="2487613" y="2790825"/>
          <p14:tracePt t="47063" x="2503488" y="2790825"/>
          <p14:tracePt t="47070" x="2535238" y="2790825"/>
          <p14:tracePt t="47079" x="2551113" y="2790825"/>
          <p14:tracePt t="47086" x="2566988" y="2790825"/>
          <p14:tracePt t="47095" x="2582863" y="2790825"/>
          <p14:tracePt t="47103" x="2590800" y="2790825"/>
          <p14:tracePt t="47111" x="2606675" y="2790825"/>
          <p14:tracePt t="47119" x="2622550" y="2790825"/>
          <p14:tracePt t="47127" x="2630488" y="2790825"/>
          <p14:tracePt t="47135" x="2646363" y="2790825"/>
          <p14:tracePt t="47143" x="2654300" y="2790825"/>
          <p14:tracePt t="47151" x="2670175" y="2790825"/>
          <p14:tracePt t="47159" x="2678113" y="2790825"/>
          <p14:tracePt t="47167" x="2686050" y="2790825"/>
          <p14:tracePt t="47175" x="2693988" y="2790825"/>
          <p14:tracePt t="47183" x="2709863" y="2790825"/>
          <p14:tracePt t="47191" x="2725738" y="2790825"/>
          <p14:tracePt t="47199" x="2733675" y="2790825"/>
          <p14:tracePt t="47207" x="2741613" y="2790825"/>
          <p14:tracePt t="47215" x="2759075" y="2782888"/>
          <p14:tracePt t="47223" x="2774950" y="2782888"/>
          <p14:tracePt t="47231" x="2790825" y="2782888"/>
          <p14:tracePt t="47239" x="2806700" y="2782888"/>
          <p14:tracePt t="47247" x="2830513" y="2767013"/>
          <p14:tracePt t="47255" x="2846388" y="2767013"/>
          <p14:tracePt t="47263" x="2870200" y="2767013"/>
          <p14:tracePt t="47271" x="2894013" y="2767013"/>
          <p14:tracePt t="47279" x="2917825" y="2767013"/>
          <p14:tracePt t="47287" x="2941638" y="2767013"/>
          <p14:tracePt t="47295" x="2973388" y="2759075"/>
          <p14:tracePt t="47303" x="2997200" y="2759075"/>
          <p14:tracePt t="47311" x="3021013" y="2759075"/>
          <p14:tracePt t="47319" x="3044825" y="2759075"/>
          <p14:tracePt t="47327" x="3068638" y="2759075"/>
          <p14:tracePt t="47335" x="3092450" y="2759075"/>
          <p14:tracePt t="47343" x="3125788" y="2759075"/>
          <p14:tracePt t="47351" x="3157538" y="2759075"/>
          <p14:tracePt t="47359" x="3181350" y="2759075"/>
          <p14:tracePt t="47367" x="3213100" y="2767013"/>
          <p14:tracePt t="47375" x="3244850" y="2767013"/>
          <p14:tracePt t="47383" x="3276600" y="2767013"/>
          <p14:tracePt t="47391" x="3316288" y="2774950"/>
          <p14:tracePt t="47399" x="3340100" y="2774950"/>
          <p14:tracePt t="47407" x="3363913" y="2782888"/>
          <p14:tracePt t="47415" x="3387725" y="2782888"/>
          <p14:tracePt t="47423" x="3403600" y="2782888"/>
          <p14:tracePt t="47431" x="3427413" y="2782888"/>
          <p14:tracePt t="47439" x="3443288" y="2790825"/>
          <p14:tracePt t="47447" x="3459163" y="2790825"/>
          <p14:tracePt t="47454" x="3476625" y="2790825"/>
          <p14:tracePt t="47464" x="3500438" y="2790825"/>
          <p14:tracePt t="47471" x="3516313" y="2790825"/>
          <p14:tracePt t="47479" x="3524250" y="2790825"/>
          <p14:tracePt t="47487" x="3532188" y="2790825"/>
          <p14:tracePt t="47495" x="3548063" y="2790825"/>
          <p14:tracePt t="47511" x="3556000" y="2790825"/>
          <p14:tracePt t="47519" x="3563938" y="2790825"/>
          <p14:tracePt t="47528" x="3571875" y="2790825"/>
          <p14:tracePt t="47535" x="3579813" y="2790825"/>
          <p14:tracePt t="47551" x="3587750" y="2790825"/>
          <p14:tracePt t="47567" x="3595688" y="2790825"/>
          <p14:tracePt t="47590" x="3603625" y="2790825"/>
          <p14:tracePt t="47615" x="3611563" y="2790825"/>
          <p14:tracePt t="47631" x="3619500" y="2790825"/>
          <p14:tracePt t="47647" x="3635375" y="2790825"/>
          <p14:tracePt t="47655" x="3643313" y="2790825"/>
          <p14:tracePt t="47663" x="3651250" y="2790825"/>
          <p14:tracePt t="47671" x="3667125" y="2790825"/>
          <p14:tracePt t="47679" x="3675063" y="2790825"/>
          <p14:tracePt t="47687" x="3683000" y="2790825"/>
          <p14:tracePt t="47695" x="3690938" y="2790825"/>
          <p14:tracePt t="47703" x="3706813" y="2790825"/>
          <p14:tracePt t="47711" x="3722688" y="2790825"/>
          <p14:tracePt t="47719" x="3738563" y="2790825"/>
          <p14:tracePt t="47727" x="3746500" y="2790825"/>
          <p14:tracePt t="47735" x="3762375" y="2790825"/>
          <p14:tracePt t="47743" x="3778250" y="2790825"/>
          <p14:tracePt t="47751" x="3802063" y="2790825"/>
          <p14:tracePt t="47759" x="3810000" y="2790825"/>
          <p14:tracePt t="47767" x="3833813" y="2790825"/>
          <p14:tracePt t="47775" x="3851275" y="2790825"/>
          <p14:tracePt t="47783" x="3867150" y="2790825"/>
          <p14:tracePt t="47791" x="3875088" y="2790825"/>
          <p14:tracePt t="47799" x="3898900" y="2790825"/>
          <p14:tracePt t="47807" x="3914775" y="2790825"/>
          <p14:tracePt t="47815" x="3930650" y="2790825"/>
          <p14:tracePt t="47823" x="3954463" y="2790825"/>
          <p14:tracePt t="47831" x="3970338" y="2790825"/>
          <p14:tracePt t="47838" x="3986213" y="2790825"/>
          <p14:tracePt t="47847" x="4002088" y="2790825"/>
          <p14:tracePt t="47855" x="4010025" y="2790825"/>
          <p14:tracePt t="47863" x="4033838" y="2790825"/>
          <p14:tracePt t="47886" x="4073525" y="2790825"/>
          <p14:tracePt t="47895" x="4089400" y="2790825"/>
          <p14:tracePt t="47904" x="4105275" y="2790825"/>
          <p14:tracePt t="47911" x="4121150" y="2790825"/>
          <p14:tracePt t="47919" x="4129088" y="2790825"/>
          <p14:tracePt t="47927" x="4144963" y="2790825"/>
          <p14:tracePt t="47935" x="4160838" y="2790825"/>
          <p14:tracePt t="47943" x="4176713" y="2782888"/>
          <p14:tracePt t="47951" x="4192588" y="2774950"/>
          <p14:tracePt t="47959" x="4200525" y="2774950"/>
          <p14:tracePt t="47967" x="4217988" y="2774950"/>
          <p14:tracePt t="47975" x="4241800" y="2774950"/>
          <p14:tracePt t="47983" x="4265613" y="2774950"/>
          <p14:tracePt t="47991" x="4281488" y="2774950"/>
          <p14:tracePt t="47999" x="4297363" y="2774950"/>
          <p14:tracePt t="48007" x="4313238" y="2774950"/>
          <p14:tracePt t="48015" x="4329113" y="2774950"/>
          <p14:tracePt t="48023" x="4344988" y="2774950"/>
          <p14:tracePt t="48031" x="4360863" y="2774950"/>
          <p14:tracePt t="48039" x="4376738" y="2774950"/>
          <p14:tracePt t="48047" x="4392613" y="2774950"/>
          <p14:tracePt t="48055" x="4408488" y="2774950"/>
          <p14:tracePt t="48063" x="4416425" y="2774950"/>
          <p14:tracePt t="48071" x="4432300" y="2774950"/>
          <p14:tracePt t="48079" x="4448175" y="2774950"/>
          <p14:tracePt t="48087" x="4456113" y="2774950"/>
          <p14:tracePt t="48095" x="4464050" y="2774950"/>
          <p14:tracePt t="48103" x="4479925" y="2774950"/>
          <p14:tracePt t="48111" x="4487863" y="2774950"/>
          <p14:tracePt t="48119" x="4495800" y="2774950"/>
          <p14:tracePt t="48127" x="4503738" y="2774950"/>
          <p14:tracePt t="48137" x="4519613" y="2774950"/>
          <p14:tracePt t="48143" x="4527550" y="2774950"/>
          <p14:tracePt t="48151" x="4543425" y="2774950"/>
          <p14:tracePt t="48159" x="4551363" y="2774950"/>
          <p14:tracePt t="48167" x="4576763" y="2774950"/>
          <p14:tracePt t="48183" x="4592638" y="2774950"/>
          <p14:tracePt t="48191" x="4600575" y="2774950"/>
          <p14:tracePt t="48198" x="4624388" y="2767013"/>
          <p14:tracePt t="48207" x="4632325" y="2767013"/>
          <p14:tracePt t="48214" x="4648200" y="2759075"/>
          <p14:tracePt t="48223" x="4656138" y="2759075"/>
          <p14:tracePt t="48231" x="4672013" y="2751138"/>
          <p14:tracePt t="48239" x="4687888" y="2751138"/>
          <p14:tracePt t="48247" x="4695825" y="2751138"/>
          <p14:tracePt t="48255" x="4703763" y="2751138"/>
          <p14:tracePt t="48263" x="4719638" y="2751138"/>
          <p14:tracePt t="48271" x="4735513" y="2751138"/>
          <p14:tracePt t="48279" x="4743450" y="2751138"/>
          <p14:tracePt t="48287" x="4751388" y="2751138"/>
          <p14:tracePt t="48295" x="4767263" y="2751138"/>
          <p14:tracePt t="48303" x="4783138" y="2751138"/>
          <p14:tracePt t="48311" x="4799013" y="2751138"/>
          <p14:tracePt t="48319" x="4814888" y="2751138"/>
          <p14:tracePt t="48327" x="4822825" y="2751138"/>
          <p14:tracePt t="48335" x="4838700" y="2751138"/>
          <p14:tracePt t="48343" x="4854575" y="2751138"/>
          <p14:tracePt t="48351" x="4870450" y="2751138"/>
          <p14:tracePt t="48359" x="4878388" y="2751138"/>
          <p14:tracePt t="48368" x="4894263" y="2751138"/>
          <p14:tracePt t="48375" x="4910138" y="2751138"/>
          <p14:tracePt t="48383" x="4918075" y="2743200"/>
          <p14:tracePt t="48391" x="4926013" y="2743200"/>
          <p14:tracePt t="48400" x="4943475" y="2735263"/>
          <p14:tracePt t="48407" x="4967288" y="2735263"/>
          <p14:tracePt t="48415" x="4975225" y="2735263"/>
          <p14:tracePt t="48423" x="4991100" y="2735263"/>
          <p14:tracePt t="48432" x="4999038" y="2735263"/>
          <p14:tracePt t="48439" x="5022850" y="2727325"/>
          <p14:tracePt t="48447" x="5030788" y="2727325"/>
          <p14:tracePt t="48454" x="5054600" y="2727325"/>
          <p14:tracePt t="48463" x="5062538" y="2727325"/>
          <p14:tracePt t="48471" x="5086350" y="2719388"/>
          <p14:tracePt t="48479" x="5102225" y="2719388"/>
          <p14:tracePt t="48487" x="5126038" y="2719388"/>
          <p14:tracePt t="48495" x="5141913" y="2719388"/>
          <p14:tracePt t="48503" x="5165725" y="2719388"/>
          <p14:tracePt t="48511" x="5189538" y="2719388"/>
          <p14:tracePt t="48519" x="5213350" y="2719388"/>
          <p14:tracePt t="48527" x="5237163" y="2719388"/>
          <p14:tracePt t="48535" x="5253038" y="2719388"/>
          <p14:tracePt t="48543" x="5276850" y="2719388"/>
          <p14:tracePt t="48551" x="5300663" y="2719388"/>
          <p14:tracePt t="48559" x="5318125" y="2719388"/>
          <p14:tracePt t="48567" x="5341938" y="2719388"/>
          <p14:tracePt t="48575" x="5357813" y="2719388"/>
          <p14:tracePt t="48583" x="5381625" y="2719388"/>
          <p14:tracePt t="48591" x="5405438" y="2719388"/>
          <p14:tracePt t="48599" x="5421313" y="2719388"/>
          <p14:tracePt t="48607" x="5445125" y="2719388"/>
          <p14:tracePt t="48615" x="5461000" y="2719388"/>
          <p14:tracePt t="48623" x="5468938" y="2719388"/>
          <p14:tracePt t="48631" x="5492750" y="2711450"/>
          <p14:tracePt t="48639" x="5508625" y="2711450"/>
          <p14:tracePt t="48647" x="5524500" y="2711450"/>
          <p14:tracePt t="48663" x="5532438" y="2711450"/>
          <p14:tracePt t="48671" x="5540375" y="2711450"/>
          <p14:tracePt t="49159" x="5548313" y="2711450"/>
          <p14:tracePt t="49175" x="5556250" y="2711450"/>
          <p14:tracePt t="49191" x="5572125" y="2711450"/>
          <p14:tracePt t="49199" x="5580063" y="2711450"/>
          <p14:tracePt t="49207" x="5595938" y="2711450"/>
          <p14:tracePt t="49215" x="5603875" y="2711450"/>
          <p14:tracePt t="49223" x="5619750" y="2711450"/>
          <p14:tracePt t="49231" x="5643563" y="2711450"/>
          <p14:tracePt t="49239" x="5659438" y="2711450"/>
          <p14:tracePt t="49246" x="5676900" y="2711450"/>
          <p14:tracePt t="49255" x="5692775" y="2711450"/>
          <p14:tracePt t="49262" x="5716588" y="2711450"/>
          <p14:tracePt t="49271" x="5732463" y="2711450"/>
          <p14:tracePt t="49279" x="5764213" y="2711450"/>
          <p14:tracePt t="49287" x="5788025" y="2711450"/>
          <p14:tracePt t="49295" x="5803900" y="2711450"/>
          <p14:tracePt t="49303" x="5819775" y="2711450"/>
          <p14:tracePt t="49311" x="5843588" y="2711450"/>
          <p14:tracePt t="49319" x="5859463" y="2711450"/>
          <p14:tracePt t="49327" x="5883275" y="2711450"/>
          <p14:tracePt t="49335" x="5891213" y="2711450"/>
          <p14:tracePt t="49343" x="5907088" y="2711450"/>
          <p14:tracePt t="49351" x="5915025" y="2711450"/>
          <p14:tracePt t="49359" x="5938838" y="2711450"/>
          <p14:tracePt t="49367" x="5946775" y="2711450"/>
          <p14:tracePt t="49375" x="5962650" y="2711450"/>
          <p14:tracePt t="49383" x="5986463" y="2711450"/>
          <p14:tracePt t="49391" x="6002338" y="2719388"/>
          <p14:tracePt t="49399" x="6018213" y="2719388"/>
          <p14:tracePt t="49407" x="6043613" y="2719388"/>
          <p14:tracePt t="49415" x="6067425" y="2719388"/>
          <p14:tracePt t="49422" x="6091238" y="2719388"/>
          <p14:tracePt t="49431" x="6115050" y="2727325"/>
          <p14:tracePt t="49438" x="6146800" y="2727325"/>
          <p14:tracePt t="49447" x="6178550" y="2727325"/>
          <p14:tracePt t="49455" x="6202363" y="2727325"/>
          <p14:tracePt t="49463" x="6234113" y="2727325"/>
          <p14:tracePt t="49470" x="6257925" y="2735263"/>
          <p14:tracePt t="49479" x="6289675" y="2735263"/>
          <p14:tracePt t="49486" x="6305550" y="2743200"/>
          <p14:tracePt t="49495" x="6337300" y="2743200"/>
          <p14:tracePt t="49502" x="6361113" y="2743200"/>
          <p14:tracePt t="49511" x="6392863" y="2743200"/>
          <p14:tracePt t="49519" x="6426200" y="2759075"/>
          <p14:tracePt t="49528" x="6450013" y="2759075"/>
          <p14:tracePt t="49535" x="6481763" y="2759075"/>
          <p14:tracePt t="49543" x="6505575" y="2759075"/>
          <p14:tracePt t="49551" x="6529388" y="2759075"/>
          <p14:tracePt t="49559" x="6553200" y="2759075"/>
          <p14:tracePt t="49567" x="6577013" y="2759075"/>
          <p14:tracePt t="49575" x="6592888" y="2767013"/>
          <p14:tracePt t="49583" x="6608763" y="2767013"/>
          <p14:tracePt t="49590" x="6616700" y="2767013"/>
          <p14:tracePt t="49599" x="6624638" y="2767013"/>
          <p14:tracePt t="49607" x="6624638" y="2774950"/>
          <p14:tracePt t="49614" x="6632575" y="2774950"/>
          <p14:tracePt t="50271" x="6616700" y="2774950"/>
          <p14:tracePt t="50279" x="6608763" y="2782888"/>
          <p14:tracePt t="50287" x="6592888" y="2790825"/>
          <p14:tracePt t="50295" x="6577013" y="2790825"/>
          <p14:tracePt t="50302" x="6553200" y="2798763"/>
          <p14:tracePt t="50311" x="6529388" y="2806700"/>
          <p14:tracePt t="50319" x="6489700" y="2822575"/>
          <p14:tracePt t="50327" x="6457950" y="2838450"/>
          <p14:tracePt t="50336" x="6410325" y="2870200"/>
          <p14:tracePt t="50343" x="6361113" y="2878138"/>
          <p14:tracePt t="50351" x="6313488" y="2909888"/>
          <p14:tracePt t="50359" x="6242050" y="2943225"/>
          <p14:tracePt t="50367" x="6178550" y="2974975"/>
          <p14:tracePt t="50375" x="6099175" y="2998788"/>
          <p14:tracePt t="50383" x="6002338" y="3038475"/>
          <p14:tracePt t="50391" x="5915025" y="3062288"/>
          <p14:tracePt t="50399" x="5819775" y="3086100"/>
          <p14:tracePt t="50407" x="5692775" y="3117850"/>
          <p14:tracePt t="50415" x="5588000" y="3141663"/>
          <p14:tracePt t="50423" x="5476875" y="3157538"/>
          <p14:tracePt t="50431" x="5349875" y="3173413"/>
          <p14:tracePt t="50439" x="5229225" y="3181350"/>
          <p14:tracePt t="50447" x="5118100" y="3189288"/>
          <p14:tracePt t="50454" x="5006975" y="3205163"/>
          <p14:tracePt t="50463" x="4902200" y="3213100"/>
          <p14:tracePt t="50471" x="4806950" y="3213100"/>
          <p14:tracePt t="50479" x="4711700" y="3221038"/>
          <p14:tracePt t="50487" x="4616450" y="3221038"/>
          <p14:tracePt t="50495" x="4527550" y="3228975"/>
          <p14:tracePt t="50503" x="4432300" y="3228975"/>
          <p14:tracePt t="50511" x="4360863" y="3228975"/>
          <p14:tracePt t="50519" x="4273550" y="3228975"/>
          <p14:tracePt t="50527" x="4192588" y="3228975"/>
          <p14:tracePt t="50536" x="4121150" y="3228975"/>
          <p14:tracePt t="50543" x="4041775" y="3228975"/>
          <p14:tracePt t="50551" x="3962400" y="3228975"/>
          <p14:tracePt t="50559" x="3898900" y="3228975"/>
          <p14:tracePt t="50567" x="3817938" y="3228975"/>
          <p14:tracePt t="50575" x="3746500" y="3236913"/>
          <p14:tracePt t="50583" x="3683000" y="3244850"/>
          <p14:tracePt t="50591" x="3603625" y="3244850"/>
          <p14:tracePt t="50599" x="3540125" y="3252788"/>
          <p14:tracePt t="50607" x="3467100" y="3262313"/>
          <p14:tracePt t="50615" x="3395663" y="3270250"/>
          <p14:tracePt t="50623" x="3332163" y="3278188"/>
          <p14:tracePt t="50631" x="3268663" y="3286125"/>
          <p14:tracePt t="50639" x="3213100" y="3294063"/>
          <p14:tracePt t="50647" x="3157538" y="3302000"/>
          <p14:tracePt t="50654" x="3117850" y="3309938"/>
          <p14:tracePt t="50663" x="3060700" y="3317875"/>
          <p14:tracePt t="50671" x="3028950" y="3317875"/>
          <p14:tracePt t="50679" x="2973388" y="3317875"/>
          <p14:tracePt t="50686" x="2933700" y="3317875"/>
          <p14:tracePt t="50695" x="2894013" y="3325813"/>
          <p14:tracePt t="50703" x="2862263" y="3325813"/>
          <p14:tracePt t="50711" x="2830513" y="3325813"/>
          <p14:tracePt t="50719" x="2798763" y="3325813"/>
          <p14:tracePt t="50727" x="2774950" y="3325813"/>
          <p14:tracePt t="50735" x="2751138" y="3325813"/>
          <p14:tracePt t="50743" x="2733675" y="3325813"/>
          <p14:tracePt t="50751" x="2717800" y="3325813"/>
          <p14:tracePt t="50759" x="2701925" y="3317875"/>
          <p14:tracePt t="50767" x="2693988" y="3317875"/>
          <p14:tracePt t="50775" x="2678113" y="3317875"/>
          <p14:tracePt t="50783" x="2670175" y="3309938"/>
          <p14:tracePt t="50791" x="2662238" y="3309938"/>
          <p14:tracePt t="50799" x="2654300" y="3309938"/>
          <p14:tracePt t="50807" x="2646363" y="3309938"/>
          <p14:tracePt t="51167" x="2646363" y="3317875"/>
          <p14:tracePt t="51199" x="2646363" y="3325813"/>
          <p14:tracePt t="51791" x="2646363" y="3333750"/>
          <p14:tracePt t="51823" x="2646363" y="3341688"/>
          <p14:tracePt t="51831" x="2646363" y="3349625"/>
          <p14:tracePt t="51871" x="2646363" y="3357563"/>
          <p14:tracePt t="51895" x="2646363" y="3365500"/>
          <p14:tracePt t="51911" x="2646363" y="3373438"/>
          <p14:tracePt t="51919" x="2654300" y="3373438"/>
          <p14:tracePt t="51927" x="2670175" y="3373438"/>
          <p14:tracePt t="51935" x="2670175" y="3365500"/>
          <p14:tracePt t="51943" x="2686050" y="3341688"/>
          <p14:tracePt t="51951" x="2693988" y="3325813"/>
          <p14:tracePt t="51959" x="2693988" y="3302000"/>
          <p14:tracePt t="51966" x="2693988" y="3278188"/>
          <p14:tracePt t="51975" x="2686050" y="3236913"/>
          <p14:tracePt t="52439" x="2630488" y="3252788"/>
          <p14:tracePt t="52447" x="2582863" y="3278188"/>
          <p14:tracePt t="52455" x="2551113" y="3286125"/>
          <p14:tracePt t="52463" x="2503488" y="3294063"/>
          <p14:tracePt t="52471" x="2455863" y="3302000"/>
          <p14:tracePt t="52479" x="2424113" y="3302000"/>
          <p14:tracePt t="52487" x="2392363" y="3302000"/>
          <p14:tracePt t="52496" x="2366963" y="3302000"/>
          <p14:tracePt t="52503" x="2343150" y="3302000"/>
          <p14:tracePt t="52511" x="2319338" y="3302000"/>
          <p14:tracePt t="52519" x="2303463" y="3302000"/>
          <p14:tracePt t="52527" x="2287588" y="3302000"/>
          <p14:tracePt t="52535" x="2279650" y="3302000"/>
          <p14:tracePt t="52543" x="2271713" y="3302000"/>
          <p14:tracePt t="52551" x="2255838" y="3309938"/>
          <p14:tracePt t="52559" x="2247900" y="3317875"/>
          <p14:tracePt t="52567" x="2239963" y="3325813"/>
          <p14:tracePt t="52575" x="2224088" y="3325813"/>
          <p14:tracePt t="52583" x="2224088" y="3341688"/>
          <p14:tracePt t="52590" x="2224088" y="3349625"/>
          <p14:tracePt t="52607" x="2216150" y="3349625"/>
          <p14:tracePt t="52615" x="2216150" y="3357563"/>
          <p14:tracePt t="52623" x="2216150" y="3365500"/>
          <p14:tracePt t="52638" x="2216150" y="3373438"/>
          <p14:tracePt t="52647" x="2208213" y="3373438"/>
          <p14:tracePt t="52671" x="2208213" y="3381375"/>
          <p14:tracePt t="52686" x="2200275" y="3381375"/>
          <p14:tracePt t="52702" x="2192338" y="3381375"/>
          <p14:tracePt t="52710" x="2184400" y="3381375"/>
          <p14:tracePt t="52719" x="2184400" y="3389313"/>
          <p14:tracePt t="52727" x="2184400" y="3397250"/>
          <p14:tracePt t="52751" x="2176463" y="3405188"/>
          <p14:tracePt t="52784" x="2176463" y="3413125"/>
          <p14:tracePt t="52807" x="2176463" y="3421063"/>
          <p14:tracePt t="52823" x="2176463" y="3429000"/>
          <p14:tracePt t="52847" x="2168525" y="3429000"/>
          <p14:tracePt t="52911" x="2160588" y="3429000"/>
          <p14:tracePt t="53239" x="2160588" y="3436938"/>
          <p14:tracePt t="53255" x="2160588" y="3444875"/>
          <p14:tracePt t="53271" x="2168525" y="3444875"/>
          <p14:tracePt t="53279" x="2168525" y="3452813"/>
          <p14:tracePt t="53294" x="2168525" y="3460750"/>
          <p14:tracePt t="53302" x="2176463" y="3460750"/>
          <p14:tracePt t="53431" x="2176463" y="3468688"/>
          <p14:tracePt t="53439" x="2184400" y="3468688"/>
          <p14:tracePt t="53455" x="2184400" y="3476625"/>
          <p14:tracePt t="53647" x="2184400" y="3460750"/>
          <p14:tracePt t="53655" x="2184400" y="3413125"/>
          <p14:tracePt t="53663" x="2184400" y="3381375"/>
          <p14:tracePt t="65175" x="2192338" y="3373438"/>
          <p14:tracePt t="65183" x="2208213" y="3365500"/>
          <p14:tracePt t="65207" x="2216150" y="3365500"/>
          <p14:tracePt t="65222" x="2224088" y="3373438"/>
          <p14:tracePt t="65230" x="2232025" y="3381375"/>
          <p14:tracePt t="65238" x="2239963" y="3389313"/>
          <p14:tracePt t="65247" x="2255838" y="3397250"/>
          <p14:tracePt t="65254" x="2271713" y="3405188"/>
          <p14:tracePt t="65263" x="2279650" y="3413125"/>
          <p14:tracePt t="65270" x="2303463" y="3421063"/>
          <p14:tracePt t="65279" x="2327275" y="3436938"/>
          <p14:tracePt t="65286" x="2335213" y="3444875"/>
          <p14:tracePt t="65294" x="2343150" y="3444875"/>
          <p14:tracePt t="65302" x="2366963" y="3444875"/>
          <p14:tracePt t="65310" x="2384425" y="3444875"/>
          <p14:tracePt t="65318" x="2400300" y="3429000"/>
          <p14:tracePt t="65326" x="2439988" y="3389313"/>
          <p14:tracePt t="65335" x="2487613" y="3325813"/>
          <p14:tracePt t="65343" x="2551113" y="3244850"/>
          <p14:tracePt t="65351" x="2622550" y="3181350"/>
          <p14:tracePt t="65358" x="2686050" y="3109913"/>
          <p14:tracePt t="65367" x="2741613" y="3046413"/>
          <p14:tracePt t="65374" x="2774950" y="2990850"/>
          <p14:tracePt t="65383" x="2814638" y="2959100"/>
          <p14:tracePt t="65599" x="2798763" y="2951163"/>
          <p14:tracePt t="65606" x="2774950" y="2951163"/>
          <p14:tracePt t="65614" x="2751138" y="2951163"/>
          <p14:tracePt t="65622" x="2717800" y="2951163"/>
          <p14:tracePt t="65631" x="2678113" y="2951163"/>
          <p14:tracePt t="65638" x="2630488" y="2943225"/>
          <p14:tracePt t="65646" x="2574925" y="2935288"/>
          <p14:tracePt t="65654" x="2511425" y="2909888"/>
          <p14:tracePt t="65662" x="2424113" y="2886075"/>
          <p14:tracePt t="65670" x="2343150" y="2870200"/>
          <p14:tracePt t="65679" x="2255838" y="2854325"/>
          <p14:tracePt t="65686" x="2176463" y="2854325"/>
          <p14:tracePt t="65694" x="2089150" y="2854325"/>
          <p14:tracePt t="65702" x="2025650" y="2854325"/>
          <p14:tracePt t="65711" x="1968500" y="2854325"/>
          <p14:tracePt t="65718" x="1928813" y="2870200"/>
          <p14:tracePt t="65727" x="1889125" y="2894013"/>
          <p14:tracePt t="65735" x="1849438" y="2919413"/>
          <p14:tracePt t="65743" x="1833563" y="2943225"/>
          <p14:tracePt t="65751" x="1801813" y="2974975"/>
          <p14:tracePt t="65759" x="1770063" y="3014663"/>
          <p14:tracePt t="65767" x="1738313" y="3046413"/>
          <p14:tracePt t="65775" x="1722438" y="3070225"/>
          <p14:tracePt t="65783" x="1690688" y="3094038"/>
          <p14:tracePt t="65790" x="1666875" y="3125788"/>
          <p14:tracePt t="65798" x="1625600" y="3165475"/>
          <p14:tracePt t="65806" x="1601788" y="3221038"/>
          <p14:tracePt t="65814" x="1570038" y="3270250"/>
          <p14:tracePt t="65823" x="1538288" y="3317875"/>
          <p14:tracePt t="65830" x="1506538" y="3365500"/>
          <p14:tracePt t="65838" x="1474788" y="3405188"/>
          <p14:tracePt t="65847" x="1435100" y="3444875"/>
          <p14:tracePt t="65854" x="1395413" y="3468688"/>
          <p14:tracePt t="65862" x="1355725" y="3500438"/>
          <p14:tracePt t="65870" x="1323975" y="3532188"/>
          <p14:tracePt t="65879" x="1284288" y="3563938"/>
          <p14:tracePt t="65886" x="1250950" y="3587750"/>
          <p14:tracePt t="65894" x="1227138" y="3613150"/>
          <p14:tracePt t="65902" x="1195388" y="3644900"/>
          <p14:tracePt t="65910" x="1171575" y="3668713"/>
          <p14:tracePt t="65918" x="1155700" y="3692525"/>
          <p14:tracePt t="65927" x="1139825" y="3708400"/>
          <p14:tracePt t="65935" x="1123950" y="3724275"/>
          <p14:tracePt t="65942" x="1108075" y="3740150"/>
          <p14:tracePt t="65950" x="1100138" y="3748088"/>
          <p14:tracePt t="65958" x="1092200" y="3756025"/>
          <p14:tracePt t="65966" x="1084263" y="3763963"/>
          <p14:tracePt t="65974" x="1076325" y="3771900"/>
          <p14:tracePt t="65990" x="1060450" y="3787775"/>
          <p14:tracePt t="66006" x="1060450" y="3795713"/>
          <p14:tracePt t="66014" x="1052513" y="3795713"/>
          <p14:tracePt t="66022" x="1052513" y="3803650"/>
          <p14:tracePt t="66030" x="1044575" y="3803650"/>
          <p14:tracePt t="66079" x="1044575" y="3811588"/>
          <p14:tracePt t="66086" x="1036638" y="3819525"/>
          <p14:tracePt t="66110" x="1036638" y="3827463"/>
          <p14:tracePt t="66134" x="1036638" y="3835400"/>
          <p14:tracePt t="66158" x="1036638" y="3843338"/>
          <p14:tracePt t="66311" x="1028700" y="3843338"/>
          <p14:tracePt t="66335" x="1028700" y="3851275"/>
          <p14:tracePt t="66350" x="1028700" y="3859213"/>
          <p14:tracePt t="66366" x="1028700" y="3875088"/>
          <p14:tracePt t="66374" x="1028700" y="3883025"/>
          <p14:tracePt t="66382" x="1036638" y="3883025"/>
          <p14:tracePt t="66390" x="1036638" y="3898900"/>
          <p14:tracePt t="66398" x="1036638" y="3906838"/>
          <p14:tracePt t="66406" x="1036638" y="3914775"/>
          <p14:tracePt t="66414" x="1044575" y="3922713"/>
          <p14:tracePt t="66422" x="1044575" y="3930650"/>
          <p14:tracePt t="66430" x="1044575" y="3938588"/>
          <p14:tracePt t="66438" x="1052513" y="3948113"/>
          <p14:tracePt t="66446" x="1052513" y="3956050"/>
          <p14:tracePt t="66470" x="1060450" y="3963988"/>
          <p14:tracePt t="66494" x="1060450" y="3971925"/>
          <p14:tracePt t="66518" x="1060450" y="3979863"/>
          <p14:tracePt t="66526" x="1060450" y="3987800"/>
          <p14:tracePt t="66542" x="1068388" y="3995738"/>
          <p14:tracePt t="66558" x="1068388" y="4003675"/>
          <p14:tracePt t="66574" x="1068388" y="4011613"/>
          <p14:tracePt t="66590" x="1068388" y="4019550"/>
          <p14:tracePt t="66614" x="1068388" y="4027488"/>
          <p14:tracePt t="66622" x="1076325" y="4027488"/>
          <p14:tracePt t="66791" x="1084263" y="4035425"/>
          <p14:tracePt t="66806" x="1092200" y="4035425"/>
          <p14:tracePt t="66830" x="1100138" y="4035425"/>
          <p14:tracePt t="66855" x="1108075" y="4035425"/>
          <p14:tracePt t="66878" x="1116013" y="4035425"/>
          <p14:tracePt t="66894" x="1123950" y="4035425"/>
          <p14:tracePt t="66902" x="1131888" y="4035425"/>
          <p14:tracePt t="66910" x="1139825" y="4035425"/>
          <p14:tracePt t="66927" x="1155700" y="4035425"/>
          <p14:tracePt t="66934" x="1163638" y="4043363"/>
          <p14:tracePt t="66943" x="1171575" y="4051300"/>
          <p14:tracePt t="66950" x="1195388" y="4051300"/>
          <p14:tracePt t="66958" x="1211263" y="4059238"/>
          <p14:tracePt t="66966" x="1219200" y="4059238"/>
          <p14:tracePt t="66974" x="1235075" y="4067175"/>
          <p14:tracePt t="66982" x="1250950" y="4067175"/>
          <p14:tracePt t="66990" x="1266825" y="4067175"/>
          <p14:tracePt t="66998" x="1284288" y="4067175"/>
          <p14:tracePt t="67006" x="1308100" y="4075113"/>
          <p14:tracePt t="67014" x="1323975" y="4075113"/>
          <p14:tracePt t="67023" x="1347788" y="4075113"/>
          <p14:tracePt t="67030" x="1363663" y="4075113"/>
          <p14:tracePt t="67038" x="1395413" y="4075113"/>
          <p14:tracePt t="67046" x="1419225" y="4075113"/>
          <p14:tracePt t="67055" x="1443038" y="4075113"/>
          <p14:tracePt t="67062" x="1474788" y="4075113"/>
          <p14:tracePt t="67070" x="1498600" y="4075113"/>
          <p14:tracePt t="67078" x="1530350" y="4075113"/>
          <p14:tracePt t="67086" x="1562100" y="4075113"/>
          <p14:tracePt t="67094" x="1601788" y="4075113"/>
          <p14:tracePt t="67102" x="1633538" y="4075113"/>
          <p14:tracePt t="67110" x="1658938" y="4075113"/>
          <p14:tracePt t="67118" x="1690688" y="4075113"/>
          <p14:tracePt t="67126" x="1714500" y="4075113"/>
          <p14:tracePt t="67135" x="1738313" y="4075113"/>
          <p14:tracePt t="67142" x="1762125" y="4075113"/>
          <p14:tracePt t="67150" x="1801813" y="4075113"/>
          <p14:tracePt t="67158" x="1825625" y="4075113"/>
          <p14:tracePt t="67166" x="1857375" y="4075113"/>
          <p14:tracePt t="67174" x="1881188" y="4075113"/>
          <p14:tracePt t="67182" x="1920875" y="4075113"/>
          <p14:tracePt t="67190" x="1952625" y="4075113"/>
          <p14:tracePt t="67199" x="2008188" y="4075113"/>
          <p14:tracePt t="67206" x="2049463" y="4075113"/>
          <p14:tracePt t="67214" x="2105025" y="4083050"/>
          <p14:tracePt t="67222" x="2160588" y="4083050"/>
          <p14:tracePt t="67230" x="2224088" y="4090988"/>
          <p14:tracePt t="67238" x="2287588" y="4090988"/>
          <p14:tracePt t="67246" x="2351088" y="4098925"/>
          <p14:tracePt t="67254" x="2424113" y="4098925"/>
          <p14:tracePt t="67262" x="2503488" y="4098925"/>
          <p14:tracePt t="67270" x="2574925" y="4098925"/>
          <p14:tracePt t="67278" x="2654300" y="4106863"/>
          <p14:tracePt t="67286" x="2733675" y="4106863"/>
          <p14:tracePt t="67294" x="2814638" y="4106863"/>
          <p14:tracePt t="67302" x="2886075" y="4114800"/>
          <p14:tracePt t="67310" x="2957513" y="4114800"/>
          <p14:tracePt t="67318" x="3021013" y="4114800"/>
          <p14:tracePt t="67326" x="3084513" y="4114800"/>
          <p14:tracePt t="67335" x="3157538" y="4114800"/>
          <p14:tracePt t="67342" x="3221038" y="4114800"/>
          <p14:tracePt t="67350" x="3268663" y="4114800"/>
          <p14:tracePt t="67358" x="3332163" y="4106863"/>
          <p14:tracePt t="67366" x="3387725" y="4106863"/>
          <p14:tracePt t="67374" x="3443288" y="4090988"/>
          <p14:tracePt t="67382" x="3500438" y="4090988"/>
          <p14:tracePt t="67390" x="3548063" y="4083050"/>
          <p14:tracePt t="67398" x="3579813" y="4075113"/>
          <p14:tracePt t="67406" x="3611563" y="4067175"/>
          <p14:tracePt t="67415" x="3643313" y="4067175"/>
          <p14:tracePt t="67422" x="3683000" y="4059238"/>
          <p14:tracePt t="67430" x="3698875" y="4051300"/>
          <p14:tracePt t="67438" x="3722688" y="4051300"/>
          <p14:tracePt t="67446" x="3738563" y="4051300"/>
          <p14:tracePt t="67454" x="3762375" y="4051300"/>
          <p14:tracePt t="67462" x="3778250" y="4043363"/>
          <p14:tracePt t="67470" x="3794125" y="4043363"/>
          <p14:tracePt t="67478" x="3817938" y="4043363"/>
          <p14:tracePt t="67486" x="3833813" y="4043363"/>
          <p14:tracePt t="67494" x="3859213" y="4043363"/>
          <p14:tracePt t="67502" x="3890963" y="4043363"/>
          <p14:tracePt t="67510" x="3906838" y="4043363"/>
          <p14:tracePt t="67518" x="3938588" y="4043363"/>
          <p14:tracePt t="67526" x="3962400" y="4043363"/>
          <p14:tracePt t="67534" x="3994150" y="4043363"/>
          <p14:tracePt t="67542" x="4017963" y="4043363"/>
          <p14:tracePt t="67550" x="4049713" y="4043363"/>
          <p14:tracePt t="67558" x="4081463" y="4051300"/>
          <p14:tracePt t="67567" x="4129088" y="4059238"/>
          <p14:tracePt t="67574" x="4160838" y="4059238"/>
          <p14:tracePt t="67583" x="4200525" y="4059238"/>
          <p14:tracePt t="67590" x="4249738" y="4067175"/>
          <p14:tracePt t="67598" x="4297363" y="4075113"/>
          <p14:tracePt t="67606" x="4337050" y="4083050"/>
          <p14:tracePt t="67614" x="4368800" y="4083050"/>
          <p14:tracePt t="67622" x="4416425" y="4083050"/>
          <p14:tracePt t="67630" x="4456113" y="4090988"/>
          <p14:tracePt t="67638" x="4479925" y="4090988"/>
          <p14:tracePt t="67646" x="4503738" y="4090988"/>
          <p14:tracePt t="67654" x="4527550" y="4090988"/>
          <p14:tracePt t="67662" x="4551363" y="4090988"/>
          <p14:tracePt t="67670" x="4559300" y="4090988"/>
          <p14:tracePt t="67678" x="4567238" y="4090988"/>
          <p14:tracePt t="67686" x="4584700" y="4090988"/>
          <p14:tracePt t="67694" x="4592638" y="4083050"/>
          <p14:tracePt t="67702" x="4600575" y="4083050"/>
          <p14:tracePt t="67718" x="4608513" y="4075113"/>
          <p14:tracePt t="69423" x="4616450" y="4075113"/>
          <p14:tracePt t="69431" x="4632325" y="4067175"/>
          <p14:tracePt t="69439" x="4640263" y="4067175"/>
          <p14:tracePt t="69447" x="4656138" y="4067175"/>
          <p14:tracePt t="69454" x="4672013" y="4059238"/>
          <p14:tracePt t="69463" x="4687888" y="4051300"/>
          <p14:tracePt t="69470" x="4711700" y="4051300"/>
          <p14:tracePt t="69479" x="4735513" y="4043363"/>
          <p14:tracePt t="69486" x="4751388" y="4043363"/>
          <p14:tracePt t="69495" x="4767263" y="4043363"/>
          <p14:tracePt t="69502" x="4783138" y="4043363"/>
          <p14:tracePt t="69511" x="4799013" y="4043363"/>
          <p14:tracePt t="69518" x="4822825" y="4043363"/>
          <p14:tracePt t="69535" x="4830763" y="4043363"/>
          <p14:tracePt t="69543" x="4846638" y="4043363"/>
          <p14:tracePt t="69551" x="4854575" y="4043363"/>
          <p14:tracePt t="69558" x="4870450" y="4043363"/>
          <p14:tracePt t="69567" x="4878388" y="4043363"/>
          <p14:tracePt t="69574" x="4902200" y="4043363"/>
          <p14:tracePt t="69582" x="4918075" y="4051300"/>
          <p14:tracePt t="69590" x="4933950" y="4051300"/>
          <p14:tracePt t="69598" x="4951413" y="4059238"/>
          <p14:tracePt t="69606" x="4967288" y="4059238"/>
          <p14:tracePt t="69614" x="4983163" y="4059238"/>
          <p14:tracePt t="69622" x="5014913" y="4067175"/>
          <p14:tracePt t="69630" x="5022850" y="4067175"/>
          <p14:tracePt t="69638" x="5054600" y="4067175"/>
          <p14:tracePt t="69646" x="5078413" y="4067175"/>
          <p14:tracePt t="69654" x="5110163" y="4067175"/>
          <p14:tracePt t="69662" x="5141913" y="4075113"/>
          <p14:tracePt t="69670" x="5189538" y="4075113"/>
          <p14:tracePt t="69679" x="5229225" y="4075113"/>
          <p14:tracePt t="69686" x="5284788" y="4075113"/>
          <p14:tracePt t="69694" x="5349875" y="4075113"/>
          <p14:tracePt t="69702" x="5413375" y="4075113"/>
          <p14:tracePt t="69711" x="5476875" y="4075113"/>
          <p14:tracePt t="69718" x="5548313" y="4075113"/>
          <p14:tracePt t="69726" x="5611813" y="4075113"/>
          <p14:tracePt t="69734" x="5676900" y="4075113"/>
          <p14:tracePt t="69743" x="5740400" y="4075113"/>
          <p14:tracePt t="69751" x="5788025" y="4075113"/>
          <p14:tracePt t="69759" x="5843588" y="4075113"/>
          <p14:tracePt t="69766" x="5891213" y="4075113"/>
          <p14:tracePt t="69774" x="5938838" y="4075113"/>
          <p14:tracePt t="69782" x="5978525" y="4075113"/>
          <p14:tracePt t="69791" x="6010275" y="4075113"/>
          <p14:tracePt t="69798" x="6043613" y="4075113"/>
          <p14:tracePt t="69806" x="6067425" y="4075113"/>
          <p14:tracePt t="69814" x="6091238" y="4075113"/>
          <p14:tracePt t="69822" x="6107113" y="4075113"/>
          <p14:tracePt t="69830" x="6115050" y="4067175"/>
          <p14:tracePt t="69838" x="6130925" y="4067175"/>
          <p14:tracePt t="69846" x="6138863" y="4067175"/>
          <p14:tracePt t="69863" x="6154738" y="4067175"/>
          <p14:tracePt t="70182" x="6162675" y="4067175"/>
          <p14:tracePt t="70190" x="6170613" y="4067175"/>
          <p14:tracePt t="70198" x="6178550" y="4067175"/>
          <p14:tracePt t="70214" x="6186488" y="4067175"/>
          <p14:tracePt t="70222" x="6194425" y="4067175"/>
          <p14:tracePt t="70231" x="6202363" y="4067175"/>
          <p14:tracePt t="70238" x="6218238" y="4067175"/>
          <p14:tracePt t="70246" x="6234113" y="4067175"/>
          <p14:tracePt t="70254" x="6257925" y="4067175"/>
          <p14:tracePt t="70262" x="6289675" y="4067175"/>
          <p14:tracePt t="70270" x="6329363" y="4067175"/>
          <p14:tracePt t="70279" x="6369050" y="4075113"/>
          <p14:tracePt t="70286" x="6426200" y="4075113"/>
          <p14:tracePt t="70295" x="6465888" y="4075113"/>
          <p14:tracePt t="70303" x="6537325" y="4083050"/>
          <p14:tracePt t="70310" x="6584950" y="4083050"/>
          <p14:tracePt t="70318" x="6640513" y="4083050"/>
          <p14:tracePt t="70326" x="6704013" y="4083050"/>
          <p14:tracePt t="70335" x="6759575" y="4083050"/>
          <p14:tracePt t="70342" x="6808788" y="4083050"/>
          <p14:tracePt t="70351" x="6864350" y="4083050"/>
          <p14:tracePt t="70358" x="6911975" y="4083050"/>
          <p14:tracePt t="70366" x="6943725" y="4083050"/>
          <p14:tracePt t="70374" x="6983413" y="4083050"/>
          <p14:tracePt t="70383" x="7015163" y="4083050"/>
          <p14:tracePt t="70390" x="7046913" y="4083050"/>
          <p14:tracePt t="70399" x="7086600" y="4083050"/>
          <p14:tracePt t="70407" x="7102475" y="4083050"/>
          <p14:tracePt t="70414" x="7126288" y="4083050"/>
          <p14:tracePt t="70423" x="7151688" y="4083050"/>
          <p14:tracePt t="70431" x="7159625" y="4083050"/>
          <p14:tracePt t="70446" x="7167563" y="4083050"/>
          <p14:tracePt t="84598" x="7167563" y="4051300"/>
          <p14:tracePt t="84606" x="7151688" y="4003675"/>
          <p14:tracePt t="84614" x="7135813" y="3971925"/>
          <p14:tracePt t="84622" x="7110413" y="3938588"/>
          <p14:tracePt t="84630" x="7102475" y="3922713"/>
          <p14:tracePt t="84638" x="7086600" y="3906838"/>
          <p14:tracePt t="84646" x="7078663" y="3898900"/>
          <p14:tracePt t="84734" x="7070725" y="3898900"/>
          <p14:tracePt t="84743" x="7062788" y="3914775"/>
          <p14:tracePt t="84750" x="7046913" y="3963988"/>
          <p14:tracePt t="84759" x="7015163" y="4011613"/>
          <p14:tracePt t="84766" x="6983413" y="4059238"/>
          <p14:tracePt t="84775" x="6951663" y="4106863"/>
          <p14:tracePt t="84782" x="6911975" y="4162425"/>
          <p14:tracePt t="84790" x="6880225" y="4217988"/>
          <p14:tracePt t="84798" x="6840538" y="4291013"/>
          <p14:tracePt t="84806" x="6808788" y="4354513"/>
          <p14:tracePt t="84814" x="6769100" y="4425950"/>
          <p14:tracePt t="84822" x="6735763" y="4481513"/>
          <p14:tracePt t="84830" x="6688138" y="4552950"/>
          <p14:tracePt t="84838" x="6616700" y="4624388"/>
          <p14:tracePt t="84846" x="6537325" y="4681538"/>
          <p14:tracePt t="84854" x="6450013" y="4737100"/>
          <p14:tracePt t="84862" x="6337300" y="4792663"/>
          <p14:tracePt t="84870" x="6234113" y="4848225"/>
          <p14:tracePt t="84878" x="6130925" y="4895850"/>
          <p14:tracePt t="84886" x="6018213" y="4935538"/>
          <p14:tracePt t="84894" x="5907088" y="4984750"/>
          <p14:tracePt t="84902" x="5803900" y="5024438"/>
          <p14:tracePt t="84910" x="5692775" y="5064125"/>
          <p14:tracePt t="84918" x="5595938" y="5103813"/>
          <p14:tracePt t="84926" x="5476875" y="5127625"/>
          <p14:tracePt t="84934" x="5365750" y="5143500"/>
          <p14:tracePt t="84942" x="5268913" y="5151438"/>
          <p14:tracePt t="84951" x="5165725" y="5167313"/>
          <p14:tracePt t="84958" x="5070475" y="5167313"/>
          <p14:tracePt t="85001" x="4519613" y="5159375"/>
          <p14:tracePt t="85006" x="4416425" y="5151438"/>
          <p14:tracePt t="85014" x="4289425" y="5127625"/>
          <p14:tracePt t="85022" x="4192588" y="5119688"/>
          <p14:tracePt t="85030" x="4081463" y="5111750"/>
          <p14:tracePt t="85038" x="3994150" y="5087938"/>
          <p14:tracePt t="85046" x="3898900" y="5080000"/>
          <p14:tracePt t="85054" x="3802063" y="5072063"/>
          <p14:tracePt t="85062" x="3714750" y="5064125"/>
          <p14:tracePt t="85070" x="3619500" y="5064125"/>
          <p14:tracePt t="85078" x="3524250" y="5056188"/>
          <p14:tracePt t="85086" x="3419475" y="5040313"/>
          <p14:tracePt t="85094" x="3324225" y="5040313"/>
          <p14:tracePt t="85102" x="3228975" y="5032375"/>
          <p14:tracePt t="85110" x="3125788" y="5024438"/>
          <p14:tracePt t="85118" x="3013075" y="5008563"/>
          <p14:tracePt t="85126" x="2917825" y="5008563"/>
          <p14:tracePt t="85134" x="2814638" y="5000625"/>
          <p14:tracePt t="85142" x="2717800" y="5000625"/>
          <p14:tracePt t="85150" x="2630488" y="4992688"/>
          <p14:tracePt t="85158" x="2535238" y="4992688"/>
          <p14:tracePt t="85166" x="2455863" y="4992688"/>
          <p14:tracePt t="85174" x="2374900" y="4984750"/>
          <p14:tracePt t="85182" x="2295525" y="4984750"/>
          <p14:tracePt t="85190" x="2208213" y="4984750"/>
          <p14:tracePt t="85198" x="2136775" y="4984750"/>
          <p14:tracePt t="85206" x="2049463" y="4976813"/>
          <p14:tracePt t="85214" x="1960563" y="4976813"/>
          <p14:tracePt t="85222" x="1889125" y="4976813"/>
          <p14:tracePt t="85230" x="1817688" y="4976813"/>
          <p14:tracePt t="85238" x="1754188" y="4976813"/>
          <p14:tracePt t="85246" x="1690688" y="4976813"/>
          <p14:tracePt t="85254" x="1625600" y="4967288"/>
          <p14:tracePt t="85262" x="1554163" y="4959350"/>
          <p14:tracePt t="85270" x="1498600" y="4951413"/>
          <p14:tracePt t="85278" x="1458913" y="4943475"/>
          <p14:tracePt t="85286" x="1427163" y="4935538"/>
          <p14:tracePt t="85294" x="1379538" y="4927600"/>
          <p14:tracePt t="85302" x="1355725" y="4927600"/>
          <p14:tracePt t="85310" x="1331913" y="4919663"/>
          <p14:tracePt t="85318" x="1316038" y="4911725"/>
          <p14:tracePt t="85326" x="1292225" y="4903788"/>
          <p14:tracePt t="85335" x="1284288" y="4903788"/>
          <p14:tracePt t="85343" x="1274763" y="4895850"/>
          <p14:tracePt t="85351" x="1258888" y="4887913"/>
          <p14:tracePt t="85374" x="1258888" y="4879975"/>
          <p14:tracePt t="85399" x="1258888" y="4872038"/>
          <p14:tracePt t="85406" x="1258888" y="4864100"/>
          <p14:tracePt t="85414" x="1258888" y="4856163"/>
          <p14:tracePt t="85422" x="1258888" y="4848225"/>
          <p14:tracePt t="85430" x="1266825" y="4840288"/>
          <p14:tracePt t="85438" x="1274763" y="4824413"/>
          <p14:tracePt t="85446" x="1284288" y="4808538"/>
          <p14:tracePt t="85454" x="1284288" y="4792663"/>
          <p14:tracePt t="85462" x="1308100" y="4776788"/>
          <p14:tracePt t="85470" x="1308100" y="4752975"/>
          <p14:tracePt t="85478" x="1323975" y="4745038"/>
          <p14:tracePt t="85486" x="1331913" y="4729163"/>
          <p14:tracePt t="85494" x="1339850" y="4713288"/>
          <p14:tracePt t="85502" x="1355725" y="4705350"/>
          <p14:tracePt t="85510" x="1379538" y="4689475"/>
          <p14:tracePt t="85518" x="1387475" y="4681538"/>
          <p14:tracePt t="85526" x="1395413" y="4673600"/>
          <p14:tracePt t="85534" x="1411288" y="4665663"/>
          <p14:tracePt t="85542" x="1427163" y="4657725"/>
          <p14:tracePt t="85550" x="1435100" y="4657725"/>
          <p14:tracePt t="85558" x="1443038" y="4649788"/>
          <p14:tracePt t="85566" x="1458913" y="4649788"/>
          <p14:tracePt t="85574" x="1466850" y="4641850"/>
          <p14:tracePt t="85582" x="1482725" y="4633913"/>
          <p14:tracePt t="85590" x="1506538" y="4633913"/>
          <p14:tracePt t="85598" x="1522413" y="4633913"/>
          <p14:tracePt t="85606" x="1530350" y="4633913"/>
          <p14:tracePt t="85614" x="1554163" y="4633913"/>
          <p14:tracePt t="85622" x="1570038" y="4633913"/>
          <p14:tracePt t="85630" x="1593850" y="4633913"/>
          <p14:tracePt t="85638" x="1617663" y="4633913"/>
          <p14:tracePt t="85646" x="1651000" y="4633913"/>
          <p14:tracePt t="85654" x="1682750" y="4633913"/>
          <p14:tracePt t="85662" x="1706563" y="4633913"/>
          <p14:tracePt t="85670" x="1738313" y="4624388"/>
          <p14:tracePt t="85678" x="1778000" y="4624388"/>
          <p14:tracePt t="85686" x="1817688" y="4624388"/>
          <p14:tracePt t="85694" x="1849438" y="4624388"/>
          <p14:tracePt t="85702" x="1881188" y="4624388"/>
          <p14:tracePt t="85710" x="1912938" y="4624388"/>
          <p14:tracePt t="85718" x="1952625" y="4624388"/>
          <p14:tracePt t="85726" x="1976438" y="4624388"/>
          <p14:tracePt t="85734" x="2008188" y="4624388"/>
          <p14:tracePt t="85743" x="2033588" y="4616450"/>
          <p14:tracePt t="85750" x="2065338" y="4616450"/>
          <p14:tracePt t="85758" x="2097088" y="4608513"/>
          <p14:tracePt t="85766" x="2128838" y="4608513"/>
          <p14:tracePt t="85774" x="2168525" y="4600575"/>
          <p14:tracePt t="85782" x="2200275" y="4600575"/>
          <p14:tracePt t="85790" x="2224088" y="4600575"/>
          <p14:tracePt t="85798" x="2247900" y="4600575"/>
          <p14:tracePt t="85806" x="2279650" y="4600575"/>
          <p14:tracePt t="85814" x="2303463" y="4600575"/>
          <p14:tracePt t="85822" x="2327275" y="4600575"/>
          <p14:tracePt t="85830" x="2351088" y="4600575"/>
          <p14:tracePt t="85838" x="2374900" y="4600575"/>
          <p14:tracePt t="85846" x="2392363" y="4600575"/>
          <p14:tracePt t="85854" x="2416175" y="4600575"/>
          <p14:tracePt t="85862" x="2432050" y="4600575"/>
          <p14:tracePt t="85870" x="2463800" y="4600575"/>
          <p14:tracePt t="85878" x="2487613" y="4600575"/>
          <p14:tracePt t="85886" x="2511425" y="4600575"/>
          <p14:tracePt t="85894" x="2535238" y="4600575"/>
          <p14:tracePt t="85902" x="2551113" y="4600575"/>
          <p14:tracePt t="85910" x="2574925" y="4608513"/>
          <p14:tracePt t="85918" x="2590800" y="4608513"/>
          <p14:tracePt t="85926" x="2614613" y="4616450"/>
          <p14:tracePt t="85934" x="2638425" y="4616450"/>
          <p14:tracePt t="85942" x="2662238" y="4616450"/>
          <p14:tracePt t="85951" x="2686050" y="4616450"/>
          <p14:tracePt t="85958" x="2733675" y="4616450"/>
          <p14:tracePt t="85966" x="2759075" y="4616450"/>
          <p14:tracePt t="85974" x="2790825" y="4616450"/>
          <p14:tracePt t="85982" x="2822575" y="4616450"/>
          <p14:tracePt t="85990" x="2854325" y="4616450"/>
          <p14:tracePt t="85998" x="2886075" y="4616450"/>
          <p14:tracePt t="86006" x="2917825" y="4616450"/>
          <p14:tracePt t="86014" x="2957513" y="4616450"/>
          <p14:tracePt t="86022" x="2997200" y="4616450"/>
          <p14:tracePt t="86030" x="3036888" y="4616450"/>
          <p14:tracePt t="86038" x="3068638" y="4616450"/>
          <p14:tracePt t="86046" x="3100388" y="4616450"/>
          <p14:tracePt t="86054" x="3149600" y="4608513"/>
          <p14:tracePt t="86062" x="3173413" y="4608513"/>
          <p14:tracePt t="86070" x="3205163" y="4608513"/>
          <p14:tracePt t="86078" x="3236913" y="4608513"/>
          <p14:tracePt t="86086" x="3260725" y="4600575"/>
          <p14:tracePt t="86094" x="3284538" y="4600575"/>
          <p14:tracePt t="86102" x="3308350" y="4600575"/>
          <p14:tracePt t="86110" x="3324225" y="4592638"/>
          <p14:tracePt t="86118" x="3348038" y="4592638"/>
          <p14:tracePt t="86126" x="3371850" y="4592638"/>
          <p14:tracePt t="86134" x="3387725" y="4592638"/>
          <p14:tracePt t="86142" x="3395663" y="4592638"/>
          <p14:tracePt t="86150" x="3403600" y="4592638"/>
          <p14:tracePt t="86158" x="3419475" y="4592638"/>
          <p14:tracePt t="86166" x="3427413" y="4592638"/>
          <p14:tracePt t="86174" x="3435350" y="4592638"/>
          <p14:tracePt t="86182" x="3443288" y="4592638"/>
          <p14:tracePt t="86190" x="3451225" y="4592638"/>
          <p14:tracePt t="86206" x="3459163" y="4592638"/>
          <p14:tracePt t="86214" x="3467100" y="4592638"/>
          <p14:tracePt t="86222" x="3476625" y="4592638"/>
          <p14:tracePt t="86238" x="3492500" y="4592638"/>
          <p14:tracePt t="86254" x="3500438" y="4592638"/>
          <p14:tracePt t="86262" x="3516313" y="4592638"/>
          <p14:tracePt t="86270" x="3532188" y="4592638"/>
          <p14:tracePt t="86278" x="3548063" y="4592638"/>
          <p14:tracePt t="86286" x="3563938" y="4592638"/>
          <p14:tracePt t="86294" x="3571875" y="4592638"/>
          <p14:tracePt t="86302" x="3595688" y="4592638"/>
          <p14:tracePt t="86310" x="3611563" y="4592638"/>
          <p14:tracePt t="86318" x="3627438" y="4592638"/>
          <p14:tracePt t="86326" x="3643313" y="4592638"/>
          <p14:tracePt t="86334" x="3659188" y="4592638"/>
          <p14:tracePt t="86342" x="3675063" y="4592638"/>
          <p14:tracePt t="86351" x="3690938" y="4592638"/>
          <p14:tracePt t="86358" x="3706813" y="4592638"/>
          <p14:tracePt t="86367" x="3722688" y="4592638"/>
          <p14:tracePt t="86374" x="3730625" y="4592638"/>
          <p14:tracePt t="86382" x="3738563" y="4592638"/>
          <p14:tracePt t="86390" x="3754438" y="4592638"/>
          <p14:tracePt t="86398" x="3770313" y="4592638"/>
          <p14:tracePt t="86406" x="3778250" y="4592638"/>
          <p14:tracePt t="86414" x="3786188" y="4592638"/>
          <p14:tracePt t="86422" x="3802063" y="4592638"/>
          <p14:tracePt t="86430" x="3817938" y="4592638"/>
          <p14:tracePt t="86438" x="3825875" y="4592638"/>
          <p14:tracePt t="86446" x="3833813" y="4592638"/>
          <p14:tracePt t="86454" x="3851275" y="4592638"/>
          <p14:tracePt t="86462" x="3867150" y="4592638"/>
          <p14:tracePt t="86470" x="3875088" y="4592638"/>
          <p14:tracePt t="86478" x="3883025" y="4592638"/>
          <p14:tracePt t="86486" x="3890963" y="4592638"/>
          <p14:tracePt t="86502" x="3898900" y="4592638"/>
          <p14:tracePt t="86598" x="3906838" y="4592638"/>
          <p14:tracePt t="86614" x="3914775" y="4592638"/>
          <p14:tracePt t="86630" x="3922713" y="4592638"/>
          <p14:tracePt t="86646" x="3930650" y="4592638"/>
          <p14:tracePt t="86654" x="3938588" y="4592638"/>
          <p14:tracePt t="86662" x="3946525" y="4592638"/>
          <p14:tracePt t="86670" x="3962400" y="4592638"/>
          <p14:tracePt t="86678" x="3970338" y="4592638"/>
          <p14:tracePt t="86686" x="3978275" y="4592638"/>
          <p14:tracePt t="86694" x="3994150" y="4584700"/>
          <p14:tracePt t="86702" x="4010025" y="4584700"/>
          <p14:tracePt t="86710" x="4017963" y="4584700"/>
          <p14:tracePt t="86718" x="4033838" y="4584700"/>
          <p14:tracePt t="86726" x="4057650" y="4584700"/>
          <p14:tracePt t="86734" x="4073525" y="4584700"/>
          <p14:tracePt t="86742" x="4097338" y="4584700"/>
          <p14:tracePt t="86750" x="4121150" y="4584700"/>
          <p14:tracePt t="86758" x="4160838" y="4584700"/>
          <p14:tracePt t="86767" x="4192588" y="4584700"/>
          <p14:tracePt t="86774" x="4233863" y="4584700"/>
          <p14:tracePt t="86782" x="4273550" y="4584700"/>
          <p14:tracePt t="86790" x="4305300" y="4584700"/>
          <p14:tracePt t="86798" x="4337050" y="4584700"/>
          <p14:tracePt t="86806" x="4376738" y="4584700"/>
          <p14:tracePt t="86814" x="4408488" y="4584700"/>
          <p14:tracePt t="86822" x="4424363" y="4584700"/>
          <p14:tracePt t="86830" x="4448175" y="4592638"/>
          <p14:tracePt t="86838" x="4464050" y="4592638"/>
          <p14:tracePt t="86846" x="4479925" y="4592638"/>
          <p14:tracePt t="86854" x="4487863" y="4592638"/>
          <p14:tracePt t="86862" x="4503738" y="4592638"/>
          <p14:tracePt t="86870" x="4511675" y="4592638"/>
          <p14:tracePt t="86878" x="4519613" y="4592638"/>
          <p14:tracePt t="86919" x="4527550" y="4592638"/>
          <p14:tracePt t="86974" x="4535488" y="4592638"/>
          <p14:tracePt t="86982" x="4543425" y="4600575"/>
          <p14:tracePt t="86990" x="4551363" y="4600575"/>
          <p14:tracePt t="86998" x="4559300" y="4600575"/>
          <p14:tracePt t="87006" x="4567238" y="4608513"/>
          <p14:tracePt t="87014" x="4584700" y="4616450"/>
          <p14:tracePt t="87023" x="4600575" y="4624388"/>
          <p14:tracePt t="87030" x="4616450" y="4624388"/>
          <p14:tracePt t="87038" x="4640263" y="4624388"/>
          <p14:tracePt t="87046" x="4656138" y="4624388"/>
          <p14:tracePt t="87054" x="4672013" y="4624388"/>
          <p14:tracePt t="87068" x="4687888" y="4633913"/>
          <p14:tracePt t="87070" x="4703763" y="4633913"/>
          <p14:tracePt t="87078" x="4711700" y="4633913"/>
          <p14:tracePt t="87086" x="4719638" y="4633913"/>
          <p14:tracePt t="87094" x="4735513" y="4633913"/>
          <p14:tracePt t="87110" x="4743450" y="4633913"/>
          <p14:tracePt t="87118" x="4751388" y="4633913"/>
          <p14:tracePt t="87143" x="4759325" y="4633913"/>
          <p14:tracePt t="87199" x="4767263" y="4624388"/>
          <p14:tracePt t="87222" x="4775200" y="4624388"/>
          <p14:tracePt t="87246" x="4791075" y="4624388"/>
          <p14:tracePt t="87262" x="4799013" y="4624388"/>
          <p14:tracePt t="87270" x="4814888" y="4624388"/>
          <p14:tracePt t="87286" x="4830763" y="4624388"/>
          <p14:tracePt t="87294" x="4846638" y="4624388"/>
          <p14:tracePt t="87302" x="4854575" y="4624388"/>
          <p14:tracePt t="87310" x="4862513" y="4633913"/>
          <p14:tracePt t="87318" x="4870450" y="4633913"/>
          <p14:tracePt t="87374" x="4878388" y="4633913"/>
          <p14:tracePt t="87390" x="4886325" y="4641850"/>
          <p14:tracePt t="87406" x="4894263" y="4649788"/>
          <p14:tracePt t="87414" x="4894263" y="4657725"/>
          <p14:tracePt t="87422" x="4902200" y="4657725"/>
          <p14:tracePt t="87430" x="4910138" y="4657725"/>
          <p14:tracePt t="87438" x="4918075" y="4665663"/>
          <p14:tracePt t="87446" x="4933950" y="4673600"/>
          <p14:tracePt t="87454" x="4943475" y="4673600"/>
          <p14:tracePt t="87462" x="4951413" y="4673600"/>
          <p14:tracePt t="87470" x="4959350" y="4673600"/>
          <p14:tracePt t="87478" x="4967288" y="4681538"/>
          <p14:tracePt t="87494" x="4975225" y="4681538"/>
          <p14:tracePt t="87510" x="4983163" y="4681538"/>
          <p14:tracePt t="87526" x="4983163" y="4673600"/>
          <p14:tracePt t="87542" x="4991100" y="4665663"/>
          <p14:tracePt t="87550" x="4999038" y="4657725"/>
          <p14:tracePt t="87567" x="5006975" y="4649788"/>
          <p14:tracePt t="87694" x="5014913" y="4649788"/>
          <p14:tracePt t="87711" x="5022850" y="4649788"/>
          <p14:tracePt t="87718" x="5030788" y="4649788"/>
          <p14:tracePt t="87726" x="5030788" y="4657725"/>
          <p14:tracePt t="87734" x="5030788" y="4665663"/>
          <p14:tracePt t="87742" x="5038725" y="4665663"/>
          <p14:tracePt t="87758" x="5046663" y="4673600"/>
          <p14:tracePt t="87783" x="5054600" y="4673600"/>
          <p14:tracePt t="87798" x="5062538" y="4673600"/>
          <p14:tracePt t="87830" x="5070475" y="4673600"/>
          <p14:tracePt t="87846" x="5078413" y="4673600"/>
          <p14:tracePt t="87870" x="5094288" y="4673600"/>
          <p14:tracePt t="87886" x="5102225" y="4673600"/>
          <p14:tracePt t="87894" x="5102225" y="4665663"/>
          <p14:tracePt t="87902" x="5110163" y="4665663"/>
          <p14:tracePt t="87926" x="5110163" y="4657725"/>
          <p14:tracePt t="87934" x="5118100" y="4657725"/>
          <p14:tracePt t="87942" x="5126038" y="4657725"/>
          <p14:tracePt t="88014" x="5133975" y="4657725"/>
          <p14:tracePt t="88022" x="5141913" y="4657725"/>
          <p14:tracePt t="88030" x="5149850" y="4657725"/>
          <p14:tracePt t="88038" x="5157788" y="4657725"/>
          <p14:tracePt t="88054" x="5173663" y="4657725"/>
          <p14:tracePt t="88062" x="5189538" y="4657725"/>
          <p14:tracePt t="88078" x="5197475" y="4657725"/>
          <p14:tracePt t="88086" x="5213350" y="4657725"/>
          <p14:tracePt t="88094" x="5221288" y="4657725"/>
          <p14:tracePt t="88102" x="5229225" y="4657725"/>
          <p14:tracePt t="88110" x="5237163" y="4657725"/>
          <p14:tracePt t="88118" x="5245100" y="4657725"/>
          <p14:tracePt t="88134" x="5253038" y="4657725"/>
          <p14:tracePt t="88518" x="5253038" y="4649788"/>
          <p14:tracePt t="88526" x="5253038" y="4633913"/>
          <p14:tracePt t="88550" x="5260975" y="4624388"/>
          <p14:tracePt t="88558" x="5260975" y="4616450"/>
          <p14:tracePt t="88574" x="5260975" y="4608513"/>
          <p14:tracePt t="88926" x="5268913" y="4608513"/>
          <p14:tracePt t="88934" x="5276850" y="4608513"/>
          <p14:tracePt t="88958" x="5284788" y="4608513"/>
          <p14:tracePt t="89142" x="5276850" y="4600575"/>
          <p14:tracePt t="89158" x="5268913" y="4600575"/>
          <p14:tracePt t="125775" x="5245100" y="4584700"/>
          <p14:tracePt t="125781" x="5221288" y="4576763"/>
          <p14:tracePt t="125790" x="5197475" y="4568825"/>
          <p14:tracePt t="125798" x="5181600" y="4560888"/>
          <p14:tracePt t="125806" x="5165725" y="4560888"/>
          <p14:tracePt t="125814" x="5149850" y="4552950"/>
          <p14:tracePt t="125830" x="5141913" y="4552950"/>
          <p14:tracePt t="125894" x="5126038" y="4552950"/>
          <p14:tracePt t="125902" x="5078413" y="4560888"/>
          <p14:tracePt t="125910" x="5038725" y="4584700"/>
          <p14:tracePt t="125918" x="4975225" y="4624388"/>
          <p14:tracePt t="125926" x="4910138" y="4657725"/>
          <p14:tracePt t="125934" x="4846638" y="4697413"/>
          <p14:tracePt t="125942" x="4767263" y="4752975"/>
          <p14:tracePt t="125949" x="4679950" y="4792663"/>
          <p14:tracePt t="125957" x="4600575" y="4848225"/>
          <p14:tracePt t="125966" x="4511675" y="4895850"/>
          <p14:tracePt t="125973" x="4424363" y="4943475"/>
          <p14:tracePt t="125981" x="4337050" y="4992688"/>
          <p14:tracePt t="125990" x="4241800" y="5032375"/>
          <p14:tracePt t="125998" x="4121150" y="5080000"/>
          <p14:tracePt t="126006" x="4025900" y="5127625"/>
          <p14:tracePt t="126014" x="3914775" y="5167313"/>
          <p14:tracePt t="126022" x="3802063" y="5199063"/>
          <p14:tracePt t="126030" x="3706813" y="5246688"/>
          <p14:tracePt t="126038" x="3619500" y="5278438"/>
          <p14:tracePt t="126046" x="3508375" y="5319713"/>
          <p14:tracePt t="126054" x="3419475" y="5343525"/>
          <p14:tracePt t="126062" x="3324225" y="5375275"/>
          <p14:tracePt t="126070" x="3236913" y="5391150"/>
          <p14:tracePt t="126078" x="3149600" y="5407025"/>
          <p14:tracePt t="126087" x="3060700" y="5422900"/>
          <p14:tracePt t="126094" x="2989263" y="5430838"/>
          <p14:tracePt t="126102" x="2925763" y="5438775"/>
          <p14:tracePt t="126110" x="2846388" y="5438775"/>
          <p14:tracePt t="126118" x="2774950" y="5438775"/>
          <p14:tracePt t="126126" x="2717800" y="5430838"/>
          <p14:tracePt t="126134" x="2662238" y="5422900"/>
          <p14:tracePt t="126142" x="2630488" y="5407025"/>
          <p14:tracePt t="126150" x="2582863" y="5399088"/>
          <p14:tracePt t="126158" x="2543175" y="5383213"/>
          <p14:tracePt t="126166" x="2495550" y="5367338"/>
          <p14:tracePt t="126174" x="2463800" y="5351463"/>
          <p14:tracePt t="126182" x="2432050" y="5327650"/>
          <p14:tracePt t="126190" x="2416175" y="5327650"/>
          <p14:tracePt t="126199" x="2392363" y="5310188"/>
          <p14:tracePt t="126206" x="2384425" y="5302250"/>
          <p14:tracePt t="126214" x="2366963" y="5302250"/>
          <p14:tracePt t="126222" x="2351088" y="5294313"/>
          <p14:tracePt t="126230" x="2343150" y="5286375"/>
          <p14:tracePt t="126238" x="2327275" y="5286375"/>
          <p14:tracePt t="126246" x="2319338" y="5286375"/>
          <p14:tracePt t="126254" x="2319338" y="5278438"/>
          <p14:tracePt t="126262" x="2303463" y="5278438"/>
          <p14:tracePt t="126286" x="2303463" y="5270500"/>
          <p14:tracePt t="126478" x="2311400" y="5262563"/>
          <p14:tracePt t="126494" x="2319338" y="5262563"/>
          <p14:tracePt t="126502" x="2327275" y="5246688"/>
          <p14:tracePt t="126510" x="2335213" y="5246688"/>
          <p14:tracePt t="126526" x="2343150" y="5246688"/>
          <p14:tracePt t="126534" x="2359025" y="5238750"/>
          <p14:tracePt t="126542" x="2366963" y="5230813"/>
          <p14:tracePt t="126550" x="2374900" y="5230813"/>
          <p14:tracePt t="126558" x="2392363" y="5230813"/>
          <p14:tracePt t="126566" x="2408238" y="5230813"/>
          <p14:tracePt t="126574" x="2408238" y="5222875"/>
          <p14:tracePt t="126582" x="2424113" y="5222875"/>
          <p14:tracePt t="126590" x="2432050" y="5222875"/>
          <p14:tracePt t="126598" x="2447925" y="5222875"/>
          <p14:tracePt t="126606" x="2455863" y="5222875"/>
          <p14:tracePt t="126614" x="2471738" y="5222875"/>
          <p14:tracePt t="126622" x="2487613" y="5222875"/>
          <p14:tracePt t="126630" x="2495550" y="5222875"/>
          <p14:tracePt t="126638" x="2511425" y="5222875"/>
          <p14:tracePt t="126646" x="2519363" y="5222875"/>
          <p14:tracePt t="126654" x="2535238" y="5222875"/>
          <p14:tracePt t="126662" x="2551113" y="5222875"/>
          <p14:tracePt t="126670" x="2566988" y="5222875"/>
          <p14:tracePt t="126678" x="2574925" y="5222875"/>
          <p14:tracePt t="126686" x="2590800" y="5222875"/>
          <p14:tracePt t="126694" x="2606675" y="5222875"/>
          <p14:tracePt t="126702" x="2614613" y="5222875"/>
          <p14:tracePt t="126710" x="2630488" y="5222875"/>
          <p14:tracePt t="126718" x="2638425" y="5222875"/>
          <p14:tracePt t="126726" x="2654300" y="5222875"/>
          <p14:tracePt t="126734" x="2678113" y="5222875"/>
          <p14:tracePt t="126742" x="2693988" y="5222875"/>
          <p14:tracePt t="126750" x="2709863" y="5222875"/>
          <p14:tracePt t="126758" x="2733675" y="5222875"/>
          <p14:tracePt t="126766" x="2751138" y="5222875"/>
          <p14:tracePt t="126774" x="2759075" y="5222875"/>
          <p14:tracePt t="126782" x="2774950" y="5222875"/>
          <p14:tracePt t="126790" x="2790825" y="5222875"/>
          <p14:tracePt t="126798" x="2806700" y="5222875"/>
          <p14:tracePt t="126806" x="2822575" y="5222875"/>
          <p14:tracePt t="126814" x="2830513" y="5222875"/>
          <p14:tracePt t="126822" x="2854325" y="5222875"/>
          <p14:tracePt t="126830" x="2862263" y="5222875"/>
          <p14:tracePt t="126837" x="2870200" y="5222875"/>
          <p14:tracePt t="126846" x="2878138" y="5222875"/>
          <p14:tracePt t="126854" x="2886075" y="5222875"/>
          <p14:tracePt t="126870" x="2894013" y="5222875"/>
          <p14:tracePt t="126934" x="2901950" y="5222875"/>
          <p14:tracePt t="126990" x="2909888" y="5222875"/>
          <p14:tracePt t="127006" x="2917825" y="5222875"/>
          <p14:tracePt t="127014" x="2925763" y="5222875"/>
          <p14:tracePt t="127030" x="2933700" y="5222875"/>
          <p14:tracePt t="127038" x="2941638" y="5222875"/>
          <p14:tracePt t="127046" x="2949575" y="5222875"/>
          <p14:tracePt t="127062" x="2957513" y="5222875"/>
          <p14:tracePt t="127078" x="2965450" y="5222875"/>
          <p14:tracePt t="127086" x="2973388" y="5222875"/>
          <p14:tracePt t="127094" x="2981325" y="5222875"/>
          <p14:tracePt t="127102" x="2989263" y="5222875"/>
          <p14:tracePt t="127118" x="3005138" y="5222875"/>
          <p14:tracePt t="127134" x="3013075" y="5222875"/>
          <p14:tracePt t="127142" x="3021013" y="5222875"/>
          <p14:tracePt t="127158" x="3036888" y="5222875"/>
          <p14:tracePt t="127174" x="3044825" y="5222875"/>
          <p14:tracePt t="127182" x="3060700" y="5222875"/>
          <p14:tracePt t="127198" x="3068638" y="5222875"/>
          <p14:tracePt t="127206" x="3076575" y="5230813"/>
          <p14:tracePt t="127215" x="3092450" y="5238750"/>
          <p14:tracePt t="127222" x="3109913" y="5238750"/>
          <p14:tracePt t="127238" x="3117850" y="5238750"/>
          <p14:tracePt t="127246" x="3133725" y="5238750"/>
          <p14:tracePt t="127254" x="3141663" y="5246688"/>
          <p14:tracePt t="127262" x="3149600" y="5246688"/>
          <p14:tracePt t="127270" x="3165475" y="5254625"/>
          <p14:tracePt t="127278" x="3173413" y="5254625"/>
          <p14:tracePt t="127286" x="3181350" y="5254625"/>
          <p14:tracePt t="127294" x="3189288" y="5262563"/>
          <p14:tracePt t="127302" x="3197225" y="5270500"/>
          <p14:tracePt t="127310" x="3213100" y="5270500"/>
          <p14:tracePt t="127318" x="3221038" y="5270500"/>
          <p14:tracePt t="127326" x="3228975" y="5270500"/>
          <p14:tracePt t="127334" x="3236913" y="5278438"/>
          <p14:tracePt t="127342" x="3244850" y="5278438"/>
          <p14:tracePt t="127350" x="3252788" y="5278438"/>
          <p14:tracePt t="127358" x="3260725" y="5278438"/>
          <p14:tracePt t="127366" x="3268663" y="5278438"/>
          <p14:tracePt t="127374" x="3276600" y="5278438"/>
          <p14:tracePt t="127382" x="3292475" y="5278438"/>
          <p14:tracePt t="127390" x="3300413" y="5278438"/>
          <p14:tracePt t="127399" x="3308350" y="5286375"/>
          <p14:tracePt t="127406" x="3324225" y="5286375"/>
          <p14:tracePt t="127422" x="3332163" y="5286375"/>
          <p14:tracePt t="127430" x="3340100" y="5286375"/>
          <p14:tracePt t="127438" x="3348038" y="5286375"/>
          <p14:tracePt t="127446" x="3355975" y="5286375"/>
          <p14:tracePt t="127454" x="3363913" y="5286375"/>
          <p14:tracePt t="127462" x="3371850" y="5286375"/>
          <p14:tracePt t="127470" x="3379788" y="5286375"/>
          <p14:tracePt t="127486" x="3387725" y="5286375"/>
          <p14:tracePt t="127494" x="3395663" y="5286375"/>
          <p14:tracePt t="127502" x="3403600" y="5286375"/>
          <p14:tracePt t="127510" x="3411538" y="5286375"/>
          <p14:tracePt t="127518" x="3419475" y="5286375"/>
          <p14:tracePt t="127534" x="3427413" y="5286375"/>
          <p14:tracePt t="127542" x="3443288" y="5286375"/>
          <p14:tracePt t="127550" x="3451225" y="5286375"/>
          <p14:tracePt t="127558" x="3459163" y="5294313"/>
          <p14:tracePt t="127566" x="3476625" y="5294313"/>
          <p14:tracePt t="127574" x="3492500" y="5294313"/>
          <p14:tracePt t="127582" x="3508375" y="5302250"/>
          <p14:tracePt t="127590" x="3524250" y="5302250"/>
          <p14:tracePt t="127598" x="3540125" y="5302250"/>
          <p14:tracePt t="127606" x="3556000" y="5302250"/>
          <p14:tracePt t="127614" x="3571875" y="5302250"/>
          <p14:tracePt t="127622" x="3595688" y="5302250"/>
          <p14:tracePt t="127630" x="3611563" y="5310188"/>
          <p14:tracePt t="127638" x="3619500" y="5310188"/>
          <p14:tracePt t="127646" x="3635375" y="5310188"/>
          <p14:tracePt t="127654" x="3651250" y="5319713"/>
          <p14:tracePt t="127662" x="3675063" y="5319713"/>
          <p14:tracePt t="127670" x="3698875" y="5319713"/>
          <p14:tracePt t="127678" x="3714750" y="5319713"/>
          <p14:tracePt t="127686" x="3738563" y="5319713"/>
          <p14:tracePt t="127694" x="3754438" y="5319713"/>
          <p14:tracePt t="127702" x="3778250" y="5319713"/>
          <p14:tracePt t="127710" x="3802063" y="5319713"/>
          <p14:tracePt t="127717" x="3817938" y="5319713"/>
          <p14:tracePt t="127726" x="3833813" y="5319713"/>
          <p14:tracePt t="127734" x="3859213" y="5319713"/>
          <p14:tracePt t="127742" x="3883025" y="5319713"/>
          <p14:tracePt t="127750" x="3898900" y="5319713"/>
          <p14:tracePt t="127758" x="3922713" y="5319713"/>
          <p14:tracePt t="127766" x="3938588" y="5319713"/>
          <p14:tracePt t="127774" x="3954463" y="5319713"/>
          <p14:tracePt t="127782" x="3978275" y="5319713"/>
          <p14:tracePt t="127790" x="3994150" y="5319713"/>
          <p14:tracePt t="127798" x="4002088" y="5319713"/>
          <p14:tracePt t="127806" x="4010025" y="5319713"/>
          <p14:tracePt t="127814" x="4017963" y="5319713"/>
          <p14:tracePt t="127830" x="4033838" y="5319713"/>
          <p14:tracePt t="127854" x="4041775" y="5319713"/>
          <p14:tracePt t="127878" x="4049713" y="5319713"/>
          <p14:tracePt t="127910" x="4057650" y="5319713"/>
          <p14:tracePt t="127926" x="4065588" y="5319713"/>
          <p14:tracePt t="127942" x="4073525" y="5319713"/>
          <p14:tracePt t="127950" x="4081463" y="5319713"/>
          <p14:tracePt t="127966" x="4089400" y="5319713"/>
          <p14:tracePt t="127974" x="4097338" y="5319713"/>
          <p14:tracePt t="127982" x="4105275" y="5319713"/>
          <p14:tracePt t="127990" x="4113213" y="5319713"/>
          <p14:tracePt t="127999" x="4121150" y="5319713"/>
          <p14:tracePt t="128006" x="4137025" y="5319713"/>
          <p14:tracePt t="128022" x="4144963" y="5319713"/>
          <p14:tracePt t="128030" x="4160838" y="5319713"/>
          <p14:tracePt t="128038" x="4168775" y="5319713"/>
          <p14:tracePt t="128046" x="4176713" y="5319713"/>
          <p14:tracePt t="128054" x="4192588" y="5319713"/>
          <p14:tracePt t="128062" x="4200525" y="5319713"/>
          <p14:tracePt t="128070" x="4210050" y="5319713"/>
          <p14:tracePt t="128078" x="4217988" y="5310188"/>
          <p14:tracePt t="128086" x="4225925" y="5310188"/>
          <p14:tracePt t="128102" x="4241800" y="5310188"/>
          <p14:tracePt t="128118" x="4249738" y="5310188"/>
          <p14:tracePt t="128126" x="4249738" y="5302250"/>
          <p14:tracePt t="128230" x="4257675" y="5302250"/>
          <p14:tracePt t="128262" x="4265613" y="5302250"/>
          <p14:tracePt t="128270" x="4273550" y="5302250"/>
          <p14:tracePt t="128294" x="4281488" y="5302250"/>
          <p14:tracePt t="128326" x="4289425" y="5302250"/>
          <p14:tracePt t="128518" x="4297363" y="5302250"/>
          <p14:tracePt t="128527" x="4313238" y="5302250"/>
          <p14:tracePt t="128534" x="4329113" y="5302250"/>
          <p14:tracePt t="128542" x="4352925" y="5302250"/>
          <p14:tracePt t="128550" x="4384675" y="5302250"/>
          <p14:tracePt t="128558" x="4424363" y="5302250"/>
          <p14:tracePt t="128566" x="4464050" y="5302250"/>
          <p14:tracePt t="128574" x="4511675" y="5302250"/>
          <p14:tracePt t="128581" x="4567238" y="5302250"/>
          <p14:tracePt t="128590" x="4624388" y="5302250"/>
          <p14:tracePt t="128598" x="4679950" y="5302250"/>
          <p14:tracePt t="128606" x="4727575" y="5302250"/>
          <p14:tracePt t="128614" x="4791075" y="5302250"/>
          <p14:tracePt t="128622" x="4846638" y="5310188"/>
          <p14:tracePt t="128630" x="4894263" y="5310188"/>
          <p14:tracePt t="128638" x="4933950" y="5310188"/>
          <p14:tracePt t="128646" x="4967288" y="5310188"/>
          <p14:tracePt t="128654" x="4991100" y="5310188"/>
          <p14:tracePt t="128662" x="5030788" y="5310188"/>
          <p14:tracePt t="128670" x="5054600" y="5310188"/>
          <p14:tracePt t="128678" x="5078413" y="5310188"/>
          <p14:tracePt t="128686" x="5102225" y="5310188"/>
          <p14:tracePt t="128694" x="5118100" y="5310188"/>
          <p14:tracePt t="128702" x="5141913" y="5310188"/>
          <p14:tracePt t="128710" x="5149850" y="5310188"/>
          <p14:tracePt t="128718" x="5157788" y="5310188"/>
          <p14:tracePt t="128734" x="5165725" y="5310188"/>
          <p14:tracePt t="128806" x="5173663" y="5310188"/>
          <p14:tracePt t="128822" x="5181600" y="5310188"/>
          <p14:tracePt t="128830" x="5189538" y="5310188"/>
          <p14:tracePt t="128838" x="5197475" y="5310188"/>
          <p14:tracePt t="128846" x="5205413" y="5310188"/>
          <p14:tracePt t="128854" x="5213350" y="5310188"/>
          <p14:tracePt t="128862" x="5229225" y="5310188"/>
          <p14:tracePt t="128870" x="5245100" y="5310188"/>
          <p14:tracePt t="128882" x="5260975" y="5310188"/>
          <p14:tracePt t="128885" x="5284788" y="5310188"/>
          <p14:tracePt t="128894" x="5300663" y="5310188"/>
          <p14:tracePt t="128902" x="5318125" y="5310188"/>
          <p14:tracePt t="128910" x="5341938" y="5310188"/>
          <p14:tracePt t="128918" x="5365750" y="5310188"/>
          <p14:tracePt t="128926" x="5381625" y="5310188"/>
          <p14:tracePt t="128934" x="5405438" y="5310188"/>
          <p14:tracePt t="128942" x="5429250" y="5310188"/>
          <p14:tracePt t="128950" x="5445125" y="5302250"/>
          <p14:tracePt t="128958" x="5468938" y="5302250"/>
          <p14:tracePt t="128965" x="5484813" y="5302250"/>
          <p14:tracePt t="128974" x="5500688" y="5302250"/>
          <p14:tracePt t="128982" x="5508625" y="5294313"/>
          <p14:tracePt t="128990" x="5524500" y="5286375"/>
          <p14:tracePt t="128998" x="5532438" y="5286375"/>
          <p14:tracePt t="129006" x="5540375" y="5270500"/>
          <p14:tracePt t="129014" x="5556250" y="5270500"/>
          <p14:tracePt t="129030" x="5564188" y="5262563"/>
          <p14:tracePt t="129118" x="5572125" y="5262563"/>
          <p14:tracePt t="129134" x="5588000" y="5262563"/>
          <p14:tracePt t="129142" x="5595938" y="5262563"/>
          <p14:tracePt t="129149" x="5603875" y="5262563"/>
          <p14:tracePt t="129158" x="5619750" y="5262563"/>
          <p14:tracePt t="129166" x="5635625" y="5270500"/>
          <p14:tracePt t="129174" x="5651500" y="5270500"/>
          <p14:tracePt t="129182" x="5659438" y="5270500"/>
          <p14:tracePt t="129190" x="5676900" y="5270500"/>
          <p14:tracePt t="129199" x="5700713" y="5270500"/>
          <p14:tracePt t="129206" x="5708650" y="5270500"/>
          <p14:tracePt t="129214" x="5724525" y="5270500"/>
          <p14:tracePt t="129222" x="5732463" y="5270500"/>
          <p14:tracePt t="129229" x="5740400" y="5270500"/>
          <p14:tracePt t="129238" x="5748338" y="5270500"/>
          <p14:tracePt t="129246" x="5756275" y="5262563"/>
          <p14:tracePt t="129254" x="5780088" y="5262563"/>
          <p14:tracePt t="129262" x="5788025" y="5254625"/>
          <p14:tracePt t="129270" x="5795963" y="5246688"/>
          <p14:tracePt t="129278" x="5811838" y="5238750"/>
          <p14:tracePt t="129286" x="5819775" y="5230813"/>
          <p14:tracePt t="129294" x="5835650" y="5222875"/>
          <p14:tracePt t="129302" x="5843588" y="5214938"/>
          <p14:tracePt t="129310" x="5851525" y="5214938"/>
          <p14:tracePt t="129318" x="5851525" y="5207000"/>
          <p14:tracePt t="129326" x="5859463" y="5199063"/>
          <p14:tracePt t="129334" x="5867400" y="5199063"/>
          <p14:tracePt t="129350" x="5875338" y="5199063"/>
          <p14:tracePt t="129382" x="5875338" y="5191125"/>
          <p14:tracePt t="129414" x="5883275" y="5191125"/>
          <p14:tracePt t="132078" x="5883275" y="5183188"/>
          <p14:tracePt t="132086" x="5851525" y="5119688"/>
          <p14:tracePt t="132093" x="5819775" y="5048250"/>
          <p14:tracePt t="132102" x="5772150" y="4967288"/>
          <p14:tracePt t="132110" x="5716588" y="4887913"/>
          <p14:tracePt t="132118" x="5659438" y="4800600"/>
          <p14:tracePt t="132126" x="5588000" y="4697413"/>
          <p14:tracePt t="132134" x="5500688" y="4545013"/>
          <p14:tracePt t="132141" x="5413375" y="4410075"/>
          <p14:tracePt t="132149" x="5318125" y="4265613"/>
          <p14:tracePt t="132158" x="5213350" y="4106863"/>
          <p14:tracePt t="132166" x="5118100" y="3963988"/>
          <p14:tracePt t="132174" x="5030788" y="3827463"/>
          <p14:tracePt t="132182" x="4951413" y="3716338"/>
          <p14:tracePt t="132189" x="4862513" y="3587750"/>
          <p14:tracePt t="132198" x="4799013" y="3476625"/>
          <p14:tracePt t="132206" x="4711700" y="3349625"/>
          <p14:tracePt t="132214" x="4640263" y="3236913"/>
          <p14:tracePt t="132222" x="4567238" y="3149600"/>
          <p14:tracePt t="132230" x="4487863" y="3054350"/>
          <p14:tracePt t="132238" x="4440238" y="2974975"/>
          <p14:tracePt t="132246" x="4360863" y="2878138"/>
          <p14:tracePt t="132254" x="4305300" y="2814638"/>
          <p14:tracePt t="132262" x="4257675" y="2719388"/>
          <p14:tracePt t="132270" x="4192588" y="2640013"/>
          <p14:tracePt t="132278" x="4137025" y="2592388"/>
          <p14:tracePt t="132286" x="4097338" y="2535238"/>
          <p14:tracePt t="132294" x="4065588" y="2495550"/>
          <p14:tracePt t="132302" x="4041775" y="2463800"/>
          <p14:tracePt t="132310" x="4025900" y="2439988"/>
          <p14:tracePt t="132318" x="4010025" y="2424113"/>
          <p14:tracePt t="132326" x="4002088" y="2400300"/>
          <p14:tracePt t="132334" x="3986213" y="2384425"/>
          <p14:tracePt t="132342" x="3978275" y="2360613"/>
          <p14:tracePt t="132350" x="3962400" y="2344738"/>
          <p14:tracePt t="132357" x="3954463" y="2328863"/>
          <p14:tracePt t="132366" x="3946525" y="2320925"/>
          <p14:tracePt t="132374" x="3938588" y="2312988"/>
          <p14:tracePt t="132382" x="3938588" y="2297113"/>
          <p14:tracePt t="132390" x="3922713" y="2281238"/>
          <p14:tracePt t="132398" x="3914775" y="2273300"/>
          <p14:tracePt t="132406" x="3898900" y="2257425"/>
          <p14:tracePt t="132414" x="3890963" y="2241550"/>
          <p14:tracePt t="132422" x="3867150" y="2224088"/>
          <p14:tracePt t="132430" x="3851275" y="2216150"/>
          <p14:tracePt t="132438" x="3833813" y="2192338"/>
          <p14:tracePt t="132446" x="3817938" y="2176463"/>
          <p14:tracePt t="132454" x="3794125" y="2160588"/>
          <p14:tracePt t="132462" x="3770313" y="2136775"/>
          <p14:tracePt t="132470" x="3738563" y="2112963"/>
          <p14:tracePt t="132478" x="3706813" y="2089150"/>
          <p14:tracePt t="132486" x="3667125" y="2049463"/>
          <p14:tracePt t="132494" x="3627438" y="2025650"/>
          <p14:tracePt t="132502" x="3587750" y="1993900"/>
          <p14:tracePt t="132510" x="3548063" y="1962150"/>
          <p14:tracePt t="132518" x="3524250" y="1946275"/>
          <p14:tracePt t="132526" x="3484563" y="1914525"/>
          <p14:tracePt t="132534" x="3435350" y="1881188"/>
          <p14:tracePt t="132542" x="3395663" y="1857375"/>
          <p14:tracePt t="132549" x="3371850" y="1841500"/>
          <p14:tracePt t="132557" x="3332163" y="1817688"/>
          <p14:tracePt t="132566" x="3292475" y="1785938"/>
          <p14:tracePt t="132574" x="3260725" y="1762125"/>
          <p14:tracePt t="132582" x="3221038" y="1738313"/>
          <p14:tracePt t="132590" x="3173413" y="1714500"/>
          <p14:tracePt t="132598" x="3157538" y="1698625"/>
          <p14:tracePt t="132606" x="3117850" y="1682750"/>
          <p14:tracePt t="132614" x="3092450" y="1674813"/>
          <p14:tracePt t="132622" x="3068638" y="1658938"/>
          <p14:tracePt t="132630" x="3052763" y="1651000"/>
          <p14:tracePt t="132638" x="3028950" y="1643063"/>
          <p14:tracePt t="132645" x="3021013" y="1635125"/>
          <p14:tracePt t="132654" x="3013075" y="1635125"/>
          <p14:tracePt t="132719" x="3005138" y="1635125"/>
          <p14:tracePt t="132726" x="3005138" y="1627188"/>
          <p14:tracePt t="132734" x="2989263" y="1627188"/>
          <p14:tracePt t="132742" x="2973388" y="1627188"/>
          <p14:tracePt t="132750" x="2949575" y="1619250"/>
          <p14:tracePt t="132758" x="2925763" y="1611313"/>
          <p14:tracePt t="132765" x="2901950" y="1603375"/>
          <p14:tracePt t="132774" x="2886075" y="1595438"/>
          <p14:tracePt t="132782" x="2862263" y="1587500"/>
          <p14:tracePt t="132790" x="2838450" y="1579563"/>
          <p14:tracePt t="132798" x="2814638" y="1579563"/>
          <p14:tracePt t="132806" x="2782888" y="1571625"/>
          <p14:tracePt t="132814" x="2759075" y="1571625"/>
          <p14:tracePt t="132822" x="2733675" y="1563688"/>
          <p14:tracePt t="132830" x="2701925" y="1563688"/>
          <p14:tracePt t="132838" x="2670175" y="1563688"/>
          <p14:tracePt t="132846" x="2630488" y="1563688"/>
          <p14:tracePt t="132854" x="2598738" y="1563688"/>
          <p14:tracePt t="132862" x="2551113" y="1563688"/>
          <p14:tracePt t="132870" x="2511425" y="1563688"/>
          <p14:tracePt t="132878" x="2463800" y="1579563"/>
          <p14:tracePt t="132886" x="2408238" y="1595438"/>
          <p14:tracePt t="132894" x="2374900" y="1611313"/>
          <p14:tracePt t="132902" x="2319338" y="1619250"/>
          <p14:tracePt t="132910" x="2287588" y="1635125"/>
          <p14:tracePt t="132918" x="2247900" y="1651000"/>
          <p14:tracePt t="132926" x="2216150" y="1658938"/>
          <p14:tracePt t="132934" x="2184400" y="1674813"/>
          <p14:tracePt t="132942" x="2160588" y="1674813"/>
          <p14:tracePt t="132950" x="2128838" y="1682750"/>
          <p14:tracePt t="132958" x="2112963" y="1682750"/>
          <p14:tracePt t="132965" x="2097088" y="1682750"/>
          <p14:tracePt t="132974" x="2081213" y="1682750"/>
          <p14:tracePt t="132982" x="2065338" y="1682750"/>
          <p14:tracePt t="132990" x="2057400" y="1682750"/>
          <p14:tracePt t="132998" x="2049463" y="1682750"/>
          <p14:tracePt t="133015" x="2041525" y="1682750"/>
          <p14:tracePt t="133022" x="2033588" y="1682750"/>
          <p14:tracePt t="133054" x="2025650" y="1682750"/>
          <p14:tracePt t="133070" x="2017713" y="1682750"/>
          <p14:tracePt t="133086" x="2000250" y="1682750"/>
          <p14:tracePt t="133094" x="1992313" y="1682750"/>
          <p14:tracePt t="133102" x="1984375" y="1682750"/>
          <p14:tracePt t="133110" x="1968500" y="1674813"/>
          <p14:tracePt t="133118" x="1960563" y="1674813"/>
          <p14:tracePt t="133126" x="1952625" y="1674813"/>
          <p14:tracePt t="133134" x="1936750" y="1666875"/>
          <p14:tracePt t="133150" x="1920875" y="1658938"/>
          <p14:tracePt t="133158" x="1912938" y="1651000"/>
          <p14:tracePt t="133166" x="1881188" y="1651000"/>
          <p14:tracePt t="133174" x="1873250" y="1643063"/>
          <p14:tracePt t="133182" x="1849438" y="1635125"/>
          <p14:tracePt t="133190" x="1825625" y="1627188"/>
          <p14:tracePt t="133198" x="1801813" y="1627188"/>
          <p14:tracePt t="133206" x="1785938" y="1627188"/>
          <p14:tracePt t="133214" x="1770063" y="1627188"/>
          <p14:tracePt t="133222" x="1746250" y="1627188"/>
          <p14:tracePt t="133230" x="1722438" y="1627188"/>
          <p14:tracePt t="133238" x="1706563" y="1627188"/>
          <p14:tracePt t="133246" x="1682750" y="1627188"/>
          <p14:tracePt t="133254" x="1666875" y="1627188"/>
          <p14:tracePt t="133262" x="1651000" y="1627188"/>
          <p14:tracePt t="133270" x="1633538" y="1627188"/>
          <p14:tracePt t="133279" x="1625600" y="1627188"/>
          <p14:tracePt t="133286" x="1617663" y="1627188"/>
          <p14:tracePt t="133294" x="1609725" y="1627188"/>
          <p14:tracePt t="133886" x="1609725" y="1635125"/>
          <p14:tracePt t="133910" x="1609725" y="1643063"/>
          <p14:tracePt t="134174" x="1609725" y="1658938"/>
          <p14:tracePt t="134190" x="1609725" y="1666875"/>
          <p14:tracePt t="134198" x="1601788" y="1666875"/>
          <p14:tracePt t="134206" x="1601788" y="1674813"/>
          <p14:tracePt t="135062" x="1601788" y="1682750"/>
          <p14:tracePt t="135078" x="1601788" y="1690688"/>
          <p14:tracePt t="135086" x="1609725" y="1690688"/>
          <p14:tracePt t="135094" x="1609725" y="1698625"/>
          <p14:tracePt t="135102" x="1617663" y="1698625"/>
          <p14:tracePt t="135118" x="1617663" y="1706563"/>
          <p14:tracePt t="135126" x="1625600" y="1706563"/>
          <p14:tracePt t="135182" x="1633538" y="1706563"/>
          <p14:tracePt t="135206" x="1651000" y="1714500"/>
          <p14:tracePt t="135214" x="1651000" y="1722438"/>
          <p14:tracePt t="135222" x="1666875" y="1722438"/>
          <p14:tracePt t="135230" x="1682750" y="1738313"/>
          <p14:tracePt t="135238" x="1706563" y="1746250"/>
          <p14:tracePt t="135246" x="1730375" y="1778000"/>
          <p14:tracePt t="135254" x="1762125" y="1825625"/>
          <p14:tracePt t="135262" x="1817688" y="1873250"/>
          <p14:tracePt t="135270" x="1865313" y="1938338"/>
          <p14:tracePt t="135278" x="1912938" y="2009775"/>
          <p14:tracePt t="135286" x="1968500" y="2089150"/>
          <p14:tracePt t="135294" x="2033588" y="2184400"/>
          <p14:tracePt t="135302" x="2120900" y="2289175"/>
          <p14:tracePt t="135310" x="2192338" y="2400300"/>
          <p14:tracePt t="135318" x="2295525" y="2535238"/>
          <p14:tracePt t="135326" x="2366963" y="2663825"/>
          <p14:tracePt t="135334" x="2479675" y="2798763"/>
          <p14:tracePt t="135342" x="2566988" y="2909888"/>
          <p14:tracePt t="135350" x="2646363" y="3022600"/>
          <p14:tracePt t="135358" x="2759075" y="3157538"/>
          <p14:tracePt t="135366" x="2854325" y="3278188"/>
          <p14:tracePt t="135374" x="2941638" y="3373438"/>
          <p14:tracePt t="135382" x="3021013" y="3452813"/>
          <p14:tracePt t="135390" x="3117850" y="3540125"/>
          <p14:tracePt t="135398" x="3197225" y="3613150"/>
          <p14:tracePt t="135406" x="3292475" y="3684588"/>
          <p14:tracePt t="135414" x="3395663" y="3756025"/>
          <p14:tracePt t="135422" x="3476625" y="3803650"/>
          <p14:tracePt t="135430" x="3556000" y="3859213"/>
          <p14:tracePt t="135438" x="3635375" y="3914775"/>
          <p14:tracePt t="135446" x="3706813" y="3963988"/>
          <p14:tracePt t="135454" x="3762375" y="3995738"/>
          <p14:tracePt t="135462" x="3810000" y="4035425"/>
          <p14:tracePt t="135470" x="3851275" y="4059238"/>
          <p14:tracePt t="135478" x="3875088" y="4090988"/>
          <p14:tracePt t="135486" x="3898900" y="4106863"/>
          <p14:tracePt t="135494" x="3914775" y="4138613"/>
          <p14:tracePt t="135502" x="3922713" y="4154488"/>
          <p14:tracePt t="135510" x="3930650" y="4170363"/>
          <p14:tracePt t="135518" x="3938588" y="4186238"/>
          <p14:tracePt t="135526" x="3938588" y="4202113"/>
          <p14:tracePt t="135533" x="3938588" y="4225925"/>
          <p14:tracePt t="135542" x="3938588" y="4249738"/>
          <p14:tracePt t="135550" x="3946525" y="4273550"/>
          <p14:tracePt t="135558" x="3946525" y="4291013"/>
          <p14:tracePt t="135566" x="3954463" y="4306888"/>
          <p14:tracePt t="135574" x="3954463" y="4330700"/>
          <p14:tracePt t="135582" x="3954463" y="4346575"/>
          <p14:tracePt t="135590" x="3962400" y="4370388"/>
          <p14:tracePt t="135598" x="3962400" y="4394200"/>
          <p14:tracePt t="135606" x="3962400" y="4410075"/>
          <p14:tracePt t="135614" x="3970338" y="4433888"/>
          <p14:tracePt t="135622" x="3970338" y="4449763"/>
          <p14:tracePt t="135630" x="3978275" y="4473575"/>
          <p14:tracePt t="135638" x="3978275" y="4481513"/>
          <p14:tracePt t="135646" x="3978275" y="4497388"/>
          <p14:tracePt t="135654" x="3978275" y="4521200"/>
          <p14:tracePt t="135662" x="3978275" y="4537075"/>
          <p14:tracePt t="135670" x="3978275" y="4552950"/>
          <p14:tracePt t="135678" x="3986213" y="4560888"/>
          <p14:tracePt t="135686" x="3986213" y="4576763"/>
          <p14:tracePt t="135694" x="3994150" y="4600575"/>
          <p14:tracePt t="135702" x="3994150" y="4616450"/>
          <p14:tracePt t="135710" x="4002088" y="4641850"/>
          <p14:tracePt t="135717" x="4002088" y="4673600"/>
          <p14:tracePt t="135726" x="4002088" y="4697413"/>
          <p14:tracePt t="135734" x="4010025" y="4713288"/>
          <p14:tracePt t="135742" x="4010025" y="4737100"/>
          <p14:tracePt t="135750" x="4010025" y="4752975"/>
          <p14:tracePt t="135758" x="4017963" y="4776788"/>
          <p14:tracePt t="135766" x="4017963" y="4800600"/>
          <p14:tracePt t="135774" x="4017963" y="4824413"/>
          <p14:tracePt t="135782" x="4017963" y="4848225"/>
          <p14:tracePt t="135790" x="4017963" y="4872038"/>
          <p14:tracePt t="135798" x="4025900" y="4895850"/>
          <p14:tracePt t="135806" x="4025900" y="4919663"/>
          <p14:tracePt t="135814" x="4025900" y="4935538"/>
          <p14:tracePt t="135822" x="4033838" y="4976813"/>
          <p14:tracePt t="135830" x="4041775" y="5000625"/>
          <p14:tracePt t="135838" x="4049713" y="5024438"/>
          <p14:tracePt t="135846" x="4049713" y="5040313"/>
          <p14:tracePt t="135854" x="4049713" y="5048250"/>
          <p14:tracePt t="135862" x="4057650" y="5064125"/>
          <p14:tracePt t="135870" x="4065588" y="5080000"/>
          <p14:tracePt t="135886" x="4065588" y="5087938"/>
          <p14:tracePt t="136030" x="4065588" y="5095875"/>
          <p14:tracePt t="136038" x="4073525" y="5103813"/>
          <p14:tracePt t="136046" x="4081463" y="5119688"/>
          <p14:tracePt t="136065" x="4081463" y="5127625"/>
          <p14:tracePt t="136070" x="4089400" y="5143500"/>
          <p14:tracePt t="136078" x="4097338" y="5151438"/>
          <p14:tracePt t="136094" x="4097338" y="5159375"/>
          <p14:tracePt t="136294" x="4097338" y="5167313"/>
          <p14:tracePt t="136342" x="4097338" y="5175250"/>
          <p14:tracePt t="136367" x="4089400" y="5175250"/>
          <p14:tracePt t="137006" x="4081463" y="5175250"/>
          <p14:tracePt t="137014" x="4073525" y="5167313"/>
          <p14:tracePt t="137022" x="4057650" y="5159375"/>
          <p14:tracePt t="137030" x="4033838" y="5151438"/>
          <p14:tracePt t="137038" x="4010025" y="5143500"/>
          <p14:tracePt t="137046" x="3986213" y="5135563"/>
          <p14:tracePt t="137054" x="3978275" y="5135563"/>
          <p14:tracePt t="137062" x="3970338" y="5135563"/>
          <p14:tracePt t="137070" x="3962400" y="5135563"/>
          <p14:tracePt t="137118" x="3954463" y="5135563"/>
          <p14:tracePt t="137126" x="3946525" y="5143500"/>
          <p14:tracePt t="137142" x="3930650" y="5151438"/>
          <p14:tracePt t="137149" x="3930650" y="5159375"/>
          <p14:tracePt t="137158" x="3922713" y="5159375"/>
          <p14:tracePt t="137165" x="3914775" y="5167313"/>
          <p14:tracePt t="137174" x="3906838" y="5167313"/>
          <p14:tracePt t="137182" x="3890963" y="5183188"/>
          <p14:tracePt t="137190" x="3883025" y="5191125"/>
          <p14:tracePt t="137198" x="3867150" y="5207000"/>
          <p14:tracePt t="137206" x="3843338" y="5214938"/>
          <p14:tracePt t="137214" x="3817938" y="5238750"/>
          <p14:tracePt t="137222" x="3778250" y="5262563"/>
          <p14:tracePt t="137230" x="3738563" y="5286375"/>
          <p14:tracePt t="137238" x="3675063" y="5310188"/>
          <p14:tracePt t="137246" x="3619500" y="5327650"/>
          <p14:tracePt t="137254" x="3556000" y="5359400"/>
          <p14:tracePt t="137262" x="3484563" y="5391150"/>
          <p14:tracePt t="137270" x="3419475" y="5414963"/>
          <p14:tracePt t="137278" x="3355975" y="5438775"/>
          <p14:tracePt t="137286" x="3284538" y="5470525"/>
          <p14:tracePt t="137294" x="3228975" y="5486400"/>
          <p14:tracePt t="137302" x="3173413" y="5510213"/>
          <p14:tracePt t="137310" x="3125788" y="5534025"/>
          <p14:tracePt t="137317" x="3076575" y="5549900"/>
          <p14:tracePt t="137325" x="3028950" y="5565775"/>
          <p14:tracePt t="137334" x="2989263" y="5589588"/>
          <p14:tracePt t="137341" x="2925763" y="5629275"/>
          <p14:tracePt t="137350" x="2870200" y="5653088"/>
          <p14:tracePt t="137357" x="2814638" y="5678488"/>
          <p14:tracePt t="137366" x="2751138" y="5694363"/>
          <p14:tracePt t="137374" x="2670175" y="5718175"/>
          <p14:tracePt t="137382" x="2590800" y="5741988"/>
          <p14:tracePt t="137390" x="2519363" y="5757863"/>
          <p14:tracePt t="137398" x="2463800" y="5765800"/>
          <p14:tracePt t="137405" x="2384425" y="5789613"/>
          <p14:tracePt t="137414" x="2311400" y="5805488"/>
          <p14:tracePt t="137422" x="2232025" y="5821363"/>
          <p14:tracePt t="137430" x="2168525" y="5829300"/>
          <p14:tracePt t="137438" x="2105025" y="5837238"/>
          <p14:tracePt t="137445" x="2041525" y="5853113"/>
          <p14:tracePt t="137454" x="1968500" y="5861050"/>
          <p14:tracePt t="137462" x="1905000" y="5876925"/>
          <p14:tracePt t="137470" x="1849438" y="5884863"/>
          <p14:tracePt t="137477" x="1785938" y="5900738"/>
          <p14:tracePt t="137486" x="1730375" y="5908675"/>
          <p14:tracePt t="137493" x="1666875" y="5908675"/>
          <p14:tracePt t="137502" x="1609725" y="5916613"/>
          <p14:tracePt t="137510" x="1546225" y="5916613"/>
          <p14:tracePt t="137517" x="1490663" y="5924550"/>
          <p14:tracePt t="137526" x="1443038" y="5924550"/>
          <p14:tracePt t="137534" x="1379538" y="5924550"/>
          <p14:tracePt t="137542" x="1323975" y="5924550"/>
          <p14:tracePt t="137549" x="1266825" y="5924550"/>
          <p14:tracePt t="137558" x="1211263" y="5924550"/>
          <p14:tracePt t="137565" x="1171575" y="5924550"/>
          <p14:tracePt t="137573" x="1123950" y="5916613"/>
          <p14:tracePt t="137581" x="1084263" y="5908675"/>
          <p14:tracePt t="137589" x="1052513" y="5900738"/>
          <p14:tracePt t="137598" x="1020763" y="5892800"/>
          <p14:tracePt t="137606" x="989013" y="5892800"/>
          <p14:tracePt t="137614" x="973138" y="5892800"/>
          <p14:tracePt t="137621" x="949325" y="5892800"/>
          <p14:tracePt t="137630" x="925513" y="5884863"/>
          <p14:tracePt t="137638" x="908050" y="5884863"/>
          <p14:tracePt t="137645" x="892175" y="5884863"/>
          <p14:tracePt t="137654" x="884238" y="5876925"/>
          <p14:tracePt t="137661" x="876300" y="5876925"/>
          <p14:tracePt t="137669" x="868363" y="5876925"/>
          <p14:tracePt t="137718" x="868363" y="5868988"/>
          <p14:tracePt t="137766" x="868363" y="5861050"/>
          <p14:tracePt t="137774" x="868363" y="5853113"/>
          <p14:tracePt t="137789" x="852488" y="5853113"/>
          <p14:tracePt t="137797" x="852488" y="5845175"/>
          <p14:tracePt t="137814" x="844550" y="5837238"/>
          <p14:tracePt t="137830" x="844550" y="5829300"/>
          <p14:tracePt t="137846" x="836613" y="5829300"/>
          <p14:tracePt t="138086" x="844550" y="5821363"/>
          <p14:tracePt t="138093" x="852488" y="5821363"/>
          <p14:tracePt t="138102" x="860425" y="5821363"/>
          <p14:tracePt t="138109" x="868363" y="5821363"/>
          <p14:tracePt t="138126" x="884238" y="5821363"/>
          <p14:tracePt t="138142" x="892175" y="5821363"/>
          <p14:tracePt t="138149" x="908050" y="5821363"/>
          <p14:tracePt t="138157" x="917575" y="5821363"/>
          <p14:tracePt t="138165" x="933450" y="5821363"/>
          <p14:tracePt t="138173" x="949325" y="5821363"/>
          <p14:tracePt t="138181" x="973138" y="5821363"/>
          <p14:tracePt t="138189" x="989013" y="5821363"/>
          <p14:tracePt t="138198" x="1012825" y="5821363"/>
          <p14:tracePt t="138205" x="1036638" y="5821363"/>
          <p14:tracePt t="138214" x="1060450" y="5821363"/>
          <p14:tracePt t="138222" x="1084263" y="5821363"/>
          <p14:tracePt t="138230" x="1108075" y="5829300"/>
          <p14:tracePt t="138238" x="1131888" y="5829300"/>
          <p14:tracePt t="138245" x="1155700" y="5829300"/>
          <p14:tracePt t="138253" x="1179513" y="5837238"/>
          <p14:tracePt t="138262" x="1203325" y="5837238"/>
          <p14:tracePt t="138270" x="1219200" y="5837238"/>
          <p14:tracePt t="138277" x="1243013" y="5837238"/>
          <p14:tracePt t="138285" x="1266825" y="5837238"/>
          <p14:tracePt t="138293" x="1284288" y="5845175"/>
          <p14:tracePt t="138301" x="1300163" y="5845175"/>
          <p14:tracePt t="138310" x="1323975" y="5845175"/>
          <p14:tracePt t="138318" x="1339850" y="5845175"/>
          <p14:tracePt t="138325" x="1355725" y="5845175"/>
          <p14:tracePt t="138333" x="1371600" y="5845175"/>
          <p14:tracePt t="138341" x="1395413" y="5845175"/>
          <p14:tracePt t="138350" x="1411288" y="5845175"/>
          <p14:tracePt t="138357" x="1435100" y="5845175"/>
          <p14:tracePt t="138365" x="1450975" y="5845175"/>
          <p14:tracePt t="138373" x="1466850" y="5845175"/>
          <p14:tracePt t="138382" x="1482725" y="5837238"/>
          <p14:tracePt t="138389" x="1506538" y="5829300"/>
          <p14:tracePt t="138398" x="1530350" y="5821363"/>
          <p14:tracePt t="138405" x="1546225" y="5821363"/>
          <p14:tracePt t="138413" x="1570038" y="5813425"/>
          <p14:tracePt t="138422" x="1585913" y="5805488"/>
          <p14:tracePt t="138429" x="1609725" y="5797550"/>
          <p14:tracePt t="138438" x="1625600" y="5789613"/>
          <p14:tracePt t="138445" x="1651000" y="5781675"/>
          <p14:tracePt t="138454" x="1666875" y="5765800"/>
          <p14:tracePt t="138461" x="1682750" y="5749925"/>
          <p14:tracePt t="138470" x="1698625" y="5741988"/>
          <p14:tracePt t="138477" x="1714500" y="5734050"/>
          <p14:tracePt t="138486" x="1730375" y="5718175"/>
          <p14:tracePt t="138493" x="1738313" y="5702300"/>
          <p14:tracePt t="138502" x="1746250" y="5694363"/>
          <p14:tracePt t="138510" x="1770063" y="5678488"/>
          <p14:tracePt t="138517" x="1785938" y="5670550"/>
          <p14:tracePt t="138525" x="1793875" y="5662613"/>
          <p14:tracePt t="138534" x="1809750" y="5645150"/>
          <p14:tracePt t="138549" x="1817688" y="5629275"/>
          <p14:tracePt t="138566" x="1817688" y="5621338"/>
          <p14:tracePt t="138573" x="1825625" y="5621338"/>
          <p14:tracePt t="138582" x="1825625" y="5605463"/>
          <p14:tracePt t="138598" x="1825625" y="5597525"/>
          <p14:tracePt t="138615" x="1825625" y="5589588"/>
          <p14:tracePt t="138638" x="1825625" y="5581650"/>
          <p14:tracePt t="138654" x="1825625" y="5573713"/>
          <p14:tracePt t="138686" x="1825625" y="5565775"/>
          <p14:tracePt t="138693" x="1817688" y="5565775"/>
          <p14:tracePt t="138702" x="1809750" y="5565775"/>
          <p14:tracePt t="138710" x="1801813" y="5549900"/>
          <p14:tracePt t="138718" x="1793875" y="5549900"/>
          <p14:tracePt t="138726" x="1785938" y="5541963"/>
          <p14:tracePt t="138734" x="1762125" y="5534025"/>
          <p14:tracePt t="138742" x="1738313" y="5526088"/>
          <p14:tracePt t="138749" x="1730375" y="5518150"/>
          <p14:tracePt t="138757" x="1714500" y="5510213"/>
          <p14:tracePt t="138766" x="1690688" y="5494338"/>
          <p14:tracePt t="138774" x="1666875" y="5486400"/>
          <p14:tracePt t="138782" x="1651000" y="5478463"/>
          <p14:tracePt t="138789" x="1625600" y="5470525"/>
          <p14:tracePt t="138797" x="1601788" y="5454650"/>
          <p14:tracePt t="138806" x="1562100" y="5454650"/>
          <p14:tracePt t="138814" x="1530350" y="5438775"/>
          <p14:tracePt t="138822" x="1498600" y="5430838"/>
          <p14:tracePt t="138830" x="1458913" y="5422900"/>
          <p14:tracePt t="138838" x="1427163" y="5407025"/>
          <p14:tracePt t="138845" x="1379538" y="5399088"/>
          <p14:tracePt t="138854" x="1331913" y="5383213"/>
          <p14:tracePt t="138861" x="1274763" y="5375275"/>
          <p14:tracePt t="138870" x="1235075" y="5367338"/>
          <p14:tracePt t="138877" x="1179513" y="5351463"/>
          <p14:tracePt t="138886" x="1131888" y="5343525"/>
          <p14:tracePt t="138893" x="1084263" y="5335588"/>
          <p14:tracePt t="138902" x="1052513" y="5327650"/>
          <p14:tracePt t="138909" x="1020763" y="5319713"/>
          <p14:tracePt t="138917" x="973138" y="5302250"/>
          <p14:tracePt t="138925" x="941388" y="5294313"/>
          <p14:tracePt t="138934" x="900113" y="5286375"/>
          <p14:tracePt t="138942" x="868363" y="5278438"/>
          <p14:tracePt t="138949" x="836613" y="5270500"/>
          <p14:tracePt t="138957" x="796925" y="5270500"/>
          <p14:tracePt t="138965" x="757238" y="5262563"/>
          <p14:tracePt t="138974" x="709613" y="5254625"/>
          <p14:tracePt t="138981" x="669925" y="5254625"/>
          <p14:tracePt t="138990" x="646113" y="5246688"/>
          <p14:tracePt t="138997" x="606425" y="5246688"/>
          <p14:tracePt t="139006" x="582613" y="5246688"/>
          <p14:tracePt t="139013" x="566738" y="5246688"/>
          <p14:tracePt t="139022" x="541338" y="5246688"/>
          <p14:tracePt t="139029" x="533400" y="5246688"/>
          <p14:tracePt t="139038" x="517525" y="5246688"/>
          <p14:tracePt t="139048" x="509588" y="5246688"/>
          <p14:tracePt t="139054" x="501650" y="5254625"/>
          <p14:tracePt t="139061" x="493713" y="5254625"/>
          <p14:tracePt t="139078" x="485775" y="5254625"/>
          <p14:tracePt t="139086" x="485775" y="5262563"/>
          <p14:tracePt t="139093" x="485775" y="5270500"/>
          <p14:tracePt t="139110" x="477838" y="5270500"/>
          <p14:tracePt t="139118" x="477838" y="5278438"/>
          <p14:tracePt t="139133" x="477838" y="5286375"/>
          <p14:tracePt t="139142" x="469900" y="5294313"/>
          <p14:tracePt t="139150" x="469900" y="5302250"/>
          <p14:tracePt t="139158" x="469900" y="5310188"/>
          <p14:tracePt t="139166" x="469900" y="5327650"/>
          <p14:tracePt t="139173" x="469900" y="5335588"/>
          <p14:tracePt t="139181" x="477838" y="5359400"/>
          <p14:tracePt t="139190" x="477838" y="5375275"/>
          <p14:tracePt t="139198" x="493713" y="5391150"/>
          <p14:tracePt t="139206" x="501650" y="5399088"/>
          <p14:tracePt t="139214" x="509588" y="5414963"/>
          <p14:tracePt t="139222" x="525463" y="5438775"/>
          <p14:tracePt t="139230" x="533400" y="5454650"/>
          <p14:tracePt t="139238" x="550863" y="5470525"/>
          <p14:tracePt t="139246" x="558800" y="5486400"/>
          <p14:tracePt t="139253" x="574675" y="5502275"/>
          <p14:tracePt t="139262" x="590550" y="5526088"/>
          <p14:tracePt t="139269" x="606425" y="5541963"/>
          <p14:tracePt t="139277" x="630238" y="5549900"/>
          <p14:tracePt t="139286" x="646113" y="5581650"/>
          <p14:tracePt t="139293" x="661988" y="5589588"/>
          <p14:tracePt t="139301" x="677863" y="5605463"/>
          <p14:tracePt t="139309" x="685800" y="5621338"/>
          <p14:tracePt t="139317" x="709613" y="5629275"/>
          <p14:tracePt t="139325" x="725488" y="5645150"/>
          <p14:tracePt t="139334" x="741363" y="5653088"/>
          <p14:tracePt t="139341" x="757238" y="5670550"/>
          <p14:tracePt t="139350" x="765175" y="5670550"/>
          <p14:tracePt t="139357" x="773113" y="5678488"/>
          <p14:tracePt t="139365" x="781050" y="5686425"/>
          <p14:tracePt t="139374" x="788988" y="5694363"/>
          <p14:tracePt t="139390" x="796925" y="5702300"/>
          <p14:tracePt t="139406" x="804863" y="5710238"/>
          <p14:tracePt t="139415" x="812800" y="5710238"/>
          <p14:tracePt t="139422" x="812800" y="5718175"/>
          <p14:tracePt t="139430" x="820738" y="5718175"/>
          <p14:tracePt t="139438" x="820738" y="5726113"/>
          <p14:tracePt t="139446" x="828675" y="5726113"/>
          <p14:tracePt t="139454" x="828675" y="5734050"/>
          <p14:tracePt t="139463" x="836613" y="5741988"/>
          <p14:tracePt t="139470" x="844550" y="5741988"/>
          <p14:tracePt t="139478" x="852488" y="5749925"/>
          <p14:tracePt t="139486" x="860425" y="5757863"/>
          <p14:tracePt t="139494" x="884238" y="5765800"/>
          <p14:tracePt t="139502" x="892175" y="5773738"/>
          <p14:tracePt t="139510" x="900113" y="5781675"/>
          <p14:tracePt t="139517" x="925513" y="5781675"/>
          <p14:tracePt t="139526" x="941388" y="5789613"/>
          <p14:tracePt t="139533" x="957263" y="5805488"/>
          <p14:tracePt t="139542" x="973138" y="5805488"/>
          <p14:tracePt t="139550" x="996950" y="5821363"/>
          <p14:tracePt t="139558" x="1028700" y="5837238"/>
          <p14:tracePt t="139565" x="1052513" y="5837238"/>
          <p14:tracePt t="139574" x="1076325" y="5845175"/>
          <p14:tracePt t="139582" x="1100138" y="5853113"/>
          <p14:tracePt t="139590" x="1123950" y="5861050"/>
          <p14:tracePt t="139598" x="1155700" y="5861050"/>
          <p14:tracePt t="139606" x="1171575" y="5861050"/>
          <p14:tracePt t="139615" x="1195388" y="5861050"/>
          <p14:tracePt t="139622" x="1219200" y="5868988"/>
          <p14:tracePt t="139630" x="1243013" y="5868988"/>
          <p14:tracePt t="139638" x="1266825" y="5868988"/>
          <p14:tracePt t="139646" x="1284288" y="5868988"/>
          <p14:tracePt t="139654" x="1300163" y="5868988"/>
          <p14:tracePt t="139662" x="1308100" y="5868988"/>
          <p14:tracePt t="139670" x="1316038" y="5868988"/>
          <p14:tracePt t="139686" x="1323975" y="5868988"/>
          <p14:tracePt t="139702" x="1331913" y="5868988"/>
          <p14:tracePt t="139782" x="1339850" y="5884863"/>
          <p14:tracePt t="139790" x="1339850" y="5892800"/>
          <p14:tracePt t="139797" x="1339850" y="5900738"/>
          <p14:tracePt t="139806" x="1355725" y="5908675"/>
          <p14:tracePt t="139815" x="1355725" y="5924550"/>
          <p14:tracePt t="139822" x="1363663" y="5932488"/>
          <p14:tracePt t="139830" x="1371600" y="5940425"/>
          <p14:tracePt t="139838" x="1387475" y="5948363"/>
          <p14:tracePt t="139845" x="1395413" y="5956300"/>
          <p14:tracePt t="139854" x="1403350" y="5964238"/>
          <p14:tracePt t="139862" x="1419225" y="5964238"/>
          <p14:tracePt t="139870" x="1435100" y="5972175"/>
          <p14:tracePt t="139878" x="1443038" y="5972175"/>
          <p14:tracePt t="139886" x="1458913" y="5980113"/>
          <p14:tracePt t="139894" x="1474788" y="5980113"/>
          <p14:tracePt t="139902" x="1490663" y="5980113"/>
          <p14:tracePt t="139918" x="1506538" y="5972175"/>
          <p14:tracePt t="139926" x="1514475" y="5964238"/>
          <p14:tracePt t="139933" x="1530350" y="5956300"/>
          <p14:tracePt t="139948" x="1530350" y="5948363"/>
          <p14:tracePt t="139950" x="1538288" y="5932488"/>
          <p14:tracePt t="139966" x="1546225" y="5916613"/>
          <p14:tracePt t="139990" x="1546225" y="5908675"/>
          <p14:tracePt t="140054" x="1546225" y="5924550"/>
          <p14:tracePt t="140070" x="1546225" y="5932488"/>
          <p14:tracePt t="140078" x="1546225" y="5956300"/>
          <p14:tracePt t="140086" x="1546225" y="5964238"/>
          <p14:tracePt t="140094" x="1546225" y="5972175"/>
          <p14:tracePt t="140102" x="1546225" y="5988050"/>
          <p14:tracePt t="140110" x="1546225" y="6005513"/>
          <p14:tracePt t="140118" x="1546225" y="6013450"/>
          <p14:tracePt t="140126" x="1546225" y="6021388"/>
          <p14:tracePt t="140134" x="1546225" y="6029325"/>
          <p14:tracePt t="140142" x="1546225" y="6037263"/>
          <p14:tracePt t="140149" x="1546225" y="6045200"/>
          <p14:tracePt t="140166" x="1546225" y="6053138"/>
          <p14:tracePt t="140246" x="1546225" y="6045200"/>
          <p14:tracePt t="140254" x="1546225" y="6037263"/>
          <p14:tracePt t="140278" x="1554163" y="6037263"/>
          <p14:tracePt t="140326" x="1554163" y="6029325"/>
          <p14:tracePt t="140478" x="1554163" y="6037263"/>
          <p14:tracePt t="140486" x="1562100" y="6037263"/>
          <p14:tracePt t="140510" x="1562100" y="6045200"/>
          <p14:tracePt t="141166" x="1570038" y="6045200"/>
          <p14:tracePt t="141222" x="1577975" y="6045200"/>
          <p14:tracePt t="141262" x="1585913" y="6045200"/>
          <p14:tracePt t="141358" x="1593850" y="6045200"/>
          <p14:tracePt t="141390" x="1601788" y="6045200"/>
          <p14:tracePt t="141414" x="1609725" y="6045200"/>
          <p14:tracePt t="141422" x="1617663" y="6045200"/>
          <p14:tracePt t="141534" x="1625600" y="6045200"/>
          <p14:tracePt t="141670" x="1633538" y="6045200"/>
          <p14:tracePt t="141678" x="1633538" y="6053138"/>
          <p14:tracePt t="141694" x="1641475" y="6053138"/>
          <p14:tracePt t="141701" x="1651000" y="6053138"/>
          <p14:tracePt t="141710" x="1651000" y="6061075"/>
          <p14:tracePt t="141726" x="1658938" y="6061075"/>
          <p14:tracePt t="141790" x="1666875" y="6061075"/>
          <p14:tracePt t="141830" x="1674813" y="6061075"/>
          <p14:tracePt t="141846" x="1682750" y="6061075"/>
          <p14:tracePt t="141926" x="1690688" y="6061075"/>
          <p14:tracePt t="141958" x="1698625" y="6069013"/>
          <p14:tracePt t="141974" x="1698625" y="6076950"/>
          <p14:tracePt t="141981" x="1706563" y="6076950"/>
          <p14:tracePt t="141997" x="1714500" y="6076950"/>
          <p14:tracePt t="142046" x="1722438" y="6076950"/>
          <p14:tracePt t="142222" x="1722438" y="6084888"/>
          <p14:tracePt t="142230" x="1730375" y="6084888"/>
          <p14:tracePt t="142237" x="1730375" y="6092825"/>
          <p14:tracePt t="142270" x="1738313" y="6092825"/>
          <p14:tracePt t="142519" x="1738313" y="6100763"/>
          <p14:tracePt t="143134" x="1746250" y="6100763"/>
          <p14:tracePt t="143150" x="1754188" y="6100763"/>
          <p14:tracePt t="143158" x="1762125" y="6108700"/>
          <p14:tracePt t="143174" x="1778000" y="6108700"/>
          <p14:tracePt t="143182" x="1793875" y="6108700"/>
          <p14:tracePt t="143190" x="1809750" y="6108700"/>
          <p14:tracePt t="143197" x="1825625" y="6108700"/>
          <p14:tracePt t="143206" x="1849438" y="6108700"/>
          <p14:tracePt t="143214" x="1865313" y="6108700"/>
          <p14:tracePt t="143222" x="1881188" y="6100763"/>
          <p14:tracePt t="143230" x="1912938" y="6092825"/>
          <p14:tracePt t="143238" x="1936750" y="6076950"/>
          <p14:tracePt t="143246" x="1952625" y="6061075"/>
          <p14:tracePt t="143254" x="1968500" y="6053138"/>
          <p14:tracePt t="143262" x="1984375" y="6037263"/>
          <p14:tracePt t="143270" x="2000250" y="6021388"/>
          <p14:tracePt t="143278" x="2008188" y="6013450"/>
          <p14:tracePt t="143286" x="2017713" y="5995988"/>
          <p14:tracePt t="143293" x="2025650" y="5988050"/>
          <p14:tracePt t="143302" x="2033588" y="5980113"/>
          <p14:tracePt t="143310" x="2033588" y="5972175"/>
          <p14:tracePt t="143317" x="2033588" y="5964238"/>
          <p14:tracePt t="143326" x="2041525" y="5948363"/>
          <p14:tracePt t="143342" x="2041525" y="5940425"/>
          <p14:tracePt t="143350" x="2049463" y="5940425"/>
          <p14:tracePt t="143358" x="2049463" y="5924550"/>
          <p14:tracePt t="143382" x="2057400" y="5916613"/>
          <p14:tracePt t="143398" x="2057400" y="5908675"/>
          <p14:tracePt t="143414" x="2065338" y="5900738"/>
          <p14:tracePt t="143422" x="2065338" y="5892800"/>
          <p14:tracePt t="143438" x="2081213" y="5884863"/>
          <p14:tracePt t="143454" x="2097088" y="5868988"/>
          <p14:tracePt t="143461" x="2105025" y="5868988"/>
          <p14:tracePt t="143470" x="2105025" y="5861050"/>
          <p14:tracePt t="143478" x="2120900" y="5853113"/>
          <p14:tracePt t="143494" x="2120900" y="5845175"/>
          <p14:tracePt t="143502" x="2128838" y="5845175"/>
          <p14:tracePt t="143550" x="2128838" y="5837238"/>
          <p14:tracePt t="143598" x="2136775" y="5837238"/>
          <p14:tracePt t="143622" x="2136775" y="5829300"/>
          <p14:tracePt t="143638" x="2144713" y="5829300"/>
          <p14:tracePt t="143646" x="2144713" y="5821363"/>
          <p14:tracePt t="143710" x="2152650" y="5821363"/>
          <p14:tracePt t="143718" x="2152650" y="5813425"/>
          <p14:tracePt t="143741" x="2160588" y="5813425"/>
          <p14:tracePt t="143758" x="2160588" y="5805488"/>
          <p14:tracePt t="143774" x="2168525" y="5805488"/>
          <p14:tracePt t="143782" x="2176463" y="5805488"/>
          <p14:tracePt t="143814" x="2184400" y="5805488"/>
          <p14:tracePt t="143822" x="2184400" y="5797550"/>
          <p14:tracePt t="143886" x="2192338" y="5797550"/>
          <p14:tracePt t="143958" x="2192338" y="5789613"/>
          <p14:tracePt t="143965" x="2200275" y="5789613"/>
          <p14:tracePt t="143981" x="2208213" y="5789613"/>
          <p14:tracePt t="144030" x="2216150" y="5789613"/>
          <p14:tracePt t="146142" x="2224088" y="5781675"/>
          <p14:tracePt t="146158" x="2232025" y="5781675"/>
          <p14:tracePt t="146166" x="2247900" y="5773738"/>
          <p14:tracePt t="146174" x="2247900" y="5765800"/>
          <p14:tracePt t="146181" x="2263775" y="5765800"/>
          <p14:tracePt t="146190" x="2279650" y="5757863"/>
          <p14:tracePt t="146198" x="2287588" y="5749925"/>
          <p14:tracePt t="146206" x="2295525" y="5749925"/>
          <p14:tracePt t="146214" x="2319338" y="5749925"/>
          <p14:tracePt t="146222" x="2327275" y="5749925"/>
          <p14:tracePt t="146230" x="2335213" y="5749925"/>
          <p14:tracePt t="146238" x="2343150" y="5749925"/>
          <p14:tracePt t="146253" x="2359025" y="5749925"/>
          <p14:tracePt t="146269" x="2366963" y="5749925"/>
          <p14:tracePt t="146301" x="2374900" y="5749925"/>
          <p14:tracePt t="146334" x="2384425" y="5749925"/>
          <p14:tracePt t="146342" x="2392363" y="5749925"/>
          <p14:tracePt t="146358" x="2400300" y="5749925"/>
          <p14:tracePt t="146373" x="2408238" y="5749925"/>
          <p14:tracePt t="146381" x="2424113" y="5749925"/>
          <p14:tracePt t="146389" x="2439988" y="5749925"/>
          <p14:tracePt t="146397" x="2447925" y="5749925"/>
          <p14:tracePt t="146406" x="2463800" y="5749925"/>
          <p14:tracePt t="146414" x="2487613" y="5749925"/>
          <p14:tracePt t="146421" x="2511425" y="5749925"/>
          <p14:tracePt t="146429" x="2535238" y="5757863"/>
          <p14:tracePt t="146438" x="2559050" y="5757863"/>
          <p14:tracePt t="146446" x="2582863" y="5765800"/>
          <p14:tracePt t="146453" x="2606675" y="5765800"/>
          <p14:tracePt t="146462" x="2630488" y="5773738"/>
          <p14:tracePt t="146469" x="2638425" y="5773738"/>
          <p14:tracePt t="146478" x="2654300" y="5773738"/>
          <p14:tracePt t="146485" x="2678113" y="5773738"/>
          <p14:tracePt t="146494" x="2693988" y="5781675"/>
          <p14:tracePt t="146502" x="2709863" y="5781675"/>
          <p14:tracePt t="146510" x="2725738" y="5781675"/>
          <p14:tracePt t="146526" x="2741613" y="5781675"/>
          <p14:tracePt t="146533" x="2751138" y="5789613"/>
          <p14:tracePt t="146542" x="2759075" y="5789613"/>
          <p14:tracePt t="146549" x="2767013" y="5789613"/>
          <p14:tracePt t="146558" x="2774950" y="5789613"/>
          <p14:tracePt t="146565" x="2782888" y="5789613"/>
          <p14:tracePt t="146573" x="2790825" y="5789613"/>
          <p14:tracePt t="146582" x="2798763" y="5789613"/>
          <p14:tracePt t="146590" x="2806700" y="5789613"/>
          <p14:tracePt t="146597" x="2822575" y="5789613"/>
          <p14:tracePt t="146605" x="2830513" y="5789613"/>
          <p14:tracePt t="146614" x="2838450" y="5789613"/>
          <p14:tracePt t="146622" x="2854325" y="5789613"/>
          <p14:tracePt t="146630" x="2862263" y="5789613"/>
          <p14:tracePt t="146646" x="2878138" y="5789613"/>
          <p14:tracePt t="146654" x="2886075" y="5797550"/>
          <p14:tracePt t="146662" x="2894013" y="5797550"/>
          <p14:tracePt t="146670" x="2909888" y="5797550"/>
          <p14:tracePt t="146677" x="2917825" y="5805488"/>
          <p14:tracePt t="146686" x="2933700" y="5805488"/>
          <p14:tracePt t="146694" x="2949575" y="5805488"/>
          <p14:tracePt t="146701" x="2965450" y="5805488"/>
          <p14:tracePt t="146709" x="2989263" y="5805488"/>
          <p14:tracePt t="146717" x="3013075" y="5813425"/>
          <p14:tracePt t="146725" x="3028950" y="5821363"/>
          <p14:tracePt t="146733" x="3052763" y="5829300"/>
          <p14:tracePt t="146741" x="3068638" y="5829300"/>
          <p14:tracePt t="146749" x="3092450" y="5829300"/>
          <p14:tracePt t="146757" x="3109913" y="5829300"/>
          <p14:tracePt t="146765" x="3133725" y="5829300"/>
          <p14:tracePt t="146773" x="3157538" y="5837238"/>
          <p14:tracePt t="146781" x="3181350" y="5837238"/>
          <p14:tracePt t="146789" x="3213100" y="5837238"/>
          <p14:tracePt t="146798" x="3236913" y="5845175"/>
          <p14:tracePt t="146805" x="3268663" y="5845175"/>
          <p14:tracePt t="146814" x="3308350" y="5853113"/>
          <p14:tracePt t="146822" x="3340100" y="5861050"/>
          <p14:tracePt t="146830" x="3387725" y="5861050"/>
          <p14:tracePt t="146837" x="3427413" y="5861050"/>
          <p14:tracePt t="146845" x="3467100" y="5861050"/>
          <p14:tracePt t="146854" x="3508375" y="5861050"/>
          <p14:tracePt t="146861" x="3548063" y="5868988"/>
          <p14:tracePt t="146870" x="3603625" y="5868988"/>
          <p14:tracePt t="146877" x="3643313" y="5868988"/>
          <p14:tracePt t="146897" x="3714750" y="5868988"/>
          <p14:tracePt t="146901" x="3746500" y="5868988"/>
          <p14:tracePt t="146909" x="3778250" y="5868988"/>
          <p14:tracePt t="146917" x="3802063" y="5868988"/>
          <p14:tracePt t="146925" x="3817938" y="5876925"/>
          <p14:tracePt t="146933" x="3833813" y="5876925"/>
          <p14:tracePt t="146941" x="3851275" y="5876925"/>
          <p14:tracePt t="146949" x="3867150" y="5876925"/>
          <p14:tracePt t="146958" x="3875088" y="5876925"/>
          <p14:tracePt t="146965" x="3883025" y="5876925"/>
          <p14:tracePt t="146997" x="3890963" y="5876925"/>
          <p14:tracePt t="147054" x="3898900" y="5876925"/>
          <p14:tracePt t="147069" x="3914775" y="5876925"/>
          <p14:tracePt t="147077" x="3922713" y="5876925"/>
          <p14:tracePt t="147094" x="3938588" y="5876925"/>
          <p14:tracePt t="147102" x="3962400" y="5876925"/>
          <p14:tracePt t="147109" x="3978275" y="5876925"/>
          <p14:tracePt t="147117" x="3994150" y="5876925"/>
          <p14:tracePt t="147125" x="4017963" y="5876925"/>
          <p14:tracePt t="147134" x="4033838" y="5876925"/>
          <p14:tracePt t="147142" x="4065588" y="5876925"/>
          <p14:tracePt t="147149" x="4081463" y="5876925"/>
          <p14:tracePt t="147157" x="4105275" y="5876925"/>
          <p14:tracePt t="147165" x="4137025" y="5876925"/>
          <p14:tracePt t="147173" x="4152900" y="5876925"/>
          <p14:tracePt t="147182" x="4176713" y="5876925"/>
          <p14:tracePt t="147190" x="4200525" y="5876925"/>
          <p14:tracePt t="147197" x="4225925" y="5876925"/>
          <p14:tracePt t="147205" x="4249738" y="5876925"/>
          <p14:tracePt t="147215" x="4265613" y="5876925"/>
          <p14:tracePt t="147221" x="4289425" y="5876925"/>
          <p14:tracePt t="147230" x="4305300" y="5876925"/>
          <p14:tracePt t="147237" x="4321175" y="5876925"/>
          <p14:tracePt t="147245" x="4329113" y="5876925"/>
          <p14:tracePt t="147254" x="4337050" y="5876925"/>
          <p14:tracePt t="147774" x="4344988" y="5876925"/>
          <p14:tracePt t="147790" x="4344988" y="5868988"/>
          <p14:tracePt t="147806" x="4352925" y="5861050"/>
          <p14:tracePt t="147838" x="4352925" y="5853113"/>
          <p14:tracePt t="147934" x="4360863" y="5853113"/>
          <p14:tracePt t="147949" x="4360863" y="5845175"/>
          <p14:tracePt t="147973" x="4360863" y="5837238"/>
          <p14:tracePt t="147990" x="4368800" y="5837238"/>
          <p14:tracePt t="147997" x="4376738" y="5837238"/>
          <p14:tracePt t="148005" x="4376738" y="5829300"/>
          <p14:tracePt t="148046" x="4384675" y="5829300"/>
          <p14:tracePt t="148142" x="4384675" y="5821363"/>
          <p14:tracePt t="149126" x="4384675" y="5813425"/>
          <p14:tracePt t="149142" x="4384675" y="5805488"/>
          <p14:tracePt t="201645" x="4376738" y="5789613"/>
          <p14:tracePt t="201653" x="4344988" y="5718175"/>
          <p14:tracePt t="201661" x="4273550" y="5565775"/>
          <p14:tracePt t="201669" x="4176713" y="5399088"/>
          <p14:tracePt t="201677" x="4081463" y="5246688"/>
          <p14:tracePt t="201685" x="3986213" y="5135563"/>
          <p14:tracePt t="201693" x="3930650" y="5072063"/>
          <p14:tracePt t="201701" x="3890963" y="5040313"/>
          <p14:tracePt t="201709" x="3890963" y="5032375"/>
          <p14:tracePt t="201717" x="3890963" y="5024438"/>
          <p14:tracePt t="201749" x="3898900" y="5024438"/>
          <p14:tracePt t="201757" x="3914775" y="5024438"/>
          <p14:tracePt t="201765" x="3938588" y="5048250"/>
          <p14:tracePt t="201773" x="3978275" y="5072063"/>
          <p14:tracePt t="201781" x="4017963" y="5103813"/>
          <p14:tracePt t="201789" x="4049713" y="5135563"/>
          <p14:tracePt t="201797" x="4081463" y="5159375"/>
          <p14:tracePt t="201805" x="4121150" y="5175250"/>
          <p14:tracePt t="201813" x="4144963" y="5199063"/>
          <p14:tracePt t="201821" x="4168775" y="5214938"/>
          <p14:tracePt t="201829" x="4192588" y="5222875"/>
          <p14:tracePt t="201837" x="4200525" y="5238750"/>
          <p14:tracePt t="201844" x="4210050" y="5238750"/>
          <p14:tracePt t="201853" x="4217988" y="5238750"/>
          <p14:tracePt t="201895" x="4217988" y="5246688"/>
          <p14:tracePt t="201989" x="4210050" y="5254625"/>
          <p14:tracePt t="201997" x="4192588" y="5262563"/>
          <p14:tracePt t="202005" x="4184650" y="5262563"/>
          <p14:tracePt t="202013" x="4168775" y="5278438"/>
          <p14:tracePt t="202021" x="4152900" y="5286375"/>
          <p14:tracePt t="202037" x="4144963" y="5294313"/>
          <p14:tracePt t="202045" x="4137025" y="5302250"/>
          <p14:tracePt t="202053" x="4129088" y="5310188"/>
          <p14:tracePt t="202061" x="4121150" y="5310188"/>
          <p14:tracePt t="202069" x="4113213" y="5327650"/>
          <p14:tracePt t="202077" x="4113213" y="5335588"/>
          <p14:tracePt t="202085" x="4097338" y="5351463"/>
          <p14:tracePt t="202093" x="4089400" y="5367338"/>
          <p14:tracePt t="202101" x="4081463" y="5383213"/>
          <p14:tracePt t="202109" x="4073525" y="5407025"/>
          <p14:tracePt t="202117" x="4065588" y="5422900"/>
          <p14:tracePt t="202125" x="4049713" y="5438775"/>
          <p14:tracePt t="202133" x="4049713" y="5462588"/>
          <p14:tracePt t="202141" x="4041775" y="5502275"/>
          <p14:tracePt t="202149" x="4033838" y="5526088"/>
          <p14:tracePt t="202157" x="4025900" y="5549900"/>
          <p14:tracePt t="202165" x="4017963" y="5565775"/>
          <p14:tracePt t="202173" x="4017963" y="5589588"/>
          <p14:tracePt t="202181" x="4010025" y="5605463"/>
          <p14:tracePt t="202189" x="4010025" y="5629275"/>
          <p14:tracePt t="202197" x="4002088" y="5637213"/>
          <p14:tracePt t="202205" x="4002088" y="5645150"/>
          <p14:tracePt t="202213" x="4002088" y="5653088"/>
          <p14:tracePt t="202229" x="3994150" y="5653088"/>
          <p14:tracePt t="202285" x="3986213" y="5653088"/>
          <p14:tracePt t="202293" x="3986213" y="5645150"/>
          <p14:tracePt t="202301" x="3986213" y="5637213"/>
          <p14:tracePt t="202309" x="3978275" y="5629275"/>
          <p14:tracePt t="202381" x="3970338" y="5629275"/>
          <p14:tracePt t="202389" x="3970338" y="5637213"/>
          <p14:tracePt t="202397" x="3970338" y="5645150"/>
          <p14:tracePt t="202405" x="3962400" y="5662613"/>
          <p14:tracePt t="202413" x="3962400" y="5678488"/>
          <p14:tracePt t="202421" x="3962400" y="5686425"/>
          <p14:tracePt t="202429" x="3962400" y="5694363"/>
          <p14:tracePt t="202437" x="3962400" y="5710238"/>
          <p14:tracePt t="202445" x="3954463" y="5726113"/>
          <p14:tracePt t="202453" x="3954463" y="5741988"/>
          <p14:tracePt t="202461" x="3946525" y="5749925"/>
          <p14:tracePt t="202469" x="3946525" y="5757863"/>
          <p14:tracePt t="202549" x="3946525" y="5741988"/>
          <p14:tracePt t="202557" x="3946525" y="5726113"/>
          <p14:tracePt t="202565" x="3946525" y="5718175"/>
          <p14:tracePt t="202573" x="3938588" y="5702300"/>
          <p14:tracePt t="202581" x="3938588" y="5686425"/>
          <p14:tracePt t="202589" x="3930650" y="5678488"/>
          <p14:tracePt t="202613" x="3930650" y="5670550"/>
          <p14:tracePt t="202661" x="3922713" y="5670550"/>
          <p14:tracePt t="202669" x="3922713" y="5678488"/>
          <p14:tracePt t="202677" x="3914775" y="5686425"/>
          <p14:tracePt t="202685" x="3914775" y="5694363"/>
          <p14:tracePt t="202693" x="3906838" y="5710238"/>
          <p14:tracePt t="202701" x="3898900" y="5726113"/>
          <p14:tracePt t="202709" x="3890963" y="5734050"/>
          <p14:tracePt t="202717" x="3883025" y="5749925"/>
          <p14:tracePt t="202725" x="3875088" y="5765800"/>
          <p14:tracePt t="202733" x="3867150" y="5773738"/>
          <p14:tracePt t="202741" x="3859213" y="5773738"/>
          <p14:tracePt t="202749" x="3859213" y="5781675"/>
          <p14:tracePt t="202757" x="3851275" y="5781675"/>
          <p14:tracePt t="202765" x="3851275" y="5789613"/>
          <p14:tracePt t="202853" x="3851275" y="5781675"/>
          <p14:tracePt t="202869" x="3843338" y="5781675"/>
          <p14:tracePt t="202877" x="3843338" y="5773738"/>
          <p14:tracePt t="202893" x="3843338" y="5765800"/>
          <p14:tracePt t="202973" x="3833813" y="5765800"/>
          <p14:tracePt t="202981" x="3833813" y="5773738"/>
          <p14:tracePt t="202989" x="3833813" y="5781675"/>
          <p14:tracePt t="202997" x="3825875" y="5781675"/>
          <p14:tracePt t="203005" x="3825875" y="5789613"/>
          <p14:tracePt t="203013" x="3817938" y="5797550"/>
          <p14:tracePt t="203021" x="3817938" y="5805488"/>
          <p14:tracePt t="203029" x="3810000" y="5805488"/>
          <p14:tracePt t="203044" x="3810000" y="5813425"/>
          <p14:tracePt t="203277" x="3802063" y="5821363"/>
          <p14:tracePt t="203285" x="3802063" y="5829300"/>
          <p14:tracePt t="203309" x="3802063" y="5837238"/>
          <p14:tracePt t="203317" x="3794125" y="5837238"/>
          <p14:tracePt t="203325" x="3794125" y="5845175"/>
          <p14:tracePt t="203685" x="3794125" y="5853113"/>
          <p14:tracePt t="203709" x="3786188" y="5853113"/>
          <p14:tracePt t="203733" x="3786188" y="5861050"/>
          <p14:tracePt t="203741" x="3778250" y="5861050"/>
          <p14:tracePt t="203749" x="3770313" y="5861050"/>
          <p14:tracePt t="203757" x="3762375" y="5861050"/>
          <p14:tracePt t="203765" x="3762375" y="5868988"/>
          <p14:tracePt t="203773" x="3754438" y="5868988"/>
          <p14:tracePt t="203789" x="3746500" y="5876925"/>
          <p14:tracePt t="203821" x="3738563" y="5876925"/>
          <p14:tracePt t="204902" x="3730625" y="5876925"/>
          <p14:tracePt t="204909" x="3722688" y="5876925"/>
          <p14:tracePt t="204917" x="3722688" y="5884863"/>
          <p14:tracePt t="204925" x="3714750" y="5892800"/>
          <p14:tracePt t="204933" x="3706813" y="5892800"/>
          <p14:tracePt t="204941" x="3706813" y="5900738"/>
          <p14:tracePt t="204949" x="3698875" y="5900738"/>
          <p14:tracePt t="204957" x="3683000" y="5900738"/>
          <p14:tracePt t="204965" x="3683000" y="5908675"/>
          <p14:tracePt t="204973" x="3675063" y="5916613"/>
          <p14:tracePt t="204981" x="3667125" y="5916613"/>
          <p14:tracePt t="205125" x="3659188" y="5916613"/>
          <p14:tracePt t="205165" x="3651250" y="5916613"/>
          <p14:tracePt t="206013" x="3635375" y="5916613"/>
          <p14:tracePt t="206045" x="3627438" y="5916613"/>
          <p14:tracePt t="206157" x="3627438" y="5900738"/>
          <p14:tracePt t="206165" x="3627438" y="5892800"/>
          <p14:tracePt t="206173" x="3627438" y="5884863"/>
          <p14:tracePt t="206181" x="3635375" y="5868988"/>
          <p14:tracePt t="206189" x="3643313" y="5861050"/>
          <p14:tracePt t="206197" x="3643313" y="5845175"/>
          <p14:tracePt t="206205" x="3651250" y="5821363"/>
          <p14:tracePt t="206213" x="3651250" y="5805488"/>
          <p14:tracePt t="206221" x="3651250" y="5789613"/>
          <p14:tracePt t="206229" x="3651250" y="5773738"/>
          <p14:tracePt t="206237" x="3651250" y="5765800"/>
          <p14:tracePt t="206245" x="3659188" y="5741988"/>
          <p14:tracePt t="206253" x="3659188" y="5734050"/>
          <p14:tracePt t="206277" x="3659188" y="5726113"/>
          <p14:tracePt t="206397" x="3659188" y="5734050"/>
          <p14:tracePt t="209405" x="3659188" y="5718175"/>
          <p14:tracePt t="209413" x="3659188" y="5670550"/>
          <p14:tracePt t="209421" x="3659188" y="5613400"/>
          <p14:tracePt t="209430" x="3635375" y="5573713"/>
          <p14:tracePt t="209437" x="3595688" y="5534025"/>
          <p14:tracePt t="209445" x="3540125" y="5518150"/>
          <p14:tracePt t="209453" x="3500438" y="5518150"/>
          <p14:tracePt t="209461" x="3476625" y="5510213"/>
          <p14:tracePt t="209501" x="3484563" y="5526088"/>
          <p14:tracePt t="209509" x="3492500" y="5589588"/>
          <p14:tracePt t="209517" x="3548063" y="5694363"/>
          <p14:tracePt t="209525" x="3603625" y="5757863"/>
          <p14:tracePt t="209533" x="3667125" y="5797550"/>
          <p14:tracePt t="209541" x="3738563" y="5805488"/>
          <p14:tracePt t="209549" x="3802063" y="5773738"/>
          <p14:tracePt t="209557" x="3883025" y="5726113"/>
          <p14:tracePt t="209565" x="3938588" y="5653088"/>
          <p14:tracePt t="209573" x="3994150" y="5573713"/>
          <p14:tracePt t="209581" x="4025900" y="5549900"/>
          <p14:tracePt t="209589" x="4025900" y="5462588"/>
          <p14:tracePt t="209957" x="4041775" y="5478463"/>
          <p14:tracePt t="209965" x="4041775" y="5494338"/>
          <p14:tracePt t="209973" x="4049713" y="5494338"/>
          <p14:tracePt t="209981" x="4049713" y="5510213"/>
          <p14:tracePt t="209997" x="4065588" y="5518150"/>
          <p14:tracePt t="210005" x="4073525" y="5518150"/>
          <p14:tracePt t="210013" x="4081463" y="5526088"/>
          <p14:tracePt t="210021" x="4081463" y="5534025"/>
          <p14:tracePt t="210029" x="4081463" y="5541963"/>
          <p14:tracePt t="210037" x="4089400" y="5557838"/>
          <p14:tracePt t="210045" x="4097338" y="5581650"/>
          <p14:tracePt t="210053" x="4097338" y="5597525"/>
          <p14:tracePt t="210061" x="4097338" y="5621338"/>
          <p14:tracePt t="210069" x="4097338" y="5662613"/>
          <p14:tracePt t="210077" x="4097338" y="5694363"/>
          <p14:tracePt t="210085" x="4089400" y="5710238"/>
          <p14:tracePt t="210133" x="4081463" y="5710238"/>
          <p14:tracePt t="210149" x="4073525" y="5710238"/>
          <p14:tracePt t="210157" x="4065588" y="5710238"/>
          <p14:tracePt t="213269" x="4065588" y="5718175"/>
          <p14:tracePt t="213277" x="4073525" y="5726113"/>
          <p14:tracePt t="213285" x="4081463" y="5726113"/>
          <p14:tracePt t="213293" x="4097338" y="5734050"/>
          <p14:tracePt t="213301" x="4113213" y="5741988"/>
          <p14:tracePt t="213309" x="4121150" y="5741988"/>
          <p14:tracePt t="213317" x="4129088" y="5741988"/>
          <p14:tracePt t="213325" x="4137025" y="5741988"/>
          <p14:tracePt t="213341" x="4152900" y="5741988"/>
          <p14:tracePt t="213349" x="4168775" y="5741988"/>
          <p14:tracePt t="213357" x="4176713" y="5741988"/>
          <p14:tracePt t="213365" x="4184650" y="5741988"/>
          <p14:tracePt t="213373" x="4200525" y="5741988"/>
          <p14:tracePt t="213381" x="4217988" y="5741988"/>
          <p14:tracePt t="213389" x="4241800" y="5741988"/>
          <p14:tracePt t="213397" x="4257675" y="5741988"/>
          <p14:tracePt t="213405" x="4289425" y="5741988"/>
          <p14:tracePt t="213413" x="4321175" y="5734050"/>
          <p14:tracePt t="213421" x="4360863" y="5726113"/>
          <p14:tracePt t="213429" x="4384675" y="5718175"/>
          <p14:tracePt t="213437" x="4416425" y="5718175"/>
          <p14:tracePt t="213445" x="4448175" y="5710238"/>
          <p14:tracePt t="213453" x="4479925" y="5710238"/>
          <p14:tracePt t="213461" x="4511675" y="5694363"/>
          <p14:tracePt t="213469" x="4543425" y="5678488"/>
          <p14:tracePt t="213478" x="4592638" y="5678488"/>
          <p14:tracePt t="213485" x="4624388" y="5670550"/>
          <p14:tracePt t="213493" x="4672013" y="5662613"/>
          <p14:tracePt t="213501" x="4695825" y="5662613"/>
          <p14:tracePt t="213509" x="4735513" y="5653088"/>
          <p14:tracePt t="213517" x="4767263" y="5653088"/>
          <p14:tracePt t="213525" x="4806950" y="5645150"/>
          <p14:tracePt t="213533" x="4838700" y="5645150"/>
          <p14:tracePt t="213541" x="4870450" y="5645150"/>
          <p14:tracePt t="213549" x="4902200" y="5645150"/>
          <p14:tracePt t="213557" x="4933950" y="5645150"/>
          <p14:tracePt t="213565" x="4975225" y="5645150"/>
          <p14:tracePt t="213573" x="5006975" y="5653088"/>
          <p14:tracePt t="213581" x="5038725" y="5653088"/>
          <p14:tracePt t="213589" x="5086350" y="5662613"/>
          <p14:tracePt t="213597" x="5118100" y="5670550"/>
          <p14:tracePt t="213605" x="5165725" y="5678488"/>
          <p14:tracePt t="213613" x="5197475" y="5694363"/>
          <p14:tracePt t="213621" x="5245100" y="5702300"/>
          <p14:tracePt t="213629" x="5292725" y="5710238"/>
          <p14:tracePt t="213638" x="5334000" y="5710238"/>
          <p14:tracePt t="213645" x="5357813" y="5710238"/>
          <p14:tracePt t="213653" x="5389563" y="5710238"/>
          <p14:tracePt t="213661" x="5405438" y="5710238"/>
          <p14:tracePt t="213669" x="5429250" y="5694363"/>
          <p14:tracePt t="213678" x="5461000" y="5670550"/>
          <p14:tracePt t="213685" x="5500688" y="5629275"/>
          <p14:tracePt t="213693" x="5532438" y="5589588"/>
          <p14:tracePt t="213701" x="5580063" y="5541963"/>
          <p14:tracePt t="213709" x="5619750" y="5494338"/>
          <p14:tracePt t="213717" x="5667375" y="5462588"/>
          <p14:tracePt t="213725" x="5716588" y="5438775"/>
          <p14:tracePt t="213733" x="5740400" y="5422900"/>
          <p14:tracePt t="213741" x="5748338" y="5422900"/>
          <p14:tracePt t="213749" x="5756275" y="5438775"/>
          <p14:tracePt t="213973" x="5748338" y="5454650"/>
          <p14:tracePt t="213981" x="5740400" y="5470525"/>
          <p14:tracePt t="213989" x="5732463" y="5486400"/>
          <p14:tracePt t="213997" x="5708650" y="5518150"/>
          <p14:tracePt t="214005" x="5692775" y="5534025"/>
          <p14:tracePt t="214013" x="5692775" y="5557838"/>
          <p14:tracePt t="214021" x="5676900" y="5597525"/>
          <p14:tracePt t="214029" x="5667375" y="5637213"/>
          <p14:tracePt t="214037" x="5667375" y="5686425"/>
          <p14:tracePt t="214045" x="5667375" y="5718175"/>
          <p14:tracePt t="214053" x="5667375" y="5734050"/>
          <p14:tracePt t="214078" x="5643563" y="5734050"/>
          <p14:tracePt t="214085" x="5635625" y="5741988"/>
          <p14:tracePt t="214093" x="5619750" y="5741988"/>
          <p14:tracePt t="214101" x="5603875" y="5741988"/>
          <p14:tracePt t="214109" x="5595938" y="5741988"/>
          <p14:tracePt t="214117" x="5580063" y="5741988"/>
          <p14:tracePt t="214125" x="5572125" y="5741988"/>
          <p14:tracePt t="214133" x="5556250" y="5749925"/>
          <p14:tracePt t="214141" x="5540375" y="5757863"/>
          <p14:tracePt t="214149" x="5524500" y="5765800"/>
          <p14:tracePt t="214156" x="5500688" y="5765800"/>
          <p14:tracePt t="214165" x="5476875" y="5781675"/>
          <p14:tracePt t="214173" x="5453063" y="5789613"/>
          <p14:tracePt t="214181" x="5421313" y="5797550"/>
          <p14:tracePt t="214195" x="5397500" y="5805488"/>
          <p14:tracePt t="214196" x="5373688" y="5813425"/>
          <p14:tracePt t="214205" x="5357813" y="5821363"/>
          <p14:tracePt t="214213" x="5334000" y="5821363"/>
          <p14:tracePt t="214221" x="5318125" y="5829300"/>
          <p14:tracePt t="214229" x="5284788" y="5837238"/>
          <p14:tracePt t="214237" x="5260975" y="5845175"/>
          <p14:tracePt t="214245" x="5237163" y="5845175"/>
          <p14:tracePt t="214253" x="5221288" y="5853113"/>
          <p14:tracePt t="214261" x="5205413" y="5861050"/>
          <p14:tracePt t="214269" x="5181600" y="5876925"/>
          <p14:tracePt t="214277" x="5165725" y="5884863"/>
          <p14:tracePt t="214285" x="5149850" y="5892800"/>
          <p14:tracePt t="214293" x="5141913" y="5892800"/>
          <p14:tracePt t="214301" x="5126038" y="5900738"/>
          <p14:tracePt t="214309" x="5110163" y="5908675"/>
          <p14:tracePt t="214325" x="5094288" y="5916613"/>
          <p14:tracePt t="214333" x="5094288" y="5924550"/>
          <p14:tracePt t="214341" x="5086350" y="5924550"/>
          <p14:tracePt t="214365" x="5078413" y="5924550"/>
          <p14:tracePt t="214493" x="5070475" y="5924550"/>
          <p14:tracePt t="214501" x="5062538" y="5924550"/>
          <p14:tracePt t="214525" x="5054600" y="5916613"/>
          <p14:tracePt t="214541" x="5046663" y="5916613"/>
          <p14:tracePt t="214549" x="5038725" y="5916613"/>
          <p14:tracePt t="214557" x="5030788" y="5916613"/>
          <p14:tracePt t="214564" x="5022850" y="5916613"/>
          <p14:tracePt t="214573" x="5006975" y="5916613"/>
          <p14:tracePt t="214581" x="4999038" y="5916613"/>
          <p14:tracePt t="214589" x="4983163" y="5916613"/>
          <p14:tracePt t="214597" x="4967288" y="5916613"/>
          <p14:tracePt t="214605" x="4959350" y="5916613"/>
          <p14:tracePt t="214613" x="4943475" y="5916613"/>
          <p14:tracePt t="214621" x="4926013" y="5916613"/>
          <p14:tracePt t="214629" x="4910138" y="5916613"/>
          <p14:tracePt t="214637" x="4894263" y="5916613"/>
          <p14:tracePt t="214653" x="4878388" y="5916613"/>
          <p14:tracePt t="214661" x="4870450" y="5916613"/>
          <p14:tracePt t="214677" x="4862513" y="5916613"/>
          <p14:tracePt t="214821" x="4862513" y="5908675"/>
          <p14:tracePt t="215021" x="4862513" y="5900738"/>
          <p14:tracePt t="215045" x="4870450" y="5892800"/>
          <p14:tracePt t="215061" x="4878388" y="5892800"/>
          <p14:tracePt t="215077" x="4886325" y="5884863"/>
          <p14:tracePt t="215085" x="4894263" y="5884863"/>
          <p14:tracePt t="215101" x="4902200" y="5884863"/>
          <p14:tracePt t="215109" x="4902200" y="5876925"/>
          <p14:tracePt t="215117" x="4910138" y="5876925"/>
          <p14:tracePt t="215133" x="4918075" y="5876925"/>
          <p14:tracePt t="215141" x="4926013" y="5876925"/>
          <p14:tracePt t="215157" x="4933950" y="5876925"/>
          <p14:tracePt t="215173" x="4943475" y="5876925"/>
          <p14:tracePt t="244805" x="4967288" y="5876925"/>
          <p14:tracePt t="244813" x="4983163" y="5876925"/>
          <p14:tracePt t="244821" x="4999038" y="5876925"/>
          <p14:tracePt t="244860" x="4991100" y="5868988"/>
          <p14:tracePt t="244868" x="4975225" y="5853113"/>
          <p14:tracePt t="244876" x="4951413" y="5821363"/>
          <p14:tracePt t="244884" x="4870450" y="5757863"/>
          <p14:tracePt t="244892" x="4775200" y="5605463"/>
          <p14:tracePt t="244901" x="4584700" y="5343525"/>
          <p14:tracePt t="244909" x="4368800" y="5024438"/>
          <p14:tracePt t="244917" x="4129088" y="4657725"/>
          <p14:tracePt t="244924" x="3898900" y="4249738"/>
          <p14:tracePt t="244933" x="3722688" y="3835400"/>
          <p14:tracePt t="244941" x="3556000" y="3500438"/>
          <p14:tracePt t="244949" x="3435350" y="3189288"/>
          <p14:tracePt t="244957" x="3292475" y="2919413"/>
          <p14:tracePt t="245245" x="3244850" y="2935288"/>
          <p14:tracePt t="245252" x="3205163" y="2959100"/>
          <p14:tracePt t="245260" x="3157538" y="2982913"/>
          <p14:tracePt t="245269" x="3100388" y="3006725"/>
          <p14:tracePt t="245277" x="3052763" y="3014663"/>
          <p14:tracePt t="245284" x="3021013" y="3014663"/>
          <p14:tracePt t="245293" x="2981325" y="3022600"/>
          <p14:tracePt t="245301" x="2965450" y="3030538"/>
          <p14:tracePt t="245309" x="2949575" y="3038475"/>
          <p14:tracePt t="245316" x="2941638" y="3038475"/>
          <p14:tracePt t="245325" x="2917825" y="3038475"/>
          <p14:tracePt t="245333" x="2901950" y="3022600"/>
          <p14:tracePt t="245342" x="2886075" y="2998788"/>
          <p14:tracePt t="245348" x="2870200" y="2974975"/>
          <p14:tracePt t="245356" x="2846388" y="2943225"/>
          <p14:tracePt t="245365" x="2822575" y="2909888"/>
          <p14:tracePt t="245373" x="2806700" y="2878138"/>
          <p14:tracePt t="245381" x="2790825" y="2854325"/>
          <p14:tracePt t="245389" x="2774950" y="2822575"/>
          <p14:tracePt t="245397" x="2751138" y="2798763"/>
          <p14:tracePt t="245405" x="2741613" y="2774950"/>
          <p14:tracePt t="245412" x="2725738" y="2751138"/>
          <p14:tracePt t="245421" x="2709863" y="2727325"/>
          <p14:tracePt t="245429" x="2709863" y="2711450"/>
          <p14:tracePt t="245436" x="2701925" y="2695575"/>
          <p14:tracePt t="245444" x="2686050" y="2679700"/>
          <p14:tracePt t="245452" x="2686050" y="2671763"/>
          <p14:tracePt t="245460" x="2670175" y="2655888"/>
          <p14:tracePt t="245468" x="2654300" y="2640013"/>
          <p14:tracePt t="245476" x="2622550" y="2624138"/>
          <p14:tracePt t="245484" x="2598738" y="2616200"/>
          <p14:tracePt t="245493" x="2535238" y="2592388"/>
          <p14:tracePt t="245501" x="2479675" y="2566988"/>
          <p14:tracePt t="245509" x="2432050" y="2551113"/>
          <p14:tracePt t="245517" x="2408238" y="2535238"/>
          <p14:tracePt t="245525" x="2400300" y="2535238"/>
          <p14:tracePt t="245532" x="2392363" y="2527300"/>
          <p14:tracePt t="245541" x="2384425" y="2527300"/>
          <p14:tracePt t="245549" x="2374900" y="2519363"/>
          <p14:tracePt t="245556" x="2351088" y="2503488"/>
          <p14:tracePt t="245564" x="2327275" y="2487613"/>
          <p14:tracePt t="245572" x="2295525" y="2463800"/>
          <p14:tracePt t="245581" x="2247900" y="2424113"/>
          <p14:tracePt t="245589" x="2184400" y="2392363"/>
          <p14:tracePt t="245596" x="2128838" y="2360613"/>
          <p14:tracePt t="245605" x="2049463" y="2320925"/>
          <p14:tracePt t="245612" x="1960563" y="2281238"/>
          <p14:tracePt t="245620" x="1889125" y="2257425"/>
          <p14:tracePt t="245628" x="1833563" y="2233613"/>
          <p14:tracePt t="245637" x="1801813" y="2208213"/>
          <p14:tracePt t="245645" x="1770063" y="2176463"/>
          <p14:tracePt t="245652" x="1738313" y="2160588"/>
          <p14:tracePt t="245661" x="1706563" y="2136775"/>
          <p14:tracePt t="245668" x="1666875" y="2112963"/>
          <p14:tracePt t="245677" x="1625600" y="2081213"/>
          <p14:tracePt t="245685" x="1577975" y="2049463"/>
          <p14:tracePt t="245692" x="1530350" y="2017713"/>
          <p14:tracePt t="245700" x="1482725" y="1985963"/>
          <p14:tracePt t="245708" x="1435100" y="1970088"/>
          <p14:tracePt t="245717" x="1379538" y="1938338"/>
          <p14:tracePt t="245725" x="1347788" y="1922463"/>
          <p14:tracePt t="245732" x="1274763" y="1881188"/>
          <p14:tracePt t="245741" x="1227138" y="1857375"/>
          <p14:tracePt t="245748" x="1171575" y="1833563"/>
          <p14:tracePt t="245756" x="1116013" y="1817688"/>
          <p14:tracePt t="245765" x="1068388" y="1793875"/>
          <p14:tracePt t="245772" x="1020763" y="1778000"/>
          <p14:tracePt t="245780" x="965200" y="1754188"/>
          <p14:tracePt t="245789" x="908050" y="1738313"/>
          <p14:tracePt t="245796" x="860425" y="1714500"/>
          <p14:tracePt t="245805" x="812800" y="1690688"/>
          <p14:tracePt t="245812" x="788988" y="1674813"/>
          <p14:tracePt t="245821" x="765175" y="1658938"/>
          <p14:tracePt t="245828" x="733425" y="1651000"/>
          <p14:tracePt t="245837" x="709613" y="1635125"/>
          <p14:tracePt t="245844" x="693738" y="1619250"/>
          <p14:tracePt t="245852" x="669925" y="1611313"/>
          <p14:tracePt t="245860" x="669925" y="1603375"/>
          <p14:tracePt t="245868" x="661988" y="1603375"/>
          <p14:tracePt t="245885" x="654050" y="1603375"/>
          <p14:tracePt t="245893" x="654050" y="1595438"/>
          <p14:tracePt t="245901" x="646113" y="1595438"/>
          <p14:tracePt t="245917" x="638175" y="1595438"/>
          <p14:tracePt t="245933" x="630238" y="1595438"/>
          <p14:tracePt t="246197" x="638175" y="1595438"/>
          <p14:tracePt t="246236" x="646113" y="1587500"/>
          <p14:tracePt t="246252" x="654050" y="1587500"/>
          <p14:tracePt t="246260" x="661988" y="1579563"/>
          <p14:tracePt t="246268" x="677863" y="1579563"/>
          <p14:tracePt t="246276" x="693738" y="1579563"/>
          <p14:tracePt t="246284" x="709613" y="1571625"/>
          <p14:tracePt t="246292" x="725488" y="1563688"/>
          <p14:tracePt t="246300" x="749300" y="1563688"/>
          <p14:tracePt t="246309" x="773113" y="1563688"/>
          <p14:tracePt t="246317" x="804863" y="1563688"/>
          <p14:tracePt t="246325" x="836613" y="1555750"/>
          <p14:tracePt t="246332" x="868363" y="1555750"/>
          <p14:tracePt t="246341" x="917575" y="1555750"/>
          <p14:tracePt t="246349" x="957263" y="1555750"/>
          <p14:tracePt t="246357" x="1004888" y="1555750"/>
          <p14:tracePt t="246365" x="1044575" y="1555750"/>
          <p14:tracePt t="246373" x="1092200" y="1555750"/>
          <p14:tracePt t="246381" x="1131888" y="1555750"/>
          <p14:tracePt t="246389" x="1179513" y="1555750"/>
          <p14:tracePt t="246397" x="1211263" y="1563688"/>
          <p14:tracePt t="246404" x="1243013" y="1563688"/>
          <p14:tracePt t="246412" x="1292225" y="1571625"/>
          <p14:tracePt t="246421" x="1323975" y="1579563"/>
          <p14:tracePt t="246429" x="1379538" y="1587500"/>
          <p14:tracePt t="246437" x="1411288" y="1595438"/>
          <p14:tracePt t="246444" x="1458913" y="1603375"/>
          <p14:tracePt t="246453" x="1482725" y="1603375"/>
          <p14:tracePt t="246461" x="1530350" y="1611313"/>
          <p14:tracePt t="246468" x="1570038" y="1611313"/>
          <p14:tracePt t="246476" x="1617663" y="1619250"/>
          <p14:tracePt t="246484" x="1651000" y="1619250"/>
          <p14:tracePt t="246493" x="1690688" y="1619250"/>
          <p14:tracePt t="246500" x="1722438" y="1619250"/>
          <p14:tracePt t="246509" x="1770063" y="1627188"/>
          <p14:tracePt t="246516" x="1809750" y="1627188"/>
          <p14:tracePt t="246525" x="1857375" y="1627188"/>
          <p14:tracePt t="246532" x="1912938" y="1635125"/>
          <p14:tracePt t="246540" x="1952625" y="1635125"/>
          <p14:tracePt t="246549" x="2017713" y="1635125"/>
          <p14:tracePt t="246557" x="2057400" y="1635125"/>
          <p14:tracePt t="246564" x="2112963" y="1643063"/>
          <p14:tracePt t="246572" x="2168525" y="1643063"/>
          <p14:tracePt t="246581" x="2208213" y="1643063"/>
          <p14:tracePt t="246588" x="2263775" y="1643063"/>
          <p14:tracePt t="246596" x="2311400" y="1651000"/>
          <p14:tracePt t="246604" x="2366963" y="1651000"/>
          <p14:tracePt t="246612" x="2408238" y="1651000"/>
          <p14:tracePt t="246621" x="2463800" y="1651000"/>
          <p14:tracePt t="246628" x="2503488" y="1651000"/>
          <p14:tracePt t="246637" x="2559050" y="1651000"/>
          <p14:tracePt t="246644" x="2614613" y="1651000"/>
          <p14:tracePt t="246653" x="2654300" y="1643063"/>
          <p14:tracePt t="246660" x="2709863" y="1643063"/>
          <p14:tracePt t="246668" x="2751138" y="1643063"/>
          <p14:tracePt t="246676" x="2798763" y="1643063"/>
          <p14:tracePt t="246685" x="2830513" y="1643063"/>
          <p14:tracePt t="246693" x="2870200" y="1643063"/>
          <p14:tracePt t="246700" x="2917825" y="1643063"/>
          <p14:tracePt t="246709" x="2949575" y="1643063"/>
          <p14:tracePt t="246716" x="2989263" y="1643063"/>
          <p14:tracePt t="246724" x="3028950" y="1643063"/>
          <p14:tracePt t="246732" x="3068638" y="1643063"/>
          <p14:tracePt t="246741" x="3100388" y="1643063"/>
          <p14:tracePt t="246748" x="3149600" y="1643063"/>
          <p14:tracePt t="246757" x="3189288" y="1643063"/>
          <p14:tracePt t="246764" x="3236913" y="1651000"/>
          <p14:tracePt t="246772" x="3276600" y="1651000"/>
          <p14:tracePt t="246781" x="3308350" y="1658938"/>
          <p14:tracePt t="246789" x="3348038" y="1658938"/>
          <p14:tracePt t="246796" x="3387725" y="1658938"/>
          <p14:tracePt t="246805" x="3419475" y="1658938"/>
          <p14:tracePt t="246812" x="3451225" y="1666875"/>
          <p14:tracePt t="246820" x="3492500" y="1666875"/>
          <p14:tracePt t="246828" x="3524250" y="1666875"/>
          <p14:tracePt t="246836" x="3563938" y="1666875"/>
          <p14:tracePt t="246844" x="3595688" y="1666875"/>
          <p14:tracePt t="246852" x="3627438" y="1666875"/>
          <p14:tracePt t="246860" x="3675063" y="1666875"/>
          <p14:tracePt t="246869" x="3706813" y="1666875"/>
          <p14:tracePt t="246885" x="3730625" y="1666875"/>
          <p14:tracePt t="246893" x="3754438" y="1666875"/>
          <p14:tracePt t="246901" x="3778250" y="1666875"/>
          <p14:tracePt t="246909" x="3810000" y="1666875"/>
          <p14:tracePt t="246917" x="3833813" y="1674813"/>
          <p14:tracePt t="246924" x="3851275" y="1674813"/>
          <p14:tracePt t="246932" x="3883025" y="1674813"/>
          <p14:tracePt t="246941" x="3906838" y="1674813"/>
          <p14:tracePt t="246948" x="3930650" y="1674813"/>
          <p14:tracePt t="246956" x="3946525" y="1674813"/>
          <p14:tracePt t="246964" x="3962400" y="1674813"/>
          <p14:tracePt t="246972" x="3986213" y="1674813"/>
          <p14:tracePt t="246980" x="3994150" y="1674813"/>
          <p14:tracePt t="246989" x="4010025" y="1674813"/>
          <p14:tracePt t="246996" x="4025900" y="1674813"/>
          <p14:tracePt t="247004" x="4033838" y="1674813"/>
          <p14:tracePt t="247020" x="4049713" y="1674813"/>
          <p14:tracePt t="247029" x="4057650" y="1674813"/>
          <p14:tracePt t="247036" x="4065588" y="1674813"/>
          <p14:tracePt t="247044" x="4081463" y="1666875"/>
          <p14:tracePt t="247053" x="4089400" y="1666875"/>
          <p14:tracePt t="247060" x="4097338" y="1658938"/>
          <p14:tracePt t="247069" x="4113213" y="1658938"/>
          <p14:tracePt t="247076" x="4121150" y="1658938"/>
          <p14:tracePt t="247084" x="4129088" y="1658938"/>
          <p14:tracePt t="247093" x="4137025" y="1658938"/>
          <p14:tracePt t="247101" x="4152900" y="1658938"/>
          <p14:tracePt t="247117" x="4160838" y="1658938"/>
          <p14:tracePt t="247124" x="4168775" y="1658938"/>
          <p14:tracePt t="247132" x="4176713" y="1658938"/>
          <p14:tracePt t="247140" x="4184650" y="1658938"/>
          <p14:tracePt t="247157" x="4192588" y="1658938"/>
          <p14:tracePt t="247309" x="4200525" y="1658938"/>
          <p14:tracePt t="247317" x="4210050" y="1658938"/>
          <p14:tracePt t="247333" x="4210050" y="1651000"/>
          <p14:tracePt t="247349" x="4217988" y="1651000"/>
          <p14:tracePt t="247356" x="4217988" y="1643063"/>
          <p14:tracePt t="247372" x="4225925" y="1643063"/>
          <p14:tracePt t="247429" x="4233863" y="1643063"/>
          <p14:tracePt t="247461" x="4241800" y="1643063"/>
          <p14:tracePt t="247476" x="4249738" y="1643063"/>
          <p14:tracePt t="247484" x="4257675" y="1643063"/>
          <p14:tracePt t="247492" x="4265613" y="1643063"/>
          <p14:tracePt t="247509" x="4273550" y="1643063"/>
          <p14:tracePt t="247516" x="4289425" y="1643063"/>
          <p14:tracePt t="247524" x="4305300" y="1635125"/>
          <p14:tracePt t="247532" x="4321175" y="1635125"/>
          <p14:tracePt t="247540" x="4337050" y="1635125"/>
          <p14:tracePt t="247549" x="4352925" y="1635125"/>
          <p14:tracePt t="247556" x="4376738" y="1635125"/>
          <p14:tracePt t="247564" x="4400550" y="1635125"/>
          <p14:tracePt t="247573" x="4416425" y="1635125"/>
          <p14:tracePt t="247580" x="4440238" y="1635125"/>
          <p14:tracePt t="247589" x="4471988" y="1635125"/>
          <p14:tracePt t="247596" x="4487863" y="1635125"/>
          <p14:tracePt t="247605" x="4519613" y="1635125"/>
          <p14:tracePt t="247612" x="4543425" y="1635125"/>
          <p14:tracePt t="247620" x="4567238" y="1635125"/>
          <p14:tracePt t="247628" x="4584700" y="1635125"/>
          <p14:tracePt t="247636" x="4600575" y="1635125"/>
          <p14:tracePt t="247652" x="4608513" y="1635125"/>
          <p14:tracePt t="247861" x="4616450" y="1635125"/>
          <p14:tracePt t="247884" x="4624388" y="1635125"/>
          <p14:tracePt t="247916" x="4632325" y="1635125"/>
          <p14:tracePt t="247988" x="4632325" y="1643063"/>
          <p14:tracePt t="248341" x="4632325" y="1651000"/>
          <p14:tracePt t="248364" x="4624388" y="1651000"/>
          <p14:tracePt t="249868" x="4632325" y="1651000"/>
          <p14:tracePt t="249876" x="4632325" y="1643063"/>
          <p14:tracePt t="249884" x="4640263" y="1643063"/>
          <p14:tracePt t="249892" x="4648200" y="1643063"/>
          <p14:tracePt t="249917" x="4656138" y="1635125"/>
          <p14:tracePt t="249941" x="4664075" y="1635125"/>
          <p14:tracePt t="249948" x="4664075" y="1627188"/>
          <p14:tracePt t="249980" x="4664075" y="1619250"/>
          <p14:tracePt t="249996" x="4664075" y="1611313"/>
          <p14:tracePt t="250221" x="4664075" y="1603375"/>
          <p14:tracePt t="250228" x="4656138" y="1595438"/>
          <p14:tracePt t="250244" x="4656138" y="1587500"/>
          <p14:tracePt t="250260" x="4656138" y="1579563"/>
          <p14:tracePt t="250284" x="4664075" y="1579563"/>
          <p14:tracePt t="265661" x="4679950" y="1587500"/>
          <p14:tracePt t="265668" x="4719638" y="1635125"/>
          <p14:tracePt t="265676" x="4783138" y="1690688"/>
          <p14:tracePt t="265684" x="4870450" y="1754188"/>
          <p14:tracePt t="265692" x="4975225" y="1817688"/>
          <p14:tracePt t="265701" x="5070475" y="1890713"/>
          <p14:tracePt t="265708" x="5221288" y="2001838"/>
          <p14:tracePt t="265716" x="5341938" y="2105025"/>
          <p14:tracePt t="265726" x="5476875" y="2224088"/>
          <p14:tracePt t="265732" x="5619750" y="2352675"/>
          <p14:tracePt t="265741" x="5764213" y="2479675"/>
          <p14:tracePt t="265748" x="5938838" y="2624138"/>
          <p14:tracePt t="265756" x="6099175" y="2759075"/>
          <p14:tracePt t="265764" x="6281738" y="2901950"/>
          <p14:tracePt t="265772" x="6497638" y="3046413"/>
          <p14:tracePt t="265780" x="6735763" y="3221038"/>
          <p14:tracePt t="265789" x="6999288" y="3405188"/>
          <p14:tracePt t="265796" x="7302500" y="3587750"/>
          <p14:tracePt t="265805" x="7661275" y="3827463"/>
          <p14:tracePt t="265812" x="7988300" y="4043363"/>
          <p14:tracePt t="265820" x="8291513" y="4233863"/>
          <p14:tracePt t="265828" x="8569325" y="4410075"/>
          <p14:tracePt t="265836" x="8785225" y="4576763"/>
          <p14:tracePt t="265844" x="9009063" y="47291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13F56-D8EA-45BA-B89C-68DB53C19D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861095"/>
            <a:ext cx="8642350" cy="547211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모형화 도구의 특성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도형적 모형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시스템을 설명할 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텍스트보다는 도형을 통해 더 잘 설명할 수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하향식 분할 모형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각각의 구성 부분을 독자적으로 표시하고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모형을 한 부분에서 다른 부분으로 간단히 연결할 수 있어야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큰 상세지도의 구석에 전체지도를 표기하는 방법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51537B3B-9919-4E59-A628-144686265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39D2F3-BB00-4CBF-A40F-638E20DC3E5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61017A-AF5F-4C84-A727-C71BF972B3F8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모형화 도구의 특성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253"/>
    </mc:Choice>
    <mc:Fallback xmlns="">
      <p:transition spd="slow" advTm="196253"/>
    </mc:Fallback>
  </mc:AlternateContent>
  <p:extLst>
    <p:ext uri="{3A86A75C-4F4B-4683-9AE1-C65F6400EC91}">
      <p14:laserTraceLst xmlns:p14="http://schemas.microsoft.com/office/powerpoint/2010/main">
        <p14:tracePtLst>
          <p14:tracePt t="837" x="8928100" y="3413125"/>
          <p14:tracePt t="845" x="8737600" y="3413125"/>
          <p14:tracePt t="852" x="8521700" y="3413125"/>
          <p14:tracePt t="860" x="8283575" y="3413125"/>
          <p14:tracePt t="869" x="8020050" y="3413125"/>
          <p14:tracePt t="876" x="7716838" y="3405188"/>
          <p14:tracePt t="885" x="7366000" y="3405188"/>
          <p14:tracePt t="892" x="6999288" y="3405188"/>
          <p14:tracePt t="900" x="6569075" y="3389313"/>
          <p14:tracePt t="908" x="6130925" y="3341688"/>
          <p14:tracePt t="917" x="5740400" y="3341688"/>
          <p14:tracePt t="925" x="5292725" y="3278188"/>
          <p14:tracePt t="933" x="4878388" y="3228975"/>
          <p14:tracePt t="941" x="4559300" y="3173413"/>
          <p14:tracePt t="948" x="4225925" y="3141663"/>
          <p14:tracePt t="956" x="3954463" y="3086100"/>
          <p14:tracePt t="964" x="3706813" y="3062288"/>
          <p14:tracePt t="972" x="3451225" y="3022600"/>
          <p14:tracePt t="980" x="3252788" y="3006725"/>
          <p14:tracePt t="988" x="3109913" y="2974975"/>
          <p14:tracePt t="996" x="2973388" y="2974975"/>
          <p14:tracePt t="1005" x="2965450" y="2974975"/>
          <p14:tracePt t="1277" x="3021013" y="2998788"/>
          <p14:tracePt t="1285" x="3100388" y="3022600"/>
          <p14:tracePt t="1292" x="3165475" y="3046413"/>
          <p14:tracePt t="1300" x="3228975" y="3070225"/>
          <p14:tracePt t="1308" x="3292475" y="3094038"/>
          <p14:tracePt t="1316" x="3355975" y="3117850"/>
          <p14:tracePt t="1325" x="3443288" y="3125788"/>
          <p14:tracePt t="1332" x="3532188" y="3125788"/>
          <p14:tracePt t="1341" x="3611563" y="3125788"/>
          <p14:tracePt t="1348" x="3675063" y="3094038"/>
          <p14:tracePt t="1357" x="3706813" y="3070225"/>
          <p14:tracePt t="1365" x="3738563" y="3030538"/>
          <p14:tracePt t="1372" x="3762375" y="2990850"/>
          <p14:tracePt t="1380" x="3770313" y="2959100"/>
          <p14:tracePt t="1389" x="3770313" y="2927350"/>
          <p14:tracePt t="1396" x="3770313" y="2901950"/>
          <p14:tracePt t="1405" x="3770313" y="2878138"/>
          <p14:tracePt t="1413" x="3770313" y="2854325"/>
          <p14:tracePt t="1421" x="3754438" y="2830513"/>
          <p14:tracePt t="1429" x="3754438" y="2790825"/>
          <p14:tracePt t="1436" x="3738563" y="2759075"/>
          <p14:tracePt t="1444" x="3722688" y="2735263"/>
          <p14:tracePt t="1452" x="3706813" y="2703513"/>
          <p14:tracePt t="1460" x="3683000" y="2679700"/>
          <p14:tracePt t="1468" x="3659188" y="2647950"/>
          <p14:tracePt t="1476" x="3643313" y="2632075"/>
          <p14:tracePt t="1484" x="3627438" y="2608263"/>
          <p14:tracePt t="1492" x="3603625" y="2600325"/>
          <p14:tracePt t="1500" x="3587750" y="2584450"/>
          <p14:tracePt t="1508" x="3579813" y="2566988"/>
          <p14:tracePt t="1516" x="3556000" y="2559050"/>
          <p14:tracePt t="1524" x="3540125" y="2535238"/>
          <p14:tracePt t="1532" x="3524250" y="2527300"/>
          <p14:tracePt t="1540" x="3508375" y="2511425"/>
          <p14:tracePt t="1548" x="3476625" y="2487613"/>
          <p14:tracePt t="1556" x="3459163" y="2471738"/>
          <p14:tracePt t="1564" x="3427413" y="2439988"/>
          <p14:tracePt t="1572" x="3411538" y="2432050"/>
          <p14:tracePt t="1580" x="3395663" y="2408238"/>
          <p14:tracePt t="1589" x="3363913" y="2384425"/>
          <p14:tracePt t="1596" x="3340100" y="2360613"/>
          <p14:tracePt t="1605" x="3308350" y="2328863"/>
          <p14:tracePt t="1612" x="3284538" y="2312988"/>
          <p14:tracePt t="1620" x="3244850" y="2281238"/>
          <p14:tracePt t="1629" x="3205163" y="2257425"/>
          <p14:tracePt t="1637" x="3165475" y="2216150"/>
          <p14:tracePt t="1644" x="3117850" y="2184400"/>
          <p14:tracePt t="1653" x="3068638" y="2152650"/>
          <p14:tracePt t="1660" x="3021013" y="2120900"/>
          <p14:tracePt t="1668" x="2973388" y="2081213"/>
          <p14:tracePt t="1676" x="2925763" y="2049463"/>
          <p14:tracePt t="1684" x="2886075" y="2009775"/>
          <p14:tracePt t="1692" x="2838450" y="1978025"/>
          <p14:tracePt t="1700" x="2790825" y="1946275"/>
          <p14:tracePt t="1708" x="2751138" y="1906588"/>
          <p14:tracePt t="1716" x="2709863" y="1881188"/>
          <p14:tracePt t="1724" x="2686050" y="1857375"/>
          <p14:tracePt t="1732" x="2646363" y="1833563"/>
          <p14:tracePt t="1740" x="2614613" y="1801813"/>
          <p14:tracePt t="1748" x="2598738" y="1785938"/>
          <p14:tracePt t="1756" x="2574925" y="1770063"/>
          <p14:tracePt t="1764" x="2559050" y="1754188"/>
          <p14:tracePt t="1772" x="2543175" y="1754188"/>
          <p14:tracePt t="1780" x="2527300" y="1730375"/>
          <p14:tracePt t="1789" x="2519363" y="1730375"/>
          <p14:tracePt t="1805" x="2511425" y="1722438"/>
          <p14:tracePt t="1812" x="2511425" y="1714500"/>
          <p14:tracePt t="1821" x="2503488" y="1714500"/>
          <p14:tracePt t="1829" x="2503488" y="1706563"/>
          <p14:tracePt t="1845" x="2503488" y="1698625"/>
          <p14:tracePt t="1868" x="2503488" y="1690688"/>
          <p14:tracePt t="1896" x="2503488" y="1682750"/>
          <p14:tracePt t="1900" x="2511425" y="1682750"/>
          <p14:tracePt t="1917" x="2519363" y="1682750"/>
          <p14:tracePt t="1925" x="2527300" y="1674813"/>
          <p14:tracePt t="1932" x="2535238" y="1674813"/>
          <p14:tracePt t="1940" x="2543175" y="1666875"/>
          <p14:tracePt t="1948" x="2551113" y="1658938"/>
          <p14:tracePt t="1956" x="2566988" y="1658938"/>
          <p14:tracePt t="1964" x="2582863" y="1658938"/>
          <p14:tracePt t="1972" x="2590800" y="1651000"/>
          <p14:tracePt t="1980" x="2598738" y="1643063"/>
          <p14:tracePt t="1988" x="2614613" y="1643063"/>
          <p14:tracePt t="1996" x="2622550" y="1643063"/>
          <p14:tracePt t="2004" x="2630488" y="1635125"/>
          <p14:tracePt t="2013" x="2638425" y="1627188"/>
          <p14:tracePt t="2021" x="2646363" y="1627188"/>
          <p14:tracePt t="2029" x="2654300" y="1627188"/>
          <p14:tracePt t="2036" x="2654300" y="1619250"/>
          <p14:tracePt t="2044" x="2662238" y="1619250"/>
          <p14:tracePt t="2052" x="2662238" y="1611313"/>
          <p14:tracePt t="2060" x="2670175" y="1611313"/>
          <p14:tracePt t="2068" x="2678113" y="1611313"/>
          <p14:tracePt t="2084" x="2686050" y="1611313"/>
          <p14:tracePt t="2092" x="2686050" y="1603375"/>
          <p14:tracePt t="2116" x="2693988" y="1603375"/>
          <p14:tracePt t="2132" x="2693988" y="1595438"/>
          <p14:tracePt t="2141" x="2709863" y="1595438"/>
          <p14:tracePt t="2189" x="2717800" y="1595438"/>
          <p14:tracePt t="2237" x="2725738" y="1595438"/>
          <p14:tracePt t="2245" x="2741613" y="1595438"/>
          <p14:tracePt t="2253" x="2767013" y="1595438"/>
          <p14:tracePt t="2260" x="2798763" y="1595438"/>
          <p14:tracePt t="2268" x="2838450" y="1595438"/>
          <p14:tracePt t="2276" x="2909888" y="1595438"/>
          <p14:tracePt t="2284" x="2981325" y="1603375"/>
          <p14:tracePt t="2292" x="3068638" y="1611313"/>
          <p14:tracePt t="2300" x="3141663" y="1619250"/>
          <p14:tracePt t="2308" x="3205163" y="1627188"/>
          <p14:tracePt t="2316" x="3268663" y="1627188"/>
          <p14:tracePt t="2325" x="3324225" y="1627188"/>
          <p14:tracePt t="2332" x="3363913" y="1627188"/>
          <p14:tracePt t="2340" x="3395663" y="1627188"/>
          <p14:tracePt t="2348" x="3427413" y="1627188"/>
          <p14:tracePt t="2357" x="3451225" y="1627188"/>
          <p14:tracePt t="2364" x="3467100" y="1627188"/>
          <p14:tracePt t="2372" x="3476625" y="1619250"/>
          <p14:tracePt t="2380" x="3484563" y="1611313"/>
          <p14:tracePt t="2388" x="3492500" y="1611313"/>
          <p14:tracePt t="2396" x="3500438" y="1611313"/>
          <p14:tracePt t="2725" x="3508375" y="1611313"/>
          <p14:tracePt t="2748" x="3516313" y="1611313"/>
          <p14:tracePt t="2781" x="3524250" y="1611313"/>
          <p14:tracePt t="2788" x="3532188" y="1611313"/>
          <p14:tracePt t="2845" x="3540125" y="1611313"/>
          <p14:tracePt t="4589" x="3524250" y="1611313"/>
          <p14:tracePt t="4660" x="3516313" y="1611313"/>
          <p14:tracePt t="4676" x="3500438" y="1611313"/>
          <p14:tracePt t="4685" x="3492500" y="1619250"/>
          <p14:tracePt t="4692" x="3484563" y="1619250"/>
          <p14:tracePt t="4700" x="3476625" y="1627188"/>
          <p14:tracePt t="4708" x="3467100" y="1627188"/>
          <p14:tracePt t="4716" x="3459163" y="1635125"/>
          <p14:tracePt t="4724" x="3443288" y="1635125"/>
          <p14:tracePt t="4732" x="3427413" y="1643063"/>
          <p14:tracePt t="4741" x="3419475" y="1643063"/>
          <p14:tracePt t="4748" x="3403600" y="1651000"/>
          <p14:tracePt t="4756" x="3387725" y="1658938"/>
          <p14:tracePt t="4764" x="3371850" y="1658938"/>
          <p14:tracePt t="4773" x="3355975" y="1666875"/>
          <p14:tracePt t="4780" x="3332163" y="1674813"/>
          <p14:tracePt t="4788" x="3308350" y="1682750"/>
          <p14:tracePt t="4796" x="3284538" y="1682750"/>
          <p14:tracePt t="4804" x="3260725" y="1682750"/>
          <p14:tracePt t="4813" x="3236913" y="1690688"/>
          <p14:tracePt t="4821" x="3221038" y="1698625"/>
          <p14:tracePt t="4829" x="3197225" y="1706563"/>
          <p14:tracePt t="4836" x="3173413" y="1706563"/>
          <p14:tracePt t="4844" x="3149600" y="1706563"/>
          <p14:tracePt t="4853" x="3141663" y="1714500"/>
          <p14:tracePt t="4860" x="3117850" y="1722438"/>
          <p14:tracePt t="4868" x="3092450" y="1730375"/>
          <p14:tracePt t="4876" x="3068638" y="1738313"/>
          <p14:tracePt t="4884" x="3044825" y="1746250"/>
          <p14:tracePt t="4892" x="3021013" y="1754188"/>
          <p14:tracePt t="4900" x="2997200" y="1762125"/>
          <p14:tracePt t="4908" x="2981325" y="1770063"/>
          <p14:tracePt t="4916" x="2949575" y="1785938"/>
          <p14:tracePt t="4924" x="2917825" y="1793875"/>
          <p14:tracePt t="4932" x="2901950" y="1801813"/>
          <p14:tracePt t="4940" x="2854325" y="1825625"/>
          <p14:tracePt t="4948" x="2822575" y="1849438"/>
          <p14:tracePt t="4956" x="2798763" y="1849438"/>
          <p14:tracePt t="4964" x="2759075" y="1865313"/>
          <p14:tracePt t="4972" x="2725738" y="1881188"/>
          <p14:tracePt t="4980" x="2686050" y="1898650"/>
          <p14:tracePt t="4988" x="2654300" y="1914525"/>
          <p14:tracePt t="4996" x="2614613" y="1922463"/>
          <p14:tracePt t="5004" x="2582863" y="1938338"/>
          <p14:tracePt t="5012" x="2543175" y="1946275"/>
          <p14:tracePt t="5020" x="2511425" y="1962150"/>
          <p14:tracePt t="5029" x="2471738" y="1985963"/>
          <p14:tracePt t="5036" x="2439988" y="1985963"/>
          <p14:tracePt t="5044" x="2416175" y="1993900"/>
          <p14:tracePt t="5052" x="2374900" y="2001838"/>
          <p14:tracePt t="5060" x="2343150" y="2009775"/>
          <p14:tracePt t="5068" x="2319338" y="2025650"/>
          <p14:tracePt t="5076" x="2271713" y="2033588"/>
          <p14:tracePt t="5084" x="2239963" y="2041525"/>
          <p14:tracePt t="5093" x="2192338" y="2041525"/>
          <p14:tracePt t="5100" x="2168525" y="2041525"/>
          <p14:tracePt t="5108" x="2136775" y="2041525"/>
          <p14:tracePt t="5116" x="2105025" y="2049463"/>
          <p14:tracePt t="5124" x="2057400" y="2049463"/>
          <p14:tracePt t="5132" x="2025650" y="2049463"/>
          <p14:tracePt t="5140" x="1984375" y="2049463"/>
          <p14:tracePt t="5148" x="1944688" y="2057400"/>
          <p14:tracePt t="5156" x="1912938" y="2057400"/>
          <p14:tracePt t="5164" x="1881188" y="2057400"/>
          <p14:tracePt t="5172" x="1849438" y="2057400"/>
          <p14:tracePt t="5180" x="1817688" y="2057400"/>
          <p14:tracePt t="5188" x="1793875" y="2057400"/>
          <p14:tracePt t="5196" x="1762125" y="2057400"/>
          <p14:tracePt t="5204" x="1746250" y="2057400"/>
          <p14:tracePt t="5213" x="1730375" y="2057400"/>
          <p14:tracePt t="5220" x="1706563" y="2057400"/>
          <p14:tracePt t="5229" x="1698625" y="2057400"/>
          <p14:tracePt t="5244" x="1690688" y="2049463"/>
          <p14:tracePt t="5268" x="1682750" y="2049463"/>
          <p14:tracePt t="5292" x="1682750" y="2041525"/>
          <p14:tracePt t="7197" x="1682750" y="2049463"/>
          <p14:tracePt t="7220" x="1682750" y="2057400"/>
          <p14:tracePt t="7300" x="1690688" y="2057400"/>
          <p14:tracePt t="7316" x="1706563" y="2057400"/>
          <p14:tracePt t="7325" x="1714500" y="2065338"/>
          <p14:tracePt t="7332" x="1722438" y="2073275"/>
          <p14:tracePt t="7340" x="1730375" y="2073275"/>
          <p14:tracePt t="7364" x="1738313" y="2073275"/>
          <p14:tracePt t="7388" x="1738313" y="2081213"/>
          <p14:tracePt t="7525" x="1730375" y="2089150"/>
          <p14:tracePt t="7557" x="1722438" y="2089150"/>
          <p14:tracePt t="7796" x="1722438" y="2097088"/>
          <p14:tracePt t="7804" x="1714500" y="2097088"/>
          <p14:tracePt t="7812" x="1706563" y="2097088"/>
          <p14:tracePt t="7828" x="1706563" y="2105025"/>
          <p14:tracePt t="7852" x="1698625" y="2105025"/>
          <p14:tracePt t="7860" x="1698625" y="2112963"/>
          <p14:tracePt t="7876" x="1698625" y="2120900"/>
          <p14:tracePt t="7884" x="1682750" y="2120900"/>
          <p14:tracePt t="7900" x="1682750" y="2128838"/>
          <p14:tracePt t="7908" x="1674813" y="2128838"/>
          <p14:tracePt t="7924" x="1666875" y="2136775"/>
          <p14:tracePt t="7932" x="1658938" y="2136775"/>
          <p14:tracePt t="7948" x="1651000" y="2144713"/>
          <p14:tracePt t="7964" x="1641475" y="2152650"/>
          <p14:tracePt t="7980" x="1633538" y="2160588"/>
          <p14:tracePt t="7988" x="1625600" y="2160588"/>
          <p14:tracePt t="7996" x="1625600" y="2168525"/>
          <p14:tracePt t="8004" x="1625600" y="2176463"/>
          <p14:tracePt t="8012" x="1617663" y="2176463"/>
          <p14:tracePt t="8029" x="1617663" y="2184400"/>
          <p14:tracePt t="8149" x="1609725" y="2192338"/>
          <p14:tracePt t="8172" x="1609725" y="2200275"/>
          <p14:tracePt t="8180" x="1609725" y="2208213"/>
          <p14:tracePt t="8332" x="1609725" y="2216150"/>
          <p14:tracePt t="8348" x="1609725" y="2224088"/>
          <p14:tracePt t="8364" x="1601788" y="2241550"/>
          <p14:tracePt t="8372" x="1593850" y="2249488"/>
          <p14:tracePt t="8380" x="1593850" y="2257425"/>
          <p14:tracePt t="8388" x="1593850" y="2265363"/>
          <p14:tracePt t="8396" x="1585913" y="2273300"/>
          <p14:tracePt t="8405" x="1577975" y="2289175"/>
          <p14:tracePt t="8412" x="1577975" y="2297113"/>
          <p14:tracePt t="8420" x="1570038" y="2297113"/>
          <p14:tracePt t="8429" x="1570038" y="2305050"/>
          <p14:tracePt t="8436" x="1562100" y="2312988"/>
          <p14:tracePt t="8996" x="1562100" y="2328863"/>
          <p14:tracePt t="9012" x="1562100" y="2336800"/>
          <p14:tracePt t="9028" x="1562100" y="2344738"/>
          <p14:tracePt t="9140" x="1562100" y="2336800"/>
          <p14:tracePt t="9245" x="1562100" y="2344738"/>
          <p14:tracePt t="9252" x="1562100" y="2352675"/>
          <p14:tracePt t="9268" x="1562100" y="2360613"/>
          <p14:tracePt t="9276" x="1562100" y="2368550"/>
          <p14:tracePt t="14676" x="1562100" y="2376488"/>
          <p14:tracePt t="14684" x="1577975" y="2376488"/>
          <p14:tracePt t="14709" x="1585913" y="2376488"/>
          <p14:tracePt t="14716" x="1593850" y="2376488"/>
          <p14:tracePt t="14732" x="1609725" y="2376488"/>
          <p14:tracePt t="14748" x="1617663" y="2376488"/>
          <p14:tracePt t="14772" x="1633538" y="2376488"/>
          <p14:tracePt t="14781" x="1633538" y="2368550"/>
          <p14:tracePt t="14789" x="1641475" y="2368550"/>
          <p14:tracePt t="14804" x="1651000" y="2368550"/>
          <p14:tracePt t="14812" x="1658938" y="2368550"/>
          <p14:tracePt t="14820" x="1666875" y="2360613"/>
          <p14:tracePt t="14829" x="1674813" y="2360613"/>
          <p14:tracePt t="14836" x="1682750" y="2360613"/>
          <p14:tracePt t="14845" x="1690688" y="2352675"/>
          <p14:tracePt t="14860" x="1706563" y="2344738"/>
          <p14:tracePt t="14868" x="1722438" y="2344738"/>
          <p14:tracePt t="14876" x="1730375" y="2344738"/>
          <p14:tracePt t="14884" x="1738313" y="2336800"/>
          <p14:tracePt t="14892" x="1754188" y="2336800"/>
          <p14:tracePt t="14900" x="1762125" y="2328863"/>
          <p14:tracePt t="14909" x="1778000" y="2328863"/>
          <p14:tracePt t="14916" x="1793875" y="2328863"/>
          <p14:tracePt t="14924" x="1809750" y="2320925"/>
          <p14:tracePt t="14932" x="1825625" y="2320925"/>
          <p14:tracePt t="14940" x="1833563" y="2320925"/>
          <p14:tracePt t="14948" x="1849438" y="2312988"/>
          <p14:tracePt t="14956" x="1873250" y="2305050"/>
          <p14:tracePt t="14964" x="1889125" y="2305050"/>
          <p14:tracePt t="14972" x="1912938" y="2305050"/>
          <p14:tracePt t="14980" x="1936750" y="2305050"/>
          <p14:tracePt t="14988" x="1952625" y="2305050"/>
          <p14:tracePt t="14996" x="1968500" y="2305050"/>
          <p14:tracePt t="15004" x="1992313" y="2305050"/>
          <p14:tracePt t="15012" x="2017713" y="2297113"/>
          <p14:tracePt t="15020" x="2041525" y="2297113"/>
          <p14:tracePt t="15028" x="2073275" y="2289175"/>
          <p14:tracePt t="15036" x="2105025" y="2289175"/>
          <p14:tracePt t="15045" x="2144713" y="2281238"/>
          <p14:tracePt t="15052" x="2184400" y="2281238"/>
          <p14:tracePt t="15060" x="2232025" y="2281238"/>
          <p14:tracePt t="15068" x="2271713" y="2281238"/>
          <p14:tracePt t="15076" x="2319338" y="2273300"/>
          <p14:tracePt t="15084" x="2366963" y="2273300"/>
          <p14:tracePt t="15092" x="2416175" y="2265363"/>
          <p14:tracePt t="15100" x="2471738" y="2265363"/>
          <p14:tracePt t="15112" x="2511425" y="2257425"/>
          <p14:tracePt t="15116" x="2559050" y="2257425"/>
          <p14:tracePt t="15124" x="2606675" y="2257425"/>
          <p14:tracePt t="15132" x="2630488" y="2257425"/>
          <p14:tracePt t="15140" x="2662238" y="2241550"/>
          <p14:tracePt t="15149" x="2686050" y="2233613"/>
          <p14:tracePt t="15156" x="2717800" y="2224088"/>
          <p14:tracePt t="15164" x="2733675" y="2224088"/>
          <p14:tracePt t="15172" x="2767013" y="2208213"/>
          <p14:tracePt t="15180" x="2798763" y="2208213"/>
          <p14:tracePt t="15188" x="2814638" y="2200275"/>
          <p14:tracePt t="15196" x="2838450" y="2192338"/>
          <p14:tracePt t="15204" x="2862263" y="2184400"/>
          <p14:tracePt t="15212" x="2886075" y="2176463"/>
          <p14:tracePt t="15220" x="2909888" y="2176463"/>
          <p14:tracePt t="15228" x="2925763" y="2168525"/>
          <p14:tracePt t="15236" x="2949575" y="2168525"/>
          <p14:tracePt t="15245" x="2973388" y="2168525"/>
          <p14:tracePt t="15253" x="2989263" y="2168525"/>
          <p14:tracePt t="15260" x="3013075" y="2168525"/>
          <p14:tracePt t="15268" x="3028950" y="2168525"/>
          <p14:tracePt t="15276" x="3044825" y="2168525"/>
          <p14:tracePt t="15284" x="3060700" y="2168525"/>
          <p14:tracePt t="15292" x="3084513" y="2160588"/>
          <p14:tracePt t="15300" x="3109913" y="2160588"/>
          <p14:tracePt t="15308" x="3133725" y="2160588"/>
          <p14:tracePt t="15316" x="3165475" y="2160588"/>
          <p14:tracePt t="15324" x="3213100" y="2160588"/>
          <p14:tracePt t="15332" x="3244850" y="2168525"/>
          <p14:tracePt t="15340" x="3308350" y="2176463"/>
          <p14:tracePt t="15348" x="3340100" y="2176463"/>
          <p14:tracePt t="15356" x="3395663" y="2184400"/>
          <p14:tracePt t="15364" x="3451225" y="2192338"/>
          <p14:tracePt t="15372" x="3508375" y="2192338"/>
          <p14:tracePt t="15380" x="3548063" y="2192338"/>
          <p14:tracePt t="15388" x="3603625" y="2200275"/>
          <p14:tracePt t="15396" x="3635375" y="2200275"/>
          <p14:tracePt t="15404" x="3667125" y="2200275"/>
          <p14:tracePt t="15412" x="3714750" y="2200275"/>
          <p14:tracePt t="15420" x="3738563" y="2200275"/>
          <p14:tracePt t="15428" x="3770313" y="2200275"/>
          <p14:tracePt t="15436" x="3802063" y="2200275"/>
          <p14:tracePt t="15445" x="3825875" y="2200275"/>
          <p14:tracePt t="15452" x="3843338" y="2200275"/>
          <p14:tracePt t="15460" x="3867150" y="2200275"/>
          <p14:tracePt t="15468" x="3883025" y="2200275"/>
          <p14:tracePt t="15476" x="3898900" y="2200275"/>
          <p14:tracePt t="15484" x="3914775" y="2200275"/>
          <p14:tracePt t="15493" x="3922713" y="2200275"/>
          <p14:tracePt t="15500" x="3930650" y="2200275"/>
          <p14:tracePt t="15509" x="3938588" y="2200275"/>
          <p14:tracePt t="15588" x="3946525" y="2200275"/>
          <p14:tracePt t="15596" x="3954463" y="2200275"/>
          <p14:tracePt t="15604" x="3962400" y="2200275"/>
          <p14:tracePt t="15612" x="3978275" y="2200275"/>
          <p14:tracePt t="15620" x="3994150" y="2200275"/>
          <p14:tracePt t="15628" x="4010025" y="2200275"/>
          <p14:tracePt t="15636" x="4025900" y="2192338"/>
          <p14:tracePt t="15645" x="4049713" y="2192338"/>
          <p14:tracePt t="15652" x="4073525" y="2184400"/>
          <p14:tracePt t="15660" x="4097338" y="2184400"/>
          <p14:tracePt t="15668" x="4137025" y="2176463"/>
          <p14:tracePt t="15676" x="4168775" y="2168525"/>
          <p14:tracePt t="15684" x="4200525" y="2160588"/>
          <p14:tracePt t="15692" x="4241800" y="2152650"/>
          <p14:tracePt t="15700" x="4281488" y="2144713"/>
          <p14:tracePt t="15708" x="4313238" y="2144713"/>
          <p14:tracePt t="15716" x="4352925" y="2144713"/>
          <p14:tracePt t="15724" x="4376738" y="2136775"/>
          <p14:tracePt t="15732" x="4400550" y="2136775"/>
          <p14:tracePt t="15740" x="4424363" y="2136775"/>
          <p14:tracePt t="15748" x="4448175" y="2136775"/>
          <p14:tracePt t="15756" x="4471988" y="2136775"/>
          <p14:tracePt t="15764" x="4495800" y="2136775"/>
          <p14:tracePt t="15772" x="4511675" y="2136775"/>
          <p14:tracePt t="15780" x="4527550" y="2136775"/>
          <p14:tracePt t="15788" x="4535488" y="2136775"/>
          <p14:tracePt t="15796" x="4551363" y="2136775"/>
          <p14:tracePt t="15804" x="4559300" y="2136775"/>
          <p14:tracePt t="15836" x="4567238" y="2136775"/>
          <p14:tracePt t="15908" x="4567238" y="2128838"/>
          <p14:tracePt t="15916" x="4576763" y="2128838"/>
          <p14:tracePt t="15932" x="4584700" y="2128838"/>
          <p14:tracePt t="15948" x="4592638" y="2128838"/>
          <p14:tracePt t="15956" x="4592638" y="2120900"/>
          <p14:tracePt t="15972" x="4600575" y="2120900"/>
          <p14:tracePt t="16157" x="4600575" y="2112963"/>
          <p14:tracePt t="16180" x="4600575" y="2105025"/>
          <p14:tracePt t="16381" x="4600575" y="2097088"/>
          <p14:tracePt t="16564" x="4592638" y="2097088"/>
          <p14:tracePt t="16580" x="4584700" y="2097088"/>
          <p14:tracePt t="16612" x="4576763" y="2097088"/>
          <p14:tracePt t="16845" x="4567238" y="2097088"/>
          <p14:tracePt t="74684" x="4543425" y="2089150"/>
          <p14:tracePt t="74692" x="4471988" y="2033588"/>
          <p14:tracePt t="74700" x="4368800" y="1978025"/>
          <p14:tracePt t="74708" x="4241800" y="1906588"/>
          <p14:tracePt t="74716" x="4129088" y="1857375"/>
          <p14:tracePt t="74724" x="4010025" y="1809750"/>
          <p14:tracePt t="74732" x="3922713" y="1778000"/>
          <p14:tracePt t="74740" x="3875088" y="1770063"/>
          <p14:tracePt t="74748" x="3859213" y="1770063"/>
          <p14:tracePt t="74804" x="3875088" y="1770063"/>
          <p14:tracePt t="74812" x="3890963" y="1770063"/>
          <p14:tracePt t="74820" x="3898900" y="1770063"/>
          <p14:tracePt t="74828" x="3906838" y="1778000"/>
          <p14:tracePt t="74836" x="3922713" y="1778000"/>
          <p14:tracePt t="74844" x="3938588" y="1785938"/>
          <p14:tracePt t="74852" x="3970338" y="1801813"/>
          <p14:tracePt t="74859" x="3994150" y="1809750"/>
          <p14:tracePt t="74868" x="4025900" y="1833563"/>
          <p14:tracePt t="74876" x="4049713" y="1857375"/>
          <p14:tracePt t="74884" x="4057650" y="1865313"/>
          <p14:tracePt t="74891" x="4089400" y="1898650"/>
          <p14:tracePt t="74900" x="4121150" y="1970088"/>
          <p14:tracePt t="74908" x="4121150" y="2041525"/>
          <p14:tracePt t="74916" x="4097338" y="2184400"/>
          <p14:tracePt t="74924" x="4057650" y="2408238"/>
          <p14:tracePt t="74932" x="4002088" y="2711450"/>
          <p14:tracePt t="74940" x="3914775" y="2990850"/>
          <p14:tracePt t="74948" x="3843338" y="3309938"/>
          <p14:tracePt t="74956" x="3786188" y="3644900"/>
          <p14:tracePt t="74964" x="3746500" y="3963988"/>
          <p14:tracePt t="74972" x="3683000" y="4138613"/>
          <p14:tracePt t="74980" x="3643313" y="4225925"/>
          <p14:tracePt t="74988" x="3611563" y="4281488"/>
          <p14:tracePt t="74996" x="3595688" y="4306888"/>
          <p14:tracePt t="75004" x="3579813" y="4306888"/>
          <p14:tracePt t="75011" x="3579813" y="4298950"/>
          <p14:tracePt t="75020" x="3579813" y="4281488"/>
          <p14:tracePt t="75028" x="3587750" y="4265613"/>
          <p14:tracePt t="75036" x="3587750" y="4257675"/>
          <p14:tracePt t="75220" x="3579813" y="4257675"/>
          <p14:tracePt t="75228" x="3492500" y="4273550"/>
          <p14:tracePt t="75236" x="3403600" y="4291013"/>
          <p14:tracePt t="75244" x="3316288" y="4338638"/>
          <p14:tracePt t="75251" x="3244850" y="4378325"/>
          <p14:tracePt t="75259" x="3181350" y="4441825"/>
          <p14:tracePt t="75267" x="3133725" y="4481513"/>
          <p14:tracePt t="75276" x="3092450" y="4489450"/>
          <p14:tracePt t="75284" x="3076575" y="4473575"/>
          <p14:tracePt t="75292" x="3052763" y="4465638"/>
          <p14:tracePt t="75299" x="3028950" y="4457700"/>
          <p14:tracePt t="75308" x="2997200" y="4441825"/>
          <p14:tracePt t="75316" x="2957513" y="4441825"/>
          <p14:tracePt t="75324" x="2894013" y="4441825"/>
          <p14:tracePt t="75332" x="2830513" y="4441825"/>
          <p14:tracePt t="75340" x="2751138" y="4441825"/>
          <p14:tracePt t="75348" x="2686050" y="4449763"/>
          <p14:tracePt t="75356" x="2622550" y="4473575"/>
          <p14:tracePt t="75364" x="2566988" y="4505325"/>
          <p14:tracePt t="75372" x="2503488" y="4529138"/>
          <p14:tracePt t="75380" x="2447925" y="4560888"/>
          <p14:tracePt t="75388" x="2392363" y="4592638"/>
          <p14:tracePt t="75396" x="2319338" y="4633913"/>
          <p14:tracePt t="75404" x="2263775" y="4673600"/>
          <p14:tracePt t="75411" x="2200275" y="4705350"/>
          <p14:tracePt t="75420" x="2152650" y="4737100"/>
          <p14:tracePt t="75428" x="2081213" y="4760913"/>
          <p14:tracePt t="75436" x="2033588" y="4776788"/>
          <p14:tracePt t="75444" x="1992313" y="4792663"/>
          <p14:tracePt t="75452" x="1944688" y="4808538"/>
          <p14:tracePt t="75460" x="1905000" y="4824413"/>
          <p14:tracePt t="75468" x="1881188" y="4832350"/>
          <p14:tracePt t="75476" x="1833563" y="4848225"/>
          <p14:tracePt t="75484" x="1809750" y="4856163"/>
          <p14:tracePt t="75492" x="1785938" y="4864100"/>
          <p14:tracePt t="75500" x="1770063" y="4864100"/>
          <p14:tracePt t="75508" x="1762125" y="4864100"/>
          <p14:tracePt t="75516" x="1746250" y="4864100"/>
          <p14:tracePt t="75524" x="1738313" y="4864100"/>
          <p14:tracePt t="75532" x="1730375" y="4864100"/>
          <p14:tracePt t="75564" x="1722438" y="4864100"/>
          <p14:tracePt t="75572" x="1722438" y="4856163"/>
          <p14:tracePt t="75580" x="1706563" y="4848225"/>
          <p14:tracePt t="75588" x="1706563" y="4824413"/>
          <p14:tracePt t="75596" x="1682750" y="4808538"/>
          <p14:tracePt t="75604" x="1674813" y="4784725"/>
          <p14:tracePt t="75612" x="1651000" y="4752975"/>
          <p14:tracePt t="75620" x="1625600" y="4729163"/>
          <p14:tracePt t="75628" x="1601788" y="4689475"/>
          <p14:tracePt t="75636" x="1570038" y="4649788"/>
          <p14:tracePt t="75643" x="1538288" y="4608513"/>
          <p14:tracePt t="75652" x="1506538" y="4584700"/>
          <p14:tracePt t="75659" x="1482725" y="4545013"/>
          <p14:tracePt t="75667" x="1458913" y="4513263"/>
          <p14:tracePt t="75676" x="1427163" y="4489450"/>
          <p14:tracePt t="75684" x="1403350" y="4449763"/>
          <p14:tracePt t="75692" x="1387475" y="4425950"/>
          <p14:tracePt t="75700" x="1363663" y="4402138"/>
          <p14:tracePt t="75708" x="1347788" y="4386263"/>
          <p14:tracePt t="75716" x="1331913" y="4370388"/>
          <p14:tracePt t="75724" x="1316038" y="4338638"/>
          <p14:tracePt t="75732" x="1300163" y="4322763"/>
          <p14:tracePt t="75740" x="1284288" y="4314825"/>
          <p14:tracePt t="75748" x="1274763" y="4291013"/>
          <p14:tracePt t="75756" x="1258888" y="4273550"/>
          <p14:tracePt t="75764" x="1258888" y="4249738"/>
          <p14:tracePt t="75772" x="1258888" y="4225925"/>
          <p14:tracePt t="75780" x="1250950" y="4210050"/>
          <p14:tracePt t="75788" x="1235075" y="4186238"/>
          <p14:tracePt t="75796" x="1235075" y="4170363"/>
          <p14:tracePt t="75804" x="1227138" y="4138613"/>
          <p14:tracePt t="75812" x="1219200" y="4114800"/>
          <p14:tracePt t="75820" x="1211263" y="4083050"/>
          <p14:tracePt t="75828" x="1203325" y="4059238"/>
          <p14:tracePt t="75836" x="1203325" y="4035425"/>
          <p14:tracePt t="75843" x="1203325" y="4019550"/>
          <p14:tracePt t="75852" x="1195388" y="4003675"/>
          <p14:tracePt t="75859" x="1187450" y="3971925"/>
          <p14:tracePt t="75868" x="1179513" y="3956050"/>
          <p14:tracePt t="75876" x="1179513" y="3930650"/>
          <p14:tracePt t="75884" x="1179513" y="3906838"/>
          <p14:tracePt t="75892" x="1179513" y="3883025"/>
          <p14:tracePt t="75900" x="1171575" y="3859213"/>
          <p14:tracePt t="75907" x="1163638" y="3835400"/>
          <p14:tracePt t="75916" x="1155700" y="3811588"/>
          <p14:tracePt t="75924" x="1147763" y="3771900"/>
          <p14:tracePt t="75932" x="1139825" y="3748088"/>
          <p14:tracePt t="75939" x="1131888" y="3724275"/>
          <p14:tracePt t="75948" x="1123950" y="3708400"/>
          <p14:tracePt t="75955" x="1116013" y="3692525"/>
          <p14:tracePt t="75964" x="1100138" y="3668713"/>
          <p14:tracePt t="75972" x="1092200" y="3644900"/>
          <p14:tracePt t="75980" x="1092200" y="3613150"/>
          <p14:tracePt t="75988" x="1084263" y="3587750"/>
          <p14:tracePt t="75996" x="1076325" y="3571875"/>
          <p14:tracePt t="76004" x="1076325" y="3548063"/>
          <p14:tracePt t="76012" x="1076325" y="3532188"/>
          <p14:tracePt t="76020" x="1068388" y="3516313"/>
          <p14:tracePt t="76028" x="1068388" y="3500438"/>
          <p14:tracePt t="76036" x="1068388" y="3484563"/>
          <p14:tracePt t="76044" x="1068388" y="3476625"/>
          <p14:tracePt t="76051" x="1068388" y="3468688"/>
          <p14:tracePt t="76059" x="1068388" y="3460750"/>
          <p14:tracePt t="76068" x="1068388" y="3452813"/>
          <p14:tracePt t="76075" x="1060450" y="3444875"/>
          <p14:tracePt t="76083" x="1060450" y="3436938"/>
          <p14:tracePt t="76092" x="1060450" y="3429000"/>
          <p14:tracePt t="76110" x="1060450" y="3421063"/>
          <p14:tracePt t="76115" x="1060450" y="3413125"/>
          <p14:tracePt t="76132" x="1060450" y="3397250"/>
          <p14:tracePt t="76148" x="1060450" y="3389313"/>
          <p14:tracePt t="76172" x="1060450" y="3381375"/>
          <p14:tracePt t="76180" x="1060450" y="3373438"/>
          <p14:tracePt t="76188" x="1052513" y="3373438"/>
          <p14:tracePt t="76195" x="1052513" y="3365500"/>
          <p14:tracePt t="76212" x="1044575" y="3365500"/>
          <p14:tracePt t="76564" x="1052513" y="3365500"/>
          <p14:tracePt t="76612" x="1060450" y="3365500"/>
          <p14:tracePt t="76676" x="1068388" y="3365500"/>
          <p14:tracePt t="76700" x="1076325" y="3365500"/>
          <p14:tracePt t="76707" x="1084263" y="3365500"/>
          <p14:tracePt t="76724" x="1092200" y="3365500"/>
          <p14:tracePt t="76739" x="1100138" y="3365500"/>
          <p14:tracePt t="76756" x="1116013" y="3373438"/>
          <p14:tracePt t="76764" x="1123950" y="3373438"/>
          <p14:tracePt t="76772" x="1131888" y="3373438"/>
          <p14:tracePt t="76780" x="1147763" y="3373438"/>
          <p14:tracePt t="76788" x="1155700" y="3373438"/>
          <p14:tracePt t="76795" x="1163638" y="3373438"/>
          <p14:tracePt t="76804" x="1179513" y="3381375"/>
          <p14:tracePt t="76812" x="1203325" y="3381375"/>
          <p14:tracePt t="76820" x="1219200" y="3389313"/>
          <p14:tracePt t="76827" x="1243013" y="3389313"/>
          <p14:tracePt t="76836" x="1274763" y="3389313"/>
          <p14:tracePt t="76843" x="1316038" y="3389313"/>
          <p14:tracePt t="76852" x="1347788" y="3389313"/>
          <p14:tracePt t="76860" x="1379538" y="3389313"/>
          <p14:tracePt t="76868" x="1435100" y="3389313"/>
          <p14:tracePt t="76876" x="1482725" y="3397250"/>
          <p14:tracePt t="76884" x="1530350" y="3397250"/>
          <p14:tracePt t="76893" x="1585913" y="3397250"/>
          <p14:tracePt t="76900" x="1633538" y="3405188"/>
          <p14:tracePt t="76907" x="1698625" y="3405188"/>
          <p14:tracePt t="76916" x="1746250" y="3405188"/>
          <p14:tracePt t="76924" x="1793875" y="3413125"/>
          <p14:tracePt t="76932" x="1833563" y="3413125"/>
          <p14:tracePt t="76940" x="1873250" y="3413125"/>
          <p14:tracePt t="76948" x="1920875" y="3413125"/>
          <p14:tracePt t="76955" x="1952625" y="3413125"/>
          <p14:tracePt t="76964" x="1984375" y="3413125"/>
          <p14:tracePt t="76972" x="2008188" y="3413125"/>
          <p14:tracePt t="76980" x="2033588" y="3413125"/>
          <p14:tracePt t="76988" x="2057400" y="3413125"/>
          <p14:tracePt t="76995" x="2073275" y="3413125"/>
          <p14:tracePt t="77004" x="2089150" y="3421063"/>
          <p14:tracePt t="77020" x="2097088" y="3421063"/>
          <p14:tracePt t="77917" x="2097088" y="3429000"/>
          <p14:tracePt t="77932" x="2097088" y="3444875"/>
          <p14:tracePt t="77940" x="2097088" y="3452813"/>
          <p14:tracePt t="77948" x="2089150" y="3460750"/>
          <p14:tracePt t="77956" x="2081213" y="3468688"/>
          <p14:tracePt t="77964" x="2081213" y="3476625"/>
          <p14:tracePt t="77972" x="2081213" y="3484563"/>
          <p14:tracePt t="77980" x="2073275" y="3484563"/>
          <p14:tracePt t="77988" x="2073275" y="3492500"/>
          <p14:tracePt t="78108" x="2073275" y="3484563"/>
          <p14:tracePt t="78220" x="2065338" y="3484563"/>
          <p14:tracePt t="78228" x="2065338" y="3492500"/>
          <p14:tracePt t="78236" x="2057400" y="3500438"/>
          <p14:tracePt t="78252" x="2057400" y="3516313"/>
          <p14:tracePt t="78276" x="2057400" y="3524250"/>
          <p14:tracePt t="78412" x="2049463" y="3524250"/>
          <p14:tracePt t="78436" x="2049463" y="3516313"/>
          <p14:tracePt t="80524" x="2057400" y="3516313"/>
          <p14:tracePt t="80531" x="2065338" y="3516313"/>
          <p14:tracePt t="80548" x="2073275" y="3516313"/>
          <p14:tracePt t="80572" x="2081213" y="3516313"/>
          <p14:tracePt t="80579" x="2089150" y="3516313"/>
          <p14:tracePt t="80588" x="2097088" y="3524250"/>
          <p14:tracePt t="80595" x="2105025" y="3524250"/>
          <p14:tracePt t="80611" x="2120900" y="3524250"/>
          <p14:tracePt t="80620" x="2128838" y="3524250"/>
          <p14:tracePt t="80628" x="2136775" y="3532188"/>
          <p14:tracePt t="80636" x="2144713" y="3532188"/>
          <p14:tracePt t="80643" x="2168525" y="3540125"/>
          <p14:tracePt t="80660" x="2192338" y="3540125"/>
          <p14:tracePt t="80668" x="2200275" y="3540125"/>
          <p14:tracePt t="80676" x="2216150" y="3540125"/>
          <p14:tracePt t="80684" x="2232025" y="3540125"/>
          <p14:tracePt t="80692" x="2247900" y="3540125"/>
          <p14:tracePt t="80699" x="2263775" y="3540125"/>
          <p14:tracePt t="80708" x="2287588" y="3540125"/>
          <p14:tracePt t="80716" x="2303463" y="3540125"/>
          <p14:tracePt t="80724" x="2335213" y="3540125"/>
          <p14:tracePt t="80732" x="2366963" y="3540125"/>
          <p14:tracePt t="80740" x="2392363" y="3540125"/>
          <p14:tracePt t="80748" x="2432050" y="3532188"/>
          <p14:tracePt t="80756" x="2479675" y="3524250"/>
          <p14:tracePt t="80764" x="2519363" y="3524250"/>
          <p14:tracePt t="80771" x="2566988" y="3524250"/>
          <p14:tracePt t="80780" x="2622550" y="3516313"/>
          <p14:tracePt t="80787" x="2678113" y="3508375"/>
          <p14:tracePt t="80796" x="2725738" y="3508375"/>
          <p14:tracePt t="80804" x="2782888" y="3500438"/>
          <p14:tracePt t="80812" x="2846388" y="3500438"/>
          <p14:tracePt t="80819" x="2901950" y="3492500"/>
          <p14:tracePt t="80827" x="2965450" y="3492500"/>
          <p14:tracePt t="80835" x="3021013" y="3492500"/>
          <p14:tracePt t="80844" x="3076575" y="3484563"/>
          <p14:tracePt t="80852" x="3133725" y="3484563"/>
          <p14:tracePt t="80859" x="3181350" y="3484563"/>
          <p14:tracePt t="80868" x="3236913" y="3484563"/>
          <p14:tracePt t="80876" x="3292475" y="3476625"/>
          <p14:tracePt t="80884" x="3332163" y="3476625"/>
          <p14:tracePt t="80892" x="3379788" y="3476625"/>
          <p14:tracePt t="80900" x="3419475" y="3476625"/>
          <p14:tracePt t="80908" x="3443288" y="3476625"/>
          <p14:tracePt t="80915" x="3467100" y="3476625"/>
          <p14:tracePt t="80924" x="3500438" y="3476625"/>
          <p14:tracePt t="80932" x="3516313" y="3476625"/>
          <p14:tracePt t="80939" x="3532188" y="3476625"/>
          <p14:tracePt t="80948" x="3556000" y="3476625"/>
          <p14:tracePt t="80955" x="3571875" y="3476625"/>
          <p14:tracePt t="80964" x="3587750" y="3476625"/>
          <p14:tracePt t="80972" x="3611563" y="3476625"/>
          <p14:tracePt t="80980" x="3635375" y="3476625"/>
          <p14:tracePt t="80988" x="3651250" y="3476625"/>
          <p14:tracePt t="80996" x="3683000" y="3484563"/>
          <p14:tracePt t="81003" x="3706813" y="3484563"/>
          <p14:tracePt t="81011" x="3730625" y="3484563"/>
          <p14:tracePt t="81019" x="3762375" y="3484563"/>
          <p14:tracePt t="81028" x="3794125" y="3484563"/>
          <p14:tracePt t="81035" x="3843338" y="3484563"/>
          <p14:tracePt t="81043" x="3875088" y="3484563"/>
          <p14:tracePt t="81052" x="3906838" y="3484563"/>
          <p14:tracePt t="81059" x="3938588" y="3484563"/>
          <p14:tracePt t="81067" x="3986213" y="3484563"/>
          <p14:tracePt t="81075" x="4025900" y="3484563"/>
          <p14:tracePt t="81084" x="4081463" y="3484563"/>
          <p14:tracePt t="81092" x="4137025" y="3484563"/>
          <p14:tracePt t="81109" x="4265613" y="3484563"/>
          <p14:tracePt t="81115" x="4337050" y="3492500"/>
          <p14:tracePt t="81124" x="4400550" y="3492500"/>
          <p14:tracePt t="81132" x="4471988" y="3508375"/>
          <p14:tracePt t="81140" x="4551363" y="3508375"/>
          <p14:tracePt t="81148" x="4616450" y="3516313"/>
          <p14:tracePt t="81155" x="4672013" y="3516313"/>
          <p14:tracePt t="81164" x="4719638" y="3516313"/>
          <p14:tracePt t="81172" x="4775200" y="3516313"/>
          <p14:tracePt t="81180" x="4806950" y="3516313"/>
          <p14:tracePt t="81187" x="4838700" y="3516313"/>
          <p14:tracePt t="81195" x="4862513" y="3516313"/>
          <p14:tracePt t="81203" x="4886325" y="3516313"/>
          <p14:tracePt t="81211" x="4902200" y="3516313"/>
          <p14:tracePt t="81219" x="4910138" y="3516313"/>
          <p14:tracePt t="81532" x="4918075" y="3516313"/>
          <p14:tracePt t="81539" x="4926013" y="3516313"/>
          <p14:tracePt t="81548" x="4933950" y="3508375"/>
          <p14:tracePt t="81555" x="4943475" y="3508375"/>
          <p14:tracePt t="81564" x="4959350" y="3508375"/>
          <p14:tracePt t="81572" x="4967288" y="3492500"/>
          <p14:tracePt t="81580" x="4983163" y="3492500"/>
          <p14:tracePt t="81587" x="4999038" y="3484563"/>
          <p14:tracePt t="81595" x="5030788" y="3476625"/>
          <p14:tracePt t="81604" x="5046663" y="3476625"/>
          <p14:tracePt t="81611" x="5070475" y="3468688"/>
          <p14:tracePt t="81620" x="5094288" y="3468688"/>
          <p14:tracePt t="81628" x="5110163" y="3460750"/>
          <p14:tracePt t="81635" x="5141913" y="3460750"/>
          <p14:tracePt t="81643" x="5165725" y="3460750"/>
          <p14:tracePt t="81651" x="5181600" y="3460750"/>
          <p14:tracePt t="81659" x="5205413" y="3460750"/>
          <p14:tracePt t="81668" x="5229225" y="3460750"/>
          <p14:tracePt t="81676" x="5245100" y="3460750"/>
          <p14:tracePt t="81684" x="5260975" y="3460750"/>
          <p14:tracePt t="81692" x="5276850" y="3460750"/>
          <p14:tracePt t="81700" x="5300663" y="3460750"/>
          <p14:tracePt t="81708" x="5318125" y="3460750"/>
          <p14:tracePt t="81716" x="5334000" y="3460750"/>
          <p14:tracePt t="81723" x="5357813" y="3460750"/>
          <p14:tracePt t="81732" x="5373688" y="3460750"/>
          <p14:tracePt t="81739" x="5397500" y="3460750"/>
          <p14:tracePt t="81748" x="5421313" y="3460750"/>
          <p14:tracePt t="81756" x="5445125" y="3460750"/>
          <p14:tracePt t="81764" x="5476875" y="3460750"/>
          <p14:tracePt t="81771" x="5500688" y="3460750"/>
          <p14:tracePt t="81780" x="5532438" y="3452813"/>
          <p14:tracePt t="81787" x="5556250" y="3452813"/>
          <p14:tracePt t="81795" x="5580063" y="3444875"/>
          <p14:tracePt t="81804" x="5611813" y="3436938"/>
          <p14:tracePt t="81812" x="5635625" y="3436938"/>
          <p14:tracePt t="81819" x="5659438" y="3436938"/>
          <p14:tracePt t="81827" x="5684838" y="3429000"/>
          <p14:tracePt t="81835" x="5700713" y="3429000"/>
          <p14:tracePt t="81843" x="5708650" y="3429000"/>
          <p14:tracePt t="81852" x="5716588" y="3429000"/>
          <p14:tracePt t="81859" x="5724525" y="3429000"/>
          <p14:tracePt t="81868" x="5732463" y="3429000"/>
          <p14:tracePt t="81876" x="5732463" y="3421063"/>
          <p14:tracePt t="81932" x="5740400" y="3421063"/>
          <p14:tracePt t="81948" x="5748338" y="3421063"/>
          <p14:tracePt t="81956" x="5756275" y="3421063"/>
          <p14:tracePt t="81964" x="5764213" y="3421063"/>
          <p14:tracePt t="81972" x="5780088" y="3421063"/>
          <p14:tracePt t="81987" x="5788025" y="3421063"/>
          <p14:tracePt t="81996" x="5795963" y="3421063"/>
          <p14:tracePt t="82011" x="5811838" y="3413125"/>
          <p14:tracePt t="82027" x="5827713" y="3413125"/>
          <p14:tracePt t="82035" x="5835650" y="3413125"/>
          <p14:tracePt t="82043" x="5851525" y="3413125"/>
          <p14:tracePt t="82051" x="5867400" y="3413125"/>
          <p14:tracePt t="82059" x="5883275" y="3413125"/>
          <p14:tracePt t="82067" x="5899150" y="3405188"/>
          <p14:tracePt t="82075" x="5922963" y="3405188"/>
          <p14:tracePt t="82084" x="5938838" y="3405188"/>
          <p14:tracePt t="82092" x="5962650" y="3397250"/>
          <p14:tracePt t="82099" x="5986463" y="3397250"/>
          <p14:tracePt t="82108" x="6010275" y="3397250"/>
          <p14:tracePt t="82126" x="6051550" y="3389313"/>
          <p14:tracePt t="82132" x="6067425" y="3389313"/>
          <p14:tracePt t="82139" x="6083300" y="3381375"/>
          <p14:tracePt t="82147" x="6099175" y="3381375"/>
          <p14:tracePt t="82155" x="6115050" y="3381375"/>
          <p14:tracePt t="82164" x="6130925" y="3373438"/>
          <p14:tracePt t="82171" x="6146800" y="3373438"/>
          <p14:tracePt t="82180" x="6154738" y="3373438"/>
          <p14:tracePt t="82188" x="6170613" y="3373438"/>
          <p14:tracePt t="82195" x="6194425" y="3373438"/>
          <p14:tracePt t="82203" x="6202363" y="3373438"/>
          <p14:tracePt t="82212" x="6218238" y="3365500"/>
          <p14:tracePt t="82220" x="6234113" y="3365500"/>
          <p14:tracePt t="82227" x="6249988" y="3365500"/>
          <p14:tracePt t="82236" x="6265863" y="3357563"/>
          <p14:tracePt t="82243" x="6273800" y="3357563"/>
          <p14:tracePt t="82252" x="6281738" y="3357563"/>
          <p14:tracePt t="82259" x="6289675" y="3357563"/>
          <p14:tracePt t="82275" x="6297613" y="3357563"/>
          <p14:tracePt t="82644" x="6305550" y="3357563"/>
          <p14:tracePt t="84196" x="6305550" y="3349625"/>
          <p14:tracePt t="84204" x="6305550" y="3341688"/>
          <p14:tracePt t="84212" x="6305550" y="3333750"/>
          <p14:tracePt t="84235" x="6305550" y="3325813"/>
          <p14:tracePt t="85308" x="6297613" y="3325813"/>
          <p14:tracePt t="85323" x="6281738" y="3317875"/>
          <p14:tracePt t="85332" x="6273800" y="3309938"/>
          <p14:tracePt t="85339" x="6265863" y="3309938"/>
          <p14:tracePt t="85347" x="6257925" y="3309938"/>
          <p14:tracePt t="85355" x="6249988" y="3309938"/>
          <p14:tracePt t="85363" x="6242050" y="3309938"/>
          <p14:tracePt t="85371" x="6234113" y="3309938"/>
          <p14:tracePt t="85379" x="6226175" y="3309938"/>
          <p14:tracePt t="85387" x="6210300" y="3309938"/>
          <p14:tracePt t="85395" x="6202363" y="3309938"/>
          <p14:tracePt t="85404" x="6194425" y="3309938"/>
          <p14:tracePt t="85411" x="6178550" y="3309938"/>
          <p14:tracePt t="85419" x="6162675" y="3309938"/>
          <p14:tracePt t="85427" x="6138863" y="3309938"/>
          <p14:tracePt t="85435" x="6115050" y="3309938"/>
          <p14:tracePt t="85444" x="6083300" y="3317875"/>
          <p14:tracePt t="85451" x="6034088" y="3325813"/>
          <p14:tracePt t="85460" x="5994400" y="3333750"/>
          <p14:tracePt t="85467" x="5938838" y="3341688"/>
          <p14:tracePt t="85476" x="5875338" y="3357563"/>
          <p14:tracePt t="85483" x="5819775" y="3365500"/>
          <p14:tracePt t="85491" x="5756275" y="3373438"/>
          <p14:tracePt t="85499" x="5676900" y="3381375"/>
          <p14:tracePt t="85508" x="5611813" y="3397250"/>
          <p14:tracePt t="85515" x="5532438" y="3413125"/>
          <p14:tracePt t="85523" x="5461000" y="3429000"/>
          <p14:tracePt t="85531" x="5389563" y="3452813"/>
          <p14:tracePt t="85539" x="5318125" y="3468688"/>
          <p14:tracePt t="85547" x="5237163" y="3500438"/>
          <p14:tracePt t="85556" x="5165725" y="3508375"/>
          <p14:tracePt t="85564" x="5094288" y="3524250"/>
          <p14:tracePt t="85571" x="5022850" y="3540125"/>
          <p14:tracePt t="85579" x="4943475" y="3556000"/>
          <p14:tracePt t="85588" x="4862513" y="3563938"/>
          <p14:tracePt t="85595" x="4783138" y="3579813"/>
          <p14:tracePt t="85603" x="4703763" y="3587750"/>
          <p14:tracePt t="85611" x="4616450" y="3587750"/>
          <p14:tracePt t="85619" x="4503738" y="3595688"/>
          <p14:tracePt t="85627" x="4400550" y="3605213"/>
          <p14:tracePt t="85635" x="4305300" y="3629025"/>
          <p14:tracePt t="85643" x="4192588" y="3636963"/>
          <p14:tracePt t="85651" x="4113213" y="3652838"/>
          <p14:tracePt t="85659" x="3994150" y="3660775"/>
          <p14:tracePt t="85667" x="3898900" y="3676650"/>
          <p14:tracePt t="85675" x="3794125" y="3700463"/>
          <p14:tracePt t="85683" x="3706813" y="3716338"/>
          <p14:tracePt t="85691" x="3619500" y="3724275"/>
          <p14:tracePt t="85699" x="3532188" y="3748088"/>
          <p14:tracePt t="85708" x="3443288" y="3756025"/>
          <p14:tracePt t="85715" x="3355975" y="3795713"/>
          <p14:tracePt t="85723" x="3284538" y="3811588"/>
          <p14:tracePt t="85732" x="3205163" y="3835400"/>
          <p14:tracePt t="85739" x="3141663" y="3851275"/>
          <p14:tracePt t="85747" x="3068638" y="3867150"/>
          <p14:tracePt t="85763" x="3021013" y="3875088"/>
          <p14:tracePt t="85771" x="2965450" y="3890963"/>
          <p14:tracePt t="85779" x="2917825" y="3898900"/>
          <p14:tracePt t="85787" x="2862263" y="3906838"/>
          <p14:tracePt t="85795" x="2814638" y="3914775"/>
          <p14:tracePt t="85803" x="2774950" y="3922713"/>
          <p14:tracePt t="85811" x="2725738" y="3922713"/>
          <p14:tracePt t="85820" x="2693988" y="3930650"/>
          <p14:tracePt t="85828" x="2670175" y="3930650"/>
          <p14:tracePt t="85835" x="2646363" y="3930650"/>
          <p14:tracePt t="85844" x="2622550" y="3930650"/>
          <p14:tracePt t="85851" x="2598738" y="3930650"/>
          <p14:tracePt t="85859" x="2582863" y="3930650"/>
          <p14:tracePt t="85867" x="2559050" y="3930650"/>
          <p14:tracePt t="85875" x="2543175" y="3930650"/>
          <p14:tracePt t="85893" x="2511425" y="3930650"/>
          <p14:tracePt t="85899" x="2503488" y="3930650"/>
          <p14:tracePt t="85908" x="2495550" y="3922713"/>
          <p14:tracePt t="85915" x="2479675" y="3922713"/>
          <p14:tracePt t="85923" x="2471738" y="3922713"/>
          <p14:tracePt t="85940" x="2463800" y="3922713"/>
          <p14:tracePt t="85947" x="2455863" y="3922713"/>
          <p14:tracePt t="85971" x="2447925" y="3922713"/>
          <p14:tracePt t="86147" x="2447925" y="3930650"/>
          <p14:tracePt t="86163" x="2439988" y="3930650"/>
          <p14:tracePt t="86171" x="2432050" y="3930650"/>
          <p14:tracePt t="86187" x="2424113" y="3938588"/>
          <p14:tracePt t="86195" x="2424113" y="3948113"/>
          <p14:tracePt t="86211" x="2416175" y="3948113"/>
          <p14:tracePt t="86236" x="2416175" y="3956050"/>
          <p14:tracePt t="86403" x="2424113" y="3956050"/>
          <p14:tracePt t="86411" x="2432050" y="3956050"/>
          <p14:tracePt t="86435" x="2439988" y="3956050"/>
          <p14:tracePt t="86443" x="2439988" y="3963988"/>
          <p14:tracePt t="86459" x="2447925" y="3963988"/>
          <p14:tracePt t="86475" x="2455863" y="3963988"/>
          <p14:tracePt t="86483" x="2463800" y="3971925"/>
          <p14:tracePt t="86499" x="2471738" y="3971925"/>
          <p14:tracePt t="86508" x="2479675" y="3979863"/>
          <p14:tracePt t="86515" x="2487613" y="3979863"/>
          <p14:tracePt t="86523" x="2495550" y="3979863"/>
          <p14:tracePt t="86531" x="2503488" y="3979863"/>
          <p14:tracePt t="86539" x="2511425" y="3979863"/>
          <p14:tracePt t="86547" x="2527300" y="3987800"/>
          <p14:tracePt t="86555" x="2535238" y="3987800"/>
          <p14:tracePt t="86563" x="2543175" y="3987800"/>
          <p14:tracePt t="86571" x="2559050" y="3995738"/>
          <p14:tracePt t="86579" x="2574925" y="3995738"/>
          <p14:tracePt t="86587" x="2590800" y="3995738"/>
          <p14:tracePt t="86595" x="2606675" y="3995738"/>
          <p14:tracePt t="86603" x="2630488" y="3995738"/>
          <p14:tracePt t="86611" x="2646363" y="3995738"/>
          <p14:tracePt t="86619" x="2670175" y="3995738"/>
          <p14:tracePt t="86627" x="2693988" y="3995738"/>
          <p14:tracePt t="86635" x="2709863" y="3995738"/>
          <p14:tracePt t="86643" x="2733675" y="3995738"/>
          <p14:tracePt t="86651" x="2751138" y="3995738"/>
          <p14:tracePt t="86659" x="2774950" y="3995738"/>
          <p14:tracePt t="86667" x="2798763" y="3995738"/>
          <p14:tracePt t="86675" x="2830513" y="3995738"/>
          <p14:tracePt t="86683" x="2870200" y="3995738"/>
          <p14:tracePt t="86691" x="2901950" y="3995738"/>
          <p14:tracePt t="86699" x="2957513" y="3995738"/>
          <p14:tracePt t="86708" x="2997200" y="3995738"/>
          <p14:tracePt t="86715" x="3052763" y="3995738"/>
          <p14:tracePt t="86723" x="3100388" y="3995738"/>
          <p14:tracePt t="86731" x="3157538" y="3987800"/>
          <p14:tracePt t="86739" x="3213100" y="3987800"/>
          <p14:tracePt t="86747" x="3276600" y="3979863"/>
          <p14:tracePt t="86755" x="3340100" y="3979863"/>
          <p14:tracePt t="86763" x="3403600" y="3979863"/>
          <p14:tracePt t="86771" x="3459163" y="3971925"/>
          <p14:tracePt t="86779" x="3524250" y="3971925"/>
          <p14:tracePt t="86787" x="3571875" y="3971925"/>
          <p14:tracePt t="86795" x="3635375" y="3963988"/>
          <p14:tracePt t="86803" x="3690938" y="3956050"/>
          <p14:tracePt t="86811" x="3738563" y="3956050"/>
          <p14:tracePt t="86819" x="3794125" y="3956050"/>
          <p14:tracePt t="86827" x="3843338" y="3956050"/>
          <p14:tracePt t="86835" x="3890963" y="3948113"/>
          <p14:tracePt t="86843" x="3930650" y="3938588"/>
          <p14:tracePt t="86851" x="3962400" y="3938588"/>
          <p14:tracePt t="86859" x="4002088" y="3938588"/>
          <p14:tracePt t="86867" x="4025900" y="3938588"/>
          <p14:tracePt t="86875" x="4049713" y="3938588"/>
          <p14:tracePt t="86884" x="4065588" y="3938588"/>
          <p14:tracePt t="86891" x="4089400" y="3938588"/>
          <p14:tracePt t="86909" x="4097338" y="3938588"/>
          <p14:tracePt t="87316" x="4105275" y="3938588"/>
          <p14:tracePt t="87323" x="4113213" y="3938588"/>
          <p14:tracePt t="87332" x="4121150" y="3938588"/>
          <p14:tracePt t="87340" x="4137025" y="3938588"/>
          <p14:tracePt t="87347" x="4152900" y="3948113"/>
          <p14:tracePt t="87355" x="4168775" y="3956050"/>
          <p14:tracePt t="87363" x="4192588" y="3956050"/>
          <p14:tracePt t="87371" x="4225925" y="3956050"/>
          <p14:tracePt t="87379" x="4273550" y="3956050"/>
          <p14:tracePt t="87387" x="4321175" y="3956050"/>
          <p14:tracePt t="87395" x="4376738" y="3956050"/>
          <p14:tracePt t="87404" x="4440238" y="3963988"/>
          <p14:tracePt t="87412" x="4495800" y="3963988"/>
          <p14:tracePt t="87419" x="4567238" y="3963988"/>
          <p14:tracePt t="87427" x="4648200" y="3963988"/>
          <p14:tracePt t="87435" x="4711700" y="3963988"/>
          <p14:tracePt t="87443" x="4783138" y="3963988"/>
          <p14:tracePt t="87452" x="4854575" y="3963988"/>
          <p14:tracePt t="87459" x="4918075" y="3963988"/>
          <p14:tracePt t="87468" x="4983163" y="3963988"/>
          <p14:tracePt t="87475" x="5062538" y="3963988"/>
          <p14:tracePt t="87483" x="5126038" y="3963988"/>
          <p14:tracePt t="87491" x="5189538" y="3963988"/>
          <p14:tracePt t="87499" x="5253038" y="3963988"/>
          <p14:tracePt t="87508" x="5310188" y="3963988"/>
          <p14:tracePt t="87515" x="5349875" y="3963988"/>
          <p14:tracePt t="87523" x="5389563" y="3963988"/>
          <p14:tracePt t="87531" x="5429250" y="3956050"/>
          <p14:tracePt t="87539" x="5453063" y="3956050"/>
          <p14:tracePt t="87547" x="5476875" y="3956050"/>
          <p14:tracePt t="87555" x="5484813" y="3956050"/>
          <p14:tracePt t="87563" x="5500688" y="3956050"/>
          <p14:tracePt t="87571" x="5508625" y="3956050"/>
          <p14:tracePt t="87587" x="5516563" y="3956050"/>
          <p14:tracePt t="87708" x="5524500" y="3956050"/>
          <p14:tracePt t="87715" x="5532438" y="3956050"/>
          <p14:tracePt t="87724" x="5540375" y="3956050"/>
          <p14:tracePt t="87732" x="5556250" y="3956050"/>
          <p14:tracePt t="87739" x="5572125" y="3956050"/>
          <p14:tracePt t="87748" x="5588000" y="3956050"/>
          <p14:tracePt t="87755" x="5611813" y="3956050"/>
          <p14:tracePt t="87764" x="5627688" y="3956050"/>
          <p14:tracePt t="87771" x="5643563" y="3956050"/>
          <p14:tracePt t="87779" x="5676900" y="3963988"/>
          <p14:tracePt t="87787" x="5700713" y="3963988"/>
          <p14:tracePt t="87796" x="5724525" y="3963988"/>
          <p14:tracePt t="87804" x="5748338" y="3963988"/>
          <p14:tracePt t="87811" x="5764213" y="3963988"/>
          <p14:tracePt t="87819" x="5780088" y="3963988"/>
          <p14:tracePt t="87827" x="5803900" y="3963988"/>
          <p14:tracePt t="87836" x="5811838" y="3963988"/>
          <p14:tracePt t="87843" x="5835650" y="3963988"/>
          <p14:tracePt t="87851" x="5851525" y="3963988"/>
          <p14:tracePt t="87859" x="5867400" y="3963988"/>
          <p14:tracePt t="87868" x="5883275" y="3963988"/>
          <p14:tracePt t="87875" x="5907088" y="3963988"/>
          <p14:tracePt t="87884" x="5922963" y="3963988"/>
          <p14:tracePt t="87891" x="5938838" y="3963988"/>
          <p14:tracePt t="87900" x="5962650" y="3963988"/>
          <p14:tracePt t="87908" x="5978525" y="3971925"/>
          <p14:tracePt t="87916" x="5994400" y="3971925"/>
          <p14:tracePt t="87923" x="6018213" y="3979863"/>
          <p14:tracePt t="87932" x="6043613" y="3979863"/>
          <p14:tracePt t="87939" x="6059488" y="3987800"/>
          <p14:tracePt t="87948" x="6091238" y="3995738"/>
          <p14:tracePt t="87955" x="6122988" y="3995738"/>
          <p14:tracePt t="87964" x="6146800" y="4003675"/>
          <p14:tracePt t="87971" x="6170613" y="4003675"/>
          <p14:tracePt t="87979" x="6186488" y="4003675"/>
          <p14:tracePt t="87987" x="6210300" y="4003675"/>
          <p14:tracePt t="87995" x="6234113" y="4011613"/>
          <p14:tracePt t="88004" x="6249988" y="4011613"/>
          <p14:tracePt t="88011" x="6273800" y="4019550"/>
          <p14:tracePt t="88020" x="6297613" y="4019550"/>
          <p14:tracePt t="88027" x="6329363" y="4019550"/>
          <p14:tracePt t="88036" x="6353175" y="4019550"/>
          <p14:tracePt t="88043" x="6376988" y="4019550"/>
          <p14:tracePt t="88051" x="6410325" y="4019550"/>
          <p14:tracePt t="88059" x="6434138" y="4019550"/>
          <p14:tracePt t="88068" x="6465888" y="4019550"/>
          <p14:tracePt t="88076" x="6497638" y="4019550"/>
          <p14:tracePt t="88084" x="6521450" y="4019550"/>
          <p14:tracePt t="88092" x="6553200" y="4019550"/>
          <p14:tracePt t="88100" x="6577013" y="4019550"/>
          <p14:tracePt t="88109" x="6592888" y="4019550"/>
          <p14:tracePt t="88125" x="6616700" y="4011613"/>
          <p14:tracePt t="88131" x="6632575" y="4011613"/>
          <p14:tracePt t="88148" x="6640513" y="4011613"/>
          <p14:tracePt t="95507" x="6648450" y="4019550"/>
          <p14:tracePt t="95524" x="6648450" y="4027488"/>
          <p14:tracePt t="95563" x="6648450" y="4035425"/>
          <p14:tracePt t="95579" x="6656388" y="4035425"/>
          <p14:tracePt t="95843" x="6656388" y="4051300"/>
          <p14:tracePt t="95867" x="6656388" y="4059238"/>
          <p14:tracePt t="95891" x="6656388" y="4067175"/>
          <p14:tracePt t="101331" x="6648450" y="4075113"/>
          <p14:tracePt t="101339" x="6648450" y="4083050"/>
          <p14:tracePt t="101363" x="6648450" y="4090988"/>
          <p14:tracePt t="101660" x="6648450" y="4098925"/>
          <p14:tracePt t="101667" x="6648450" y="4106863"/>
          <p14:tracePt t="101675" x="6640513" y="4106863"/>
          <p14:tracePt t="101683" x="6640513" y="4114800"/>
          <p14:tracePt t="101699" x="6640513" y="4122738"/>
          <p14:tracePt t="101716" x="6640513" y="4130675"/>
          <p14:tracePt t="101723" x="6640513" y="4138613"/>
          <p14:tracePt t="101731" x="6640513" y="4146550"/>
          <p14:tracePt t="101747" x="6632575" y="4154488"/>
          <p14:tracePt t="101763" x="6624638" y="4162425"/>
          <p14:tracePt t="101771" x="6624638" y="4170363"/>
          <p14:tracePt t="101787" x="6624638" y="4178300"/>
          <p14:tracePt t="101795" x="6616700" y="4178300"/>
          <p14:tracePt t="101803" x="6616700" y="4186238"/>
          <p14:tracePt t="101811" x="6608763" y="4194175"/>
          <p14:tracePt t="101819" x="6608763" y="4202113"/>
          <p14:tracePt t="101835" x="6600825" y="4210050"/>
          <p14:tracePt t="101843" x="6592888" y="4210050"/>
          <p14:tracePt t="101851" x="6584950" y="4225925"/>
          <p14:tracePt t="101867" x="6569075" y="4241800"/>
          <p14:tracePt t="101890" x="6537325" y="4249738"/>
          <p14:tracePt t="101892" x="6521450" y="4257675"/>
          <p14:tracePt t="101899" x="6505575" y="4273550"/>
          <p14:tracePt t="101908" x="6481763" y="4281488"/>
          <p14:tracePt t="101915" x="6457950" y="4281488"/>
          <p14:tracePt t="101924" x="6426200" y="4298950"/>
          <p14:tracePt t="101931" x="6410325" y="4306888"/>
          <p14:tracePt t="101939" x="6369050" y="4314825"/>
          <p14:tracePt t="101948" x="6337300" y="4338638"/>
          <p14:tracePt t="101955" x="6297613" y="4346575"/>
          <p14:tracePt t="101963" x="6242050" y="4370388"/>
          <p14:tracePt t="101971" x="6202363" y="4378325"/>
          <p14:tracePt t="101979" x="6154738" y="4410075"/>
          <p14:tracePt t="101987" x="6083300" y="4425950"/>
          <p14:tracePt t="101996" x="6018213" y="4449763"/>
          <p14:tracePt t="102003" x="5938838" y="4481513"/>
          <p14:tracePt t="102011" x="5851525" y="4505325"/>
          <p14:tracePt t="102019" x="5764213" y="4552950"/>
          <p14:tracePt t="102027" x="5667375" y="4600575"/>
          <p14:tracePt t="102035" x="5540375" y="4633913"/>
          <p14:tracePt t="102043" x="5397500" y="4713288"/>
          <p14:tracePt t="102051" x="5221288" y="4776788"/>
          <p14:tracePt t="102059" x="5022850" y="4832350"/>
          <p14:tracePt t="102067" x="4822825" y="4895850"/>
          <p14:tracePt t="102075" x="4616450" y="4935538"/>
          <p14:tracePt t="102083" x="4408488" y="4967288"/>
          <p14:tracePt t="102091" x="4217988" y="4992688"/>
          <p14:tracePt t="102099" x="4065588" y="4992688"/>
          <p14:tracePt t="102107" x="3962400" y="4992688"/>
          <p14:tracePt t="102115" x="3843338" y="4992688"/>
          <p14:tracePt t="102124" x="3762375" y="4992688"/>
          <p14:tracePt t="102131" x="3675063" y="4984750"/>
          <p14:tracePt t="102140" x="3611563" y="4967288"/>
          <p14:tracePt t="102147" x="3556000" y="4959350"/>
          <p14:tracePt t="102155" x="3540125" y="4951413"/>
          <p14:tracePt t="102164" x="3500438" y="4951413"/>
          <p14:tracePt t="102171" x="3427413" y="4935538"/>
          <p14:tracePt t="102547" x="3411538" y="4935538"/>
          <p14:tracePt t="102555" x="3403600" y="4943475"/>
          <p14:tracePt t="102571" x="3387725" y="4943475"/>
          <p14:tracePt t="102579" x="3363913" y="4943475"/>
          <p14:tracePt t="102587" x="3332163" y="4935538"/>
          <p14:tracePt t="102595" x="3308350" y="4927600"/>
          <p14:tracePt t="102603" x="3268663" y="4911725"/>
          <p14:tracePt t="102611" x="3213100" y="4903788"/>
          <p14:tracePt t="102619" x="3157538" y="4895850"/>
          <p14:tracePt t="102627" x="3092450" y="4895850"/>
          <p14:tracePt t="102635" x="3013075" y="4895850"/>
          <p14:tracePt t="102643" x="2933700" y="4895850"/>
          <p14:tracePt t="102651" x="2870200" y="4895850"/>
          <p14:tracePt t="102659" x="2790825" y="4903788"/>
          <p14:tracePt t="102667" x="2751138" y="4903788"/>
          <p14:tracePt t="102675" x="2678113" y="4887913"/>
          <p14:tracePt t="102684" x="2638425" y="4879975"/>
          <p14:tracePt t="102691" x="2582863" y="4872038"/>
          <p14:tracePt t="102699" x="2527300" y="4864100"/>
          <p14:tracePt t="102707" x="2463800" y="4856163"/>
          <p14:tracePt t="102715" x="2416175" y="4848225"/>
          <p14:tracePt t="102724" x="2374900" y="4848225"/>
          <p14:tracePt t="102731" x="2335213" y="4840288"/>
          <p14:tracePt t="102739" x="2303463" y="4840288"/>
          <p14:tracePt t="102747" x="2279650" y="4840288"/>
          <p14:tracePt t="102755" x="2255838" y="4840288"/>
          <p14:tracePt t="102763" x="2232025" y="4840288"/>
          <p14:tracePt t="102771" x="2200275" y="4848225"/>
          <p14:tracePt t="102779" x="2160588" y="4856163"/>
          <p14:tracePt t="102787" x="2136775" y="4864100"/>
          <p14:tracePt t="102795" x="2105025" y="4879975"/>
          <p14:tracePt t="102803" x="2081213" y="4879975"/>
          <p14:tracePt t="102811" x="2057400" y="4887913"/>
          <p14:tracePt t="102819" x="2041525" y="4903788"/>
          <p14:tracePt t="102827" x="2017713" y="4903788"/>
          <p14:tracePt t="102835" x="2000250" y="4911725"/>
          <p14:tracePt t="102843" x="1984375" y="4919663"/>
          <p14:tracePt t="102851" x="1960563" y="4919663"/>
          <p14:tracePt t="102859" x="1952625" y="4919663"/>
          <p14:tracePt t="102867" x="1936750" y="4919663"/>
          <p14:tracePt t="102875" x="1928813" y="4927600"/>
          <p14:tracePt t="102883" x="1920875" y="4927600"/>
          <p14:tracePt t="102891" x="1912938" y="4927600"/>
          <p14:tracePt t="102907" x="1905000" y="4927600"/>
          <p14:tracePt t="102915" x="1897063" y="4927600"/>
          <p14:tracePt t="102932" x="1889125" y="4927600"/>
          <p14:tracePt t="102940" x="1881188" y="4919663"/>
          <p14:tracePt t="102947" x="1873250" y="4919663"/>
          <p14:tracePt t="102963" x="1865313" y="4911725"/>
          <p14:tracePt t="102971" x="1857375" y="4911725"/>
          <p14:tracePt t="102980" x="1857375" y="4903788"/>
          <p14:tracePt t="102995" x="1849438" y="4895850"/>
          <p14:tracePt t="103019" x="1841500" y="4887913"/>
          <p14:tracePt t="103027" x="1841500" y="4879975"/>
          <p14:tracePt t="103035" x="1841500" y="4872038"/>
          <p14:tracePt t="103043" x="1833563" y="4864100"/>
          <p14:tracePt t="103051" x="1833563" y="4856163"/>
          <p14:tracePt t="103059" x="1825625" y="4848225"/>
          <p14:tracePt t="103067" x="1825625" y="4832350"/>
          <p14:tracePt t="103075" x="1825625" y="4824413"/>
          <p14:tracePt t="103083" x="1825625" y="4816475"/>
          <p14:tracePt t="103091" x="1825625" y="4808538"/>
          <p14:tracePt t="103099" x="1825625" y="4800600"/>
          <p14:tracePt t="103108" x="1825625" y="4784725"/>
          <p14:tracePt t="103124" x="1825625" y="4776788"/>
          <p14:tracePt t="103139" x="1825625" y="4768850"/>
          <p14:tracePt t="103155" x="1825625" y="4760913"/>
          <p14:tracePt t="103163" x="1825625" y="4752975"/>
          <p14:tracePt t="103180" x="1825625" y="4745038"/>
          <p14:tracePt t="103195" x="1825625" y="4737100"/>
          <p14:tracePt t="103211" x="1825625" y="4729163"/>
          <p14:tracePt t="103219" x="1825625" y="4721225"/>
          <p14:tracePt t="103227" x="1825625" y="4713288"/>
          <p14:tracePt t="103243" x="1825625" y="4705350"/>
          <p14:tracePt t="103251" x="1825625" y="4697413"/>
          <p14:tracePt t="103267" x="1825625" y="4689475"/>
          <p14:tracePt t="103291" x="1825625" y="4681538"/>
          <p14:tracePt t="103315" x="1825625" y="4673600"/>
          <p14:tracePt t="103339" x="1817688" y="4673600"/>
          <p14:tracePt t="103347" x="1817688" y="4665663"/>
          <p14:tracePt t="103371" x="1817688" y="4657725"/>
          <p14:tracePt t="103379" x="1809750" y="4657725"/>
          <p14:tracePt t="103395" x="1809750" y="4649788"/>
          <p14:tracePt t="103619" x="1809750" y="4641850"/>
          <p14:tracePt t="103867" x="1809750" y="4633913"/>
          <p14:tracePt t="103883" x="1809750" y="4624388"/>
          <p14:tracePt t="103899" x="1809750" y="4616450"/>
          <p14:tracePt t="103923" x="1809750" y="4608513"/>
          <p14:tracePt t="103939" x="1809750" y="4600575"/>
          <p14:tracePt t="103963" x="1809750" y="4592638"/>
          <p14:tracePt t="103971" x="1817688" y="4592638"/>
          <p14:tracePt t="103980" x="1817688" y="4584700"/>
          <p14:tracePt t="103987" x="1817688" y="4576763"/>
          <p14:tracePt t="104003" x="1825625" y="4576763"/>
          <p14:tracePt t="104020" x="1825625" y="4568825"/>
          <p14:tracePt t="104059" x="1833563" y="4568825"/>
          <p14:tracePt t="104131" x="1833563" y="4560888"/>
          <p14:tracePt t="104163" x="1841500" y="4560888"/>
          <p14:tracePt t="104179" x="1849438" y="4560888"/>
          <p14:tracePt t="104187" x="1849438" y="4552950"/>
          <p14:tracePt t="104195" x="1849438" y="4545013"/>
          <p14:tracePt t="104211" x="1857375" y="4545013"/>
          <p14:tracePt t="104243" x="1865313" y="4537075"/>
          <p14:tracePt t="104259" x="1873250" y="4537075"/>
          <p14:tracePt t="104267" x="1881188" y="4537075"/>
          <p14:tracePt t="104283" x="1889125" y="4537075"/>
          <p14:tracePt t="104291" x="1897063" y="4529138"/>
          <p14:tracePt t="104307" x="1905000" y="4529138"/>
          <p14:tracePt t="104315" x="1912938" y="4529138"/>
          <p14:tracePt t="104324" x="1912938" y="4521200"/>
          <p14:tracePt t="104331" x="1920875" y="4521200"/>
          <p14:tracePt t="104339" x="1936750" y="4513263"/>
          <p14:tracePt t="104347" x="1944688" y="4513263"/>
          <p14:tracePt t="104355" x="1952625" y="4505325"/>
          <p14:tracePt t="104363" x="1976438" y="4505325"/>
          <p14:tracePt t="104379" x="1984375" y="4497388"/>
          <p14:tracePt t="104387" x="2000250" y="4497388"/>
          <p14:tracePt t="104395" x="2017713" y="4497388"/>
          <p14:tracePt t="104403" x="2025650" y="4497388"/>
          <p14:tracePt t="104411" x="2041525" y="4497388"/>
          <p14:tracePt t="104419" x="2057400" y="4497388"/>
          <p14:tracePt t="104427" x="2073275" y="4497388"/>
          <p14:tracePt t="104443" x="2089150" y="4497388"/>
          <p14:tracePt t="104451" x="2097088" y="4497388"/>
          <p14:tracePt t="104459" x="2112963" y="4497388"/>
          <p14:tracePt t="104467" x="2128838" y="4497388"/>
          <p14:tracePt t="104475" x="2144713" y="4497388"/>
          <p14:tracePt t="104483" x="2160588" y="4497388"/>
          <p14:tracePt t="104491" x="2176463" y="4497388"/>
          <p14:tracePt t="104499" x="2192338" y="4497388"/>
          <p14:tracePt t="104507" x="2208213" y="4497388"/>
          <p14:tracePt t="104515" x="2224088" y="4497388"/>
          <p14:tracePt t="104524" x="2232025" y="4505325"/>
          <p14:tracePt t="104531" x="2247900" y="4505325"/>
          <p14:tracePt t="104539" x="2263775" y="4505325"/>
          <p14:tracePt t="104547" x="2271713" y="4505325"/>
          <p14:tracePt t="104555" x="2279650" y="4505325"/>
          <p14:tracePt t="104563" x="2295525" y="4505325"/>
          <p14:tracePt t="104571" x="2303463" y="4505325"/>
          <p14:tracePt t="104579" x="2311400" y="4505325"/>
          <p14:tracePt t="104587" x="2319338" y="4505325"/>
          <p14:tracePt t="104595" x="2327275" y="4505325"/>
          <p14:tracePt t="104611" x="2335213" y="4505325"/>
          <p14:tracePt t="104619" x="2343150" y="4505325"/>
          <p14:tracePt t="104635" x="2351088" y="4505325"/>
          <p14:tracePt t="104652" x="2351088" y="4513263"/>
          <p14:tracePt t="104659" x="2359025" y="4513263"/>
          <p14:tracePt t="104683" x="2366963" y="4513263"/>
          <p14:tracePt t="104691" x="2374900" y="4513263"/>
          <p14:tracePt t="104715" x="2384425" y="4513263"/>
          <p14:tracePt t="104739" x="2392363" y="4513263"/>
          <p14:tracePt t="104755" x="2408238" y="4513263"/>
          <p14:tracePt t="104771" x="2424113" y="4521200"/>
          <p14:tracePt t="104779" x="2432050" y="4521200"/>
          <p14:tracePt t="104787" x="2447925" y="4529138"/>
          <p14:tracePt t="104795" x="2455863" y="4529138"/>
          <p14:tracePt t="104803" x="2471738" y="4529138"/>
          <p14:tracePt t="104811" x="2487613" y="4529138"/>
          <p14:tracePt t="104819" x="2495550" y="4529138"/>
          <p14:tracePt t="104827" x="2511425" y="4529138"/>
          <p14:tracePt t="104835" x="2527300" y="4529138"/>
          <p14:tracePt t="104843" x="2543175" y="4529138"/>
          <p14:tracePt t="104851" x="2559050" y="4537075"/>
          <p14:tracePt t="104859" x="2582863" y="4545013"/>
          <p14:tracePt t="104867" x="2598738" y="4545013"/>
          <p14:tracePt t="104875" x="2614613" y="4545013"/>
          <p14:tracePt t="104892" x="2646363" y="4545013"/>
          <p14:tracePt t="104899" x="2662238" y="4545013"/>
          <p14:tracePt t="104907" x="2678113" y="4545013"/>
          <p14:tracePt t="104915" x="2693988" y="4545013"/>
          <p14:tracePt t="104924" x="2709863" y="4545013"/>
          <p14:tracePt t="104931" x="2725738" y="4545013"/>
          <p14:tracePt t="104939" x="2741613" y="4545013"/>
          <p14:tracePt t="104947" x="2767013" y="4545013"/>
          <p14:tracePt t="104955" x="2782888" y="4545013"/>
          <p14:tracePt t="104963" x="2790825" y="4545013"/>
          <p14:tracePt t="104971" x="2806700" y="4545013"/>
          <p14:tracePt t="104979" x="2814638" y="4545013"/>
          <p14:tracePt t="104987" x="2830513" y="4545013"/>
          <p14:tracePt t="104995" x="2838450" y="4545013"/>
          <p14:tracePt t="105003" x="2846388" y="4545013"/>
          <p14:tracePt t="105011" x="2854325" y="4545013"/>
          <p14:tracePt t="105027" x="2862263" y="4545013"/>
          <p14:tracePt t="105147" x="2878138" y="4545013"/>
          <p14:tracePt t="105179" x="2886075" y="4545013"/>
          <p14:tracePt t="105787" x="2886075" y="4529138"/>
          <p14:tracePt t="105795" x="2894013" y="4529138"/>
          <p14:tracePt t="105803" x="2894013" y="4521200"/>
          <p14:tracePt t="157275" x="2878138" y="4513263"/>
          <p14:tracePt t="157283" x="2862263" y="4497388"/>
          <p14:tracePt t="157291" x="2838450" y="4497388"/>
          <p14:tracePt t="157299" x="2830513" y="4481513"/>
          <p14:tracePt t="157307" x="2814638" y="4481513"/>
          <p14:tracePt t="157467" x="2798763" y="4481513"/>
          <p14:tracePt t="157475" x="2782888" y="4481513"/>
          <p14:tracePt t="157483" x="2767013" y="4481513"/>
          <p14:tracePt t="157491" x="2751138" y="4481513"/>
          <p14:tracePt t="157499" x="2741613" y="4481513"/>
          <p14:tracePt t="157507" x="2725738" y="4513263"/>
          <p14:tracePt t="157515" x="2717800" y="4537075"/>
          <p14:tracePt t="157523" x="2709863" y="4560888"/>
          <p14:tracePt t="157531" x="2693988" y="4584700"/>
          <p14:tracePt t="157539" x="2670175" y="4616450"/>
          <p14:tracePt t="157547" x="2662238" y="4649788"/>
          <p14:tracePt t="157555" x="2638425" y="4681538"/>
          <p14:tracePt t="157563" x="2622550" y="4697413"/>
          <p14:tracePt t="157571" x="2598738" y="4705350"/>
          <p14:tracePt t="157579" x="2582863" y="4729163"/>
          <p14:tracePt t="157587" x="2566988" y="4737100"/>
          <p14:tracePt t="157595" x="2535238" y="4737100"/>
          <p14:tracePt t="157603" x="2511425" y="4737100"/>
          <p14:tracePt t="157611" x="2479675" y="4737100"/>
          <p14:tracePt t="157619" x="2447925" y="4729163"/>
          <p14:tracePt t="157627" x="2400300" y="4713288"/>
          <p14:tracePt t="157635" x="2351088" y="4697413"/>
          <p14:tracePt t="157643" x="2319338" y="4681538"/>
          <p14:tracePt t="157651" x="2271713" y="4665663"/>
          <p14:tracePt t="157659" x="2232025" y="4649788"/>
          <p14:tracePt t="157667" x="2200275" y="4641850"/>
          <p14:tracePt t="157675" x="2168525" y="4624388"/>
          <p14:tracePt t="157683" x="2136775" y="4616450"/>
          <p14:tracePt t="157691" x="2120900" y="4608513"/>
          <p14:tracePt t="157699" x="2097088" y="4592638"/>
          <p14:tracePt t="157707" x="2049463" y="4576763"/>
          <p14:tracePt t="157715" x="2008188" y="4552950"/>
          <p14:tracePt t="157723" x="1952625" y="4529138"/>
          <p14:tracePt t="157732" x="1897063" y="4505325"/>
          <p14:tracePt t="157739" x="1841500" y="4481513"/>
          <p14:tracePt t="157747" x="1785938" y="4465638"/>
          <p14:tracePt t="157754" x="1706563" y="4441825"/>
          <p14:tracePt t="157764" x="1633538" y="4425950"/>
          <p14:tracePt t="157771" x="1562100" y="4402138"/>
          <p14:tracePt t="157779" x="1498600" y="4370388"/>
          <p14:tracePt t="157787" x="1419225" y="4354513"/>
          <p14:tracePt t="157795" x="1347788" y="4338638"/>
          <p14:tracePt t="157803" x="1266825" y="4322763"/>
          <p14:tracePt t="157811" x="1203325" y="4322763"/>
          <p14:tracePt t="157819" x="1147763" y="4322763"/>
          <p14:tracePt t="157827" x="1116013" y="4314825"/>
          <p14:tracePt t="157835" x="1068388" y="4291013"/>
          <p14:tracePt t="157843" x="1020763" y="4265613"/>
          <p14:tracePt t="157851" x="973138" y="4225925"/>
          <p14:tracePt t="157859" x="917575" y="4178300"/>
          <p14:tracePt t="157867" x="860425" y="4114800"/>
          <p14:tracePt t="157875" x="804863" y="4059238"/>
          <p14:tracePt t="157883" x="749300" y="3987800"/>
          <p14:tracePt t="157891" x="709613" y="3906838"/>
          <p14:tracePt t="157899" x="661988" y="3851275"/>
          <p14:tracePt t="157907" x="630238" y="3787775"/>
          <p14:tracePt t="157915" x="606425" y="3724275"/>
          <p14:tracePt t="157923" x="582613" y="3660775"/>
          <p14:tracePt t="157931" x="566738" y="3605213"/>
          <p14:tracePt t="157939" x="550863" y="3563938"/>
          <p14:tracePt t="157947" x="533400" y="3524250"/>
          <p14:tracePt t="157955" x="525463" y="3484563"/>
          <p14:tracePt t="157963" x="517525" y="3460750"/>
          <p14:tracePt t="157971" x="517525" y="3436938"/>
          <p14:tracePt t="157979" x="509588" y="3421063"/>
          <p14:tracePt t="157987" x="501650" y="3405188"/>
          <p14:tracePt t="157995" x="501650" y="3397250"/>
          <p14:tracePt t="158003" x="501650" y="3381375"/>
          <p14:tracePt t="158011" x="485775" y="3373438"/>
          <p14:tracePt t="158019" x="485775" y="3365500"/>
          <p14:tracePt t="158027" x="485775" y="3357563"/>
          <p14:tracePt t="158035" x="477838" y="3341688"/>
          <p14:tracePt t="158044" x="477838" y="3333750"/>
          <p14:tracePt t="158051" x="469900" y="3325813"/>
          <p14:tracePt t="158059" x="469900" y="3317875"/>
          <p14:tracePt t="158067" x="469900" y="3309938"/>
          <p14:tracePt t="158074" x="469900" y="3302000"/>
          <p14:tracePt t="158105" x="469900" y="3294063"/>
          <p14:tracePt t="158131" x="485775" y="3294063"/>
          <p14:tracePt t="158138" x="501650" y="3286125"/>
          <p14:tracePt t="158147" x="509588" y="3278188"/>
          <p14:tracePt t="158154" x="533400" y="3270250"/>
          <p14:tracePt t="158163" x="558800" y="3270250"/>
          <p14:tracePt t="158171" x="582613" y="3252788"/>
          <p14:tracePt t="158179" x="606425" y="3244850"/>
          <p14:tracePt t="158187" x="638175" y="3236913"/>
          <p14:tracePt t="158195" x="669925" y="3228975"/>
          <p14:tracePt t="158203" x="693738" y="3221038"/>
          <p14:tracePt t="158211" x="709613" y="3221038"/>
          <p14:tracePt t="158218" x="725488" y="3213100"/>
          <p14:tracePt t="158227" x="741363" y="3205163"/>
          <p14:tracePt t="158235" x="757238" y="3205163"/>
          <p14:tracePt t="158251" x="765175" y="3205163"/>
          <p14:tracePt t="158259" x="773113" y="3205163"/>
          <p14:tracePt t="158267" x="781050" y="3205163"/>
          <p14:tracePt t="158275" x="788988" y="3205163"/>
          <p14:tracePt t="158291" x="796925" y="3205163"/>
          <p14:tracePt t="158299" x="812800" y="3205163"/>
          <p14:tracePt t="158307" x="820738" y="3205163"/>
          <p14:tracePt t="158315" x="836613" y="3213100"/>
          <p14:tracePt t="158322" x="852488" y="3221038"/>
          <p14:tracePt t="158331" x="876300" y="3221038"/>
          <p14:tracePt t="158339" x="900113" y="3221038"/>
          <p14:tracePt t="158346" x="917575" y="3221038"/>
          <p14:tracePt t="158355" x="949325" y="3221038"/>
          <p14:tracePt t="158363" x="981075" y="3228975"/>
          <p14:tracePt t="158371" x="1012825" y="3228975"/>
          <p14:tracePt t="158379" x="1044575" y="3228975"/>
          <p14:tracePt t="158387" x="1092200" y="3236913"/>
          <p14:tracePt t="158395" x="1123950" y="3244850"/>
          <p14:tracePt t="158403" x="1171575" y="3244850"/>
          <p14:tracePt t="158411" x="1203325" y="3244850"/>
          <p14:tracePt t="158419" x="1250950" y="3252788"/>
          <p14:tracePt t="158427" x="1274763" y="3252788"/>
          <p14:tracePt t="158435" x="1308100" y="3262313"/>
          <p14:tracePt t="158443" x="1323975" y="3270250"/>
          <p14:tracePt t="158451" x="1347788" y="3270250"/>
          <p14:tracePt t="158459" x="1371600" y="3278188"/>
          <p14:tracePt t="158467" x="1387475" y="3294063"/>
          <p14:tracePt t="158475" x="1403350" y="3294063"/>
          <p14:tracePt t="158483" x="1427163" y="3294063"/>
          <p14:tracePt t="158491" x="1435100" y="3302000"/>
          <p14:tracePt t="158499" x="1443038" y="3309938"/>
          <p14:tracePt t="158507" x="1450975" y="3309938"/>
          <p14:tracePt t="158523" x="1466850" y="3317875"/>
          <p14:tracePt t="158531" x="1474788" y="3317875"/>
          <p14:tracePt t="158539" x="1482725" y="3325813"/>
          <p14:tracePt t="158547" x="1498600" y="3333750"/>
          <p14:tracePt t="158555" x="1506538" y="3341688"/>
          <p14:tracePt t="158563" x="1522413" y="3341688"/>
          <p14:tracePt t="158572" x="1530350" y="3341688"/>
          <p14:tracePt t="158579" x="1538288" y="3341688"/>
          <p14:tracePt t="158587" x="1546225" y="3349625"/>
          <p14:tracePt t="158595" x="1554163" y="3349625"/>
          <p14:tracePt t="158604" x="1562100" y="3349625"/>
          <p14:tracePt t="158611" x="1570038" y="3349625"/>
          <p14:tracePt t="158627" x="1577975" y="3349625"/>
          <p14:tracePt t="158636" x="1585913" y="3349625"/>
          <p14:tracePt t="158643" x="1593850" y="3349625"/>
          <p14:tracePt t="158651" x="1593850" y="3357563"/>
          <p14:tracePt t="158659" x="1601788" y="3357563"/>
          <p14:tracePt t="158667" x="1609725" y="3357563"/>
          <p14:tracePt t="158691" x="1625600" y="3357563"/>
          <p14:tracePt t="158707" x="1641475" y="3357563"/>
          <p14:tracePt t="158723" x="1651000" y="3357563"/>
          <p14:tracePt t="158730" x="1658938" y="3357563"/>
          <p14:tracePt t="158747" x="1674813" y="3365500"/>
          <p14:tracePt t="158763" x="1682750" y="3365500"/>
          <p14:tracePt t="158771" x="1690688" y="3365500"/>
          <p14:tracePt t="158779" x="1698625" y="3365500"/>
          <p14:tracePt t="158787" x="1714500" y="3365500"/>
          <p14:tracePt t="158795" x="1722438" y="3365500"/>
          <p14:tracePt t="158803" x="1730375" y="3365500"/>
          <p14:tracePt t="158811" x="1738313" y="3365500"/>
          <p14:tracePt t="158819" x="1762125" y="3365500"/>
          <p14:tracePt t="158827" x="1778000" y="3365500"/>
          <p14:tracePt t="158835" x="1801813" y="3365500"/>
          <p14:tracePt t="158843" x="1817688" y="3365500"/>
          <p14:tracePt t="158851" x="1841500" y="3365500"/>
          <p14:tracePt t="158859" x="1865313" y="3365500"/>
          <p14:tracePt t="158867" x="1889125" y="3365500"/>
          <p14:tracePt t="158875" x="1912938" y="3365500"/>
          <p14:tracePt t="158884" x="1936750" y="3365500"/>
          <p14:tracePt t="158891" x="1952625" y="3365500"/>
          <p14:tracePt t="158899" x="1976438" y="3365500"/>
          <p14:tracePt t="158907" x="1992313" y="3373438"/>
          <p14:tracePt t="158915" x="2017713" y="3373438"/>
          <p14:tracePt t="158922" x="2025650" y="3373438"/>
          <p14:tracePt t="158931" x="2049463" y="3373438"/>
          <p14:tracePt t="158939" x="2065338" y="3373438"/>
          <p14:tracePt t="158946" x="2081213" y="3381375"/>
          <p14:tracePt t="158955" x="2097088" y="3381375"/>
          <p14:tracePt t="158963" x="2112963" y="3389313"/>
          <p14:tracePt t="158972" x="2128838" y="3389313"/>
          <p14:tracePt t="158979" x="2152650" y="3397250"/>
          <p14:tracePt t="158987" x="2160588" y="3397250"/>
          <p14:tracePt t="158995" x="2176463" y="3405188"/>
          <p14:tracePt t="159003" x="2192338" y="3413125"/>
          <p14:tracePt t="159011" x="2208213" y="3421063"/>
          <p14:tracePt t="159019" x="2224088" y="3421063"/>
          <p14:tracePt t="159027" x="2239963" y="3421063"/>
          <p14:tracePt t="159035" x="2255838" y="3421063"/>
          <p14:tracePt t="159043" x="2271713" y="3421063"/>
          <p14:tracePt t="159051" x="2287588" y="3421063"/>
          <p14:tracePt t="159059" x="2303463" y="3421063"/>
          <p14:tracePt t="159067" x="2319338" y="3429000"/>
          <p14:tracePt t="159074" x="2335213" y="3429000"/>
          <p14:tracePt t="159083" x="2351088" y="3429000"/>
          <p14:tracePt t="159091" x="2366963" y="3429000"/>
          <p14:tracePt t="159099" x="2384425" y="3429000"/>
          <p14:tracePt t="159107" x="2408238" y="3436938"/>
          <p14:tracePt t="159115" x="2432050" y="3436938"/>
          <p14:tracePt t="159123" x="2447925" y="3436938"/>
          <p14:tracePt t="159131" x="2471738" y="3444875"/>
          <p14:tracePt t="159138" x="2487613" y="3444875"/>
          <p14:tracePt t="159147" x="2503488" y="3444875"/>
          <p14:tracePt t="159155" x="2527300" y="3444875"/>
          <p14:tracePt t="159163" x="2543175" y="3444875"/>
          <p14:tracePt t="159171" x="2559050" y="3444875"/>
          <p14:tracePt t="159179" x="2582863" y="3444875"/>
          <p14:tracePt t="159187" x="2598738" y="3444875"/>
          <p14:tracePt t="159195" x="2614613" y="3444875"/>
          <p14:tracePt t="159203" x="2622550" y="3452813"/>
          <p14:tracePt t="159211" x="2638425" y="3460750"/>
          <p14:tracePt t="159219" x="2654300" y="3460750"/>
          <p14:tracePt t="159227" x="2670175" y="3460750"/>
          <p14:tracePt t="159243" x="2686050" y="3468688"/>
          <p14:tracePt t="159251" x="2693988" y="3476625"/>
          <p14:tracePt t="159259" x="2701925" y="3476625"/>
          <p14:tracePt t="159267" x="2709863" y="3476625"/>
          <p14:tracePt t="159275" x="2709863" y="3484563"/>
          <p14:tracePt t="159283" x="2717800" y="3484563"/>
          <p14:tracePt t="159291" x="2725738" y="3492500"/>
          <p14:tracePt t="159299" x="2733675" y="3500438"/>
          <p14:tracePt t="159315" x="2751138" y="3508375"/>
          <p14:tracePt t="159323" x="2767013" y="3524250"/>
          <p14:tracePt t="159331" x="2774950" y="3540125"/>
          <p14:tracePt t="159339" x="2798763" y="3548063"/>
          <p14:tracePt t="159347" x="2814638" y="3571875"/>
          <p14:tracePt t="159354" x="2830513" y="3587750"/>
          <p14:tracePt t="159363" x="2854325" y="3605213"/>
          <p14:tracePt t="159371" x="2870200" y="3621088"/>
          <p14:tracePt t="159379" x="2894013" y="3629025"/>
          <p14:tracePt t="159387" x="2909888" y="3652838"/>
          <p14:tracePt t="159395" x="2933700" y="3660775"/>
          <p14:tracePt t="159403" x="2957513" y="3676650"/>
          <p14:tracePt t="159411" x="2973388" y="3684588"/>
          <p14:tracePt t="159419" x="2981325" y="3700463"/>
          <p14:tracePt t="159427" x="3005138" y="3700463"/>
          <p14:tracePt t="159435" x="3013075" y="3716338"/>
          <p14:tracePt t="159443" x="3021013" y="3716338"/>
          <p14:tracePt t="159451" x="3036888" y="3724275"/>
          <p14:tracePt t="159459" x="3036888" y="3732213"/>
          <p14:tracePt t="159467" x="3044825" y="3732213"/>
          <p14:tracePt t="159483" x="3052763" y="3732213"/>
          <p14:tracePt t="159491" x="3060700" y="3732213"/>
          <p14:tracePt t="159579" x="3060700" y="3740150"/>
          <p14:tracePt t="159587" x="3060700" y="3756025"/>
          <p14:tracePt t="159594" x="3060700" y="3763963"/>
          <p14:tracePt t="159603" x="3060700" y="3771900"/>
          <p14:tracePt t="159610" x="3060700" y="3787775"/>
          <p14:tracePt t="159619" x="3060700" y="3811588"/>
          <p14:tracePt t="159627" x="3052763" y="3835400"/>
          <p14:tracePt t="159634" x="3052763" y="3859213"/>
          <p14:tracePt t="159642" x="3044825" y="3875088"/>
          <p14:tracePt t="159650" x="3044825" y="3883025"/>
          <p14:tracePt t="159659" x="3044825" y="3898900"/>
          <p14:tracePt t="159675" x="3028950" y="3898900"/>
          <p14:tracePt t="159683" x="3005138" y="3898900"/>
          <p14:tracePt t="159691" x="2981325" y="3898900"/>
          <p14:tracePt t="159699" x="2973388" y="3890963"/>
          <p14:tracePt t="159706" x="2941638" y="3867150"/>
          <p14:tracePt t="160043" x="2925763" y="3867150"/>
          <p14:tracePt t="160050" x="2901950" y="3883025"/>
          <p14:tracePt t="160059" x="2870200" y="3922713"/>
          <p14:tracePt t="160067" x="2862263" y="3938588"/>
          <p14:tracePt t="160074" x="2846388" y="3956050"/>
          <p14:tracePt t="160082" x="2830513" y="3979863"/>
          <p14:tracePt t="160090" x="2814638" y="3995738"/>
          <p14:tracePt t="160099" x="2798763" y="4003675"/>
          <p14:tracePt t="160106" x="2798763" y="4027488"/>
          <p14:tracePt t="160115" x="2790825" y="4051300"/>
          <p14:tracePt t="160122" x="2790825" y="4075113"/>
          <p14:tracePt t="160131" x="2790825" y="4090988"/>
          <p14:tracePt t="160139" x="2790825" y="4098925"/>
          <p14:tracePt t="160147" x="2806700" y="4114800"/>
          <p14:tracePt t="160155" x="2814638" y="4122738"/>
          <p14:tracePt t="160163" x="2830513" y="4122738"/>
          <p14:tracePt t="160172" x="2846388" y="4130675"/>
          <p14:tracePt t="160187" x="2854325" y="4130675"/>
          <p14:tracePt t="160203" x="2862263" y="4130675"/>
          <p14:tracePt t="160211" x="2870200" y="4138613"/>
          <p14:tracePt t="160218" x="2886075" y="4146550"/>
          <p14:tracePt t="160226" x="2901950" y="4146550"/>
          <p14:tracePt t="160234" x="2917825" y="4154488"/>
          <p14:tracePt t="160243" x="2933700" y="4162425"/>
          <p14:tracePt t="160250" x="2941638" y="4162425"/>
          <p14:tracePt t="160259" x="2957513" y="4162425"/>
          <p14:tracePt t="160267" x="2965450" y="4170363"/>
          <p14:tracePt t="160275" x="2973388" y="4170363"/>
          <p14:tracePt t="160282" x="2989263" y="4178300"/>
          <p14:tracePt t="160291" x="2997200" y="4178300"/>
          <p14:tracePt t="160298" x="3005138" y="4178300"/>
          <p14:tracePt t="160307" x="3013075" y="4194175"/>
          <p14:tracePt t="160315" x="3021013" y="4194175"/>
          <p14:tracePt t="160323" x="3028950" y="4202113"/>
          <p14:tracePt t="160330" x="3036888" y="4217988"/>
          <p14:tracePt t="160339" x="3044825" y="4225925"/>
          <p14:tracePt t="160346" x="3060700" y="4233863"/>
          <p14:tracePt t="160355" x="3068638" y="4249738"/>
          <p14:tracePt t="160363" x="3076575" y="4265613"/>
          <p14:tracePt t="160371" x="3084513" y="4273550"/>
          <p14:tracePt t="160379" x="3100388" y="4291013"/>
          <p14:tracePt t="160386" x="3109913" y="4298950"/>
          <p14:tracePt t="160395" x="3125788" y="4322763"/>
          <p14:tracePt t="160403" x="3133725" y="4338638"/>
          <p14:tracePt t="160411" x="3141663" y="4346575"/>
          <p14:tracePt t="160419" x="3141663" y="4378325"/>
          <p14:tracePt t="160427" x="3157538" y="4394200"/>
          <p14:tracePt t="160435" x="3165475" y="4425950"/>
          <p14:tracePt t="160443" x="3165475" y="4441825"/>
          <p14:tracePt t="160450" x="3173413" y="4465638"/>
          <p14:tracePt t="160458" x="3181350" y="4473575"/>
          <p14:tracePt t="160467" x="3181350" y="4489450"/>
          <p14:tracePt t="160474" x="3189288" y="4513263"/>
          <p14:tracePt t="160483" x="3189288" y="4529138"/>
          <p14:tracePt t="160491" x="3197225" y="4545013"/>
          <p14:tracePt t="160498" x="3205163" y="4560888"/>
          <p14:tracePt t="160506" x="3213100" y="4576763"/>
          <p14:tracePt t="160514" x="3213100" y="4592638"/>
          <p14:tracePt t="160523" x="3213100" y="4616450"/>
          <p14:tracePt t="160531" x="3221038" y="4641850"/>
          <p14:tracePt t="160539" x="3221038" y="4665663"/>
          <p14:tracePt t="160546" x="3221038" y="4689475"/>
          <p14:tracePt t="160555" x="3228975" y="4705350"/>
          <p14:tracePt t="160562" x="3228975" y="4729163"/>
          <p14:tracePt t="160572" x="3228975" y="4745038"/>
          <p14:tracePt t="160579" x="3236913" y="4768850"/>
          <p14:tracePt t="160587" x="3244850" y="4792663"/>
          <p14:tracePt t="160594" x="3260725" y="4808538"/>
          <p14:tracePt t="160602" x="3260725" y="4832350"/>
          <p14:tracePt t="160611" x="3260725" y="4848225"/>
          <p14:tracePt t="160619" x="3260725" y="4864100"/>
          <p14:tracePt t="160635" x="3260725" y="4879975"/>
          <p14:tracePt t="160651" x="3260725" y="4887913"/>
          <p14:tracePt t="160659" x="3252788" y="4887913"/>
          <p14:tracePt t="160667" x="3252788" y="4895850"/>
          <p14:tracePt t="160675" x="3244850" y="4903788"/>
          <p14:tracePt t="160690" x="3236913" y="4903788"/>
          <p14:tracePt t="161283" x="3244850" y="4903788"/>
          <p14:tracePt t="161291" x="3252788" y="4895850"/>
          <p14:tracePt t="161299" x="3260725" y="4895850"/>
          <p14:tracePt t="161307" x="3276600" y="4887913"/>
          <p14:tracePt t="161315" x="3284538" y="4879975"/>
          <p14:tracePt t="161322" x="3292475" y="4872038"/>
          <p14:tracePt t="161331" x="3308350" y="4864100"/>
          <p14:tracePt t="161338" x="3316288" y="4856163"/>
          <p14:tracePt t="161346" x="3332163" y="4848225"/>
          <p14:tracePt t="161355" x="3355975" y="4840288"/>
          <p14:tracePt t="161363" x="3379788" y="4824413"/>
          <p14:tracePt t="161371" x="3403600" y="4816475"/>
          <p14:tracePt t="161379" x="3427413" y="4808538"/>
          <p14:tracePt t="161386" x="3467100" y="4800600"/>
          <p14:tracePt t="161395" x="3492500" y="4792663"/>
          <p14:tracePt t="161403" x="3516313" y="4776788"/>
          <p14:tracePt t="161411" x="3540125" y="4768850"/>
          <p14:tracePt t="161418" x="3563938" y="4768850"/>
          <p14:tracePt t="161427" x="3579813" y="4768850"/>
          <p14:tracePt t="161434" x="3603625" y="4760913"/>
          <p14:tracePt t="161443" x="3619500" y="4760913"/>
          <p14:tracePt t="161451" x="3635375" y="4752975"/>
          <p14:tracePt t="161459" x="3651250" y="4752975"/>
          <p14:tracePt t="161466" x="3667125" y="4752975"/>
          <p14:tracePt t="161474" x="3683000" y="4752975"/>
          <p14:tracePt t="161483" x="3698875" y="4752975"/>
          <p14:tracePt t="161491" x="3706813" y="4752975"/>
          <p14:tracePt t="161499" x="3714750" y="4752975"/>
          <p14:tracePt t="161507" x="3722688" y="4752975"/>
          <p14:tracePt t="161514" x="3738563" y="4752975"/>
          <p14:tracePt t="161531" x="3746500" y="4752975"/>
          <p14:tracePt t="161539" x="3762375" y="4752975"/>
          <p14:tracePt t="161547" x="3770313" y="4752975"/>
          <p14:tracePt t="161554" x="3778250" y="4745038"/>
          <p14:tracePt t="161563" x="3786188" y="4745038"/>
          <p14:tracePt t="161571" x="3794125" y="4745038"/>
          <p14:tracePt t="161579" x="3802063" y="4745038"/>
          <p14:tracePt t="161595" x="3810000" y="4745038"/>
          <p14:tracePt t="161603" x="3817938" y="4745038"/>
          <p14:tracePt t="161611" x="3825875" y="4745038"/>
          <p14:tracePt t="161618" x="3833813" y="4745038"/>
          <p14:tracePt t="161627" x="3843338" y="4745038"/>
          <p14:tracePt t="161635" x="3851275" y="4745038"/>
          <p14:tracePt t="161643" x="3859213" y="4745038"/>
          <p14:tracePt t="161651" x="3867150" y="4745038"/>
          <p14:tracePt t="161659" x="3883025" y="4752975"/>
          <p14:tracePt t="161667" x="3898900" y="4752975"/>
          <p14:tracePt t="161675" x="3914775" y="4752975"/>
          <p14:tracePt t="161682" x="3930650" y="4760913"/>
          <p14:tracePt t="161691" x="3946525" y="4760913"/>
          <p14:tracePt t="161699" x="3962400" y="4760913"/>
          <p14:tracePt t="161707" x="3978275" y="4760913"/>
          <p14:tracePt t="161715" x="4002088" y="4760913"/>
          <p14:tracePt t="161723" x="4025900" y="4760913"/>
          <p14:tracePt t="161731" x="4041775" y="4760913"/>
          <p14:tracePt t="161739" x="4057650" y="4760913"/>
          <p14:tracePt t="161747" x="4065588" y="4760913"/>
          <p14:tracePt t="161754" x="4081463" y="4760913"/>
          <p14:tracePt t="161763" x="4097338" y="4760913"/>
          <p14:tracePt t="161771" x="4113213" y="4760913"/>
          <p14:tracePt t="161779" x="4121150" y="4760913"/>
          <p14:tracePt t="161787" x="4137025" y="4760913"/>
          <p14:tracePt t="161794" x="4152900" y="4760913"/>
          <p14:tracePt t="161802" x="4168775" y="4760913"/>
          <p14:tracePt t="161811" x="4176713" y="4760913"/>
          <p14:tracePt t="161818" x="4192588" y="4760913"/>
          <p14:tracePt t="161826" x="4200525" y="4752975"/>
          <p14:tracePt t="161834" x="4210050" y="4752975"/>
          <p14:tracePt t="161843" x="4217988" y="4752975"/>
          <p14:tracePt t="161859" x="4225925" y="4745038"/>
          <p14:tracePt t="161866" x="4249738" y="4737100"/>
          <p14:tracePt t="161883" x="4257675" y="4737100"/>
          <p14:tracePt t="161890" x="4265613" y="4737100"/>
          <p14:tracePt t="161899" x="4273550" y="4737100"/>
          <p14:tracePt t="161914" x="4281488" y="4737100"/>
          <p14:tracePt t="161931" x="4281488" y="4729163"/>
          <p14:tracePt t="163155" x="4281488" y="4713288"/>
          <p14:tracePt t="163163" x="4281488" y="4705350"/>
          <p14:tracePt t="163171" x="4281488" y="4697413"/>
          <p14:tracePt t="163179" x="4281488" y="4689475"/>
          <p14:tracePt t="163195" x="4281488" y="4681538"/>
          <p14:tracePt t="164275" x="4281488" y="4689475"/>
          <p14:tracePt t="164283" x="4273550" y="4689475"/>
          <p14:tracePt t="164291" x="4273550" y="4697413"/>
          <p14:tracePt t="164298" x="4273550" y="4705350"/>
          <p14:tracePt t="164315" x="4265613" y="4705350"/>
          <p14:tracePt t="164611" x="4265613" y="4713288"/>
          <p14:tracePt t="165203" x="4265613" y="4721225"/>
          <p14:tracePt t="165219" x="4257675" y="4729163"/>
          <p14:tracePt t="165227" x="4257675" y="4745038"/>
          <p14:tracePt t="165234" x="4257675" y="4752975"/>
          <p14:tracePt t="165243" x="4249738" y="4768850"/>
          <p14:tracePt t="165251" x="4241800" y="4792663"/>
          <p14:tracePt t="165259" x="4233863" y="4816475"/>
          <p14:tracePt t="165267" x="4233863" y="4824413"/>
          <p14:tracePt t="165274" x="4225925" y="4840288"/>
          <p14:tracePt t="165283" x="4217988" y="4856163"/>
          <p14:tracePt t="165291" x="4217988" y="4864100"/>
          <p14:tracePt t="165299" x="4217988" y="4872038"/>
          <p14:tracePt t="165307" x="4217988" y="4879975"/>
          <p14:tracePt t="166619" x="4210050" y="4879975"/>
          <p14:tracePt t="166643" x="4210050" y="4872038"/>
          <p14:tracePt t="166811" x="4210050" y="4864100"/>
          <p14:tracePt t="166867" x="4217988" y="4856163"/>
          <p14:tracePt t="166915" x="4225925" y="4848225"/>
          <p14:tracePt t="167075" x="4225925" y="4856163"/>
          <p14:tracePt t="167571" x="4225925" y="4848225"/>
          <p14:tracePt t="190371" x="4233863" y="4848225"/>
          <p14:tracePt t="190394" x="4233863" y="4840288"/>
          <p14:tracePt t="190418" x="4241800" y="4840288"/>
          <p14:tracePt t="190434" x="4249738" y="4840288"/>
          <p14:tracePt t="190450" x="4249738" y="4832350"/>
          <p14:tracePt t="190458" x="4257675" y="4824413"/>
          <p14:tracePt t="190466" x="4273550" y="4824413"/>
          <p14:tracePt t="190474" x="4273550" y="4816475"/>
          <p14:tracePt t="190482" x="4289425" y="4808538"/>
          <p14:tracePt t="190490" x="4313238" y="4792663"/>
          <p14:tracePt t="190498" x="4321175" y="4792663"/>
          <p14:tracePt t="190506" x="4337050" y="4784725"/>
          <p14:tracePt t="190514" x="4352925" y="4768850"/>
          <p14:tracePt t="190522" x="4360863" y="4768850"/>
          <p14:tracePt t="190530" x="4368800" y="4752975"/>
          <p14:tracePt t="190538" x="4392613" y="4752975"/>
          <p14:tracePt t="190546" x="4392613" y="4745038"/>
          <p14:tracePt t="190554" x="4400550" y="4737100"/>
          <p14:tracePt t="190563" x="4408488" y="4737100"/>
          <p14:tracePt t="190571" x="4416425" y="4729163"/>
          <p14:tracePt t="190587" x="4424363" y="4729163"/>
          <p14:tracePt t="190603" x="4424363" y="4721225"/>
          <p14:tracePt t="190610" x="4432300" y="4713288"/>
          <p14:tracePt t="190626" x="4440238" y="4713288"/>
          <p14:tracePt t="190635" x="4448175" y="4713288"/>
          <p14:tracePt t="190642" x="4456113" y="4713288"/>
          <p14:tracePt t="190658" x="4464050" y="4713288"/>
          <p14:tracePt t="190666" x="4471988" y="4705350"/>
          <p14:tracePt t="190674" x="4479925" y="4705350"/>
          <p14:tracePt t="190690" x="4495800" y="4705350"/>
          <p14:tracePt t="190698" x="4511675" y="4697413"/>
          <p14:tracePt t="190706" x="4527550" y="4697413"/>
          <p14:tracePt t="190714" x="4543425" y="4689475"/>
          <p14:tracePt t="190722" x="4584700" y="4681538"/>
          <p14:tracePt t="190730" x="4640263" y="4681538"/>
          <p14:tracePt t="190738" x="4695825" y="4681538"/>
          <p14:tracePt t="190746" x="4759325" y="4681538"/>
          <p14:tracePt t="190754" x="4822825" y="4673600"/>
          <p14:tracePt t="190762" x="4894263" y="4673600"/>
          <p14:tracePt t="190770" x="4983163" y="4673600"/>
          <p14:tracePt t="190779" x="5062538" y="4673600"/>
          <p14:tracePt t="190787" x="5173663" y="4673600"/>
          <p14:tracePt t="190794" x="5276850" y="4673600"/>
          <p14:tracePt t="190803" x="5421313" y="4673600"/>
          <p14:tracePt t="190810" x="5603875" y="4681538"/>
          <p14:tracePt t="190818" x="5827713" y="4705350"/>
          <p14:tracePt t="190826" x="6091238" y="4721225"/>
          <p14:tracePt t="190834" x="6369050" y="4721225"/>
          <p14:tracePt t="190842" x="6632575" y="4721225"/>
          <p14:tracePt t="190850" x="6959600" y="4721225"/>
          <p14:tracePt t="190858" x="7239000" y="4721225"/>
          <p14:tracePt t="190866" x="7502525" y="4713288"/>
          <p14:tracePt t="190874" x="7748588" y="4689475"/>
          <p14:tracePt t="190883" x="7932738" y="4673600"/>
          <p14:tracePt t="190890" x="8091488" y="4657725"/>
          <p14:tracePt t="190898" x="8243888" y="4624388"/>
          <p14:tracePt t="190906" x="8315325" y="4616450"/>
          <p14:tracePt t="190914" x="8347075" y="4616450"/>
          <p14:tracePt t="191379" x="8355013" y="4616450"/>
          <p14:tracePt t="191386" x="8378825" y="4616450"/>
          <p14:tracePt t="191394" x="8418513" y="4616450"/>
          <p14:tracePt t="191403" x="8450263" y="4624388"/>
          <p14:tracePt t="191410" x="8505825" y="4649788"/>
          <p14:tracePt t="191418" x="8545513" y="4697413"/>
          <p14:tracePt t="191426" x="8602663" y="4752975"/>
          <p14:tracePt t="191434" x="8658225" y="4792663"/>
          <p14:tracePt t="191443" x="8697913" y="4824413"/>
          <p14:tracePt t="191450" x="8753475" y="4840288"/>
          <p14:tracePt t="191458" x="8793163" y="4848225"/>
          <p14:tracePt t="191466" x="8856663" y="4848225"/>
          <p14:tracePt t="191474" x="8936038" y="4848225"/>
          <p14:tracePt t="191482" x="9009063" y="4848225"/>
          <p14:tracePt t="191490" x="9096375" y="4832350"/>
          <p14:tracePt t="192858" x="9017000" y="3963988"/>
          <p14:tracePt t="192866" x="8888413" y="3995738"/>
          <p14:tracePt t="192874" x="8745538" y="4011613"/>
          <p14:tracePt t="192887" x="8642350" y="4019550"/>
          <p14:tracePt t="192890" x="8521700" y="4043363"/>
          <p14:tracePt t="192898" x="8378825" y="4059238"/>
          <p14:tracePt t="192906" x="8275638" y="4059238"/>
          <p14:tracePt t="192914" x="8162925" y="4059238"/>
          <p14:tracePt t="192922" x="8067675" y="4067175"/>
          <p14:tracePt t="192930" x="7972425" y="4075113"/>
          <p14:tracePt t="192938" x="7900988" y="4075113"/>
          <p14:tracePt t="192947" x="7812088" y="4075113"/>
          <p14:tracePt t="192954" x="7748588" y="4083050"/>
          <p14:tracePt t="192962" x="7685088" y="4090988"/>
          <p14:tracePt t="192970" x="7645400" y="4090988"/>
          <p14:tracePt t="192978" x="7597775" y="4090988"/>
          <p14:tracePt t="192986" x="7566025" y="4098925"/>
          <p14:tracePt t="192994" x="7542213" y="4098925"/>
          <p14:tracePt t="193003" x="7526338" y="4098925"/>
          <p14:tracePt t="193010" x="7510463" y="4098925"/>
          <p14:tracePt t="193018" x="7502525" y="4098925"/>
          <p14:tracePt t="193290" x="7518400" y="4098925"/>
          <p14:tracePt t="193298" x="7534275" y="4106863"/>
          <p14:tracePt t="193306" x="7558088" y="4114800"/>
          <p14:tracePt t="193314" x="7605713" y="4114800"/>
          <p14:tracePt t="193322" x="7661275" y="4130675"/>
          <p14:tracePt t="193330" x="7732713" y="4138613"/>
          <p14:tracePt t="193338" x="7804150" y="4146550"/>
          <p14:tracePt t="193346" x="7893050" y="4146550"/>
          <p14:tracePt t="193354" x="7980363" y="4146550"/>
          <p14:tracePt t="193362" x="8083550" y="4146550"/>
          <p14:tracePt t="193370" x="8178800" y="4154488"/>
          <p14:tracePt t="193378" x="8283575" y="4154488"/>
          <p14:tracePt t="193386" x="8378825" y="4154488"/>
          <p14:tracePt t="193394" x="8482013" y="4154488"/>
          <p14:tracePt t="193403" x="8577263" y="4154488"/>
          <p14:tracePt t="193410" x="8666163" y="4154488"/>
          <p14:tracePt t="193418" x="8753475" y="4154488"/>
          <p14:tracePt t="193426" x="8832850" y="4154488"/>
          <p14:tracePt t="193434" x="8912225" y="4154488"/>
          <p14:tracePt t="193442" x="8985250" y="4146550"/>
          <p14:tracePt t="193450" x="9048750" y="4138613"/>
          <p14:tracePt t="193458" x="9128125" y="413067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ABA6F-86D4-4B03-819E-7477619BDA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6853" y="962025"/>
            <a:ext cx="8642350" cy="54721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모형화 도구의 특성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최소 중복 모형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중복을 최소화하여 시스템을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모형화함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도면사례의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전체층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도면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8B717132-D8AC-4052-BCDD-FD3F4CBE2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55A90-1B25-4523-9501-4F1191BF618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1509" name="그림 1">
            <a:extLst>
              <a:ext uri="{FF2B5EF4-FFF2-40B4-BE49-F238E27FC236}">
                <a16:creationId xmlns:a16="http://schemas.microsoft.com/office/drawing/2014/main" id="{8C8F07DC-787A-4AFD-8F53-A1F790349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492896"/>
            <a:ext cx="850596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5E84448-C6EF-41A6-9031-A4B8BEAC4B61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모형화 도구의 특성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11"/>
    </mc:Choice>
    <mc:Fallback xmlns="">
      <p:transition spd="slow" advTm="43211"/>
    </mc:Fallback>
  </mc:AlternateContent>
  <p:extLst>
    <p:ext uri="{3A86A75C-4F4B-4683-9AE1-C65F6400EC91}">
      <p14:laserTraceLst xmlns:p14="http://schemas.microsoft.com/office/powerpoint/2010/main">
        <p14:tracePtLst>
          <p14:tracePt t="744" x="8793163" y="3524250"/>
          <p14:tracePt t="751" x="8545513" y="3484563"/>
          <p14:tracePt t="760" x="8235950" y="3460750"/>
          <p14:tracePt t="767" x="7924800" y="3429000"/>
          <p14:tracePt t="776" x="7621588" y="3421063"/>
          <p14:tracePt t="783" x="7310438" y="3389313"/>
          <p14:tracePt t="792" x="6975475" y="3357563"/>
          <p14:tracePt t="800" x="6688138" y="3349625"/>
          <p14:tracePt t="808" x="6361113" y="3317875"/>
          <p14:tracePt t="816" x="6091238" y="3294063"/>
          <p14:tracePt t="823" x="5819775" y="3236913"/>
          <p14:tracePt t="832" x="5556250" y="3165475"/>
          <p14:tracePt t="840" x="5341938" y="3101975"/>
          <p14:tracePt t="848" x="5141913" y="3046413"/>
          <p14:tracePt t="855" x="4975225" y="2998788"/>
          <p14:tracePt t="864" x="4830763" y="2935288"/>
          <p14:tracePt t="871" x="4672013" y="2862263"/>
          <p14:tracePt t="880" x="4519613" y="2782888"/>
          <p14:tracePt t="887" x="4360863" y="2711450"/>
          <p14:tracePt t="896" x="4241800" y="2655888"/>
          <p14:tracePt t="903" x="4113213" y="2592388"/>
          <p14:tracePt t="912" x="4025900" y="2535238"/>
          <p14:tracePt t="920" x="3962400" y="2495550"/>
          <p14:tracePt t="928" x="3922713" y="2471738"/>
          <p14:tracePt t="1208" x="3906838" y="2479675"/>
          <p14:tracePt t="1216" x="3875088" y="2535238"/>
          <p14:tracePt t="1223" x="3833813" y="2576513"/>
          <p14:tracePt t="1232" x="3802063" y="2616200"/>
          <p14:tracePt t="1239" x="3754438" y="2671763"/>
          <p14:tracePt t="1247" x="3706813" y="2703513"/>
          <p14:tracePt t="1256" x="3659188" y="2735263"/>
          <p14:tracePt t="1263" x="3603625" y="2751138"/>
          <p14:tracePt t="1271" x="3532188" y="2767013"/>
          <p14:tracePt t="1279" x="3467100" y="2767013"/>
          <p14:tracePt t="1288" x="3395663" y="2767013"/>
          <p14:tracePt t="1295" x="3324225" y="2767013"/>
          <p14:tracePt t="1303" x="3244850" y="2767013"/>
          <p14:tracePt t="1311" x="3173413" y="2759075"/>
          <p14:tracePt t="1320" x="3109913" y="2751138"/>
          <p14:tracePt t="1327" x="3044825" y="2751138"/>
          <p14:tracePt t="1335" x="2965450" y="2751138"/>
          <p14:tracePt t="1344" x="2901950" y="2751138"/>
          <p14:tracePt t="1351" x="2846388" y="2751138"/>
          <p14:tracePt t="1359" x="2798763" y="2751138"/>
          <p14:tracePt t="1367" x="2751138" y="2751138"/>
          <p14:tracePt t="1375" x="2693988" y="2751138"/>
          <p14:tracePt t="1383" x="2662238" y="2751138"/>
          <p14:tracePt t="1391" x="2630488" y="2751138"/>
          <p14:tracePt t="1399" x="2606675" y="2751138"/>
          <p14:tracePt t="1407" x="2574925" y="2751138"/>
          <p14:tracePt t="1415" x="2551113" y="2751138"/>
          <p14:tracePt t="1423" x="2527300" y="2751138"/>
          <p14:tracePt t="1431" x="2519363" y="2751138"/>
          <p14:tracePt t="1440" x="2503488" y="2743200"/>
          <p14:tracePt t="1448" x="2487613" y="2743200"/>
          <p14:tracePt t="1456" x="2487613" y="2735263"/>
          <p14:tracePt t="1463" x="2479675" y="2735263"/>
          <p14:tracePt t="1479" x="2471738" y="2735263"/>
          <p14:tracePt t="1488" x="2463800" y="2735263"/>
          <p14:tracePt t="1511" x="2455863" y="2727325"/>
          <p14:tracePt t="1527" x="2447925" y="2727325"/>
          <p14:tracePt t="1543" x="2432050" y="2727325"/>
          <p14:tracePt t="1551" x="2416175" y="2711450"/>
          <p14:tracePt t="1559" x="2408238" y="2703513"/>
          <p14:tracePt t="1567" x="2384425" y="2703513"/>
          <p14:tracePt t="1575" x="2359025" y="2695575"/>
          <p14:tracePt t="1583" x="2343150" y="2679700"/>
          <p14:tracePt t="1591" x="2319338" y="2679700"/>
          <p14:tracePt t="1600" x="2303463" y="2671763"/>
          <p14:tracePt t="1607" x="2279650" y="2655888"/>
          <p14:tracePt t="1616" x="2255838" y="2655888"/>
          <p14:tracePt t="1623" x="2232025" y="2647950"/>
          <p14:tracePt t="1631" x="2208213" y="2640013"/>
          <p14:tracePt t="1639" x="2200275" y="2632075"/>
          <p14:tracePt t="1647" x="2184400" y="2632075"/>
          <p14:tracePt t="1655" x="2168525" y="2624138"/>
          <p14:tracePt t="1663" x="2160588" y="2624138"/>
          <p14:tracePt t="1671" x="2144713" y="2608263"/>
          <p14:tracePt t="1679" x="2136775" y="2608263"/>
          <p14:tracePt t="1695" x="2120900" y="2600325"/>
          <p14:tracePt t="1704" x="2120900" y="2592388"/>
          <p14:tracePt t="1711" x="2105025" y="2592388"/>
          <p14:tracePt t="1728" x="2097088" y="2584450"/>
          <p14:tracePt t="1735" x="2089150" y="2584450"/>
          <p14:tracePt t="1744" x="2081213" y="2576513"/>
          <p14:tracePt t="1751" x="2065338" y="2559050"/>
          <p14:tracePt t="1760" x="2057400" y="2559050"/>
          <p14:tracePt t="1767" x="2049463" y="2551113"/>
          <p14:tracePt t="1775" x="2041525" y="2551113"/>
          <p14:tracePt t="1783" x="2033588" y="2543175"/>
          <p14:tracePt t="1792" x="2025650" y="2535238"/>
          <p14:tracePt t="1799" x="2017713" y="2535238"/>
          <p14:tracePt t="1807" x="2017713" y="2527300"/>
          <p14:tracePt t="1815" x="2008188" y="2519363"/>
          <p14:tracePt t="1823" x="1992313" y="2511425"/>
          <p14:tracePt t="1831" x="1984375" y="2511425"/>
          <p14:tracePt t="1839" x="1968500" y="2495550"/>
          <p14:tracePt t="1848" x="1960563" y="2487613"/>
          <p14:tracePt t="1855" x="1952625" y="2479675"/>
          <p14:tracePt t="1863" x="1928813" y="2471738"/>
          <p14:tracePt t="1871" x="1912938" y="2447925"/>
          <p14:tracePt t="1880" x="1889125" y="2439988"/>
          <p14:tracePt t="1887" x="1865313" y="2424113"/>
          <p14:tracePt t="1895" x="1849438" y="2416175"/>
          <p14:tracePt t="1904" x="1825625" y="2408238"/>
          <p14:tracePt t="1911" x="1809750" y="2392363"/>
          <p14:tracePt t="1920" x="1793875" y="2376488"/>
          <p14:tracePt t="1927" x="1770063" y="2368550"/>
          <p14:tracePt t="1935" x="1754188" y="2360613"/>
          <p14:tracePt t="1943" x="1746250" y="2344738"/>
          <p14:tracePt t="1951" x="1722438" y="2336800"/>
          <p14:tracePt t="1959" x="1706563" y="2320925"/>
          <p14:tracePt t="1967" x="1690688" y="2320925"/>
          <p14:tracePt t="1975" x="1674813" y="2312988"/>
          <p14:tracePt t="1984" x="1658938" y="2297113"/>
          <p14:tracePt t="1991" x="1651000" y="2289175"/>
          <p14:tracePt t="1999" x="1633538" y="2281238"/>
          <p14:tracePt t="2007" x="1617663" y="2273300"/>
          <p14:tracePt t="2015" x="1609725" y="2265363"/>
          <p14:tracePt t="2023" x="1601788" y="2265363"/>
          <p14:tracePt t="2031" x="1593850" y="2265363"/>
          <p14:tracePt t="2039" x="1593850" y="2257425"/>
          <p14:tracePt t="2055" x="1593850" y="2249488"/>
          <p14:tracePt t="2152" x="1585913" y="2249488"/>
          <p14:tracePt t="2175" x="1585913" y="2241550"/>
          <p14:tracePt t="2192" x="1593850" y="2233613"/>
          <p14:tracePt t="2215" x="1593850" y="2224088"/>
          <p14:tracePt t="2223" x="1601788" y="2216150"/>
          <p14:tracePt t="2231" x="1609725" y="2216150"/>
          <p14:tracePt t="2247" x="1617663" y="2208213"/>
          <p14:tracePt t="2255" x="1633538" y="2208213"/>
          <p14:tracePt t="2263" x="1641475" y="2200275"/>
          <p14:tracePt t="2271" x="1651000" y="2192338"/>
          <p14:tracePt t="2279" x="1674813" y="2184400"/>
          <p14:tracePt t="2287" x="1682750" y="2176463"/>
          <p14:tracePt t="2295" x="1698625" y="2176463"/>
          <p14:tracePt t="2304" x="1714500" y="2168525"/>
          <p14:tracePt t="2312" x="1738313" y="2160588"/>
          <p14:tracePt t="2320" x="1754188" y="2152650"/>
          <p14:tracePt t="2327" x="1778000" y="2136775"/>
          <p14:tracePt t="2335" x="1793875" y="2136775"/>
          <p14:tracePt t="2343" x="1809750" y="2128838"/>
          <p14:tracePt t="2352" x="1833563" y="2120900"/>
          <p14:tracePt t="2359" x="1857375" y="2120900"/>
          <p14:tracePt t="2367" x="1873250" y="2112963"/>
          <p14:tracePt t="2375" x="1897063" y="2105025"/>
          <p14:tracePt t="2383" x="1912938" y="2097088"/>
          <p14:tracePt t="2391" x="1920875" y="2097088"/>
          <p14:tracePt t="2399" x="1944688" y="2097088"/>
          <p14:tracePt t="2407" x="1952625" y="2097088"/>
          <p14:tracePt t="2415" x="1960563" y="2089150"/>
          <p14:tracePt t="2423" x="1968500" y="2089150"/>
          <p14:tracePt t="2439" x="1976438" y="2089150"/>
          <p14:tracePt t="2704" x="1984375" y="2089150"/>
          <p14:tracePt t="2720" x="1992313" y="2089150"/>
          <p14:tracePt t="2727" x="2008188" y="2089150"/>
          <p14:tracePt t="2744" x="2017713" y="2089150"/>
          <p14:tracePt t="2751" x="2025650" y="2089150"/>
          <p14:tracePt t="2759" x="2033588" y="2089150"/>
          <p14:tracePt t="2767" x="2041525" y="2089150"/>
          <p14:tracePt t="2776" x="2057400" y="2089150"/>
          <p14:tracePt t="2783" x="2065338" y="2089150"/>
          <p14:tracePt t="2791" x="2081213" y="2089150"/>
          <p14:tracePt t="2799" x="2097088" y="2089150"/>
          <p14:tracePt t="2807" x="2112963" y="2089150"/>
          <p14:tracePt t="2815" x="2128838" y="2089150"/>
          <p14:tracePt t="2823" x="2144713" y="2089150"/>
          <p14:tracePt t="2831" x="2168525" y="2089150"/>
          <p14:tracePt t="2839" x="2184400" y="2097088"/>
          <p14:tracePt t="2847" x="2208213" y="2097088"/>
          <p14:tracePt t="2856" x="2232025" y="2097088"/>
          <p14:tracePt t="2863" x="2263775" y="2097088"/>
          <p14:tracePt t="2871" x="2287588" y="2097088"/>
          <p14:tracePt t="2879" x="2319338" y="2097088"/>
          <p14:tracePt t="2903" x="2400300" y="2097088"/>
          <p14:tracePt t="2911" x="2416175" y="2097088"/>
          <p14:tracePt t="2920" x="2439988" y="2097088"/>
          <p14:tracePt t="2927" x="2463800" y="2097088"/>
          <p14:tracePt t="2935" x="2479675" y="2097088"/>
          <p14:tracePt t="2943" x="2503488" y="2097088"/>
          <p14:tracePt t="2951" x="2519363" y="2097088"/>
          <p14:tracePt t="2960" x="2527300" y="2097088"/>
          <p14:tracePt t="2967" x="2543175" y="2089150"/>
          <p14:tracePt t="2975" x="2559050" y="2089150"/>
          <p14:tracePt t="2983" x="2574925" y="2089150"/>
          <p14:tracePt t="2991" x="2582863" y="2089150"/>
          <p14:tracePt t="2999" x="2590800" y="2089150"/>
          <p14:tracePt t="3008" x="2598738" y="2089150"/>
          <p14:tracePt t="3016" x="2622550" y="2089150"/>
          <p14:tracePt t="3023" x="2630488" y="2089150"/>
          <p14:tracePt t="3031" x="2646363" y="2089150"/>
          <p14:tracePt t="3039" x="2654300" y="2089150"/>
          <p14:tracePt t="3048" x="2662238" y="2089150"/>
          <p14:tracePt t="3055" x="2678113" y="2089150"/>
          <p14:tracePt t="3063" x="2686050" y="2089150"/>
          <p14:tracePt t="3071" x="2701925" y="2089150"/>
          <p14:tracePt t="3079" x="2709863" y="2089150"/>
          <p14:tracePt t="3087" x="2733675" y="2089150"/>
          <p14:tracePt t="3095" x="2751138" y="2089150"/>
          <p14:tracePt t="3103" x="2767013" y="2089150"/>
          <p14:tracePt t="3111" x="2790825" y="2089150"/>
          <p14:tracePt t="3120" x="2798763" y="2089150"/>
          <p14:tracePt t="3127" x="2814638" y="2089150"/>
          <p14:tracePt t="3136" x="2830513" y="2089150"/>
          <p14:tracePt t="3143" x="2854325" y="2089150"/>
          <p14:tracePt t="3151" x="2870200" y="2089150"/>
          <p14:tracePt t="3159" x="2886075" y="2089150"/>
          <p14:tracePt t="3167" x="2894013" y="2089150"/>
          <p14:tracePt t="3175" x="2909888" y="2089150"/>
          <p14:tracePt t="3183" x="2925763" y="2081213"/>
          <p14:tracePt t="3191" x="2933700" y="2081213"/>
          <p14:tracePt t="3199" x="2941638" y="2081213"/>
          <p14:tracePt t="3207" x="2957513" y="2073275"/>
          <p14:tracePt t="3215" x="2973388" y="2073275"/>
          <p14:tracePt t="3223" x="2981325" y="2073275"/>
          <p14:tracePt t="3231" x="2997200" y="2073275"/>
          <p14:tracePt t="3239" x="3005138" y="2073275"/>
          <p14:tracePt t="3247" x="3021013" y="2073275"/>
          <p14:tracePt t="3255" x="3036888" y="2073275"/>
          <p14:tracePt t="3263" x="3052763" y="2073275"/>
          <p14:tracePt t="3271" x="3068638" y="2073275"/>
          <p14:tracePt t="3279" x="3084513" y="2073275"/>
          <p14:tracePt t="3287" x="3100388" y="2073275"/>
          <p14:tracePt t="3295" x="3125788" y="2073275"/>
          <p14:tracePt t="3303" x="3149600" y="2073275"/>
          <p14:tracePt t="3311" x="3165475" y="2073275"/>
          <p14:tracePt t="3320" x="3189288" y="2073275"/>
          <p14:tracePt t="3327" x="3221038" y="2073275"/>
          <p14:tracePt t="3336" x="3244850" y="2073275"/>
          <p14:tracePt t="3343" x="3276600" y="2073275"/>
          <p14:tracePt t="3352" x="3300413" y="2073275"/>
          <p14:tracePt t="3359" x="3332163" y="2073275"/>
          <p14:tracePt t="3367" x="3355975" y="2073275"/>
          <p14:tracePt t="3376" x="3387725" y="2073275"/>
          <p14:tracePt t="3383" x="3411538" y="2073275"/>
          <p14:tracePt t="3391" x="3435350" y="2073275"/>
          <p14:tracePt t="3399" x="3459163" y="2073275"/>
          <p14:tracePt t="3407" x="3476625" y="2073275"/>
          <p14:tracePt t="3415" x="3500438" y="2073275"/>
          <p14:tracePt t="3423" x="3516313" y="2073275"/>
          <p14:tracePt t="3431" x="3524250" y="2073275"/>
          <p14:tracePt t="3439" x="3540125" y="2073275"/>
          <p14:tracePt t="3447" x="3556000" y="2073275"/>
          <p14:tracePt t="3455" x="3579813" y="2073275"/>
          <p14:tracePt t="3463" x="3595688" y="2073275"/>
          <p14:tracePt t="3471" x="3603625" y="2073275"/>
          <p14:tracePt t="3479" x="3619500" y="2073275"/>
          <p14:tracePt t="3487" x="3627438" y="2073275"/>
          <p14:tracePt t="3495" x="3651250" y="2073275"/>
          <p14:tracePt t="3503" x="3659188" y="2073275"/>
          <p14:tracePt t="3512" x="3667125" y="2073275"/>
          <p14:tracePt t="3520" x="3675063" y="2073275"/>
          <p14:tracePt t="3528" x="3690938" y="2073275"/>
          <p14:tracePt t="3535" x="3698875" y="2073275"/>
          <p14:tracePt t="3544" x="3706813" y="2073275"/>
          <p14:tracePt t="3551" x="3714750" y="2073275"/>
          <p14:tracePt t="3560" x="3722688" y="2065338"/>
          <p14:tracePt t="3567" x="3730625" y="2065338"/>
          <p14:tracePt t="3575" x="3746500" y="2057400"/>
          <p14:tracePt t="3583" x="3762375" y="2057400"/>
          <p14:tracePt t="3591" x="3770313" y="2057400"/>
          <p14:tracePt t="3599" x="3786188" y="2057400"/>
          <p14:tracePt t="3607" x="3802063" y="2049463"/>
          <p14:tracePt t="3615" x="3825875" y="2049463"/>
          <p14:tracePt t="3623" x="3843338" y="2049463"/>
          <p14:tracePt t="3631" x="3859213" y="2041525"/>
          <p14:tracePt t="3639" x="3867150" y="2033588"/>
          <p14:tracePt t="3647" x="3890963" y="2033588"/>
          <p14:tracePt t="3655" x="3906838" y="2033588"/>
          <p14:tracePt t="3663" x="3914775" y="2025650"/>
          <p14:tracePt t="3671" x="3930650" y="2025650"/>
          <p14:tracePt t="3679" x="3938588" y="2025650"/>
          <p14:tracePt t="3687" x="3938588" y="2017713"/>
          <p14:tracePt t="3695" x="3954463" y="2017713"/>
          <p14:tracePt t="3711" x="3962400" y="2009775"/>
          <p14:tracePt t="3720" x="3970338" y="2009775"/>
          <p14:tracePt t="3728" x="3978275" y="2009775"/>
          <p14:tracePt t="3736" x="3986213" y="2009775"/>
          <p14:tracePt t="3752" x="4002088" y="2009775"/>
          <p14:tracePt t="3760" x="4010025" y="2009775"/>
          <p14:tracePt t="3776" x="4025900" y="2009775"/>
          <p14:tracePt t="3792" x="4033838" y="2009775"/>
          <p14:tracePt t="3799" x="4041775" y="2009775"/>
          <p14:tracePt t="3808" x="4049713" y="2009775"/>
          <p14:tracePt t="3815" x="4057650" y="2009775"/>
          <p14:tracePt t="3823" x="4065588" y="2009775"/>
          <p14:tracePt t="3831" x="4073525" y="2009775"/>
          <p14:tracePt t="3839" x="4089400" y="2009775"/>
          <p14:tracePt t="3847" x="4105275" y="2009775"/>
          <p14:tracePt t="3855" x="4129088" y="2009775"/>
          <p14:tracePt t="3863" x="4144963" y="2009775"/>
          <p14:tracePt t="3871" x="4168775" y="2009775"/>
          <p14:tracePt t="3888" x="4217988" y="2009775"/>
          <p14:tracePt t="3895" x="4241800" y="2009775"/>
          <p14:tracePt t="3903" x="4265613" y="2009775"/>
          <p14:tracePt t="3911" x="4289425" y="2009775"/>
          <p14:tracePt t="3920" x="4313238" y="2009775"/>
          <p14:tracePt t="3928" x="4337050" y="2009775"/>
          <p14:tracePt t="3935" x="4368800" y="2001838"/>
          <p14:tracePt t="3944" x="4392613" y="2001838"/>
          <p14:tracePt t="3951" x="4416425" y="2001838"/>
          <p14:tracePt t="3959" x="4432300" y="1993900"/>
          <p14:tracePt t="3967" x="4464050" y="1993900"/>
          <p14:tracePt t="3976" x="4479925" y="1993900"/>
          <p14:tracePt t="3983" x="4503738" y="1993900"/>
          <p14:tracePt t="3992" x="4519613" y="1985963"/>
          <p14:tracePt t="3999" x="4543425" y="1985963"/>
          <p14:tracePt t="4008" x="4559300" y="1985963"/>
          <p14:tracePt t="4016" x="4584700" y="1985963"/>
          <p14:tracePt t="4023" x="4600575" y="1985963"/>
          <p14:tracePt t="4032" x="4616450" y="1978025"/>
          <p14:tracePt t="4039" x="4632325" y="1978025"/>
          <p14:tracePt t="4048" x="4648200" y="1970088"/>
          <p14:tracePt t="4055" x="4672013" y="1970088"/>
          <p14:tracePt t="4064" x="4687888" y="1970088"/>
          <p14:tracePt t="4071" x="4703763" y="1970088"/>
          <p14:tracePt t="4080" x="4719638" y="1970088"/>
          <p14:tracePt t="4087" x="4735513" y="1962150"/>
          <p14:tracePt t="4095" x="4751388" y="1962150"/>
          <p14:tracePt t="4103" x="4767263" y="1962150"/>
          <p14:tracePt t="4111" x="4783138" y="1962150"/>
          <p14:tracePt t="4120" x="4799013" y="1962150"/>
          <p14:tracePt t="4127" x="4814888" y="1962150"/>
          <p14:tracePt t="4135" x="4822825" y="1962150"/>
          <p14:tracePt t="4144" x="4838700" y="1962150"/>
          <p14:tracePt t="4151" x="4854575" y="1962150"/>
          <p14:tracePt t="4160" x="4870450" y="1962150"/>
          <p14:tracePt t="4168" x="4886325" y="1962150"/>
          <p14:tracePt t="4176" x="4894263" y="1962150"/>
          <p14:tracePt t="4184" x="4910138" y="1962150"/>
          <p14:tracePt t="4191" x="4926013" y="1962150"/>
          <p14:tracePt t="4200" x="4951413" y="1962150"/>
          <p14:tracePt t="4207" x="4959350" y="1962150"/>
          <p14:tracePt t="4216" x="4975225" y="1962150"/>
          <p14:tracePt t="4224" x="4991100" y="1962150"/>
          <p14:tracePt t="4231" x="5006975" y="1962150"/>
          <p14:tracePt t="4239" x="5030788" y="1962150"/>
          <p14:tracePt t="4248" x="5054600" y="1962150"/>
          <p14:tracePt t="4255" x="5070475" y="1962150"/>
          <p14:tracePt t="4264" x="5086350" y="1962150"/>
          <p14:tracePt t="4271" x="5110163" y="1962150"/>
          <p14:tracePt t="4280" x="5133975" y="1962150"/>
          <p14:tracePt t="4287" x="5149850" y="1962150"/>
          <p14:tracePt t="4295" x="5165725" y="1962150"/>
          <p14:tracePt t="4303" x="5189538" y="1962150"/>
          <p14:tracePt t="4312" x="5205413" y="1962150"/>
          <p14:tracePt t="4320" x="5221288" y="1962150"/>
          <p14:tracePt t="4328" x="5245100" y="1962150"/>
          <p14:tracePt t="4335" x="5260975" y="1962150"/>
          <p14:tracePt t="4344" x="5284788" y="1962150"/>
          <p14:tracePt t="4352" x="5300663" y="1962150"/>
          <p14:tracePt t="4360" x="5318125" y="1962150"/>
          <p14:tracePt t="4367" x="5334000" y="1962150"/>
          <p14:tracePt t="4375" x="5341938" y="1962150"/>
          <p14:tracePt t="4384" x="5357813" y="1962150"/>
          <p14:tracePt t="4391" x="5365750" y="1962150"/>
          <p14:tracePt t="4400" x="5381625" y="1962150"/>
          <p14:tracePt t="4416" x="5397500" y="1962150"/>
          <p14:tracePt t="4423" x="5405438" y="1962150"/>
          <p14:tracePt t="4431" x="5413375" y="1962150"/>
          <p14:tracePt t="4440" x="5421313" y="1962150"/>
          <p14:tracePt t="4448" x="5437188" y="1962150"/>
          <p14:tracePt t="4455" x="5453063" y="1962150"/>
          <p14:tracePt t="4464" x="5461000" y="1962150"/>
          <p14:tracePt t="4472" x="5476875" y="1962150"/>
          <p14:tracePt t="4480" x="5492750" y="1962150"/>
          <p14:tracePt t="4487" x="5516563" y="1962150"/>
          <p14:tracePt t="4495" x="5540375" y="1962150"/>
          <p14:tracePt t="4504" x="5556250" y="1962150"/>
          <p14:tracePt t="4512" x="5580063" y="1962150"/>
          <p14:tracePt t="4520" x="5611813" y="1962150"/>
          <p14:tracePt t="4528" x="5635625" y="1962150"/>
          <p14:tracePt t="4536" x="5651500" y="1962150"/>
          <p14:tracePt t="4543" x="5684838" y="1970088"/>
          <p14:tracePt t="4552" x="5700713" y="1970088"/>
          <p14:tracePt t="4560" x="5724525" y="1978025"/>
          <p14:tracePt t="4567" x="5748338" y="1978025"/>
          <p14:tracePt t="4576" x="5772150" y="1978025"/>
          <p14:tracePt t="4583" x="5795963" y="1985963"/>
          <p14:tracePt t="4591" x="5819775" y="1985963"/>
          <p14:tracePt t="4600" x="5843588" y="1993900"/>
          <p14:tracePt t="4607" x="5867400" y="2001838"/>
          <p14:tracePt t="4615" x="5891213" y="2001838"/>
          <p14:tracePt t="4624" x="5907088" y="2009775"/>
          <p14:tracePt t="4631" x="5930900" y="2009775"/>
          <p14:tracePt t="4639" x="5946775" y="2009775"/>
          <p14:tracePt t="4648" x="5970588" y="2009775"/>
          <p14:tracePt t="4655" x="5986463" y="2017713"/>
          <p14:tracePt t="4664" x="6002338" y="2017713"/>
          <p14:tracePt t="4671" x="6026150" y="2017713"/>
          <p14:tracePt t="4680" x="6043613" y="2017713"/>
          <p14:tracePt t="4687" x="6051550" y="2017713"/>
          <p14:tracePt t="4696" x="6059488" y="2017713"/>
          <p14:tracePt t="4703" x="6075363" y="2017713"/>
          <p14:tracePt t="4712" x="6083300" y="2017713"/>
          <p14:tracePt t="4720" x="6091238" y="2017713"/>
          <p14:tracePt t="4728" x="6099175" y="2017713"/>
          <p14:tracePt t="4752" x="6107113" y="2017713"/>
          <p14:tracePt t="6896" x="6107113" y="2025650"/>
          <p14:tracePt t="6904" x="6099175" y="2025650"/>
          <p14:tracePt t="6920" x="6091238" y="2033588"/>
          <p14:tracePt t="6952" x="6083300" y="2049463"/>
          <p14:tracePt t="6976" x="6083300" y="2057400"/>
          <p14:tracePt t="6983" x="6075363" y="2065338"/>
          <p14:tracePt t="6992" x="6067425" y="2073275"/>
          <p14:tracePt t="7000" x="6067425" y="2081213"/>
          <p14:tracePt t="7008" x="6067425" y="2089150"/>
          <p14:tracePt t="7016" x="6067425" y="2097088"/>
          <p14:tracePt t="7023" x="6059488" y="2105025"/>
          <p14:tracePt t="7031" x="6059488" y="2112963"/>
          <p14:tracePt t="7040" x="6051550" y="2112963"/>
          <p14:tracePt t="7048" x="6043613" y="2120900"/>
          <p14:tracePt t="7055" x="6043613" y="2128838"/>
          <p14:tracePt t="7071" x="6034088" y="2144713"/>
          <p14:tracePt t="7087" x="6034088" y="2152650"/>
          <p14:tracePt t="7095" x="6026150" y="2152650"/>
          <p14:tracePt t="7103" x="6018213" y="2168525"/>
          <p14:tracePt t="7112" x="6018213" y="2176463"/>
          <p14:tracePt t="7120" x="6010275" y="2184400"/>
          <p14:tracePt t="7127" x="6010275" y="2192338"/>
          <p14:tracePt t="7136" x="5994400" y="2200275"/>
          <p14:tracePt t="7144" x="5986463" y="2216150"/>
          <p14:tracePt t="7160" x="5978525" y="2233613"/>
          <p14:tracePt t="7168" x="5962650" y="2241550"/>
          <p14:tracePt t="7176" x="5962650" y="2249488"/>
          <p14:tracePt t="7183" x="5946775" y="2257425"/>
          <p14:tracePt t="7191" x="5946775" y="2265363"/>
          <p14:tracePt t="7199" x="5930900" y="2281238"/>
          <p14:tracePt t="7207" x="5922963" y="2289175"/>
          <p14:tracePt t="7215" x="5907088" y="2305050"/>
          <p14:tracePt t="7223" x="5891213" y="2320925"/>
          <p14:tracePt t="7232" x="5883275" y="2328863"/>
          <p14:tracePt t="7239" x="5859463" y="2344738"/>
          <p14:tracePt t="7247" x="5843588" y="2352675"/>
          <p14:tracePt t="7255" x="5819775" y="2376488"/>
          <p14:tracePt t="7263" x="5803900" y="2384425"/>
          <p14:tracePt t="7271" x="5772150" y="2400300"/>
          <p14:tracePt t="7280" x="5748338" y="2416175"/>
          <p14:tracePt t="7287" x="5724525" y="2432050"/>
          <p14:tracePt t="7296" x="5684838" y="2455863"/>
          <p14:tracePt t="7303" x="5651500" y="2471738"/>
          <p14:tracePt t="7312" x="5611813" y="2495550"/>
          <p14:tracePt t="7320" x="5572125" y="2519363"/>
          <p14:tracePt t="7328" x="5524500" y="2543175"/>
          <p14:tracePt t="7336" x="5476875" y="2566988"/>
          <p14:tracePt t="7344" x="5429250" y="2592388"/>
          <p14:tracePt t="7352" x="5397500" y="2616200"/>
          <p14:tracePt t="7360" x="5341938" y="2632075"/>
          <p14:tracePt t="7368" x="5276850" y="2655888"/>
          <p14:tracePt t="7376" x="5237163" y="2663825"/>
          <p14:tracePt t="7384" x="5189538" y="2687638"/>
          <p14:tracePt t="7392" x="5133975" y="2711450"/>
          <p14:tracePt t="7400" x="5078413" y="2727325"/>
          <p14:tracePt t="7408" x="5022850" y="2743200"/>
          <p14:tracePt t="7415" x="4975225" y="2759075"/>
          <p14:tracePt t="7423" x="4910138" y="2767013"/>
          <p14:tracePt t="7432" x="4862513" y="2782888"/>
          <p14:tracePt t="7439" x="4791075" y="2790825"/>
          <p14:tracePt t="7448" x="4735513" y="2798763"/>
          <p14:tracePt t="7455" x="4664075" y="2806700"/>
          <p14:tracePt t="7464" x="4600575" y="2806700"/>
          <p14:tracePt t="7471" x="4551363" y="2814638"/>
          <p14:tracePt t="7480" x="4479925" y="2822575"/>
          <p14:tracePt t="7487" x="4432300" y="2830513"/>
          <p14:tracePt t="7495" x="4368800" y="2830513"/>
          <p14:tracePt t="7504" x="4321175" y="2838450"/>
          <p14:tracePt t="7512" x="4273550" y="2838450"/>
          <p14:tracePt t="7520" x="4210050" y="2846388"/>
          <p14:tracePt t="7528" x="4168775" y="2846388"/>
          <p14:tracePt t="7536" x="4121150" y="2846388"/>
          <p14:tracePt t="7544" x="4081463" y="2854325"/>
          <p14:tracePt t="7551" x="4049713" y="2854325"/>
          <p14:tracePt t="7560" x="4002088" y="2854325"/>
          <p14:tracePt t="7567" x="3970338" y="2862263"/>
          <p14:tracePt t="7575" x="3946525" y="2862263"/>
          <p14:tracePt t="7584" x="3922713" y="2870200"/>
          <p14:tracePt t="7592" x="3898900" y="2870200"/>
          <p14:tracePt t="7600" x="3875088" y="2878138"/>
          <p14:tracePt t="7607" x="3867150" y="2886075"/>
          <p14:tracePt t="7615" x="3851275" y="2886075"/>
          <p14:tracePt t="7623" x="3843338" y="2894013"/>
          <p14:tracePt t="7631" x="3825875" y="2901950"/>
          <p14:tracePt t="7639" x="3817938" y="2901950"/>
          <p14:tracePt t="7648" x="3802063" y="2909888"/>
          <p14:tracePt t="7655" x="3802063" y="2919413"/>
          <p14:tracePt t="7663" x="3794125" y="2919413"/>
          <p14:tracePt t="7671" x="3786188" y="2927350"/>
          <p14:tracePt t="7687" x="3770313" y="2935288"/>
          <p14:tracePt t="7695" x="3762375" y="2943225"/>
          <p14:tracePt t="7712" x="3746500" y="2959100"/>
          <p14:tracePt t="7720" x="3730625" y="2967038"/>
          <p14:tracePt t="7728" x="3722688" y="2967038"/>
          <p14:tracePt t="7736" x="3714750" y="2974975"/>
          <p14:tracePt t="7744" x="3698875" y="2982913"/>
          <p14:tracePt t="7752" x="3698875" y="2998788"/>
          <p14:tracePt t="7760" x="3683000" y="3006725"/>
          <p14:tracePt t="7768" x="3683000" y="3014663"/>
          <p14:tracePt t="7776" x="3667125" y="3022600"/>
          <p14:tracePt t="7784" x="3659188" y="3022600"/>
          <p14:tracePt t="7792" x="3651250" y="3030538"/>
          <p14:tracePt t="7799" x="3643313" y="3038475"/>
          <p14:tracePt t="7808" x="3635375" y="3046413"/>
          <p14:tracePt t="7816" x="3635375" y="3054350"/>
          <p14:tracePt t="7823" x="3635375" y="3062288"/>
          <p14:tracePt t="7831" x="3627438" y="3070225"/>
          <p14:tracePt t="7839" x="3627438" y="3078163"/>
          <p14:tracePt t="7847" x="3619500" y="3078163"/>
          <p14:tracePt t="7855" x="3619500" y="3086100"/>
          <p14:tracePt t="7864" x="3611563" y="3094038"/>
          <p14:tracePt t="7871" x="3611563" y="3101975"/>
          <p14:tracePt t="7887" x="3603625" y="3117850"/>
          <p14:tracePt t="7904" x="3595688" y="3117850"/>
          <p14:tracePt t="7920" x="3595688" y="3125788"/>
          <p14:tracePt t="7928" x="3587750" y="3125788"/>
          <p14:tracePt t="7936" x="3587750" y="3133725"/>
          <p14:tracePt t="7952" x="3587750" y="3141663"/>
          <p14:tracePt t="7984" x="3571875" y="3149600"/>
          <p14:tracePt t="7991" x="3571875" y="3157538"/>
          <p14:tracePt t="7999" x="3571875" y="3165475"/>
          <p14:tracePt t="8008" x="3563938" y="3165475"/>
          <p14:tracePt t="8016" x="3563938" y="3173413"/>
          <p14:tracePt t="8024" x="3563938" y="3189288"/>
          <p14:tracePt t="8039" x="3556000" y="3205163"/>
          <p14:tracePt t="8055" x="3556000" y="3213100"/>
          <p14:tracePt t="8063" x="3548063" y="3221038"/>
          <p14:tracePt t="8071" x="3548063" y="3228975"/>
          <p14:tracePt t="8079" x="3548063" y="3236913"/>
          <p14:tracePt t="8096" x="3548063" y="3244850"/>
          <p14:tracePt t="8103" x="3548063" y="3252788"/>
          <p14:tracePt t="8120" x="3548063" y="3262313"/>
          <p14:tracePt t="8208" x="3548063" y="3270250"/>
          <p14:tracePt t="8224" x="3548063" y="3278188"/>
          <p14:tracePt t="8231" x="3548063" y="3286125"/>
          <p14:tracePt t="8240" x="3548063" y="3294063"/>
          <p14:tracePt t="8248" x="3548063" y="3302000"/>
          <p14:tracePt t="8255" x="3548063" y="3309938"/>
          <p14:tracePt t="8263" x="3548063" y="3317875"/>
          <p14:tracePt t="8271" x="3548063" y="3333750"/>
          <p14:tracePt t="8280" x="3548063" y="3341688"/>
          <p14:tracePt t="8287" x="3548063" y="3349625"/>
          <p14:tracePt t="8303" x="3548063" y="3365500"/>
          <p14:tracePt t="8312" x="3548063" y="3389313"/>
          <p14:tracePt t="8320" x="3548063" y="3397250"/>
          <p14:tracePt t="8327" x="3548063" y="3405188"/>
          <p14:tracePt t="8336" x="3548063" y="3413125"/>
          <p14:tracePt t="8343" x="3556000" y="3421063"/>
          <p14:tracePt t="8359" x="3556000" y="3429000"/>
          <p14:tracePt t="8368" x="3556000" y="3436938"/>
          <p14:tracePt t="8408" x="3556000" y="3444875"/>
          <p14:tracePt t="8423" x="3556000" y="3452813"/>
          <p14:tracePt t="8576" x="3556000" y="3460750"/>
          <p14:tracePt t="8592" x="3563938" y="3460750"/>
          <p14:tracePt t="8607" x="3563938" y="3468688"/>
          <p14:tracePt t="8639" x="3563938" y="3476625"/>
          <p14:tracePt t="8656" x="3571875" y="3484563"/>
          <p14:tracePt t="8663" x="3579813" y="3484563"/>
          <p14:tracePt t="8671" x="3579813" y="3492500"/>
          <p14:tracePt t="8696" x="3579813" y="3500438"/>
          <p14:tracePt t="8703" x="3587750" y="3500438"/>
          <p14:tracePt t="8719" x="3587750" y="3508375"/>
          <p14:tracePt t="8736" x="3587750" y="3516313"/>
          <p14:tracePt t="8744" x="3595688" y="3516313"/>
          <p14:tracePt t="9456" x="3595688" y="3524250"/>
          <p14:tracePt t="9536" x="3603625" y="3524250"/>
          <p14:tracePt t="9568" x="3603625" y="3532188"/>
          <p14:tracePt t="9575" x="3611563" y="3532188"/>
          <p14:tracePt t="9759" x="3611563" y="3540125"/>
          <p14:tracePt t="9863" x="3611563" y="3548063"/>
          <p14:tracePt t="12104" x="3611563" y="3556000"/>
          <p14:tracePt t="15856" x="3587750" y="3556000"/>
          <p14:tracePt t="15863" x="3571875" y="3556000"/>
          <p14:tracePt t="15871" x="3540125" y="3563938"/>
          <p14:tracePt t="15880" x="3492500" y="3563938"/>
          <p14:tracePt t="15887" x="3451225" y="3563938"/>
          <p14:tracePt t="15895" x="3395663" y="3563938"/>
          <p14:tracePt t="15903" x="3332163" y="3563938"/>
          <p14:tracePt t="15912" x="3276600" y="3563938"/>
          <p14:tracePt t="15920" x="3213100" y="3556000"/>
          <p14:tracePt t="15927" x="3149600" y="3556000"/>
          <p14:tracePt t="15936" x="3084513" y="3548063"/>
          <p14:tracePt t="15944" x="3021013" y="3548063"/>
          <p14:tracePt t="15951" x="2965450" y="3548063"/>
          <p14:tracePt t="15960" x="2901950" y="3540125"/>
          <p14:tracePt t="15967" x="2846388" y="3540125"/>
          <p14:tracePt t="15976" x="2806700" y="3532188"/>
          <p14:tracePt t="15983" x="2741613" y="3532188"/>
          <p14:tracePt t="15991" x="2693988" y="3524250"/>
          <p14:tracePt t="15999" x="2630488" y="3516313"/>
          <p14:tracePt t="16007" x="2574925" y="3516313"/>
          <p14:tracePt t="16015" x="2519363" y="3508375"/>
          <p14:tracePt t="16023" x="2463800" y="3500438"/>
          <p14:tracePt t="16031" x="2408238" y="3492500"/>
          <p14:tracePt t="16039" x="2366963" y="3476625"/>
          <p14:tracePt t="16047" x="2311400" y="3468688"/>
          <p14:tracePt t="16055" x="2263775" y="3468688"/>
          <p14:tracePt t="16063" x="2224088" y="3460750"/>
          <p14:tracePt t="16071" x="2168525" y="3452813"/>
          <p14:tracePt t="16079" x="2128838" y="3444875"/>
          <p14:tracePt t="16087" x="2105025" y="3429000"/>
          <p14:tracePt t="16095" x="2073275" y="3421063"/>
          <p14:tracePt t="16104" x="2049463" y="3413125"/>
          <p14:tracePt t="16111" x="2025650" y="3413125"/>
          <p14:tracePt t="16119" x="2008188" y="3405188"/>
          <p14:tracePt t="16127" x="1992313" y="3397250"/>
          <p14:tracePt t="16136" x="1968500" y="3397250"/>
          <p14:tracePt t="16144" x="1944688" y="3381375"/>
          <p14:tracePt t="16151" x="1905000" y="3373438"/>
          <p14:tracePt t="16160" x="1873250" y="3373438"/>
          <p14:tracePt t="16167" x="1849438" y="3357563"/>
          <p14:tracePt t="16175" x="1817688" y="3349625"/>
          <p14:tracePt t="16183" x="1793875" y="3349625"/>
          <p14:tracePt t="16191" x="1754188" y="3349625"/>
          <p14:tracePt t="16199" x="1714500" y="3349625"/>
          <p14:tracePt t="16207" x="1682750" y="3349625"/>
          <p14:tracePt t="16215" x="1633538" y="3341688"/>
          <p14:tracePt t="16223" x="1601788" y="3341688"/>
          <p14:tracePt t="16231" x="1562100" y="3341688"/>
          <p14:tracePt t="16239" x="1514475" y="3333750"/>
          <p14:tracePt t="16247" x="1482725" y="3325813"/>
          <p14:tracePt t="16255" x="1435100" y="3309938"/>
          <p14:tracePt t="16263" x="1387475" y="3302000"/>
          <p14:tracePt t="16272" x="1339850" y="3278188"/>
          <p14:tracePt t="16280" x="1300163" y="3262313"/>
          <p14:tracePt t="16288" x="1258888" y="3244850"/>
          <p14:tracePt t="16295" x="1211263" y="3228975"/>
          <p14:tracePt t="16304" x="1171575" y="3221038"/>
          <p14:tracePt t="16311" x="1139825" y="3197225"/>
          <p14:tracePt t="16319" x="1108075" y="3173413"/>
          <p14:tracePt t="16328" x="1068388" y="3149600"/>
          <p14:tracePt t="16337" x="1036638" y="3133725"/>
          <p14:tracePt t="16343" x="1004888" y="3117850"/>
          <p14:tracePt t="16352" x="981075" y="3101975"/>
          <p14:tracePt t="16359" x="949325" y="3094038"/>
          <p14:tracePt t="16369" x="925513" y="3078163"/>
          <p14:tracePt t="16375" x="900113" y="3070225"/>
          <p14:tracePt t="16384" x="876300" y="3062288"/>
          <p14:tracePt t="16391" x="844550" y="3046413"/>
          <p14:tracePt t="16400" x="828675" y="3038475"/>
          <p14:tracePt t="16407" x="812800" y="3030538"/>
          <p14:tracePt t="16415" x="796925" y="3022600"/>
          <p14:tracePt t="16423" x="781050" y="3014663"/>
          <p14:tracePt t="16439" x="765175" y="3006725"/>
          <p14:tracePt t="16447" x="765175" y="2998788"/>
          <p14:tracePt t="16455" x="757238" y="2990850"/>
          <p14:tracePt t="16463" x="749300" y="2982913"/>
          <p14:tracePt t="16471" x="741363" y="2974975"/>
          <p14:tracePt t="16479" x="741363" y="2967038"/>
          <p14:tracePt t="16487" x="733425" y="2959100"/>
          <p14:tracePt t="16511" x="725488" y="2951163"/>
          <p14:tracePt t="16559" x="717550" y="2951163"/>
          <p14:tracePt t="16600" x="709613" y="2951163"/>
          <p14:tracePt t="16983" x="725488" y="2951163"/>
          <p14:tracePt t="16991" x="749300" y="2959100"/>
          <p14:tracePt t="16999" x="796925" y="2974975"/>
          <p14:tracePt t="17007" x="852488" y="3006725"/>
          <p14:tracePt t="17015" x="941388" y="3038475"/>
          <p14:tracePt t="17023" x="1036638" y="3078163"/>
          <p14:tracePt t="17031" x="1163638" y="3101975"/>
          <p14:tracePt t="17039" x="1339850" y="3149600"/>
          <p14:tracePt t="17047" x="1522413" y="3189288"/>
          <p14:tracePt t="17055" x="1730375" y="3221038"/>
          <p14:tracePt t="17063" x="1944688" y="3262313"/>
          <p14:tracePt t="17071" x="2152650" y="3294063"/>
          <p14:tracePt t="17079" x="2374900" y="3325813"/>
          <p14:tracePt t="17087" x="2630488" y="3365500"/>
          <p14:tracePt t="17095" x="2862263" y="3397250"/>
          <p14:tracePt t="17103" x="3084513" y="3429000"/>
          <p14:tracePt t="17111" x="3316288" y="3460750"/>
          <p14:tracePt t="17120" x="3548063" y="3500438"/>
          <p14:tracePt t="17137" x="3962400" y="3563938"/>
          <p14:tracePt t="17143" x="4121150" y="3587750"/>
          <p14:tracePt t="17151" x="4281488" y="3595688"/>
          <p14:tracePt t="17159" x="4400550" y="3595688"/>
          <p14:tracePt t="17167" x="4495800" y="3595688"/>
          <p14:tracePt t="17175" x="4576763" y="3595688"/>
          <p14:tracePt t="17183" x="4640263" y="3595688"/>
          <p14:tracePt t="17191" x="4695825" y="3595688"/>
          <p14:tracePt t="17199" x="4735513" y="3587750"/>
          <p14:tracePt t="17207" x="4759325" y="3571875"/>
          <p14:tracePt t="17215" x="4775200" y="3563938"/>
          <p14:tracePt t="17223" x="4783138" y="3556000"/>
          <p14:tracePt t="17231" x="4791075" y="3548063"/>
          <p14:tracePt t="17239" x="4791075" y="3540125"/>
          <p14:tracePt t="17248" x="4791075" y="3524250"/>
          <p14:tracePt t="17263" x="4791075" y="3516313"/>
          <p14:tracePt t="17271" x="4791075" y="3500438"/>
          <p14:tracePt t="17279" x="4783138" y="3500438"/>
          <p14:tracePt t="17287" x="4775200" y="3476625"/>
          <p14:tracePt t="17295" x="4775200" y="3468688"/>
          <p14:tracePt t="17303" x="4759325" y="3460750"/>
          <p14:tracePt t="17311" x="4759325" y="3436938"/>
          <p14:tracePt t="17320" x="4759325" y="3429000"/>
          <p14:tracePt t="17327" x="4759325" y="3421063"/>
          <p14:tracePt t="17336" x="4759325" y="3405188"/>
          <p14:tracePt t="17343" x="4759325" y="3389313"/>
          <p14:tracePt t="17351" x="4759325" y="3373438"/>
          <p14:tracePt t="17359" x="4759325" y="3357563"/>
          <p14:tracePt t="17367" x="4759325" y="3349625"/>
          <p14:tracePt t="17375" x="4759325" y="3333750"/>
          <p14:tracePt t="17383" x="4759325" y="3309938"/>
          <p14:tracePt t="17391" x="4759325" y="3302000"/>
          <p14:tracePt t="17399" x="4767263" y="3286125"/>
          <p14:tracePt t="17407" x="4767263" y="3278188"/>
          <p14:tracePt t="17415" x="4767263" y="3262313"/>
          <p14:tracePt t="17423" x="4767263" y="3244850"/>
          <p14:tracePt t="17431" x="4775200" y="3236913"/>
          <p14:tracePt t="17439" x="4783138" y="3221038"/>
          <p14:tracePt t="17447" x="4791075" y="3205163"/>
          <p14:tracePt t="17455" x="4799013" y="3189288"/>
          <p14:tracePt t="17463" x="4806950" y="3173413"/>
          <p14:tracePt t="17471" x="4814888" y="3157538"/>
          <p14:tracePt t="17479" x="4822825" y="3141663"/>
          <p14:tracePt t="17487" x="4830763" y="3125788"/>
          <p14:tracePt t="17495" x="4830763" y="3109913"/>
          <p14:tracePt t="17503" x="4846638" y="3101975"/>
          <p14:tracePt t="17519" x="4846638" y="3086100"/>
          <p14:tracePt t="18007" x="4830763" y="3086100"/>
          <p14:tracePt t="18015" x="4822825" y="3086100"/>
          <p14:tracePt t="18023" x="4806950" y="3094038"/>
          <p14:tracePt t="18031" x="4791075" y="3101975"/>
          <p14:tracePt t="18039" x="4783138" y="3109913"/>
          <p14:tracePt t="18047" x="4759325" y="3133725"/>
          <p14:tracePt t="18055" x="4735513" y="3149600"/>
          <p14:tracePt t="18063" x="4687888" y="3173413"/>
          <p14:tracePt t="18071" x="4656138" y="3197225"/>
          <p14:tracePt t="18079" x="4608513" y="3213100"/>
          <p14:tracePt t="18087" x="4559300" y="3244850"/>
          <p14:tracePt t="18095" x="4503738" y="3270250"/>
          <p14:tracePt t="18103" x="4448175" y="3294063"/>
          <p14:tracePt t="18111" x="4376738" y="3325813"/>
          <p14:tracePt t="18119" x="4297363" y="3349625"/>
          <p14:tracePt t="18128" x="4225925" y="3381375"/>
          <p14:tracePt t="18136" x="4144963" y="3405188"/>
          <p14:tracePt t="18143" x="4057650" y="3421063"/>
          <p14:tracePt t="18151" x="3970338" y="3436938"/>
          <p14:tracePt t="18159" x="3875088" y="3452813"/>
          <p14:tracePt t="18168" x="3778250" y="3460750"/>
          <p14:tracePt t="18176" x="3706813" y="3468688"/>
          <p14:tracePt t="18184" x="3611563" y="3468688"/>
          <p14:tracePt t="18191" x="3524250" y="3484563"/>
          <p14:tracePt t="18199" x="3451225" y="3484563"/>
          <p14:tracePt t="18207" x="3363913" y="3484563"/>
          <p14:tracePt t="18215" x="3300413" y="3484563"/>
          <p14:tracePt t="18223" x="3228975" y="3484563"/>
          <p14:tracePt t="18231" x="3165475" y="3484563"/>
          <p14:tracePt t="18239" x="3076575" y="3476625"/>
          <p14:tracePt t="18247" x="3013075" y="3468688"/>
          <p14:tracePt t="18256" x="2925763" y="3460750"/>
          <p14:tracePt t="18263" x="2838450" y="3452813"/>
          <p14:tracePt t="18271" x="2759075" y="3444875"/>
          <p14:tracePt t="18279" x="2670175" y="3436938"/>
          <p14:tracePt t="18287" x="2582863" y="3413125"/>
          <p14:tracePt t="18295" x="2495550" y="3397250"/>
          <p14:tracePt t="18303" x="2400300" y="3365500"/>
          <p14:tracePt t="18311" x="2311400" y="3341688"/>
          <p14:tracePt t="18320" x="2224088" y="3317875"/>
          <p14:tracePt t="18327" x="2144713" y="3294063"/>
          <p14:tracePt t="18336" x="2081213" y="3262313"/>
          <p14:tracePt t="18343" x="2000250" y="3236913"/>
          <p14:tracePt t="18351" x="1944688" y="3205163"/>
          <p14:tracePt t="18359" x="1889125" y="3181350"/>
          <p14:tracePt t="18367" x="1833563" y="3149600"/>
          <p14:tracePt t="18375" x="1785938" y="3133725"/>
          <p14:tracePt t="18383" x="1746250" y="3109913"/>
          <p14:tracePt t="18391" x="1722438" y="3094038"/>
          <p14:tracePt t="18400" x="1698625" y="3078163"/>
          <p14:tracePt t="18407" x="1682750" y="3062288"/>
          <p14:tracePt t="18415" x="1666875" y="3038475"/>
          <p14:tracePt t="18423" x="1641475" y="3030538"/>
          <p14:tracePt t="18431" x="1625600" y="3014663"/>
          <p14:tracePt t="18439" x="1617663" y="3006725"/>
          <p14:tracePt t="18447" x="1601788" y="2990850"/>
          <p14:tracePt t="18455" x="1585913" y="2990850"/>
          <p14:tracePt t="18463" x="1585913" y="2974975"/>
          <p14:tracePt t="18471" x="1570038" y="2974975"/>
          <p14:tracePt t="18479" x="1562100" y="2967038"/>
          <p14:tracePt t="18487" x="1546225" y="2959100"/>
          <p14:tracePt t="18496" x="1538288" y="2959100"/>
          <p14:tracePt t="18503" x="1530350" y="2951163"/>
          <p14:tracePt t="18511" x="1514475" y="2951163"/>
          <p14:tracePt t="18520" x="1506538" y="2943225"/>
          <p14:tracePt t="18528" x="1498600" y="2943225"/>
          <p14:tracePt t="18536" x="1482725" y="2943225"/>
          <p14:tracePt t="18543" x="1474788" y="2935288"/>
          <p14:tracePt t="18551" x="1458913" y="2935288"/>
          <p14:tracePt t="18559" x="1435100" y="2935288"/>
          <p14:tracePt t="18567" x="1419225" y="2927350"/>
          <p14:tracePt t="18575" x="1395413" y="2927350"/>
          <p14:tracePt t="18583" x="1379538" y="2927350"/>
          <p14:tracePt t="18591" x="1355725" y="2927350"/>
          <p14:tracePt t="18599" x="1323975" y="2927350"/>
          <p14:tracePt t="18607" x="1284288" y="2927350"/>
          <p14:tracePt t="18615" x="1258888" y="2927350"/>
          <p14:tracePt t="18623" x="1219200" y="2943225"/>
          <p14:tracePt t="18631" x="1187450" y="2951163"/>
          <p14:tracePt t="18639" x="1139825" y="2959100"/>
          <p14:tracePt t="18647" x="1084263" y="2974975"/>
          <p14:tracePt t="18655" x="1036638" y="2982913"/>
          <p14:tracePt t="18663" x="981075" y="2998788"/>
          <p14:tracePt t="18671" x="941388" y="3014663"/>
          <p14:tracePt t="18679" x="884238" y="3030538"/>
          <p14:tracePt t="18687" x="844550" y="3038475"/>
          <p14:tracePt t="18695" x="804863" y="3046413"/>
          <p14:tracePt t="18703" x="765175" y="3062288"/>
          <p14:tracePt t="18711" x="733425" y="3070225"/>
          <p14:tracePt t="18719" x="709613" y="3078163"/>
          <p14:tracePt t="18727" x="693738" y="3086100"/>
          <p14:tracePt t="18736" x="685800" y="3094038"/>
          <p14:tracePt t="18743" x="669925" y="3101975"/>
          <p14:tracePt t="18775" x="677863" y="3101975"/>
          <p14:tracePt t="18783" x="685800" y="3101975"/>
          <p14:tracePt t="18791" x="701675" y="3101975"/>
          <p14:tracePt t="18799" x="725488" y="3101975"/>
          <p14:tracePt t="18808" x="757238" y="3101975"/>
          <p14:tracePt t="18816" x="796925" y="3094038"/>
          <p14:tracePt t="18823" x="836613" y="3078163"/>
          <p14:tracePt t="18832" x="884238" y="3062288"/>
          <p14:tracePt t="18839" x="925513" y="3062288"/>
          <p14:tracePt t="18847" x="996950" y="3046413"/>
          <p14:tracePt t="18855" x="1044575" y="3046413"/>
          <p14:tracePt t="18863" x="1123950" y="3038475"/>
          <p14:tracePt t="18871" x="1187450" y="3038475"/>
          <p14:tracePt t="18879" x="1258888" y="3038475"/>
          <p14:tracePt t="18887" x="1339850" y="3038475"/>
          <p14:tracePt t="18895" x="1403350" y="3038475"/>
          <p14:tracePt t="18903" x="1466850" y="3046413"/>
          <p14:tracePt t="18911" x="1530350" y="3054350"/>
          <p14:tracePt t="18919" x="1585913" y="3070225"/>
          <p14:tracePt t="18928" x="1633538" y="3086100"/>
          <p14:tracePt t="18936" x="1666875" y="3101975"/>
          <p14:tracePt t="18943" x="1714500" y="3117850"/>
          <p14:tracePt t="18951" x="1754188" y="3133725"/>
          <p14:tracePt t="18959" x="1778000" y="3149600"/>
          <p14:tracePt t="18967" x="1793875" y="3165475"/>
          <p14:tracePt t="18975" x="1817688" y="3189288"/>
          <p14:tracePt t="18983" x="1825625" y="3205163"/>
          <p14:tracePt t="18991" x="1833563" y="3228975"/>
          <p14:tracePt t="18999" x="1849438" y="3252788"/>
          <p14:tracePt t="19008" x="1849438" y="3278188"/>
          <p14:tracePt t="19015" x="1865313" y="3302000"/>
          <p14:tracePt t="19023" x="1873250" y="3325813"/>
          <p14:tracePt t="19031" x="1873250" y="3349625"/>
          <p14:tracePt t="19040" x="1881188" y="3365500"/>
          <p14:tracePt t="19047" x="1881188" y="3389313"/>
          <p14:tracePt t="19055" x="1881188" y="3405188"/>
          <p14:tracePt t="19063" x="1881188" y="3429000"/>
          <p14:tracePt t="19071" x="1881188" y="3452813"/>
          <p14:tracePt t="19079" x="1881188" y="3476625"/>
          <p14:tracePt t="19087" x="1881188" y="3492500"/>
          <p14:tracePt t="19095" x="1881188" y="3508375"/>
          <p14:tracePt t="19103" x="1881188" y="3532188"/>
          <p14:tracePt t="19111" x="1881188" y="3556000"/>
          <p14:tracePt t="19119" x="1881188" y="3579813"/>
          <p14:tracePt t="19127" x="1889125" y="3595688"/>
          <p14:tracePt t="19136" x="1889125" y="3613150"/>
          <p14:tracePt t="19143" x="1897063" y="3629025"/>
          <p14:tracePt t="19151" x="1897063" y="3644900"/>
          <p14:tracePt t="19160" x="1905000" y="3668713"/>
          <p14:tracePt t="19167" x="1912938" y="3676650"/>
          <p14:tracePt t="19175" x="1920875" y="3692525"/>
          <p14:tracePt t="19184" x="1920875" y="3716338"/>
          <p14:tracePt t="19192" x="1928813" y="3732213"/>
          <p14:tracePt t="19199" x="1944688" y="3748088"/>
          <p14:tracePt t="19207" x="1952625" y="3763963"/>
          <p14:tracePt t="19215" x="1960563" y="3771900"/>
          <p14:tracePt t="19223" x="1968500" y="3795713"/>
          <p14:tracePt t="19231" x="1984375" y="3803650"/>
          <p14:tracePt t="19239" x="1992313" y="3811588"/>
          <p14:tracePt t="19247" x="2008188" y="3827463"/>
          <p14:tracePt t="19255" x="2033588" y="3835400"/>
          <p14:tracePt t="19263" x="2049463" y="3843338"/>
          <p14:tracePt t="19271" x="2057400" y="3859213"/>
          <p14:tracePt t="19279" x="2081213" y="3875088"/>
          <p14:tracePt t="19287" x="2097088" y="3883025"/>
          <p14:tracePt t="19295" x="2112963" y="3898900"/>
          <p14:tracePt t="19303" x="2128838" y="3906838"/>
          <p14:tracePt t="19311" x="2160588" y="3930650"/>
          <p14:tracePt t="19319" x="2176463" y="3948113"/>
          <p14:tracePt t="19327" x="2192338" y="3963988"/>
          <p14:tracePt t="19336" x="2216150" y="3963988"/>
          <p14:tracePt t="19343" x="2232025" y="3979863"/>
          <p14:tracePt t="19351" x="2263775" y="3995738"/>
          <p14:tracePt t="19360" x="2279650" y="3995738"/>
          <p14:tracePt t="19367" x="2303463" y="4003675"/>
          <p14:tracePt t="19375" x="2327275" y="4011613"/>
          <p14:tracePt t="19383" x="2351088" y="4019550"/>
          <p14:tracePt t="19391" x="2374900" y="4027488"/>
          <p14:tracePt t="19400" x="2416175" y="4035425"/>
          <p14:tracePt t="19407" x="2439988" y="4043363"/>
          <p14:tracePt t="19415" x="2463800" y="4051300"/>
          <p14:tracePt t="19423" x="2487613" y="4051300"/>
          <p14:tracePt t="19431" x="2511425" y="4051300"/>
          <p14:tracePt t="19439" x="2535238" y="4051300"/>
          <p14:tracePt t="19447" x="2559050" y="4051300"/>
          <p14:tracePt t="19455" x="2582863" y="4051300"/>
          <p14:tracePt t="19463" x="2614613" y="4051300"/>
          <p14:tracePt t="19471" x="2638425" y="4051300"/>
          <p14:tracePt t="19479" x="2670175" y="4051300"/>
          <p14:tracePt t="19487" x="2701925" y="4051300"/>
          <p14:tracePt t="19495" x="2733675" y="4051300"/>
          <p14:tracePt t="19503" x="2767013" y="4059238"/>
          <p14:tracePt t="19511" x="2806700" y="4059238"/>
          <p14:tracePt t="19519" x="2838450" y="4059238"/>
          <p14:tracePt t="19528" x="2878138" y="4059238"/>
          <p14:tracePt t="19536" x="2909888" y="4059238"/>
          <p14:tracePt t="19543" x="2941638" y="4059238"/>
          <p14:tracePt t="19551" x="2981325" y="4059238"/>
          <p14:tracePt t="19560" x="3013075" y="4059238"/>
          <p14:tracePt t="19567" x="3052763" y="4059238"/>
          <p14:tracePt t="19575" x="3084513" y="4059238"/>
          <p14:tracePt t="19583" x="3117850" y="4059238"/>
          <p14:tracePt t="19591" x="3165475" y="4059238"/>
          <p14:tracePt t="19599" x="3205163" y="4059238"/>
          <p14:tracePt t="19607" x="3236913" y="4059238"/>
          <p14:tracePt t="19615" x="3284538" y="4059238"/>
          <p14:tracePt t="19623" x="3324225" y="4059238"/>
          <p14:tracePt t="19631" x="3379788" y="4059238"/>
          <p14:tracePt t="19639" x="3419475" y="4059238"/>
          <p14:tracePt t="19647" x="3467100" y="4059238"/>
          <p14:tracePt t="19655" x="3524250" y="4067175"/>
          <p14:tracePt t="19663" x="3563938" y="4075113"/>
          <p14:tracePt t="19671" x="3611563" y="4075113"/>
          <p14:tracePt t="19679" x="3659188" y="4075113"/>
          <p14:tracePt t="19687" x="3706813" y="4083050"/>
          <p14:tracePt t="19696" x="3762375" y="4090988"/>
          <p14:tracePt t="19703" x="3817938" y="4090988"/>
          <p14:tracePt t="19711" x="3867150" y="4090988"/>
          <p14:tracePt t="19719" x="3914775" y="4098925"/>
          <p14:tracePt t="19728" x="3970338" y="4098925"/>
          <p14:tracePt t="19736" x="4010025" y="4098925"/>
          <p14:tracePt t="19743" x="4057650" y="4106863"/>
          <p14:tracePt t="19751" x="4097338" y="4114800"/>
          <p14:tracePt t="19760" x="4129088" y="4114800"/>
          <p14:tracePt t="19767" x="4176713" y="4114800"/>
          <p14:tracePt t="19776" x="4210050" y="4122738"/>
          <p14:tracePt t="19783" x="4257675" y="4130675"/>
          <p14:tracePt t="19791" x="4289425" y="4130675"/>
          <p14:tracePt t="19799" x="4313238" y="4130675"/>
          <p14:tracePt t="19807" x="4352925" y="4130675"/>
          <p14:tracePt t="19815" x="4376738" y="4130675"/>
          <p14:tracePt t="19823" x="4392613" y="4130675"/>
          <p14:tracePt t="19831" x="4408488" y="4138613"/>
          <p14:tracePt t="19847" x="4416425" y="4146550"/>
          <p14:tracePt t="19887" x="4424363" y="4146550"/>
          <p14:tracePt t="19935" x="4424363" y="4154488"/>
          <p14:tracePt t="19943" x="4424363" y="4162425"/>
          <p14:tracePt t="19967" x="4424363" y="4170363"/>
          <p14:tracePt t="19975" x="4424363" y="4178300"/>
          <p14:tracePt t="19983" x="4432300" y="4178300"/>
          <p14:tracePt t="19991" x="4432300" y="4194175"/>
          <p14:tracePt t="20007" x="4432300" y="4202113"/>
          <p14:tracePt t="20016" x="4432300" y="4217988"/>
          <p14:tracePt t="20024" x="4432300" y="4225925"/>
          <p14:tracePt t="20031" x="4432300" y="4233863"/>
          <p14:tracePt t="20039" x="4432300" y="4249738"/>
          <p14:tracePt t="20047" x="4440238" y="4273550"/>
          <p14:tracePt t="20055" x="4440238" y="4291013"/>
          <p14:tracePt t="20063" x="4440238" y="4306888"/>
          <p14:tracePt t="20071" x="4440238" y="4322763"/>
          <p14:tracePt t="20079" x="4440238" y="4338638"/>
          <p14:tracePt t="20087" x="4440238" y="4354513"/>
          <p14:tracePt t="20095" x="4440238" y="4370388"/>
          <p14:tracePt t="20103" x="4440238" y="4394200"/>
          <p14:tracePt t="20111" x="4440238" y="4410075"/>
          <p14:tracePt t="20119" x="4440238" y="4433888"/>
          <p14:tracePt t="20127" x="4440238" y="4449763"/>
          <p14:tracePt t="20136" x="4440238" y="4465638"/>
          <p14:tracePt t="20143" x="4440238" y="4481513"/>
          <p14:tracePt t="20151" x="4440238" y="4497388"/>
          <p14:tracePt t="20160" x="4440238" y="4513263"/>
          <p14:tracePt t="20175" x="4440238" y="4529138"/>
          <p14:tracePt t="20184" x="4440238" y="4537075"/>
          <p14:tracePt t="20191" x="4440238" y="4552950"/>
          <p14:tracePt t="20200" x="4440238" y="4560888"/>
          <p14:tracePt t="20208" x="4440238" y="4568825"/>
          <p14:tracePt t="20215" x="4448175" y="4576763"/>
          <p14:tracePt t="20223" x="4448175" y="4592638"/>
          <p14:tracePt t="20231" x="4448175" y="4608513"/>
          <p14:tracePt t="20239" x="4448175" y="4616450"/>
          <p14:tracePt t="20255" x="4448175" y="4624388"/>
          <p14:tracePt t="20263" x="4448175" y="4633913"/>
          <p14:tracePt t="20271" x="4456113" y="4633913"/>
          <p14:tracePt t="20288" x="4456113" y="4641850"/>
          <p14:tracePt t="20336" x="4464050" y="4641850"/>
          <p14:tracePt t="20351" x="4464050" y="4649788"/>
          <p14:tracePt t="20368" x="4471988" y="4657725"/>
          <p14:tracePt t="20391" x="4471988" y="4665663"/>
          <p14:tracePt t="20551" x="4479925" y="4673600"/>
          <p14:tracePt t="20591" x="4487863" y="4673600"/>
          <p14:tracePt t="20607" x="4503738" y="4673600"/>
          <p14:tracePt t="20615" x="4511675" y="4673600"/>
          <p14:tracePt t="20623" x="4519613" y="4665663"/>
          <p14:tracePt t="20631" x="4535488" y="4657725"/>
          <p14:tracePt t="20639" x="4543425" y="4657725"/>
          <p14:tracePt t="20647" x="4551363" y="4649788"/>
          <p14:tracePt t="20655" x="4559300" y="4649788"/>
          <p14:tracePt t="20663" x="4559300" y="4641850"/>
          <p14:tracePt t="20751" x="4559300" y="4649788"/>
          <p14:tracePt t="20759" x="4559300" y="4665663"/>
          <p14:tracePt t="20767" x="4567238" y="4681538"/>
          <p14:tracePt t="20775" x="4576763" y="4705350"/>
          <p14:tracePt t="20783" x="4584700" y="4721225"/>
          <p14:tracePt t="20791" x="4592638" y="4737100"/>
          <p14:tracePt t="20799" x="4608513" y="4752975"/>
          <p14:tracePt t="20808" x="4616450" y="4768850"/>
          <p14:tracePt t="20815" x="4624388" y="4776788"/>
          <p14:tracePt t="20823" x="4640263" y="4776788"/>
          <p14:tracePt t="20831" x="4656138" y="4776788"/>
          <p14:tracePt t="20847" x="4672013" y="4776788"/>
          <p14:tracePt t="20863" x="4679950" y="4768850"/>
          <p14:tracePt t="20871" x="4679950" y="4760913"/>
          <p14:tracePt t="20887" x="4687888" y="4737100"/>
          <p14:tracePt t="20903" x="4687888" y="4729163"/>
          <p14:tracePt t="20976" x="4687888" y="4745038"/>
          <p14:tracePt t="20983" x="4687888" y="4752975"/>
          <p14:tracePt t="20991" x="4687888" y="4776788"/>
          <p14:tracePt t="20999" x="4687888" y="4792663"/>
          <p14:tracePt t="21007" x="4687888" y="4816475"/>
          <p14:tracePt t="21015" x="4687888" y="4832350"/>
          <p14:tracePt t="21023" x="4687888" y="4856163"/>
          <p14:tracePt t="21031" x="4687888" y="4872038"/>
          <p14:tracePt t="21039" x="4687888" y="4887913"/>
          <p14:tracePt t="21047" x="4703763" y="4895850"/>
          <p14:tracePt t="21055" x="4703763" y="4903788"/>
          <p14:tracePt t="21064" x="4711700" y="4903788"/>
          <p14:tracePt t="21071" x="4719638" y="4903788"/>
          <p14:tracePt t="21080" x="4735513" y="4903788"/>
          <p14:tracePt t="21087" x="4743450" y="4895850"/>
          <p14:tracePt t="21095" x="4751388" y="4879975"/>
          <p14:tracePt t="21103" x="4767263" y="4864100"/>
          <p14:tracePt t="21111" x="4775200" y="4848225"/>
          <p14:tracePt t="21119" x="4783138" y="4824413"/>
          <p14:tracePt t="21127" x="4791075" y="4800600"/>
          <p14:tracePt t="21136" x="4791075" y="4792663"/>
          <p14:tracePt t="21143" x="4799013" y="4776788"/>
          <p14:tracePt t="21151" x="4799013" y="4760913"/>
          <p14:tracePt t="21159" x="4799013" y="4752975"/>
          <p14:tracePt t="21183" x="4799013" y="4737100"/>
          <p14:tracePt t="21215" x="4791075" y="4752975"/>
          <p14:tracePt t="21223" x="4783138" y="4760913"/>
          <p14:tracePt t="21231" x="4783138" y="4776788"/>
          <p14:tracePt t="21239" x="4775200" y="4800600"/>
          <p14:tracePt t="21247" x="4767263" y="4824413"/>
          <p14:tracePt t="21255" x="4767263" y="4848225"/>
          <p14:tracePt t="21263" x="4759325" y="4856163"/>
          <p14:tracePt t="21271" x="4751388" y="4856163"/>
          <p14:tracePt t="21279" x="4743450" y="4856163"/>
          <p14:tracePt t="21287" x="4735513" y="4840288"/>
          <p14:tracePt t="21295" x="4727575" y="4824413"/>
          <p14:tracePt t="21303" x="4719638" y="4792663"/>
          <p14:tracePt t="21311" x="4719638" y="4760913"/>
          <p14:tracePt t="21320" x="4719638" y="4705350"/>
          <p14:tracePt t="21327" x="4719638" y="4649788"/>
          <p14:tracePt t="21336" x="4727575" y="4576763"/>
          <p14:tracePt t="21343" x="4735513" y="4529138"/>
          <p14:tracePt t="21584" x="4735513" y="4537075"/>
          <p14:tracePt t="21591" x="4719638" y="4552950"/>
          <p14:tracePt t="21600" x="4719638" y="4584700"/>
          <p14:tracePt t="21607" x="4719638" y="4616450"/>
          <p14:tracePt t="21616" x="4719638" y="4633913"/>
          <p14:tracePt t="21623" x="4719638" y="4641850"/>
          <p14:tracePt t="21655" x="4703763" y="4641850"/>
          <p14:tracePt t="21664" x="4687888" y="4641850"/>
          <p14:tracePt t="21671" x="4664075" y="4641850"/>
          <p14:tracePt t="21679" x="4640263" y="4641850"/>
          <p14:tracePt t="21687" x="4608513" y="4641850"/>
          <p14:tracePt t="21695" x="4576763" y="4641850"/>
          <p14:tracePt t="21704" x="4551363" y="4641850"/>
          <p14:tracePt t="21711" x="4527550" y="4633913"/>
          <p14:tracePt t="21719" x="4503738" y="4616450"/>
          <p14:tracePt t="21727" x="4471988" y="4592638"/>
          <p14:tracePt t="21736" x="4456113" y="4576763"/>
          <p14:tracePt t="21743" x="4432300" y="4560888"/>
          <p14:tracePt t="21751" x="4424363" y="4521200"/>
          <p14:tracePt t="21759" x="4400550" y="4497388"/>
          <p14:tracePt t="21767" x="4376738" y="4465638"/>
          <p14:tracePt t="21775" x="4376738" y="4441825"/>
          <p14:tracePt t="21783" x="4360863" y="4425950"/>
          <p14:tracePt t="21791" x="4344988" y="4394200"/>
          <p14:tracePt t="21799" x="4337050" y="4378325"/>
          <p14:tracePt t="21807" x="4321175" y="4354513"/>
          <p14:tracePt t="21815" x="4313238" y="4322763"/>
          <p14:tracePt t="21823" x="4297363" y="4306888"/>
          <p14:tracePt t="21831" x="4289425" y="4273550"/>
          <p14:tracePt t="21839" x="4281488" y="4257675"/>
          <p14:tracePt t="21847" x="4273550" y="4233863"/>
          <p14:tracePt t="21855" x="4265613" y="4217988"/>
          <p14:tracePt t="21863" x="4257675" y="4194175"/>
          <p14:tracePt t="21871" x="4233863" y="4162425"/>
          <p14:tracePt t="21879" x="4233863" y="4138613"/>
          <p14:tracePt t="21887" x="4225925" y="4122738"/>
          <p14:tracePt t="21904" x="4192588" y="4067175"/>
          <p14:tracePt t="21911" x="4192588" y="4035425"/>
          <p14:tracePt t="21919" x="4184650" y="4019550"/>
          <p14:tracePt t="21927" x="4176713" y="3995738"/>
          <p14:tracePt t="21936" x="4168775" y="3979863"/>
          <p14:tracePt t="21943" x="4168775" y="3963988"/>
          <p14:tracePt t="21952" x="4160838" y="3948113"/>
          <p14:tracePt t="21960" x="4160838" y="3938588"/>
          <p14:tracePt t="21967" x="4144963" y="3930650"/>
          <p14:tracePt t="21976" x="4144963" y="3914775"/>
          <p14:tracePt t="21983" x="4144963" y="3906838"/>
          <p14:tracePt t="21991" x="4137025" y="3898900"/>
          <p14:tracePt t="21999" x="4137025" y="3890963"/>
          <p14:tracePt t="22007" x="4137025" y="3883025"/>
          <p14:tracePt t="22015" x="4113213" y="3867150"/>
          <p14:tracePt t="22023" x="4113213" y="3859213"/>
          <p14:tracePt t="22031" x="4097338" y="3851275"/>
          <p14:tracePt t="22039" x="4081463" y="3835400"/>
          <p14:tracePt t="22047" x="4065588" y="3827463"/>
          <p14:tracePt t="22055" x="4041775" y="3811588"/>
          <p14:tracePt t="22063" x="4002088" y="3787775"/>
          <p14:tracePt t="22071" x="3954463" y="3763963"/>
          <p14:tracePt t="22079" x="3906838" y="3748088"/>
          <p14:tracePt t="22087" x="3851275" y="3716338"/>
          <p14:tracePt t="22095" x="3794125" y="3700463"/>
          <p14:tracePt t="22103" x="3738563" y="3684588"/>
          <p14:tracePt t="22111" x="3683000" y="3668713"/>
          <p14:tracePt t="22119" x="3619500" y="3660775"/>
          <p14:tracePt t="22127" x="3548063" y="3644900"/>
          <p14:tracePt t="22136" x="3484563" y="3636963"/>
          <p14:tracePt t="22144" x="3411538" y="3621088"/>
          <p14:tracePt t="22151" x="3332163" y="3605213"/>
          <p14:tracePt t="22160" x="3260725" y="3595688"/>
          <p14:tracePt t="22168" x="3181350" y="3587750"/>
          <p14:tracePt t="22175" x="3109913" y="3571875"/>
          <p14:tracePt t="22183" x="3044825" y="3563938"/>
          <p14:tracePt t="22191" x="2965450" y="3556000"/>
          <p14:tracePt t="22199" x="2894013" y="3540125"/>
          <p14:tracePt t="22207" x="2822575" y="3524250"/>
          <p14:tracePt t="22215" x="2741613" y="3516313"/>
          <p14:tracePt t="22223" x="2662238" y="3508375"/>
          <p14:tracePt t="22231" x="2590800" y="3492500"/>
          <p14:tracePt t="22239" x="2511425" y="3484563"/>
          <p14:tracePt t="22247" x="2447925" y="3476625"/>
          <p14:tracePt t="22255" x="2392363" y="3468688"/>
          <p14:tracePt t="22263" x="2327275" y="3460750"/>
          <p14:tracePt t="22271" x="2271713" y="3452813"/>
          <p14:tracePt t="22280" x="2216150" y="3452813"/>
          <p14:tracePt t="22287" x="2176463" y="3444875"/>
          <p14:tracePt t="22295" x="2120900" y="3436938"/>
          <p14:tracePt t="22303" x="2097088" y="3436938"/>
          <p14:tracePt t="22311" x="2065338" y="3429000"/>
          <p14:tracePt t="22319" x="2033588" y="3429000"/>
          <p14:tracePt t="22328" x="2008188" y="3429000"/>
          <p14:tracePt t="22336" x="1984375" y="3429000"/>
          <p14:tracePt t="22343" x="1976438" y="3429000"/>
          <p14:tracePt t="22351" x="1960563" y="3421063"/>
          <p14:tracePt t="22360" x="1952625" y="3413125"/>
          <p14:tracePt t="22368" x="1936750" y="3413125"/>
          <p14:tracePt t="22376" x="1928813" y="3413125"/>
          <p14:tracePt t="22383" x="1920875" y="3413125"/>
          <p14:tracePt t="22391" x="1912938" y="3405188"/>
          <p14:tracePt t="22407" x="1897063" y="3397250"/>
          <p14:tracePt t="22424" x="1889125" y="3397250"/>
          <p14:tracePt t="22431" x="1881188" y="3397250"/>
          <p14:tracePt t="22439" x="1873250" y="3397250"/>
          <p14:tracePt t="22447" x="1865313" y="3389313"/>
          <p14:tracePt t="22463" x="1857375" y="3389313"/>
          <p14:tracePt t="22471" x="1849438" y="3389313"/>
          <p14:tracePt t="22479" x="1841500" y="3389313"/>
          <p14:tracePt t="22487" x="1833563" y="3389313"/>
          <p14:tracePt t="22495" x="1817688" y="3381375"/>
          <p14:tracePt t="22503" x="1801813" y="3381375"/>
          <p14:tracePt t="22511" x="1770063" y="3381375"/>
          <p14:tracePt t="22519" x="1746250" y="3365500"/>
          <p14:tracePt t="22527" x="1698625" y="3357563"/>
          <p14:tracePt t="22536" x="1658938" y="3349625"/>
          <p14:tracePt t="22543" x="1609725" y="3341688"/>
          <p14:tracePt t="22551" x="1554163" y="3325813"/>
          <p14:tracePt t="22559" x="1514475" y="3325813"/>
          <p14:tracePt t="22567" x="1458913" y="3302000"/>
          <p14:tracePt t="22575" x="1411288" y="3302000"/>
          <p14:tracePt t="22583" x="1355725" y="3294063"/>
          <p14:tracePt t="22591" x="1308100" y="3278188"/>
          <p14:tracePt t="22599" x="1250950" y="3262313"/>
          <p14:tracePt t="22607" x="1211263" y="3244850"/>
          <p14:tracePt t="22615" x="1163638" y="3236913"/>
          <p14:tracePt t="22623" x="1116013" y="3228975"/>
          <p14:tracePt t="22631" x="1084263" y="3213100"/>
          <p14:tracePt t="22639" x="1036638" y="3205163"/>
          <p14:tracePt t="22648" x="1012825" y="3197225"/>
          <p14:tracePt t="22655" x="989013" y="3197225"/>
          <p14:tracePt t="22663" x="973138" y="3197225"/>
          <p14:tracePt t="22671" x="965200" y="3189288"/>
          <p14:tracePt t="22679" x="957263" y="3189288"/>
          <p14:tracePt t="22687" x="949325" y="3189288"/>
          <p14:tracePt t="22695" x="941388" y="3189288"/>
          <p14:tracePt t="22711" x="933450" y="3197225"/>
          <p14:tracePt t="22719" x="925513" y="3197225"/>
          <p14:tracePt t="22736" x="917575" y="3213100"/>
          <p14:tracePt t="22743" x="917575" y="3221038"/>
          <p14:tracePt t="22752" x="917575" y="3228975"/>
          <p14:tracePt t="22759" x="908050" y="3244850"/>
          <p14:tracePt t="22767" x="900113" y="3270250"/>
          <p14:tracePt t="22775" x="892175" y="3302000"/>
          <p14:tracePt t="22783" x="884238" y="3325813"/>
          <p14:tracePt t="22791" x="884238" y="3349625"/>
          <p14:tracePt t="22799" x="876300" y="3381375"/>
          <p14:tracePt t="22807" x="868363" y="3405188"/>
          <p14:tracePt t="22815" x="868363" y="3429000"/>
          <p14:tracePt t="22823" x="868363" y="3452813"/>
          <p14:tracePt t="22831" x="860425" y="3476625"/>
          <p14:tracePt t="22839" x="860425" y="3500438"/>
          <p14:tracePt t="22847" x="860425" y="3516313"/>
          <p14:tracePt t="22855" x="860425" y="3540125"/>
          <p14:tracePt t="22863" x="860425" y="3556000"/>
          <p14:tracePt t="22871" x="868363" y="3579813"/>
          <p14:tracePt t="22887" x="876300" y="3605213"/>
          <p14:tracePt t="22895" x="884238" y="3621088"/>
          <p14:tracePt t="22903" x="892175" y="3636963"/>
          <p14:tracePt t="22911" x="900113" y="3652838"/>
          <p14:tracePt t="22920" x="908050" y="3668713"/>
          <p14:tracePt t="22927" x="917575" y="3684588"/>
          <p14:tracePt t="22936" x="925513" y="3700463"/>
          <p14:tracePt t="22943" x="933450" y="3708400"/>
          <p14:tracePt t="22952" x="949325" y="3724275"/>
          <p14:tracePt t="22959" x="957263" y="3740150"/>
          <p14:tracePt t="22967" x="973138" y="3748088"/>
          <p14:tracePt t="22976" x="989013" y="3763963"/>
          <p14:tracePt t="22983" x="996950" y="3771900"/>
          <p14:tracePt t="22991" x="1020763" y="3779838"/>
          <p14:tracePt t="22999" x="1036638" y="3787775"/>
          <p14:tracePt t="23007" x="1052513" y="3803650"/>
          <p14:tracePt t="23015" x="1068388" y="3811588"/>
          <p14:tracePt t="23023" x="1092200" y="3827463"/>
          <p14:tracePt t="23032" x="1116013" y="3843338"/>
          <p14:tracePt t="23039" x="1123950" y="3843338"/>
          <p14:tracePt t="23048" x="1139825" y="3859213"/>
          <p14:tracePt t="23055" x="1155700" y="3867150"/>
          <p14:tracePt t="23063" x="1171575" y="3883025"/>
          <p14:tracePt t="23071" x="1179513" y="3898900"/>
          <p14:tracePt t="23079" x="1187450" y="3906838"/>
          <p14:tracePt t="23087" x="1203325" y="3922713"/>
          <p14:tracePt t="23095" x="1211263" y="3938588"/>
          <p14:tracePt t="23103" x="1219200" y="3948113"/>
          <p14:tracePt t="23111" x="1227138" y="3963988"/>
          <p14:tracePt t="23120" x="1235075" y="3995738"/>
          <p14:tracePt t="23127" x="1243013" y="4003675"/>
          <p14:tracePt t="23136" x="1250950" y="4027488"/>
          <p14:tracePt t="23143" x="1266825" y="4051300"/>
          <p14:tracePt t="23151" x="1274763" y="4075113"/>
          <p14:tracePt t="23159" x="1274763" y="4106863"/>
          <p14:tracePt t="23168" x="1274763" y="4130675"/>
          <p14:tracePt t="23175" x="1284288" y="4154488"/>
          <p14:tracePt t="23183" x="1284288" y="4178300"/>
          <p14:tracePt t="23191" x="1292225" y="4210050"/>
          <p14:tracePt t="23199" x="1292225" y="4241800"/>
          <p14:tracePt t="23207" x="1300163" y="4273550"/>
          <p14:tracePt t="23215" x="1300163" y="4306888"/>
          <p14:tracePt t="23223" x="1308100" y="4346575"/>
          <p14:tracePt t="23231" x="1308100" y="4378325"/>
          <p14:tracePt t="23239" x="1308100" y="4410075"/>
          <p14:tracePt t="23247" x="1308100" y="4441825"/>
          <p14:tracePt t="23255" x="1308100" y="4473575"/>
          <p14:tracePt t="23263" x="1308100" y="4497388"/>
          <p14:tracePt t="23271" x="1308100" y="4529138"/>
          <p14:tracePt t="23279" x="1308100" y="4552950"/>
          <p14:tracePt t="23287" x="1308100" y="4576763"/>
          <p14:tracePt t="23295" x="1308100" y="4608513"/>
          <p14:tracePt t="23303" x="1316038" y="4633913"/>
          <p14:tracePt t="23311" x="1316038" y="4657725"/>
          <p14:tracePt t="23319" x="1316038" y="4681538"/>
          <p14:tracePt t="23328" x="1323975" y="4705350"/>
          <p14:tracePt t="23336" x="1331913" y="4721225"/>
          <p14:tracePt t="23343" x="1339850" y="4745038"/>
          <p14:tracePt t="23352" x="1339850" y="4760913"/>
          <p14:tracePt t="23359" x="1339850" y="4776788"/>
          <p14:tracePt t="23367" x="1347788" y="4784725"/>
          <p14:tracePt t="23375" x="1355725" y="4808538"/>
          <p14:tracePt t="23383" x="1355725" y="4816475"/>
          <p14:tracePt t="23391" x="1363663" y="4832350"/>
          <p14:tracePt t="23399" x="1379538" y="4848225"/>
          <p14:tracePt t="23407" x="1387475" y="4864100"/>
          <p14:tracePt t="23415" x="1395413" y="4879975"/>
          <p14:tracePt t="23423" x="1403350" y="4895850"/>
          <p14:tracePt t="23431" x="1427163" y="4919663"/>
          <p14:tracePt t="23439" x="1435100" y="4935538"/>
          <p14:tracePt t="23447" x="1458913" y="4951413"/>
          <p14:tracePt t="23455" x="1482725" y="4976813"/>
          <p14:tracePt t="23463" x="1490663" y="4984750"/>
          <p14:tracePt t="23471" x="1514475" y="5000625"/>
          <p14:tracePt t="23479" x="1546225" y="5008563"/>
          <p14:tracePt t="23487" x="1570038" y="5032375"/>
          <p14:tracePt t="23495" x="1593850" y="5048250"/>
          <p14:tracePt t="23503" x="1633538" y="5064125"/>
          <p14:tracePt t="23511" x="1674813" y="5080000"/>
          <p14:tracePt t="23519" x="1706563" y="5095875"/>
          <p14:tracePt t="23527" x="1754188" y="5119688"/>
          <p14:tracePt t="23536" x="1785938" y="5135563"/>
          <p14:tracePt t="23543" x="1833563" y="5151438"/>
          <p14:tracePt t="23551" x="1881188" y="5167313"/>
          <p14:tracePt t="23559" x="1920875" y="5175250"/>
          <p14:tracePt t="23567" x="1952625" y="5183188"/>
          <p14:tracePt t="23575" x="1976438" y="5199063"/>
          <p14:tracePt t="23583" x="2000250" y="5199063"/>
          <p14:tracePt t="23591" x="2033588" y="5199063"/>
          <p14:tracePt t="23599" x="2049463" y="5199063"/>
          <p14:tracePt t="23607" x="2065338" y="5199063"/>
          <p14:tracePt t="23792" x="2073275" y="5199063"/>
          <p14:tracePt t="23799" x="2089150" y="5199063"/>
          <p14:tracePt t="23807" x="2097088" y="5191125"/>
          <p14:tracePt t="23815" x="2120900" y="5191125"/>
          <p14:tracePt t="23823" x="2144713" y="5175250"/>
          <p14:tracePt t="23831" x="2184400" y="5167313"/>
          <p14:tracePt t="23839" x="2239963" y="5151438"/>
          <p14:tracePt t="23847" x="2295525" y="5135563"/>
          <p14:tracePt t="23855" x="2359025" y="5103813"/>
          <p14:tracePt t="23863" x="2432050" y="5080000"/>
          <p14:tracePt t="23871" x="2527300" y="5032375"/>
          <p14:tracePt t="23879" x="2638425" y="4984750"/>
          <p14:tracePt t="23887" x="2767013" y="4927600"/>
          <p14:tracePt t="23904" x="3044825" y="4800600"/>
          <p14:tracePt t="23911" x="3189288" y="4729163"/>
          <p14:tracePt t="23919" x="3324225" y="4689475"/>
          <p14:tracePt t="23927" x="3492500" y="4641850"/>
          <p14:tracePt t="23936" x="3603625" y="4616450"/>
          <p14:tracePt t="23943" x="3706813" y="4600575"/>
          <p14:tracePt t="23951" x="3817938" y="4568825"/>
          <p14:tracePt t="23960" x="3922713" y="4545013"/>
          <p14:tracePt t="23968" x="4025900" y="4521200"/>
          <p14:tracePt t="23976" x="4097338" y="4497388"/>
          <p14:tracePt t="23983" x="4184650" y="4457700"/>
          <p14:tracePt t="23992" x="4257675" y="4425950"/>
          <p14:tracePt t="23999" x="4321175" y="4386263"/>
          <p14:tracePt t="24007" x="4360863" y="4354513"/>
          <p14:tracePt t="24015" x="4400550" y="4314825"/>
          <p14:tracePt t="24023" x="4440238" y="4273550"/>
          <p14:tracePt t="24031" x="4464050" y="4233863"/>
          <p14:tracePt t="24039" x="4495800" y="4194175"/>
          <p14:tracePt t="24047" x="4511675" y="4170363"/>
          <p14:tracePt t="24055" x="4535488" y="4138613"/>
          <p14:tracePt t="24063" x="4543425" y="4122738"/>
          <p14:tracePt t="24071" x="4576763" y="4090988"/>
          <p14:tracePt t="24079" x="4584700" y="4075113"/>
          <p14:tracePt t="24087" x="4608513" y="4043363"/>
          <p14:tracePt t="24095" x="4616450" y="4019550"/>
          <p14:tracePt t="24103" x="4632325" y="3995738"/>
          <p14:tracePt t="24111" x="4664075" y="3971925"/>
          <p14:tracePt t="24119" x="4679950" y="3948113"/>
          <p14:tracePt t="24127" x="4719638" y="3914775"/>
          <p14:tracePt t="24136" x="4743450" y="3890963"/>
          <p14:tracePt t="24143" x="4783138" y="3867150"/>
          <p14:tracePt t="24152" x="4822825" y="3859213"/>
          <p14:tracePt t="24159" x="4854575" y="3827463"/>
          <p14:tracePt t="24167" x="4894263" y="3811588"/>
          <p14:tracePt t="24175" x="4933950" y="3787775"/>
          <p14:tracePt t="24183" x="4967288" y="3763963"/>
          <p14:tracePt t="24192" x="4999038" y="3748088"/>
          <p14:tracePt t="24200" x="5030788" y="3724275"/>
          <p14:tracePt t="24208" x="5054600" y="3708400"/>
          <p14:tracePt t="24216" x="5070475" y="3692525"/>
          <p14:tracePt t="24223" x="5086350" y="3676650"/>
          <p14:tracePt t="24231" x="5094288" y="3660775"/>
          <p14:tracePt t="24239" x="5102225" y="3660775"/>
          <p14:tracePt t="24247" x="5102225" y="3644900"/>
          <p14:tracePt t="24255" x="5110163" y="3636963"/>
          <p14:tracePt t="24263" x="5118100" y="3629025"/>
          <p14:tracePt t="24271" x="5118100" y="3621088"/>
          <p14:tracePt t="24287" x="5126038" y="3605213"/>
          <p14:tracePt t="24304" x="5126038" y="3595688"/>
          <p14:tracePt t="24311" x="5133975" y="3595688"/>
          <p14:tracePt t="24319" x="5133975" y="3587750"/>
          <p14:tracePt t="24327" x="5149850" y="3579813"/>
          <p14:tracePt t="24336" x="5157788" y="3571875"/>
          <p14:tracePt t="24344" x="5173663" y="3563938"/>
          <p14:tracePt t="24351" x="5189538" y="3556000"/>
          <p14:tracePt t="24359" x="5205413" y="3540125"/>
          <p14:tracePt t="24368" x="5213350" y="3540125"/>
          <p14:tracePt t="24375" x="5237163" y="3524250"/>
          <p14:tracePt t="24383" x="5260975" y="3516313"/>
          <p14:tracePt t="24391" x="5292725" y="3500438"/>
          <p14:tracePt t="24399" x="5318125" y="3484563"/>
          <p14:tracePt t="24407" x="5357813" y="3468688"/>
          <p14:tracePt t="24415" x="5397500" y="3444875"/>
          <p14:tracePt t="24423" x="5437188" y="3436938"/>
          <p14:tracePt t="24432" x="5468938" y="3421063"/>
          <p14:tracePt t="24439" x="5500688" y="3405188"/>
          <p14:tracePt t="24448" x="5516563" y="3405188"/>
          <p14:tracePt t="24455" x="5540375" y="3397250"/>
          <p14:tracePt t="24464" x="5564188" y="3389313"/>
          <p14:tracePt t="24471" x="5588000" y="3381375"/>
          <p14:tracePt t="24479" x="5611813" y="3381375"/>
          <p14:tracePt t="24487" x="5627688" y="3381375"/>
          <p14:tracePt t="24495" x="5643563" y="3381375"/>
          <p14:tracePt t="24503" x="5659438" y="3381375"/>
          <p14:tracePt t="24511" x="5676900" y="3381375"/>
          <p14:tracePt t="24519" x="5692775" y="3381375"/>
          <p14:tracePt t="24527" x="5708650" y="3381375"/>
          <p14:tracePt t="24536" x="5732463" y="3381375"/>
          <p14:tracePt t="24543" x="5740400" y="3381375"/>
          <p14:tracePt t="24551" x="5748338" y="3381375"/>
          <p14:tracePt t="24559" x="5764213" y="3389313"/>
          <p14:tracePt t="24567" x="5772150" y="3389313"/>
          <p14:tracePt t="24575" x="5780088" y="3397250"/>
          <p14:tracePt t="24583" x="5795963" y="3405188"/>
          <p14:tracePt t="24591" x="5803900" y="3413125"/>
          <p14:tracePt t="24599" x="5819775" y="3429000"/>
          <p14:tracePt t="24607" x="5827713" y="3436938"/>
          <p14:tracePt t="24615" x="5843588" y="3452813"/>
          <p14:tracePt t="24623" x="5843588" y="3468688"/>
          <p14:tracePt t="24631" x="5859463" y="3484563"/>
          <p14:tracePt t="24639" x="5859463" y="3500438"/>
          <p14:tracePt t="24647" x="5867400" y="3516313"/>
          <p14:tracePt t="24655" x="5867400" y="3532188"/>
          <p14:tracePt t="24664" x="5875338" y="3548063"/>
          <p14:tracePt t="24671" x="5875338" y="3563938"/>
          <p14:tracePt t="24679" x="5883275" y="3579813"/>
          <p14:tracePt t="24687" x="5883275" y="3595688"/>
          <p14:tracePt t="24695" x="5883275" y="3613150"/>
          <p14:tracePt t="24703" x="5883275" y="3636963"/>
          <p14:tracePt t="24711" x="5883275" y="3652838"/>
          <p14:tracePt t="24719" x="5883275" y="3676650"/>
          <p14:tracePt t="24728" x="5883275" y="3716338"/>
          <p14:tracePt t="24736" x="5883275" y="3748088"/>
          <p14:tracePt t="24743" x="5875338" y="3771900"/>
          <p14:tracePt t="24752" x="5875338" y="3803650"/>
          <p14:tracePt t="24759" x="5875338" y="3843338"/>
          <p14:tracePt t="24768" x="5867400" y="3890963"/>
          <p14:tracePt t="24775" x="5859463" y="3938588"/>
          <p14:tracePt t="24783" x="5851525" y="3971925"/>
          <p14:tracePt t="24791" x="5843588" y="4019550"/>
          <p14:tracePt t="24799" x="5835650" y="4051300"/>
          <p14:tracePt t="24808" x="5835650" y="4083050"/>
          <p14:tracePt t="24815" x="5835650" y="4114800"/>
          <p14:tracePt t="24823" x="5827713" y="4154488"/>
          <p14:tracePt t="24831" x="5827713" y="4186238"/>
          <p14:tracePt t="24839" x="5827713" y="4217988"/>
          <p14:tracePt t="24847" x="5827713" y="4249738"/>
          <p14:tracePt t="24855" x="5827713" y="4273550"/>
          <p14:tracePt t="24863" x="5827713" y="4298950"/>
          <p14:tracePt t="24871" x="5827713" y="4322763"/>
          <p14:tracePt t="24879" x="5827713" y="4346575"/>
          <p14:tracePt t="24887" x="5827713" y="4362450"/>
          <p14:tracePt t="24895" x="5827713" y="4386263"/>
          <p14:tracePt t="24903" x="5827713" y="4410075"/>
          <p14:tracePt t="24911" x="5827713" y="4433888"/>
          <p14:tracePt t="24919" x="5827713" y="4449763"/>
          <p14:tracePt t="24927" x="5827713" y="4481513"/>
          <p14:tracePt t="24936" x="5843588" y="4521200"/>
          <p14:tracePt t="24943" x="5859463" y="4545013"/>
          <p14:tracePt t="24951" x="5875338" y="4584700"/>
          <p14:tracePt t="24959" x="5883275" y="4608513"/>
          <p14:tracePt t="24967" x="5899150" y="4633913"/>
          <p14:tracePt t="24975" x="5915025" y="4665663"/>
          <p14:tracePt t="24983" x="5930900" y="4689475"/>
          <p14:tracePt t="24991" x="5946775" y="4713288"/>
          <p14:tracePt t="24999" x="5962650" y="4737100"/>
          <p14:tracePt t="25007" x="5986463" y="4760913"/>
          <p14:tracePt t="25015" x="5994400" y="4776788"/>
          <p14:tracePt t="25023" x="6010275" y="4792663"/>
          <p14:tracePt t="25031" x="6026150" y="4800600"/>
          <p14:tracePt t="25039" x="6043613" y="4816475"/>
          <p14:tracePt t="25047" x="6051550" y="4824413"/>
          <p14:tracePt t="25055" x="6075363" y="4832350"/>
          <p14:tracePt t="25063" x="6091238" y="4840288"/>
          <p14:tracePt t="25071" x="6107113" y="4848225"/>
          <p14:tracePt t="25079" x="6122988" y="4848225"/>
          <p14:tracePt t="25087" x="6146800" y="4864100"/>
          <p14:tracePt t="25095" x="6170613" y="4872038"/>
          <p14:tracePt t="25103" x="6186488" y="4872038"/>
          <p14:tracePt t="25111" x="6202363" y="4879975"/>
          <p14:tracePt t="25119" x="6218238" y="4887913"/>
          <p14:tracePt t="25127" x="6234113" y="4887913"/>
          <p14:tracePt t="25136" x="6257925" y="4887913"/>
          <p14:tracePt t="25143" x="6273800" y="4887913"/>
          <p14:tracePt t="25152" x="6289675" y="4895850"/>
          <p14:tracePt t="25159" x="6313488" y="4895850"/>
          <p14:tracePt t="25167" x="6337300" y="4895850"/>
          <p14:tracePt t="25175" x="6361113" y="4895850"/>
          <p14:tracePt t="25183" x="6384925" y="4895850"/>
          <p14:tracePt t="25191" x="6402388" y="4895850"/>
          <p14:tracePt t="25199" x="6434138" y="4895850"/>
          <p14:tracePt t="25207" x="6450013" y="4895850"/>
          <p14:tracePt t="25216" x="6481763" y="4895850"/>
          <p14:tracePt t="25224" x="6505575" y="4895850"/>
          <p14:tracePt t="25231" x="6529388" y="4895850"/>
          <p14:tracePt t="25239" x="6561138" y="4895850"/>
          <p14:tracePt t="25247" x="6584950" y="4895850"/>
          <p14:tracePt t="25255" x="6616700" y="4895850"/>
          <p14:tracePt t="25263" x="6648450" y="4895850"/>
          <p14:tracePt t="25271" x="6696075" y="4887913"/>
          <p14:tracePt t="25279" x="6727825" y="4887913"/>
          <p14:tracePt t="25287" x="6759575" y="4887913"/>
          <p14:tracePt t="25295" x="6792913" y="4887913"/>
          <p14:tracePt t="25303" x="6832600" y="4879975"/>
          <p14:tracePt t="25311" x="6864350" y="4879975"/>
          <p14:tracePt t="25319" x="6896100" y="4879975"/>
          <p14:tracePt t="25327" x="6919913" y="4879975"/>
          <p14:tracePt t="25336" x="6951663" y="4879975"/>
          <p14:tracePt t="25343" x="6983413" y="4879975"/>
          <p14:tracePt t="25351" x="7007225" y="4879975"/>
          <p14:tracePt t="25359" x="7031038" y="4879975"/>
          <p14:tracePt t="25367" x="7062788" y="4879975"/>
          <p14:tracePt t="25375" x="7094538" y="4879975"/>
          <p14:tracePt t="25383" x="7118350" y="4879975"/>
          <p14:tracePt t="25391" x="7151688" y="4879975"/>
          <p14:tracePt t="25399" x="7175500" y="4879975"/>
          <p14:tracePt t="25407" x="7207250" y="4879975"/>
          <p14:tracePt t="25415" x="7231063" y="4879975"/>
          <p14:tracePt t="25423" x="7254875" y="4879975"/>
          <p14:tracePt t="25431" x="7278688" y="4872038"/>
          <p14:tracePt t="25439" x="7294563" y="4872038"/>
          <p14:tracePt t="25447" x="7318375" y="4872038"/>
          <p14:tracePt t="25455" x="7334250" y="4872038"/>
          <p14:tracePt t="25464" x="7358063" y="4872038"/>
          <p14:tracePt t="25471" x="7373938" y="4872038"/>
          <p14:tracePt t="25479" x="7389813" y="4872038"/>
          <p14:tracePt t="25487" x="7397750" y="4872038"/>
          <p14:tracePt t="25495" x="7413625" y="4872038"/>
          <p14:tracePt t="25503" x="7429500" y="4872038"/>
          <p14:tracePt t="25519" x="7445375" y="4872038"/>
          <p14:tracePt t="25527" x="7453313" y="4879975"/>
          <p14:tracePt t="25543" x="7461250" y="4879975"/>
          <p14:tracePt t="25551" x="7469188" y="4879975"/>
          <p14:tracePt t="25559" x="7477125" y="4887913"/>
          <p14:tracePt t="25575" x="7485063" y="4887913"/>
          <p14:tracePt t="26231" x="7477125" y="4887913"/>
          <p14:tracePt t="26247" x="7469188" y="4887913"/>
          <p14:tracePt t="26255" x="7453313" y="4887913"/>
          <p14:tracePt t="26271" x="7445375" y="4887913"/>
          <p14:tracePt t="26279" x="7437438" y="4887913"/>
          <p14:tracePt t="26287" x="7413625" y="4887913"/>
          <p14:tracePt t="26295" x="7389813" y="4895850"/>
          <p14:tracePt t="26303" x="7366000" y="4903788"/>
          <p14:tracePt t="26311" x="7334250" y="4903788"/>
          <p14:tracePt t="26319" x="7294563" y="4911725"/>
          <p14:tracePt t="26327" x="7246938" y="4911725"/>
          <p14:tracePt t="26336" x="7183438" y="4927600"/>
          <p14:tracePt t="26343" x="7126288" y="4943475"/>
          <p14:tracePt t="26351" x="7062788" y="4959350"/>
          <p14:tracePt t="26359" x="7007225" y="4967288"/>
          <p14:tracePt t="26369" x="6935788" y="4984750"/>
          <p14:tracePt t="26375" x="6864350" y="5008563"/>
          <p14:tracePt t="26384" x="6784975" y="5024438"/>
          <p14:tracePt t="26391" x="6719888" y="5040313"/>
          <p14:tracePt t="26400" x="6640513" y="5064125"/>
          <p14:tracePt t="26407" x="6577013" y="5087938"/>
          <p14:tracePt t="26415" x="6497638" y="5119688"/>
          <p14:tracePt t="26423" x="6434138" y="5135563"/>
          <p14:tracePt t="26431" x="6353175" y="5159375"/>
          <p14:tracePt t="26439" x="6281738" y="5175250"/>
          <p14:tracePt t="26447" x="6194425" y="5199063"/>
          <p14:tracePt t="26455" x="6107113" y="5222875"/>
          <p14:tracePt t="26463" x="6018213" y="5246688"/>
          <p14:tracePt t="26471" x="5938838" y="5270500"/>
          <p14:tracePt t="26479" x="5851525" y="5286375"/>
          <p14:tracePt t="26487" x="5772150" y="5294313"/>
          <p14:tracePt t="26495" x="5684838" y="5294313"/>
          <p14:tracePt t="26503" x="5588000" y="5270500"/>
          <p14:tracePt t="26511" x="5508625" y="5230813"/>
          <p14:tracePt t="26519" x="5421313" y="5199063"/>
          <p14:tracePt t="26527" x="5365750" y="5151438"/>
          <p14:tracePt t="26535" x="5300663" y="5103813"/>
          <p14:tracePt t="26543" x="5268913" y="5072063"/>
          <p14:tracePt t="26552" x="5237163" y="5040313"/>
          <p14:tracePt t="26559" x="5221288" y="4984750"/>
          <p14:tracePt t="26567" x="5165725" y="4943475"/>
          <p14:tracePt t="26767" x="5149850" y="4943475"/>
          <p14:tracePt t="26775" x="5126038" y="4943475"/>
          <p14:tracePt t="26783" x="5102225" y="4943475"/>
          <p14:tracePt t="26791" x="5078413" y="4943475"/>
          <p14:tracePt t="26799" x="5046663" y="4943475"/>
          <p14:tracePt t="26807" x="5014913" y="4927600"/>
          <p14:tracePt t="26815" x="4943475" y="4927600"/>
          <p14:tracePt t="26823" x="4870450" y="4919663"/>
          <p14:tracePt t="26831" x="4799013" y="4919663"/>
          <p14:tracePt t="26839" x="4703763" y="4911725"/>
          <p14:tracePt t="26847" x="4616450" y="4911725"/>
          <p14:tracePt t="26855" x="4519613" y="4911725"/>
          <p14:tracePt t="26863" x="4424363" y="4911725"/>
          <p14:tracePt t="26871" x="4329113" y="4911725"/>
          <p14:tracePt t="26879" x="4233863" y="4919663"/>
          <p14:tracePt t="26887" x="4137025" y="4927600"/>
          <p14:tracePt t="26895" x="4025900" y="4935538"/>
          <p14:tracePt t="26903" x="3938588" y="4951413"/>
          <p14:tracePt t="26911" x="3851275" y="4967288"/>
          <p14:tracePt t="26919" x="3778250" y="5000625"/>
          <p14:tracePt t="26928" x="3714750" y="5024438"/>
          <p14:tracePt t="26935" x="3635375" y="5048250"/>
          <p14:tracePt t="26943" x="3571875" y="5080000"/>
          <p14:tracePt t="26951" x="3500438" y="5111750"/>
          <p14:tracePt t="26959" x="3435350" y="5143500"/>
          <p14:tracePt t="26967" x="3387725" y="5167313"/>
          <p14:tracePt t="26975" x="3355975" y="5175250"/>
          <p14:tracePt t="26983" x="3316288" y="5199063"/>
          <p14:tracePt t="26991" x="3268663" y="5214938"/>
          <p14:tracePt t="26999" x="3213100" y="5230813"/>
          <p14:tracePt t="27007" x="3165475" y="5246688"/>
          <p14:tracePt t="27015" x="3133725" y="5270500"/>
          <p14:tracePt t="27023" x="3084513" y="5286375"/>
          <p14:tracePt t="27031" x="3044825" y="5302250"/>
          <p14:tracePt t="27039" x="3021013" y="5319713"/>
          <p14:tracePt t="27047" x="2981325" y="5343525"/>
          <p14:tracePt t="27055" x="2957513" y="5375275"/>
          <p14:tracePt t="27063" x="2933700" y="5391150"/>
          <p14:tracePt t="27071" x="2917825" y="5399088"/>
          <p14:tracePt t="27079" x="2909888" y="5422900"/>
          <p14:tracePt t="27087" x="2886075" y="5438775"/>
          <p14:tracePt t="27095" x="2870200" y="5454650"/>
          <p14:tracePt t="27103" x="2838450" y="5478463"/>
          <p14:tracePt t="27111" x="2822575" y="5502275"/>
          <p14:tracePt t="27119" x="2806700" y="5526088"/>
          <p14:tracePt t="27127" x="2774950" y="5541963"/>
          <p14:tracePt t="27135" x="2759075" y="5565775"/>
          <p14:tracePt t="27143" x="2733675" y="5581650"/>
          <p14:tracePt t="27151" x="2709863" y="5605463"/>
          <p14:tracePt t="27159" x="2693988" y="5629275"/>
          <p14:tracePt t="27167" x="2678113" y="5645150"/>
          <p14:tracePt t="27175" x="2662238" y="5662613"/>
          <p14:tracePt t="27183" x="2654300" y="5694363"/>
          <p14:tracePt t="27191" x="2638425" y="5710238"/>
          <p14:tracePt t="27199" x="2638425" y="5726113"/>
          <p14:tracePt t="27207" x="2638425" y="5741988"/>
          <p14:tracePt t="27215" x="2630488" y="5757863"/>
          <p14:tracePt t="27223" x="2630488" y="5773738"/>
          <p14:tracePt t="27231" x="2630488" y="5789613"/>
          <p14:tracePt t="27239" x="2630488" y="5797550"/>
          <p14:tracePt t="27247" x="2630488" y="5805488"/>
          <p14:tracePt t="27255" x="2630488" y="5821363"/>
          <p14:tracePt t="27263" x="2630488" y="5829300"/>
          <p14:tracePt t="27271" x="2638425" y="5837238"/>
          <p14:tracePt t="27287" x="2646363" y="5845175"/>
          <p14:tracePt t="27295" x="2654300" y="5845175"/>
          <p14:tracePt t="27303" x="2662238" y="5845175"/>
          <p14:tracePt t="27311" x="2662238" y="5853113"/>
          <p14:tracePt t="27319" x="2678113" y="5853113"/>
          <p14:tracePt t="27335" x="2686050" y="5853113"/>
          <p14:tracePt t="27343" x="2686050" y="5861050"/>
          <p14:tracePt t="27351" x="2693988" y="5861050"/>
          <p14:tracePt t="27359" x="2701925" y="5861050"/>
          <p14:tracePt t="27367" x="2709863" y="5868988"/>
          <p14:tracePt t="27391" x="2717800" y="5868988"/>
          <p14:tracePt t="27399" x="2725738" y="5868988"/>
          <p14:tracePt t="27407" x="2733675" y="5868988"/>
          <p14:tracePt t="27415" x="2741613" y="5868988"/>
          <p14:tracePt t="27423" x="2751138" y="5876925"/>
          <p14:tracePt t="27431" x="2759075" y="5876925"/>
          <p14:tracePt t="27439" x="2767013" y="5876925"/>
          <p14:tracePt t="27447" x="2774950" y="5876925"/>
          <p14:tracePt t="27455" x="2782888" y="5876925"/>
          <p14:tracePt t="27463" x="2798763" y="5876925"/>
          <p14:tracePt t="27479" x="2806700" y="5876925"/>
          <p14:tracePt t="27487" x="2822575" y="5876925"/>
          <p14:tracePt t="27495" x="2830513" y="5876925"/>
          <p14:tracePt t="27503" x="2838450" y="5868988"/>
          <p14:tracePt t="27511" x="2862263" y="5868988"/>
          <p14:tracePt t="27519" x="2878138" y="5868988"/>
          <p14:tracePt t="27527" x="2894013" y="5868988"/>
          <p14:tracePt t="27535" x="2909888" y="5868988"/>
          <p14:tracePt t="27543" x="2925763" y="5868988"/>
          <p14:tracePt t="27551" x="2941638" y="5868988"/>
          <p14:tracePt t="27559" x="2957513" y="5868988"/>
          <p14:tracePt t="27567" x="2981325" y="5868988"/>
          <p14:tracePt t="27575" x="3005138" y="5868988"/>
          <p14:tracePt t="27583" x="3013075" y="5868988"/>
          <p14:tracePt t="27591" x="3036888" y="5868988"/>
          <p14:tracePt t="27599" x="3052763" y="5868988"/>
          <p14:tracePt t="27607" x="3068638" y="5868988"/>
          <p14:tracePt t="27615" x="3084513" y="5868988"/>
          <p14:tracePt t="27623" x="3100388" y="5868988"/>
          <p14:tracePt t="27631" x="3117850" y="5868988"/>
          <p14:tracePt t="27639" x="3125788" y="5868988"/>
          <p14:tracePt t="27647" x="3141663" y="5868988"/>
          <p14:tracePt t="27655" x="3149600" y="5868988"/>
          <p14:tracePt t="27663" x="3165475" y="5868988"/>
          <p14:tracePt t="27679" x="3173413" y="5868988"/>
          <p14:tracePt t="27752" x="3181350" y="5868988"/>
          <p14:tracePt t="27759" x="3189288" y="5868988"/>
          <p14:tracePt t="27767" x="3197225" y="5868988"/>
          <p14:tracePt t="27783" x="3205163" y="5868988"/>
          <p14:tracePt t="27791" x="3213100" y="5868988"/>
          <p14:tracePt t="27799" x="3221038" y="5868988"/>
          <p14:tracePt t="27807" x="3236913" y="5868988"/>
          <p14:tracePt t="27815" x="3244850" y="5868988"/>
          <p14:tracePt t="27823" x="3252788" y="5868988"/>
          <p14:tracePt t="27831" x="3268663" y="5868988"/>
          <p14:tracePt t="27839" x="3284538" y="5868988"/>
          <p14:tracePt t="27847" x="3292475" y="5868988"/>
          <p14:tracePt t="27855" x="3300413" y="5868988"/>
          <p14:tracePt t="27863" x="3316288" y="5868988"/>
          <p14:tracePt t="27871" x="3324225" y="5868988"/>
          <p14:tracePt t="27887" x="3332163" y="5868988"/>
          <p14:tracePt t="28111" x="3340100" y="5868988"/>
          <p14:tracePt t="28119" x="3348038" y="5868988"/>
          <p14:tracePt t="28127" x="3379788" y="5861050"/>
          <p14:tracePt t="28135" x="3411538" y="5829300"/>
          <p14:tracePt t="28143" x="3459163" y="5797550"/>
          <p14:tracePt t="28152" x="3548063" y="5726113"/>
          <p14:tracePt t="28159" x="3619500" y="5621338"/>
          <p14:tracePt t="28167" x="3698875" y="5526088"/>
          <p14:tracePt t="28175" x="3786188" y="5391150"/>
          <p14:tracePt t="28183" x="3875088" y="5246688"/>
          <p14:tracePt t="28191" x="3954463" y="5095875"/>
          <p14:tracePt t="28199" x="4057650" y="4911725"/>
          <p14:tracePt t="28207" x="4129088" y="4729163"/>
          <p14:tracePt t="28215" x="4210050" y="4545013"/>
          <p14:tracePt t="28223" x="4289425" y="4362450"/>
          <p14:tracePt t="28231" x="4352925" y="4202113"/>
          <p14:tracePt t="28239" x="4408488" y="4067175"/>
          <p14:tracePt t="28247" x="4448175" y="3956050"/>
          <p14:tracePt t="28255" x="4471988" y="3851275"/>
          <p14:tracePt t="28263" x="4495800" y="3763963"/>
          <p14:tracePt t="28271" x="4511675" y="3692525"/>
          <p14:tracePt t="28279" x="4519613" y="3613150"/>
          <p14:tracePt t="28287" x="4535488" y="3556000"/>
          <p14:tracePt t="28295" x="4535488" y="3508375"/>
          <p14:tracePt t="28304" x="4535488" y="3460750"/>
          <p14:tracePt t="28311" x="4535488" y="3421063"/>
          <p14:tracePt t="28319" x="4535488" y="3389313"/>
          <p14:tracePt t="28327" x="4535488" y="3349625"/>
          <p14:tracePt t="28336" x="4527550" y="3317875"/>
          <p14:tracePt t="28343" x="4519613" y="3294063"/>
          <p14:tracePt t="28351" x="4503738" y="3252788"/>
          <p14:tracePt t="28359" x="4495800" y="3228975"/>
          <p14:tracePt t="28367" x="4487863" y="3205163"/>
          <p14:tracePt t="28375" x="4471988" y="3165475"/>
          <p14:tracePt t="28384" x="4456113" y="3133725"/>
          <p14:tracePt t="28391" x="4440238" y="3094038"/>
          <p14:tracePt t="28400" x="4432300" y="3062288"/>
          <p14:tracePt t="28407" x="4424363" y="3022600"/>
          <p14:tracePt t="28415" x="4424363" y="2998788"/>
          <p14:tracePt t="28423" x="4416425" y="2967038"/>
          <p14:tracePt t="28431" x="4416425" y="2943225"/>
          <p14:tracePt t="28439" x="4408488" y="2927350"/>
          <p14:tracePt t="28447" x="4408488" y="2909888"/>
          <p14:tracePt t="28455" x="4400550" y="2886075"/>
          <p14:tracePt t="28463" x="4400550" y="2870200"/>
          <p14:tracePt t="28471" x="4384675" y="2854325"/>
          <p14:tracePt t="28479" x="4376738" y="2838450"/>
          <p14:tracePt t="28487" x="4360863" y="2822575"/>
          <p14:tracePt t="28495" x="4344988" y="2806700"/>
          <p14:tracePt t="28503" x="4329113" y="2790825"/>
          <p14:tracePt t="28511" x="4305300" y="2774950"/>
          <p14:tracePt t="28527" x="4289425" y="2767013"/>
          <p14:tracePt t="28535" x="4281488" y="2759075"/>
          <p14:tracePt t="28543" x="4273550" y="2751138"/>
          <p14:tracePt t="28551" x="4265613" y="2751138"/>
          <p14:tracePt t="28575" x="4257675" y="2751138"/>
          <p14:tracePt t="28607" x="4257675" y="2743200"/>
          <p14:tracePt t="29112" x="4257675" y="2751138"/>
          <p14:tracePt t="29119" x="4249738" y="2759075"/>
          <p14:tracePt t="29127" x="4249738" y="2767013"/>
          <p14:tracePt t="29135" x="4241800" y="2782888"/>
          <p14:tracePt t="29143" x="4241800" y="2790825"/>
          <p14:tracePt t="29152" x="4233863" y="2806700"/>
          <p14:tracePt t="29159" x="4225925" y="2814638"/>
          <p14:tracePt t="29167" x="4225925" y="2822575"/>
          <p14:tracePt t="29175" x="4217988" y="2838450"/>
          <p14:tracePt t="29183" x="4210050" y="2846388"/>
          <p14:tracePt t="29191" x="4210050" y="2854325"/>
          <p14:tracePt t="29207" x="4200525" y="2870200"/>
          <p14:tracePt t="29223" x="4192588" y="2870200"/>
          <p14:tracePt t="30232" x="4192588" y="2878138"/>
          <p14:tracePt t="30248" x="4192588" y="2886075"/>
          <p14:tracePt t="30431" x="4192588" y="2894013"/>
          <p14:tracePt t="30439" x="4192588" y="2901950"/>
          <p14:tracePt t="30447" x="4192588" y="2909888"/>
          <p14:tracePt t="30455" x="4192588" y="2935288"/>
          <p14:tracePt t="30464" x="4192588" y="2943225"/>
          <p14:tracePt t="30471" x="4192588" y="2951163"/>
          <p14:tracePt t="30479" x="4192588" y="2959100"/>
          <p14:tracePt t="30487" x="4192588" y="2974975"/>
          <p14:tracePt t="30495" x="4192588" y="2982913"/>
          <p14:tracePt t="30511" x="4192588" y="2990850"/>
          <p14:tracePt t="30575" x="4192588" y="2982913"/>
          <p14:tracePt t="30583" x="4192588" y="2974975"/>
          <p14:tracePt t="30591" x="4200525" y="2967038"/>
          <p14:tracePt t="30599" x="4200525" y="2959100"/>
          <p14:tracePt t="30607" x="4200525" y="2943225"/>
          <p14:tracePt t="30615" x="4200525" y="2935288"/>
          <p14:tracePt t="30623" x="4200525" y="2927350"/>
          <p14:tracePt t="30631" x="4200525" y="2909888"/>
          <p14:tracePt t="30639" x="4210050" y="2901950"/>
          <p14:tracePt t="30647" x="4217988" y="2894013"/>
          <p14:tracePt t="30743" x="4217988" y="2901950"/>
          <p14:tracePt t="30759" x="4217988" y="2909888"/>
          <p14:tracePt t="30767" x="4217988" y="2919413"/>
          <p14:tracePt t="30775" x="4217988" y="2927350"/>
          <p14:tracePt t="30783" x="4210050" y="2935288"/>
          <p14:tracePt t="30791" x="4210050" y="2943225"/>
          <p14:tracePt t="30799" x="4210050" y="2951163"/>
          <p14:tracePt t="30807" x="4210050" y="2959100"/>
          <p14:tracePt t="30815" x="4200525" y="2959100"/>
          <p14:tracePt t="30823" x="4200525" y="2967038"/>
          <p14:tracePt t="30839" x="4200525" y="2974975"/>
          <p14:tracePt t="31871" x="4210050" y="2974975"/>
          <p14:tracePt t="31911" x="4217988" y="2974975"/>
          <p14:tracePt t="34215" x="4225925" y="2974975"/>
          <p14:tracePt t="34463" x="4217988" y="2974975"/>
          <p14:tracePt t="34479" x="4200525" y="2974975"/>
          <p14:tracePt t="40647" x="4217988" y="2982913"/>
          <p14:tracePt t="40655" x="4233863" y="3006725"/>
          <p14:tracePt t="40663" x="4257675" y="3030538"/>
          <p14:tracePt t="40671" x="4273550" y="3046413"/>
          <p14:tracePt t="40679" x="4305300" y="3046413"/>
          <p14:tracePt t="40687" x="4352925" y="3038475"/>
          <p14:tracePt t="40695" x="4408488" y="3014663"/>
          <p14:tracePt t="40703" x="4487863" y="2982913"/>
          <p14:tracePt t="40711" x="4559300" y="2959100"/>
          <p14:tracePt t="40719" x="4624388" y="2951163"/>
          <p14:tracePt t="40727" x="4624388" y="2959100"/>
          <p14:tracePt t="40999" x="4624388" y="2967038"/>
          <p14:tracePt t="41007" x="4600575" y="3014663"/>
          <p14:tracePt t="41015" x="4600575" y="3046413"/>
          <p14:tracePt t="41023" x="4600575" y="3101975"/>
          <p14:tracePt t="41031" x="4600575" y="3133725"/>
          <p14:tracePt t="41039" x="4600575" y="3189288"/>
          <p14:tracePt t="41047" x="4600575" y="3221038"/>
          <p14:tracePt t="41055" x="4600575" y="3252788"/>
          <p14:tracePt t="41063" x="4608513" y="3252788"/>
          <p14:tracePt t="41071" x="4624388" y="3252788"/>
          <p14:tracePt t="41079" x="4640263" y="3262313"/>
          <p14:tracePt t="41087" x="4679950" y="3262313"/>
          <p14:tracePt t="41095" x="4719638" y="3286125"/>
          <p14:tracePt t="41103" x="4759325" y="3294063"/>
          <p14:tracePt t="41111" x="4814888" y="3309938"/>
          <p14:tracePt t="41119" x="4862513" y="3325813"/>
          <p14:tracePt t="41127" x="4918075" y="3341688"/>
          <p14:tracePt t="41135" x="4975225" y="3365500"/>
          <p14:tracePt t="41143" x="5054600" y="3389313"/>
          <p14:tracePt t="41152" x="5110163" y="3413125"/>
          <p14:tracePt t="41159" x="5165725" y="3436938"/>
          <p14:tracePt t="41167" x="5221288" y="3452813"/>
          <p14:tracePt t="41175" x="5284788" y="3468688"/>
          <p14:tracePt t="41183" x="5341938" y="3484563"/>
          <p14:tracePt t="41191" x="5397500" y="3484563"/>
          <p14:tracePt t="41199" x="5453063" y="3492500"/>
          <p14:tracePt t="41207" x="5516563" y="3500438"/>
          <p14:tracePt t="41215" x="5572125" y="3508375"/>
          <p14:tracePt t="41223" x="5635625" y="3508375"/>
          <p14:tracePt t="41231" x="5700713" y="3508375"/>
          <p14:tracePt t="41239" x="5764213" y="3508375"/>
          <p14:tracePt t="41247" x="5827713" y="3508375"/>
          <p14:tracePt t="41255" x="5907088" y="3516313"/>
          <p14:tracePt t="41263" x="5970588" y="3516313"/>
          <p14:tracePt t="41271" x="6051550" y="3516313"/>
          <p14:tracePt t="41279" x="6115050" y="3516313"/>
          <p14:tracePt t="41287" x="6194425" y="3516313"/>
          <p14:tracePt t="41295" x="6265863" y="3524250"/>
          <p14:tracePt t="41303" x="6329363" y="3532188"/>
          <p14:tracePt t="41311" x="6410325" y="3532188"/>
          <p14:tracePt t="41319" x="6481763" y="3532188"/>
          <p14:tracePt t="41327" x="6553200" y="3540125"/>
          <p14:tracePt t="41335" x="6624638" y="3548063"/>
          <p14:tracePt t="41343" x="6696075" y="3548063"/>
          <p14:tracePt t="41351" x="6751638" y="3556000"/>
          <p14:tracePt t="41359" x="6824663" y="3556000"/>
          <p14:tracePt t="41367" x="6880225" y="3563938"/>
          <p14:tracePt t="41375" x="6943725" y="3571875"/>
          <p14:tracePt t="41383" x="7007225" y="3571875"/>
          <p14:tracePt t="41391" x="7070725" y="3571875"/>
          <p14:tracePt t="41399" x="7126288" y="3579813"/>
          <p14:tracePt t="41407" x="7183438" y="3579813"/>
          <p14:tracePt t="41415" x="7239000" y="3587750"/>
          <p14:tracePt t="41423" x="7286625" y="3587750"/>
          <p14:tracePt t="41431" x="7342188" y="3587750"/>
          <p14:tracePt t="41439" x="7389813" y="3595688"/>
          <p14:tracePt t="41447" x="7429500" y="3595688"/>
          <p14:tracePt t="41455" x="7477125" y="3595688"/>
          <p14:tracePt t="41463" x="7518400" y="3595688"/>
          <p14:tracePt t="41471" x="7550150" y="3595688"/>
          <p14:tracePt t="41479" x="7597775" y="3595688"/>
          <p14:tracePt t="41487" x="7629525" y="3595688"/>
          <p14:tracePt t="41495" x="7669213" y="3595688"/>
          <p14:tracePt t="41503" x="7700963" y="3595688"/>
          <p14:tracePt t="41511" x="7748588" y="3595688"/>
          <p14:tracePt t="41519" x="7780338" y="3595688"/>
          <p14:tracePt t="41527" x="7820025" y="3595688"/>
          <p14:tracePt t="41535" x="7869238" y="3595688"/>
          <p14:tracePt t="41543" x="7908925" y="3595688"/>
          <p14:tracePt t="41551" x="7940675" y="3595688"/>
          <p14:tracePt t="41559" x="7972425" y="3595688"/>
          <p14:tracePt t="41567" x="8020050" y="3595688"/>
          <p14:tracePt t="41575" x="8059738" y="3595688"/>
          <p14:tracePt t="41583" x="8091488" y="3595688"/>
          <p14:tracePt t="41591" x="8131175" y="3595688"/>
          <p14:tracePt t="41599" x="8162925" y="3595688"/>
          <p14:tracePt t="41607" x="8186738" y="3595688"/>
          <p14:tracePt t="41615" x="8218488" y="3595688"/>
          <p14:tracePt t="41623" x="8251825" y="3605213"/>
          <p14:tracePt t="41631" x="8283575" y="3605213"/>
          <p14:tracePt t="41639" x="8307388" y="3605213"/>
          <p14:tracePt t="41647" x="8339138" y="3605213"/>
          <p14:tracePt t="41655" x="8386763" y="3621088"/>
          <p14:tracePt t="41663" x="8426450" y="3621088"/>
          <p14:tracePt t="41671" x="8466138" y="3629025"/>
          <p14:tracePt t="41679" x="8505825" y="3629025"/>
          <p14:tracePt t="41687" x="8537575" y="3629025"/>
          <p14:tracePt t="41695" x="8585200" y="3636963"/>
          <p14:tracePt t="41703" x="8626475" y="3636963"/>
          <p14:tracePt t="41711" x="8650288" y="3636963"/>
          <p14:tracePt t="41719" x="8697913" y="3644900"/>
          <p14:tracePt t="41727" x="8721725" y="3644900"/>
          <p14:tracePt t="41735" x="8753475" y="3644900"/>
          <p14:tracePt t="41743" x="8785225" y="3644900"/>
          <p14:tracePt t="41751" x="8816975" y="3644900"/>
          <p14:tracePt t="41759" x="8848725" y="3652838"/>
          <p14:tracePt t="41767" x="8880475" y="3652838"/>
          <p14:tracePt t="41775" x="8920163" y="3660775"/>
          <p14:tracePt t="41783" x="8951913" y="3660775"/>
          <p14:tracePt t="41791" x="8977313" y="3660775"/>
          <p14:tracePt t="41799" x="9009063" y="3668713"/>
          <p14:tracePt t="41807" x="9032875" y="3668713"/>
          <p14:tracePt t="41815" x="9064625" y="3668713"/>
          <p14:tracePt t="41823" x="9088438" y="3668713"/>
          <p14:tracePt t="41831" x="9120188" y="36687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13A10-ACD7-489E-8628-503E152138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528" y="981223"/>
            <a:ext cx="8642350" cy="237576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모형화 도구의 특성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투명적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좋은 모형의 조건은 이해하기 쉬워야 하며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추상화한 모형을 보면서 실세계를 자연스럽게 인식할 수 있어야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모형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시스템의 특성에 따라 더 적합한 모형화 도구를 선택해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A9F6DB54-C120-498B-8857-AD15F8BBB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FD387-94E1-421D-A299-FF997FBB6A1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50861D-B636-4FEF-B0EB-38BBB23B2EB7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모형화 도구의 특성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9E0691-29BF-4223-A7B2-7FDBBFEE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541298"/>
            <a:ext cx="1809332" cy="147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FA3650-1DC0-4799-AD49-61EAFFE6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5167037"/>
            <a:ext cx="1809332" cy="16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EEF9444-8FA0-4BF4-9A14-EAF752EB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09" y="4581128"/>
            <a:ext cx="2949659" cy="208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3B88BC-5886-47B1-9C12-F16C49AC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35178"/>
            <a:ext cx="3863677" cy="147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5FCCD-1B7E-46F0-A175-5C7A772DBE84}"/>
              </a:ext>
            </a:extLst>
          </p:cNvPr>
          <p:cNvSpPr txBox="1"/>
          <p:nvPr/>
        </p:nvSpPr>
        <p:spPr>
          <a:xfrm>
            <a:off x="2132964" y="4149080"/>
            <a:ext cx="855330" cy="20808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평면도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측면도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D0C4F-391B-40E9-9828-3B8A0E3E7765}"/>
              </a:ext>
            </a:extLst>
          </p:cNvPr>
          <p:cNvSpPr txBox="1"/>
          <p:nvPr/>
        </p:nvSpPr>
        <p:spPr>
          <a:xfrm>
            <a:off x="4283968" y="5097886"/>
            <a:ext cx="2448272" cy="128344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입면도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정면도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투시도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74"/>
    </mc:Choice>
    <mc:Fallback xmlns="">
      <p:transition spd="slow" advTm="149674"/>
    </mc:Fallback>
  </mc:AlternateContent>
  <p:extLst>
    <p:ext uri="{3A86A75C-4F4B-4683-9AE1-C65F6400EC91}">
      <p14:laserTraceLst xmlns:p14="http://schemas.microsoft.com/office/powerpoint/2010/main">
        <p14:tracePtLst>
          <p14:tracePt t="1087" x="9001125" y="3995738"/>
          <p14:tracePt t="1095" x="8912225" y="3963988"/>
          <p14:tracePt t="1103" x="8824913" y="3930650"/>
          <p14:tracePt t="1112" x="8761413" y="3906838"/>
          <p14:tracePt t="1119" x="8682038" y="3890963"/>
          <p14:tracePt t="1128" x="8642350" y="3883025"/>
          <p14:tracePt t="1135" x="8610600" y="3867150"/>
          <p14:tracePt t="1144" x="8577263" y="3867150"/>
          <p14:tracePt t="1151" x="8529638" y="3843338"/>
          <p14:tracePt t="1423" x="8529638" y="3851275"/>
          <p14:tracePt t="1431" x="8521700" y="3859213"/>
          <p14:tracePt t="1447" x="8505825" y="3859213"/>
          <p14:tracePt t="1463" x="8497888" y="3859213"/>
          <p14:tracePt t="1471" x="8489950" y="3859213"/>
          <p14:tracePt t="1479" x="8489950" y="3867150"/>
          <p14:tracePt t="1503" x="8482013" y="3867150"/>
          <p14:tracePt t="1511" x="8474075" y="3867150"/>
          <p14:tracePt t="1519" x="8466138" y="3867150"/>
          <p14:tracePt t="1527" x="8458200" y="3867150"/>
          <p14:tracePt t="1543" x="8450263" y="3875088"/>
          <p14:tracePt t="1551" x="8426450" y="3875088"/>
          <p14:tracePt t="1559" x="8426450" y="3867150"/>
          <p14:tracePt t="1567" x="8410575" y="3843338"/>
          <p14:tracePt t="1575" x="8402638" y="3827463"/>
          <p14:tracePt t="1583" x="8386763" y="3819525"/>
          <p14:tracePt t="1591" x="8370888" y="3795713"/>
          <p14:tracePt t="1599" x="8362950" y="3795713"/>
          <p14:tracePt t="1607" x="8339138" y="3779838"/>
          <p14:tracePt t="1615" x="8339138" y="3771900"/>
          <p14:tracePt t="1623" x="8323263" y="3763963"/>
          <p14:tracePt t="1639" x="8315325" y="3756025"/>
          <p14:tracePt t="1647" x="8315325" y="3748088"/>
          <p14:tracePt t="1656" x="8299450" y="3748088"/>
          <p14:tracePt t="1663" x="8299450" y="3740150"/>
          <p14:tracePt t="1671" x="8291513" y="3740150"/>
          <p14:tracePt t="1679" x="8283575" y="3724275"/>
          <p14:tracePt t="1695" x="8275638" y="3708400"/>
          <p14:tracePt t="1703" x="8275638" y="3700463"/>
          <p14:tracePt t="1711" x="8267700" y="3692525"/>
          <p14:tracePt t="1719" x="8251825" y="3676650"/>
          <p14:tracePt t="1728" x="8251825" y="3668713"/>
          <p14:tracePt t="1736" x="8243888" y="3660775"/>
          <p14:tracePt t="1743" x="8235950" y="3636963"/>
          <p14:tracePt t="1751" x="8226425" y="3636963"/>
          <p14:tracePt t="1759" x="8218488" y="3621088"/>
          <p14:tracePt t="1767" x="8202613" y="3613150"/>
          <p14:tracePt t="1775" x="8194675" y="3595688"/>
          <p14:tracePt t="1784" x="8186738" y="3595688"/>
          <p14:tracePt t="1791" x="8178800" y="3587750"/>
          <p14:tracePt t="1799" x="8170863" y="3579813"/>
          <p14:tracePt t="1807" x="8162925" y="3571875"/>
          <p14:tracePt t="1815" x="8154988" y="3571875"/>
          <p14:tracePt t="1823" x="8154988" y="3563938"/>
          <p14:tracePt t="1831" x="8147050" y="3563938"/>
          <p14:tracePt t="1855" x="8139113" y="3556000"/>
          <p14:tracePt t="1871" x="8131175" y="3556000"/>
          <p14:tracePt t="1894" x="8131175" y="3548063"/>
          <p14:tracePt t="1911" x="8123238" y="3548063"/>
          <p14:tracePt t="1927" x="8123238" y="3540125"/>
          <p14:tracePt t="1943" x="8107363" y="3540125"/>
          <p14:tracePt t="1959" x="8107363" y="3532188"/>
          <p14:tracePt t="1967" x="8099425" y="3532188"/>
          <p14:tracePt t="1975" x="8091488" y="3532188"/>
          <p14:tracePt t="1983" x="8091488" y="3524250"/>
          <p14:tracePt t="1991" x="8083550" y="3516313"/>
          <p14:tracePt t="1999" x="8075613" y="3516313"/>
          <p14:tracePt t="2015" x="8067675" y="3516313"/>
          <p14:tracePt t="2023" x="8067675" y="3508375"/>
          <p14:tracePt t="2039" x="8059738" y="3508375"/>
          <p14:tracePt t="2063" x="8051800" y="3508375"/>
          <p14:tracePt t="2447" x="8051800" y="3500438"/>
          <p14:tracePt t="2455" x="8043863" y="3500438"/>
          <p14:tracePt t="2479" x="8035925" y="3500438"/>
          <p14:tracePt t="2503" x="8027988" y="3500438"/>
          <p14:tracePt t="2527" x="8020050" y="3500438"/>
          <p14:tracePt t="2544" x="8012113" y="3500438"/>
          <p14:tracePt t="2559" x="8004175" y="3500438"/>
          <p14:tracePt t="2575" x="7996238" y="3492500"/>
          <p14:tracePt t="2584" x="7988300" y="3492500"/>
          <p14:tracePt t="2599" x="7980363" y="3492500"/>
          <p14:tracePt t="2607" x="7980363" y="3484563"/>
          <p14:tracePt t="2623" x="7972425" y="3484563"/>
          <p14:tracePt t="2647" x="7964488" y="3484563"/>
          <p14:tracePt t="2671" x="7956550" y="3484563"/>
          <p14:tracePt t="2687" x="7948613" y="3484563"/>
          <p14:tracePt t="2695" x="7940675" y="3484563"/>
          <p14:tracePt t="2703" x="7932738" y="3484563"/>
          <p14:tracePt t="2711" x="7924800" y="3484563"/>
          <p14:tracePt t="2719" x="7908925" y="3484563"/>
          <p14:tracePt t="2727" x="7900988" y="3484563"/>
          <p14:tracePt t="2735" x="7893050" y="3484563"/>
          <p14:tracePt t="2744" x="7877175" y="3484563"/>
          <p14:tracePt t="2751" x="7869238" y="3484563"/>
          <p14:tracePt t="2759" x="7851775" y="3484563"/>
          <p14:tracePt t="2767" x="7835900" y="3484563"/>
          <p14:tracePt t="2775" x="7820025" y="3484563"/>
          <p14:tracePt t="2783" x="7804150" y="3484563"/>
          <p14:tracePt t="2791" x="7788275" y="3484563"/>
          <p14:tracePt t="2799" x="7780338" y="3484563"/>
          <p14:tracePt t="2807" x="7764463" y="3484563"/>
          <p14:tracePt t="2815" x="7756525" y="3484563"/>
          <p14:tracePt t="2823" x="7732713" y="3484563"/>
          <p14:tracePt t="2831" x="7724775" y="3484563"/>
          <p14:tracePt t="2839" x="7708900" y="3484563"/>
          <p14:tracePt t="2847" x="7693025" y="3484563"/>
          <p14:tracePt t="2855" x="7685088" y="3484563"/>
          <p14:tracePt t="2863" x="7661275" y="3484563"/>
          <p14:tracePt t="2878" x="7645400" y="3476625"/>
          <p14:tracePt t="2879" x="7621588" y="3468688"/>
          <p14:tracePt t="2887" x="7605713" y="3468688"/>
          <p14:tracePt t="2895" x="7581900" y="3460750"/>
          <p14:tracePt t="2904" x="7558088" y="3444875"/>
          <p14:tracePt t="2911" x="7518400" y="3429000"/>
          <p14:tracePt t="2919" x="7485063" y="3421063"/>
          <p14:tracePt t="2928" x="7445375" y="3413125"/>
          <p14:tracePt t="2935" x="7421563" y="3397250"/>
          <p14:tracePt t="2943" x="7397750" y="3389313"/>
          <p14:tracePt t="2951" x="7366000" y="3381375"/>
          <p14:tracePt t="2959" x="7326313" y="3373438"/>
          <p14:tracePt t="2967" x="7302500" y="3365500"/>
          <p14:tracePt t="2975" x="7270750" y="3357563"/>
          <p14:tracePt t="2983" x="7223125" y="3349625"/>
          <p14:tracePt t="2991" x="7183438" y="3333750"/>
          <p14:tracePt t="2999" x="7151688" y="3325813"/>
          <p14:tracePt t="3007" x="7110413" y="3325813"/>
          <p14:tracePt t="3015" x="7062788" y="3317875"/>
          <p14:tracePt t="3023" x="7023100" y="3317875"/>
          <p14:tracePt t="3031" x="6983413" y="3309938"/>
          <p14:tracePt t="3039" x="6927850" y="3309938"/>
          <p14:tracePt t="3047" x="6880225" y="3302000"/>
          <p14:tracePt t="3055" x="6816725" y="3302000"/>
          <p14:tracePt t="3063" x="6751638" y="3302000"/>
          <p14:tracePt t="3071" x="6680200" y="3294063"/>
          <p14:tracePt t="3079" x="6608763" y="3294063"/>
          <p14:tracePt t="3087" x="6521450" y="3294063"/>
          <p14:tracePt t="3095" x="6457950" y="3286125"/>
          <p14:tracePt t="3103" x="6361113" y="3286125"/>
          <p14:tracePt t="3111" x="6289675" y="3286125"/>
          <p14:tracePt t="3119" x="6194425" y="3278188"/>
          <p14:tracePt t="3128" x="6091238" y="3262313"/>
          <p14:tracePt t="3135" x="5994400" y="3244850"/>
          <p14:tracePt t="3145" x="5891213" y="3221038"/>
          <p14:tracePt t="3151" x="5780088" y="3173413"/>
          <p14:tracePt t="3159" x="5692775" y="3141663"/>
          <p14:tracePt t="3167" x="5595938" y="3101975"/>
          <p14:tracePt t="3175" x="5508625" y="3046413"/>
          <p14:tracePt t="3183" x="5429250" y="3006725"/>
          <p14:tracePt t="3191" x="5341938" y="2943225"/>
          <p14:tracePt t="3199" x="5268913" y="2909888"/>
          <p14:tracePt t="3207" x="5205413" y="2838450"/>
          <p14:tracePt t="3215" x="5149850" y="2782888"/>
          <p14:tracePt t="3223" x="5094288" y="2719388"/>
          <p14:tracePt t="3231" x="5014913" y="2647950"/>
          <p14:tracePt t="3239" x="4933950" y="2584450"/>
          <p14:tracePt t="3247" x="4894263" y="2559050"/>
          <p14:tracePt t="3256" x="4870450" y="2559050"/>
          <p14:tracePt t="3591" x="4886325" y="2559050"/>
          <p14:tracePt t="3600" x="4918075" y="2576513"/>
          <p14:tracePt t="3607" x="4933950" y="2576513"/>
          <p14:tracePt t="3631" x="4933950" y="2566988"/>
          <p14:tracePt t="3639" x="4918075" y="2566988"/>
          <p14:tracePt t="3647" x="4910138" y="2566988"/>
          <p14:tracePt t="3655" x="4878388" y="2566988"/>
          <p14:tracePt t="3663" x="4854575" y="2559050"/>
          <p14:tracePt t="3671" x="4783138" y="2535238"/>
          <p14:tracePt t="3679" x="4719638" y="2511425"/>
          <p14:tracePt t="3688" x="4632325" y="2487613"/>
          <p14:tracePt t="3695" x="4543425" y="2447925"/>
          <p14:tracePt t="3703" x="4432300" y="2424113"/>
          <p14:tracePt t="3711" x="4321175" y="2384425"/>
          <p14:tracePt t="3719" x="4210050" y="2336800"/>
          <p14:tracePt t="3727" x="4065588" y="2273300"/>
          <p14:tracePt t="3735" x="3930650" y="2216150"/>
          <p14:tracePt t="3744" x="3778250" y="2144713"/>
          <p14:tracePt t="3751" x="3619500" y="2057400"/>
          <p14:tracePt t="3759" x="3492500" y="1985963"/>
          <p14:tracePt t="3767" x="3363913" y="1922463"/>
          <p14:tracePt t="3775" x="3244850" y="1865313"/>
          <p14:tracePt t="3783" x="3133725" y="1778000"/>
          <p14:tracePt t="3791" x="3044825" y="1738313"/>
          <p14:tracePt t="3799" x="2957513" y="1690688"/>
          <p14:tracePt t="3807" x="2870200" y="1658938"/>
          <p14:tracePt t="3815" x="2798763" y="1635125"/>
          <p14:tracePt t="3823" x="2751138" y="1603375"/>
          <p14:tracePt t="3831" x="2693988" y="1579563"/>
          <p14:tracePt t="3839" x="2646363" y="1555750"/>
          <p14:tracePt t="3847" x="2606675" y="1538288"/>
          <p14:tracePt t="3855" x="2574925" y="1514475"/>
          <p14:tracePt t="3863" x="2543175" y="1498600"/>
          <p14:tracePt t="3871" x="2503488" y="1482725"/>
          <p14:tracePt t="3879" x="2479675" y="1482725"/>
          <p14:tracePt t="3894" x="2463800" y="1466850"/>
          <p14:tracePt t="3895" x="2432050" y="1458913"/>
          <p14:tracePt t="3903" x="2408238" y="1450975"/>
          <p14:tracePt t="3911" x="2392363" y="1435100"/>
          <p14:tracePt t="3919" x="2374900" y="1435100"/>
          <p14:tracePt t="3928" x="2359025" y="1435100"/>
          <p14:tracePt t="3935" x="2343150" y="1427163"/>
          <p14:tracePt t="3944" x="2327275" y="1427163"/>
          <p14:tracePt t="3951" x="2319338" y="1419225"/>
          <p14:tracePt t="3959" x="2303463" y="1419225"/>
          <p14:tracePt t="3967" x="2287588" y="1411288"/>
          <p14:tracePt t="3975" x="2271713" y="1403350"/>
          <p14:tracePt t="3983" x="2255838" y="1395413"/>
          <p14:tracePt t="3991" x="2247900" y="1395413"/>
          <p14:tracePt t="3999" x="2232025" y="1395413"/>
          <p14:tracePt t="4007" x="2224088" y="1387475"/>
          <p14:tracePt t="4015" x="2216150" y="1387475"/>
          <p14:tracePt t="4023" x="2200275" y="1387475"/>
          <p14:tracePt t="4039" x="2192338" y="1387475"/>
          <p14:tracePt t="4127" x="2192338" y="1395413"/>
          <p14:tracePt t="4135" x="2200275" y="1395413"/>
          <p14:tracePt t="4145" x="2216150" y="1403350"/>
          <p14:tracePt t="4151" x="2232025" y="1419225"/>
          <p14:tracePt t="4159" x="2255838" y="1435100"/>
          <p14:tracePt t="4167" x="2295525" y="1458913"/>
          <p14:tracePt t="4176" x="2351088" y="1474788"/>
          <p14:tracePt t="4183" x="2400300" y="1490663"/>
          <p14:tracePt t="4191" x="2447925" y="1506538"/>
          <p14:tracePt t="4199" x="2503488" y="1522413"/>
          <p14:tracePt t="4207" x="2543175" y="1530350"/>
          <p14:tracePt t="4215" x="2566988" y="1530350"/>
          <p14:tracePt t="4224" x="2590800" y="1530350"/>
          <p14:tracePt t="4231" x="2606675" y="1530350"/>
          <p14:tracePt t="4247" x="2614613" y="1530350"/>
          <p14:tracePt t="4327" x="2630488" y="1530350"/>
          <p14:tracePt t="4335" x="2630488" y="1547813"/>
          <p14:tracePt t="4344" x="2638425" y="1555750"/>
          <p14:tracePt t="4351" x="2646363" y="1563688"/>
          <p14:tracePt t="4359" x="2654300" y="1579563"/>
          <p14:tracePt t="4367" x="2662238" y="1579563"/>
          <p14:tracePt t="4375" x="2670175" y="1595438"/>
          <p14:tracePt t="4383" x="2678113" y="1595438"/>
          <p14:tracePt t="4391" x="2686050" y="1595438"/>
          <p14:tracePt t="4407" x="2693988" y="1595438"/>
          <p14:tracePt t="4455" x="2701925" y="1595438"/>
          <p14:tracePt t="4471" x="2701925" y="1579563"/>
          <p14:tracePt t="4487" x="2701925" y="1571625"/>
          <p14:tracePt t="4503" x="2709863" y="1571625"/>
          <p14:tracePt t="4751" x="2709863" y="1587500"/>
          <p14:tracePt t="4759" x="2709863" y="1595438"/>
          <p14:tracePt t="4767" x="2701925" y="1603375"/>
          <p14:tracePt t="4775" x="2701925" y="1611313"/>
          <p14:tracePt t="4783" x="2693988" y="1619250"/>
          <p14:tracePt t="4791" x="2693988" y="1627188"/>
          <p14:tracePt t="4799" x="2678113" y="1651000"/>
          <p14:tracePt t="4807" x="2670175" y="1658938"/>
          <p14:tracePt t="4815" x="2662238" y="1666875"/>
          <p14:tracePt t="4823" x="2654300" y="1682750"/>
          <p14:tracePt t="4839" x="2646363" y="1698625"/>
          <p14:tracePt t="4847" x="2638425" y="1698625"/>
          <p14:tracePt t="4855" x="2638425" y="1706563"/>
          <p14:tracePt t="4863" x="2630488" y="1714500"/>
          <p14:tracePt t="4878" x="2622550" y="1722438"/>
          <p14:tracePt t="4887" x="2614613" y="1722438"/>
          <p14:tracePt t="4895" x="2614613" y="1730375"/>
          <p14:tracePt t="4903" x="2606675" y="1730375"/>
          <p14:tracePt t="4919" x="2606675" y="1738313"/>
          <p14:tracePt t="4928" x="2598738" y="1738313"/>
          <p14:tracePt t="4935" x="2590800" y="1738313"/>
          <p14:tracePt t="4951" x="2582863" y="1746250"/>
          <p14:tracePt t="4959" x="2566988" y="1754188"/>
          <p14:tracePt t="4967" x="2559050" y="1754188"/>
          <p14:tracePt t="4975" x="2543175" y="1762125"/>
          <p14:tracePt t="4983" x="2535238" y="1762125"/>
          <p14:tracePt t="4991" x="2527300" y="1778000"/>
          <p14:tracePt t="4999" x="2511425" y="1778000"/>
          <p14:tracePt t="5007" x="2495550" y="1778000"/>
          <p14:tracePt t="5015" x="2479675" y="1785938"/>
          <p14:tracePt t="5024" x="2463800" y="1793875"/>
          <p14:tracePt t="5031" x="2447925" y="1801813"/>
          <p14:tracePt t="5039" x="2424113" y="1809750"/>
          <p14:tracePt t="5047" x="2400300" y="1817688"/>
          <p14:tracePt t="5055" x="2374900" y="1817688"/>
          <p14:tracePt t="5063" x="2351088" y="1833563"/>
          <p14:tracePt t="5071" x="2311400" y="1849438"/>
          <p14:tracePt t="5079" x="2279650" y="1857375"/>
          <p14:tracePt t="5087" x="2255838" y="1865313"/>
          <p14:tracePt t="5095" x="2224088" y="1890713"/>
          <p14:tracePt t="5103" x="2200275" y="1906588"/>
          <p14:tracePt t="5111" x="2160588" y="1930400"/>
          <p14:tracePt t="5119" x="2136775" y="1938338"/>
          <p14:tracePt t="5127" x="2097088" y="1970088"/>
          <p14:tracePt t="5135" x="2073275" y="1978025"/>
          <p14:tracePt t="5145" x="2049463" y="1985963"/>
          <p14:tracePt t="5151" x="2033588" y="2001838"/>
          <p14:tracePt t="5159" x="2008188" y="2009775"/>
          <p14:tracePt t="5167" x="1992313" y="2017713"/>
          <p14:tracePt t="5175" x="1984375" y="2017713"/>
          <p14:tracePt t="5183" x="1976438" y="2025650"/>
          <p14:tracePt t="5199" x="1968500" y="2025650"/>
          <p14:tracePt t="5327" x="1952625" y="2025650"/>
          <p14:tracePt t="5351" x="1944688" y="2025650"/>
          <p14:tracePt t="5376" x="1936750" y="2025650"/>
          <p14:tracePt t="5383" x="1928813" y="2025650"/>
          <p14:tracePt t="5391" x="1928813" y="2033588"/>
          <p14:tracePt t="5399" x="1920875" y="2041525"/>
          <p14:tracePt t="5407" x="1920875" y="2049463"/>
          <p14:tracePt t="5415" x="1905000" y="2049463"/>
          <p14:tracePt t="5423" x="1897063" y="2057400"/>
          <p14:tracePt t="5431" x="1889125" y="2065338"/>
          <p14:tracePt t="5439" x="1889125" y="2073275"/>
          <p14:tracePt t="5447" x="1873250" y="2081213"/>
          <p14:tracePt t="5463" x="1865313" y="2089150"/>
          <p14:tracePt t="5927" x="1865313" y="2097088"/>
          <p14:tracePt t="5935" x="1857375" y="2097088"/>
          <p14:tracePt t="5959" x="1857375" y="2105025"/>
          <p14:tracePt t="6183" x="1857375" y="2112963"/>
          <p14:tracePt t="6279" x="1857375" y="2105025"/>
          <p14:tracePt t="6287" x="1857375" y="2097088"/>
          <p14:tracePt t="6303" x="1849438" y="2097088"/>
          <p14:tracePt t="6311" x="1849438" y="2089150"/>
          <p14:tracePt t="6391" x="1841500" y="2089150"/>
          <p14:tracePt t="6399" x="1841500" y="2097088"/>
          <p14:tracePt t="6407" x="1841500" y="2112963"/>
          <p14:tracePt t="6415" x="1841500" y="2128838"/>
          <p14:tracePt t="6424" x="1841500" y="2136775"/>
          <p14:tracePt t="6431" x="1833563" y="2152650"/>
          <p14:tracePt t="6439" x="1825625" y="2160588"/>
          <p14:tracePt t="6447" x="1825625" y="2168525"/>
          <p14:tracePt t="6455" x="1825625" y="2176463"/>
          <p14:tracePt t="6551" x="1825625" y="2168525"/>
          <p14:tracePt t="6559" x="1825625" y="2160588"/>
          <p14:tracePt t="6567" x="1825625" y="2152650"/>
          <p14:tracePt t="6583" x="1825625" y="2144713"/>
          <p14:tracePt t="6615" x="1825625" y="2136775"/>
          <p14:tracePt t="7992" x="1833563" y="2136775"/>
          <p14:tracePt t="7999" x="1857375" y="2128838"/>
          <p14:tracePt t="8008" x="1889125" y="2120900"/>
          <p14:tracePt t="8015" x="1912938" y="2097088"/>
          <p14:tracePt t="8024" x="1944688" y="2089150"/>
          <p14:tracePt t="8031" x="1984375" y="2073275"/>
          <p14:tracePt t="8039" x="2033588" y="2057400"/>
          <p14:tracePt t="8047" x="2073275" y="2041525"/>
          <p14:tracePt t="8055" x="2112963" y="2033588"/>
          <p14:tracePt t="8063" x="2160588" y="2017713"/>
          <p14:tracePt t="8071" x="2200275" y="2001838"/>
          <p14:tracePt t="8079" x="2247900" y="2001838"/>
          <p14:tracePt t="8087" x="2279650" y="1993900"/>
          <p14:tracePt t="8095" x="2319338" y="1985963"/>
          <p14:tracePt t="8103" x="2343150" y="1985963"/>
          <p14:tracePt t="8111" x="2374900" y="1978025"/>
          <p14:tracePt t="8119" x="2392363" y="1978025"/>
          <p14:tracePt t="8127" x="2416175" y="1978025"/>
          <p14:tracePt t="8135" x="2432050" y="1978025"/>
          <p14:tracePt t="8144" x="2447925" y="1978025"/>
          <p14:tracePt t="8151" x="2463800" y="1978025"/>
          <p14:tracePt t="8159" x="2479675" y="1978025"/>
          <p14:tracePt t="8167" x="2487613" y="1978025"/>
          <p14:tracePt t="8175" x="2495550" y="1978025"/>
          <p14:tracePt t="8183" x="2503488" y="1978025"/>
          <p14:tracePt t="8191" x="2519363" y="1978025"/>
          <p14:tracePt t="8207" x="2527300" y="1978025"/>
          <p14:tracePt t="8215" x="2535238" y="1978025"/>
          <p14:tracePt t="8223" x="2543175" y="1978025"/>
          <p14:tracePt t="8239" x="2551113" y="1978025"/>
          <p14:tracePt t="8247" x="2566988" y="1978025"/>
          <p14:tracePt t="8263" x="2574925" y="1978025"/>
          <p14:tracePt t="8271" x="2598738" y="1978025"/>
          <p14:tracePt t="8279" x="2614613" y="1985963"/>
          <p14:tracePt t="8287" x="2638425" y="1985963"/>
          <p14:tracePt t="8295" x="2670175" y="1985963"/>
          <p14:tracePt t="8303" x="2701925" y="1985963"/>
          <p14:tracePt t="8311" x="2733675" y="1993900"/>
          <p14:tracePt t="8319" x="2782888" y="1993900"/>
          <p14:tracePt t="8327" x="2822575" y="1993900"/>
          <p14:tracePt t="8335" x="2878138" y="1993900"/>
          <p14:tracePt t="8344" x="2933700" y="1993900"/>
          <p14:tracePt t="8351" x="2973388" y="1993900"/>
          <p14:tracePt t="8359" x="3028950" y="1993900"/>
          <p14:tracePt t="8367" x="3084513" y="1993900"/>
          <p14:tracePt t="8375" x="3125788" y="1985963"/>
          <p14:tracePt t="8383" x="3181350" y="1985963"/>
          <p14:tracePt t="8391" x="3213100" y="1985963"/>
          <p14:tracePt t="8399" x="3252788" y="1985963"/>
          <p14:tracePt t="8407" x="3300413" y="1985963"/>
          <p14:tracePt t="8415" x="3332163" y="1985963"/>
          <p14:tracePt t="8423" x="3363913" y="1985963"/>
          <p14:tracePt t="8431" x="3395663" y="1985963"/>
          <p14:tracePt t="8439" x="3427413" y="1985963"/>
          <p14:tracePt t="8447" x="3476625" y="1985963"/>
          <p14:tracePt t="8455" x="3516313" y="1985963"/>
          <p14:tracePt t="8463" x="3563938" y="1985963"/>
          <p14:tracePt t="8471" x="3603625" y="1985963"/>
          <p14:tracePt t="8479" x="3643313" y="1993900"/>
          <p14:tracePt t="8488" x="3690938" y="1993900"/>
          <p14:tracePt t="8495" x="3746500" y="2001838"/>
          <p14:tracePt t="8503" x="3794125" y="2001838"/>
          <p14:tracePt t="8511" x="3833813" y="2001838"/>
          <p14:tracePt t="8519" x="3890963" y="2001838"/>
          <p14:tracePt t="8527" x="3946525" y="2001838"/>
          <p14:tracePt t="8535" x="3986213" y="2009775"/>
          <p14:tracePt t="8544" x="4041775" y="2009775"/>
          <p14:tracePt t="8551" x="4097338" y="2009775"/>
          <p14:tracePt t="8559" x="4144963" y="2017713"/>
          <p14:tracePt t="8567" x="4200525" y="2025650"/>
          <p14:tracePt t="8575" x="4257675" y="2025650"/>
          <p14:tracePt t="8583" x="4321175" y="2033588"/>
          <p14:tracePt t="8591" x="4376738" y="2041525"/>
          <p14:tracePt t="8599" x="4432300" y="2041525"/>
          <p14:tracePt t="8607" x="4471988" y="2049463"/>
          <p14:tracePt t="8615" x="4519613" y="2057400"/>
          <p14:tracePt t="8623" x="4551363" y="2065338"/>
          <p14:tracePt t="8631" x="4576763" y="2065338"/>
          <p14:tracePt t="8639" x="4600575" y="2065338"/>
          <p14:tracePt t="8647" x="4624388" y="2065338"/>
          <p14:tracePt t="8655" x="4632325" y="2065338"/>
          <p14:tracePt t="8663" x="4632325" y="2073275"/>
          <p14:tracePt t="8991" x="4632325" y="2081213"/>
          <p14:tracePt t="9008" x="4632325" y="2089150"/>
          <p14:tracePt t="9023" x="4624388" y="2089150"/>
          <p14:tracePt t="9031" x="4624388" y="2097088"/>
          <p14:tracePt t="10399" x="4616450" y="2089150"/>
          <p14:tracePt t="10519" x="4616450" y="2097088"/>
          <p14:tracePt t="10543" x="4616450" y="2105025"/>
          <p14:tracePt t="10623" x="4616450" y="2089150"/>
          <p14:tracePt t="10639" x="4616450" y="2081213"/>
          <p14:tracePt t="10647" x="4616450" y="2065338"/>
          <p14:tracePt t="10663" x="4616450" y="2049463"/>
          <p14:tracePt t="10799" x="4616450" y="2057400"/>
          <p14:tracePt t="10831" x="4616450" y="2065338"/>
          <p14:tracePt t="14128" x="4600575" y="2065338"/>
          <p14:tracePt t="14135" x="4584700" y="2065338"/>
          <p14:tracePt t="14143" x="4576763" y="2065338"/>
          <p14:tracePt t="14151" x="4551363" y="2057400"/>
          <p14:tracePt t="14159" x="4527550" y="2057400"/>
          <p14:tracePt t="14167" x="4503738" y="2057400"/>
          <p14:tracePt t="14175" x="4471988" y="2033588"/>
          <p14:tracePt t="14183" x="4448175" y="2025650"/>
          <p14:tracePt t="14191" x="4392613" y="2009775"/>
          <p14:tracePt t="14199" x="4344988" y="1993900"/>
          <p14:tracePt t="14207" x="4289425" y="1970088"/>
          <p14:tracePt t="14215" x="4225925" y="1954213"/>
          <p14:tracePt t="14223" x="4144963" y="1930400"/>
          <p14:tracePt t="14231" x="4073525" y="1914525"/>
          <p14:tracePt t="14239" x="3994150" y="1890713"/>
          <p14:tracePt t="14247" x="3898900" y="1857375"/>
          <p14:tracePt t="14255" x="3810000" y="1841500"/>
          <p14:tracePt t="14263" x="3714750" y="1817688"/>
          <p14:tracePt t="14271" x="3603625" y="1793875"/>
          <p14:tracePt t="14279" x="3508375" y="1770063"/>
          <p14:tracePt t="14287" x="3403600" y="1746250"/>
          <p14:tracePt t="14295" x="3292475" y="1714500"/>
          <p14:tracePt t="14303" x="3197225" y="1690688"/>
          <p14:tracePt t="14311" x="3084513" y="1666875"/>
          <p14:tracePt t="14319" x="2989263" y="1643063"/>
          <p14:tracePt t="14327" x="2894013" y="1635125"/>
          <p14:tracePt t="14335" x="2806700" y="1619250"/>
          <p14:tracePt t="14343" x="2717800" y="1603375"/>
          <p14:tracePt t="14351" x="2638425" y="1587500"/>
          <p14:tracePt t="14359" x="2566988" y="1579563"/>
          <p14:tracePt t="14367" x="2495550" y="1571625"/>
          <p14:tracePt t="14375" x="2439988" y="1555750"/>
          <p14:tracePt t="14383" x="2384425" y="1547813"/>
          <p14:tracePt t="14391" x="2327275" y="1547813"/>
          <p14:tracePt t="14399" x="2287588" y="1538288"/>
          <p14:tracePt t="14407" x="2239963" y="1530350"/>
          <p14:tracePt t="14415" x="2208213" y="1522413"/>
          <p14:tracePt t="14423" x="2176463" y="1514475"/>
          <p14:tracePt t="14431" x="2152650" y="1514475"/>
          <p14:tracePt t="14439" x="2120900" y="1506538"/>
          <p14:tracePt t="14447" x="2105025" y="1506538"/>
          <p14:tracePt t="14455" x="2097088" y="1506538"/>
          <p14:tracePt t="14463" x="2089150" y="1506538"/>
          <p14:tracePt t="14471" x="2081213" y="1506538"/>
          <p14:tracePt t="14823" x="2097088" y="1514475"/>
          <p14:tracePt t="14831" x="2105025" y="1514475"/>
          <p14:tracePt t="14839" x="2112963" y="1530350"/>
          <p14:tracePt t="14848" x="2128838" y="1538288"/>
          <p14:tracePt t="14855" x="2136775" y="1547813"/>
          <p14:tracePt t="14863" x="2144713" y="1571625"/>
          <p14:tracePt t="14871" x="2152650" y="1587500"/>
          <p14:tracePt t="14893" x="2176463" y="1619250"/>
          <p14:tracePt t="14895" x="2192338" y="1643063"/>
          <p14:tracePt t="14903" x="2200275" y="1658938"/>
          <p14:tracePt t="14911" x="2224088" y="1674813"/>
          <p14:tracePt t="14919" x="2239963" y="1690688"/>
          <p14:tracePt t="14927" x="2247900" y="1714500"/>
          <p14:tracePt t="14935" x="2263775" y="1722438"/>
          <p14:tracePt t="14943" x="2279650" y="1738313"/>
          <p14:tracePt t="14951" x="2295525" y="1754188"/>
          <p14:tracePt t="14959" x="2311400" y="1762125"/>
          <p14:tracePt t="14967" x="2327275" y="1770063"/>
          <p14:tracePt t="14975" x="2335213" y="1785938"/>
          <p14:tracePt t="14983" x="2343150" y="1793875"/>
          <p14:tracePt t="14991" x="2351088" y="1801813"/>
          <p14:tracePt t="14999" x="2359025" y="1809750"/>
          <p14:tracePt t="15007" x="2366963" y="1809750"/>
          <p14:tracePt t="15015" x="2374900" y="1817688"/>
          <p14:tracePt t="15023" x="2384425" y="1825625"/>
          <p14:tracePt t="15031" x="2384425" y="1833563"/>
          <p14:tracePt t="15039" x="2392363" y="1833563"/>
          <p14:tracePt t="15047" x="2400300" y="1849438"/>
          <p14:tracePt t="15055" x="2408238" y="1849438"/>
          <p14:tracePt t="15063" x="2416175" y="1857375"/>
          <p14:tracePt t="15071" x="2424113" y="1865313"/>
          <p14:tracePt t="15079" x="2432050" y="1865313"/>
          <p14:tracePt t="15087" x="2432050" y="1873250"/>
          <p14:tracePt t="15095" x="2439988" y="1873250"/>
          <p14:tracePt t="15111" x="2447925" y="1873250"/>
          <p14:tracePt t="15119" x="2455863" y="1881188"/>
          <p14:tracePt t="15127" x="2463800" y="1881188"/>
          <p14:tracePt t="15145" x="2471738" y="1881188"/>
          <p14:tracePt t="15151" x="2479675" y="1881188"/>
          <p14:tracePt t="15159" x="2487613" y="1890713"/>
          <p14:tracePt t="15167" x="2495550" y="1890713"/>
          <p14:tracePt t="15175" x="2503488" y="1890713"/>
          <p14:tracePt t="15183" x="2519363" y="1898650"/>
          <p14:tracePt t="15191" x="2535238" y="1898650"/>
          <p14:tracePt t="15199" x="2559050" y="1898650"/>
          <p14:tracePt t="15207" x="2582863" y="1906588"/>
          <p14:tracePt t="15215" x="2606675" y="1906588"/>
          <p14:tracePt t="15223" x="2638425" y="1914525"/>
          <p14:tracePt t="15231" x="2670175" y="1922463"/>
          <p14:tracePt t="15239" x="2701925" y="1922463"/>
          <p14:tracePt t="15247" x="2741613" y="1922463"/>
          <p14:tracePt t="15255" x="2774950" y="1922463"/>
          <p14:tracePt t="15263" x="2814638" y="1922463"/>
          <p14:tracePt t="15271" x="2862263" y="1930400"/>
          <p14:tracePt t="15279" x="2909888" y="1930400"/>
          <p14:tracePt t="15287" x="2957513" y="1938338"/>
          <p14:tracePt t="15295" x="2997200" y="1938338"/>
          <p14:tracePt t="15303" x="3044825" y="1954213"/>
          <p14:tracePt t="15311" x="3100388" y="1954213"/>
          <p14:tracePt t="15319" x="3149600" y="1962150"/>
          <p14:tracePt t="15327" x="3189288" y="1970088"/>
          <p14:tracePt t="15335" x="3221038" y="1970088"/>
          <p14:tracePt t="15343" x="3260725" y="1970088"/>
          <p14:tracePt t="15351" x="3292475" y="1978025"/>
          <p14:tracePt t="15360" x="3308350" y="1985963"/>
          <p14:tracePt t="15367" x="3324225" y="1985963"/>
          <p14:tracePt t="15375" x="3340100" y="1993900"/>
          <p14:tracePt t="15383" x="3348038" y="1993900"/>
          <p14:tracePt t="22616" x="3355975" y="2001838"/>
          <p14:tracePt t="22623" x="3363913" y="2001838"/>
          <p14:tracePt t="22631" x="3379788" y="2001838"/>
          <p14:tracePt t="22639" x="3387725" y="2001838"/>
          <p14:tracePt t="22647" x="3411538" y="1993900"/>
          <p14:tracePt t="22655" x="3427413" y="1985963"/>
          <p14:tracePt t="22663" x="3443288" y="1985963"/>
          <p14:tracePt t="22671" x="3459163" y="1985963"/>
          <p14:tracePt t="22679" x="3467100" y="1970088"/>
          <p14:tracePt t="22687" x="3467100" y="1962150"/>
          <p14:tracePt t="22695" x="3484563" y="1954213"/>
          <p14:tracePt t="22703" x="3484563" y="1938338"/>
          <p14:tracePt t="22847" x="3492500" y="1922463"/>
          <p14:tracePt t="22855" x="3508375" y="1922463"/>
          <p14:tracePt t="22863" x="3524250" y="1922463"/>
          <p14:tracePt t="22877" x="3540125" y="1930400"/>
          <p14:tracePt t="22879" x="3556000" y="1938338"/>
          <p14:tracePt t="22887" x="3571875" y="1946275"/>
          <p14:tracePt t="22895" x="3587750" y="1962150"/>
          <p14:tracePt t="22903" x="3595688" y="1970088"/>
          <p14:tracePt t="22911" x="3603625" y="1978025"/>
          <p14:tracePt t="22919" x="3619500" y="1978025"/>
          <p14:tracePt t="22927" x="3627438" y="1978025"/>
          <p14:tracePt t="22935" x="3635375" y="1970088"/>
          <p14:tracePt t="22944" x="3651250" y="1962150"/>
          <p14:tracePt t="22951" x="3651250" y="1954213"/>
          <p14:tracePt t="22961" x="3659188" y="1954213"/>
          <p14:tracePt t="24063" x="3643313" y="1954213"/>
          <p14:tracePt t="24079" x="3635375" y="1954213"/>
          <p14:tracePt t="24087" x="3635375" y="1938338"/>
          <p14:tracePt t="24095" x="3635375" y="1930400"/>
          <p14:tracePt t="24103" x="3635375" y="1914525"/>
          <p14:tracePt t="24111" x="3627438" y="1898650"/>
          <p14:tracePt t="24119" x="3627438" y="1881188"/>
          <p14:tracePt t="24128" x="3611563" y="1873250"/>
          <p14:tracePt t="24135" x="3603625" y="1857375"/>
          <p14:tracePt t="24144" x="3587750" y="1849438"/>
          <p14:tracePt t="24151" x="3571875" y="1841500"/>
          <p14:tracePt t="24160" x="3556000" y="1841500"/>
          <p14:tracePt t="24167" x="3540125" y="1833563"/>
          <p14:tracePt t="24175" x="3532188" y="1833563"/>
          <p14:tracePt t="24287" x="3524250" y="1841500"/>
          <p14:tracePt t="24295" x="3524250" y="1849438"/>
          <p14:tracePt t="24303" x="3524250" y="1857375"/>
          <p14:tracePt t="24319" x="3532188" y="1857375"/>
          <p14:tracePt t="24327" x="3548063" y="1873250"/>
          <p14:tracePt t="24335" x="3556000" y="1890713"/>
          <p14:tracePt t="24343" x="3579813" y="1898650"/>
          <p14:tracePt t="24351" x="3587750" y="1898650"/>
          <p14:tracePt t="24360" x="3603625" y="1898650"/>
          <p14:tracePt t="24375" x="3611563" y="1898650"/>
          <p14:tracePt t="25800" x="3603625" y="1881188"/>
          <p14:tracePt t="25807" x="3587750" y="1857375"/>
          <p14:tracePt t="25815" x="3548063" y="1825625"/>
          <p14:tracePt t="25823" x="3540125" y="1817688"/>
          <p14:tracePt t="25832" x="3524250" y="1817688"/>
          <p14:tracePt t="25839" x="3516313" y="1801813"/>
          <p14:tracePt t="25863" x="3508375" y="1801813"/>
          <p14:tracePt t="25887" x="3500438" y="1809750"/>
          <p14:tracePt t="25895" x="3492500" y="1817688"/>
          <p14:tracePt t="25903" x="3484563" y="1825625"/>
          <p14:tracePt t="25911" x="3476625" y="1849438"/>
          <p14:tracePt t="25919" x="3476625" y="1865313"/>
          <p14:tracePt t="25927" x="3476625" y="1873250"/>
          <p14:tracePt t="25935" x="3476625" y="1881188"/>
          <p14:tracePt t="25943" x="3476625" y="1898650"/>
          <p14:tracePt t="26039" x="3467100" y="1898650"/>
          <p14:tracePt t="26071" x="3459163" y="1898650"/>
          <p14:tracePt t="32623" x="3459163" y="1914525"/>
          <p14:tracePt t="32631" x="3451225" y="1938338"/>
          <p14:tracePt t="32639" x="3443288" y="1946275"/>
          <p14:tracePt t="32647" x="3443288" y="1970088"/>
          <p14:tracePt t="32655" x="3427413" y="1993900"/>
          <p14:tracePt t="32663" x="3419475" y="2017713"/>
          <p14:tracePt t="32671" x="3411538" y="2049463"/>
          <p14:tracePt t="32679" x="3395663" y="2073275"/>
          <p14:tracePt t="32687" x="3379788" y="2089150"/>
          <p14:tracePt t="32695" x="3348038" y="2112963"/>
          <p14:tracePt t="32703" x="3324225" y="2112963"/>
          <p14:tracePt t="32711" x="3300413" y="2112963"/>
          <p14:tracePt t="32719" x="3292475" y="2112963"/>
          <p14:tracePt t="32727" x="3284538" y="2097088"/>
          <p14:tracePt t="32735" x="3276600" y="2073275"/>
          <p14:tracePt t="32743" x="3276600" y="2041525"/>
          <p14:tracePt t="32751" x="3284538" y="2025650"/>
          <p14:tracePt t="32759" x="3292475" y="2001838"/>
          <p14:tracePt t="32767" x="3292475" y="1978025"/>
          <p14:tracePt t="32775" x="3292475" y="1922463"/>
          <p14:tracePt t="32783" x="3292475" y="1906588"/>
          <p14:tracePt t="33008" x="3276600" y="1906588"/>
          <p14:tracePt t="33015" x="3276600" y="1898650"/>
          <p14:tracePt t="33023" x="3268663" y="1898650"/>
          <p14:tracePt t="33040" x="3268663" y="1906588"/>
          <p14:tracePt t="33055" x="3244850" y="1906588"/>
          <p14:tracePt t="33063" x="3228975" y="1906588"/>
          <p14:tracePt t="33071" x="3197225" y="1906588"/>
          <p14:tracePt t="33079" x="3157538" y="1890713"/>
          <p14:tracePt t="33087" x="3125788" y="1873250"/>
          <p14:tracePt t="33095" x="3076575" y="1857375"/>
          <p14:tracePt t="33103" x="3021013" y="1857375"/>
          <p14:tracePt t="33111" x="2965450" y="1849438"/>
          <p14:tracePt t="33119" x="2925763" y="1849438"/>
          <p14:tracePt t="33127" x="2870200" y="1849438"/>
          <p14:tracePt t="33135" x="2822575" y="1865313"/>
          <p14:tracePt t="33144" x="2798763" y="1865313"/>
          <p14:tracePt t="33151" x="2790825" y="1873250"/>
          <p14:tracePt t="33159" x="2782888" y="1873250"/>
          <p14:tracePt t="33167" x="2767013" y="1873250"/>
          <p14:tracePt t="33183" x="2767013" y="1881188"/>
          <p14:tracePt t="33191" x="2759075" y="1890713"/>
          <p14:tracePt t="33215" x="2759075" y="1898650"/>
          <p14:tracePt t="33231" x="2759075" y="1906588"/>
          <p14:tracePt t="33239" x="2759075" y="1914525"/>
          <p14:tracePt t="33247" x="2759075" y="1930400"/>
          <p14:tracePt t="33255" x="2759075" y="1946275"/>
          <p14:tracePt t="33263" x="2767013" y="1970088"/>
          <p14:tracePt t="33271" x="2774950" y="1993900"/>
          <p14:tracePt t="33279" x="2774950" y="2025650"/>
          <p14:tracePt t="33287" x="2774950" y="2057400"/>
          <p14:tracePt t="33295" x="2782888" y="2112963"/>
          <p14:tracePt t="33303" x="2790825" y="2168525"/>
          <p14:tracePt t="33311" x="2806700" y="2233613"/>
          <p14:tracePt t="33319" x="2830513" y="2312988"/>
          <p14:tracePt t="33327" x="2854325" y="2408238"/>
          <p14:tracePt t="33335" x="2870200" y="2495550"/>
          <p14:tracePt t="33342" x="2894013" y="2584450"/>
          <p14:tracePt t="33351" x="2909888" y="2655888"/>
          <p14:tracePt t="33359" x="2933700" y="2743200"/>
          <p14:tracePt t="33367" x="2949575" y="2830513"/>
          <p14:tracePt t="33376" x="2973388" y="2909888"/>
          <p14:tracePt t="33383" x="2997200" y="2974975"/>
          <p14:tracePt t="33391" x="3021013" y="3054350"/>
          <p14:tracePt t="33399" x="3052763" y="3117850"/>
          <p14:tracePt t="33407" x="3076575" y="3173413"/>
          <p14:tracePt t="33415" x="3100388" y="3221038"/>
          <p14:tracePt t="33423" x="3109913" y="3270250"/>
          <p14:tracePt t="33431" x="3117850" y="3317875"/>
          <p14:tracePt t="33439" x="3125788" y="3349625"/>
          <p14:tracePt t="33447" x="3125788" y="3365500"/>
          <p14:tracePt t="33455" x="3125788" y="3381375"/>
          <p14:tracePt t="33479" x="3117850" y="3373438"/>
          <p14:tracePt t="33487" x="3117850" y="3341688"/>
          <p14:tracePt t="33495" x="3117850" y="3286125"/>
          <p14:tracePt t="33503" x="3117850" y="3252788"/>
          <p14:tracePt t="33511" x="3133725" y="3205163"/>
          <p14:tracePt t="33519" x="3133725" y="3149600"/>
          <p14:tracePt t="33527" x="3149600" y="3086100"/>
          <p14:tracePt t="33535" x="3149600" y="3030538"/>
          <p14:tracePt t="33752" x="3149600" y="3022600"/>
          <p14:tracePt t="33767" x="3149600" y="3046413"/>
          <p14:tracePt t="33783" x="3149600" y="3054350"/>
          <p14:tracePt t="33791" x="3141663" y="3062288"/>
          <p14:tracePt t="33815" x="3109913" y="3062288"/>
          <p14:tracePt t="33823" x="3100388" y="3062288"/>
          <p14:tracePt t="33831" x="3084513" y="3046413"/>
          <p14:tracePt t="33839" x="3060700" y="3038475"/>
          <p14:tracePt t="33847" x="3044825" y="3038475"/>
          <p14:tracePt t="33855" x="3028950" y="3038475"/>
          <p14:tracePt t="33863" x="3005138" y="3038475"/>
          <p14:tracePt t="33871" x="2981325" y="3038475"/>
          <p14:tracePt t="33879" x="2965450" y="3038475"/>
          <p14:tracePt t="33887" x="2941638" y="3054350"/>
          <p14:tracePt t="33895" x="2917825" y="3054350"/>
          <p14:tracePt t="33919" x="2909888" y="3054350"/>
          <p14:tracePt t="33935" x="2901950" y="3054350"/>
          <p14:tracePt t="33943" x="2886075" y="3054350"/>
          <p14:tracePt t="33951" x="2878138" y="3054350"/>
          <p14:tracePt t="33959" x="2870200" y="3054350"/>
          <p14:tracePt t="34023" x="2862263" y="3054350"/>
          <p14:tracePt t="34047" x="2846388" y="3054350"/>
          <p14:tracePt t="34055" x="2846388" y="3062288"/>
          <p14:tracePt t="34063" x="2838450" y="3078163"/>
          <p14:tracePt t="34071" x="2822575" y="3086100"/>
          <p14:tracePt t="34079" x="2798763" y="3101975"/>
          <p14:tracePt t="34087" x="2782888" y="3133725"/>
          <p14:tracePt t="34095" x="2751138" y="3149600"/>
          <p14:tracePt t="34103" x="2733675" y="3173413"/>
          <p14:tracePt t="34111" x="2709863" y="3197225"/>
          <p14:tracePt t="34119" x="2701925" y="3221038"/>
          <p14:tracePt t="34127" x="2678113" y="3252788"/>
          <p14:tracePt t="34135" x="2662238" y="3278188"/>
          <p14:tracePt t="34143" x="2638425" y="3317875"/>
          <p14:tracePt t="34151" x="2630488" y="3349625"/>
          <p14:tracePt t="34159" x="2614613" y="3389313"/>
          <p14:tracePt t="34167" x="2590800" y="3429000"/>
          <p14:tracePt t="34175" x="2582863" y="3460750"/>
          <p14:tracePt t="34183" x="2574925" y="3492500"/>
          <p14:tracePt t="34191" x="2559050" y="3524250"/>
          <p14:tracePt t="34199" x="2551113" y="3556000"/>
          <p14:tracePt t="34207" x="2527300" y="3587750"/>
          <p14:tracePt t="34215" x="2519363" y="3613150"/>
          <p14:tracePt t="34223" x="2503488" y="3636963"/>
          <p14:tracePt t="34231" x="2495550" y="3660775"/>
          <p14:tracePt t="34239" x="2479675" y="3684588"/>
          <p14:tracePt t="34247" x="2471738" y="3700463"/>
          <p14:tracePt t="34255" x="2463800" y="3724275"/>
          <p14:tracePt t="34263" x="2447925" y="3748088"/>
          <p14:tracePt t="34271" x="2439988" y="3771900"/>
          <p14:tracePt t="34279" x="2432050" y="3803650"/>
          <p14:tracePt t="34295" x="2432050" y="3827463"/>
          <p14:tracePt t="34303" x="2416175" y="3851275"/>
          <p14:tracePt t="34311" x="2416175" y="3875088"/>
          <p14:tracePt t="34319" x="2400300" y="3898900"/>
          <p14:tracePt t="34327" x="2400300" y="3914775"/>
          <p14:tracePt t="34335" x="2392363" y="3930650"/>
          <p14:tracePt t="34343" x="2384425" y="3963988"/>
          <p14:tracePt t="34351" x="2384425" y="3979863"/>
          <p14:tracePt t="34359" x="2384425" y="3995738"/>
          <p14:tracePt t="34367" x="2374900" y="4003675"/>
          <p14:tracePt t="34376" x="2374900" y="4019550"/>
          <p14:tracePt t="34383" x="2366963" y="4043363"/>
          <p14:tracePt t="34391" x="2359025" y="4051300"/>
          <p14:tracePt t="34399" x="2359025" y="4059238"/>
          <p14:tracePt t="34407" x="2359025" y="4067175"/>
          <p14:tracePt t="34415" x="2359025" y="4083050"/>
          <p14:tracePt t="34423" x="2359025" y="4090988"/>
          <p14:tracePt t="34431" x="2359025" y="4098925"/>
          <p14:tracePt t="34439" x="2359025" y="4114800"/>
          <p14:tracePt t="34456" x="2359025" y="4122738"/>
          <p14:tracePt t="34463" x="2359025" y="4138613"/>
          <p14:tracePt t="34472" x="2359025" y="4146550"/>
          <p14:tracePt t="34479" x="2359025" y="4154488"/>
          <p14:tracePt t="34487" x="2359025" y="4162425"/>
          <p14:tracePt t="34495" x="2359025" y="4178300"/>
          <p14:tracePt t="34504" x="2359025" y="4186238"/>
          <p14:tracePt t="34511" x="2359025" y="4202113"/>
          <p14:tracePt t="34519" x="2359025" y="4210050"/>
          <p14:tracePt t="34527" x="2359025" y="4233863"/>
          <p14:tracePt t="34535" x="2359025" y="4241800"/>
          <p14:tracePt t="34543" x="2359025" y="4249738"/>
          <p14:tracePt t="34551" x="2359025" y="4265613"/>
          <p14:tracePt t="34559" x="2359025" y="4281488"/>
          <p14:tracePt t="34567" x="2359025" y="4291013"/>
          <p14:tracePt t="34575" x="2359025" y="4306888"/>
          <p14:tracePt t="34583" x="2359025" y="4314825"/>
          <p14:tracePt t="34591" x="2359025" y="4330700"/>
          <p14:tracePt t="34599" x="2351088" y="4338638"/>
          <p14:tracePt t="34607" x="2351088" y="4354513"/>
          <p14:tracePt t="34615" x="2351088" y="4362450"/>
          <p14:tracePt t="34623" x="2351088" y="4378325"/>
          <p14:tracePt t="34631" x="2351088" y="4394200"/>
          <p14:tracePt t="34639" x="2343150" y="4402138"/>
          <p14:tracePt t="34647" x="2343150" y="4418013"/>
          <p14:tracePt t="34655" x="2343150" y="4433888"/>
          <p14:tracePt t="34671" x="2335213" y="4449763"/>
          <p14:tracePt t="34679" x="2335213" y="4457700"/>
          <p14:tracePt t="34687" x="2327275" y="4465638"/>
          <p14:tracePt t="34703" x="2327275" y="4473575"/>
          <p14:tracePt t="34759" x="2327275" y="4465638"/>
          <p14:tracePt t="34767" x="2319338" y="4449763"/>
          <p14:tracePt t="34775" x="2319338" y="4441825"/>
          <p14:tracePt t="34784" x="2311400" y="4418013"/>
          <p14:tracePt t="34791" x="2311400" y="4394200"/>
          <p14:tracePt t="34799" x="2311400" y="4378325"/>
          <p14:tracePt t="34807" x="2311400" y="4346575"/>
          <p14:tracePt t="34815" x="2311400" y="4314825"/>
          <p14:tracePt t="34823" x="2303463" y="4273550"/>
          <p14:tracePt t="34831" x="2303463" y="4249738"/>
          <p14:tracePt t="34839" x="2303463" y="4217988"/>
          <p14:tracePt t="34847" x="2303463" y="4194175"/>
          <p14:tracePt t="34855" x="2303463" y="4170363"/>
          <p14:tracePt t="34863" x="2303463" y="4154488"/>
          <p14:tracePt t="34876" x="2303463" y="4138613"/>
          <p14:tracePt t="34878" x="2303463" y="4122738"/>
          <p14:tracePt t="34887" x="2303463" y="4106863"/>
          <p14:tracePt t="34895" x="2295525" y="4090988"/>
          <p14:tracePt t="34903" x="2295525" y="4075113"/>
          <p14:tracePt t="34911" x="2287588" y="4059238"/>
          <p14:tracePt t="34919" x="2287588" y="4043363"/>
          <p14:tracePt t="34927" x="2279650" y="4027488"/>
          <p14:tracePt t="34935" x="2271713" y="4011613"/>
          <p14:tracePt t="34943" x="2263775" y="3987800"/>
          <p14:tracePt t="34951" x="2263775" y="3963988"/>
          <p14:tracePt t="34959" x="2255838" y="3948113"/>
          <p14:tracePt t="34967" x="2255838" y="3930650"/>
          <p14:tracePt t="34975" x="2239963" y="3914775"/>
          <p14:tracePt t="34983" x="2239963" y="3898900"/>
          <p14:tracePt t="34991" x="2239963" y="3875088"/>
          <p14:tracePt t="34999" x="2239963" y="3851275"/>
          <p14:tracePt t="35007" x="2224088" y="3843338"/>
          <p14:tracePt t="35015" x="2224088" y="3827463"/>
          <p14:tracePt t="35023" x="2224088" y="3819525"/>
          <p14:tracePt t="35031" x="2224088" y="3803650"/>
          <p14:tracePt t="35039" x="2224088" y="3795713"/>
          <p14:tracePt t="35047" x="2216150" y="3779838"/>
          <p14:tracePt t="35055" x="2208213" y="3771900"/>
          <p14:tracePt t="35063" x="2208213" y="3763963"/>
          <p14:tracePt t="35071" x="2208213" y="3756025"/>
          <p14:tracePt t="35079" x="2200275" y="3748088"/>
          <p14:tracePt t="35087" x="2192338" y="3740150"/>
          <p14:tracePt t="35095" x="2192338" y="3732213"/>
          <p14:tracePt t="35103" x="2192338" y="3724275"/>
          <p14:tracePt t="35111" x="2184400" y="3716338"/>
          <p14:tracePt t="35135" x="2176463" y="3708400"/>
          <p14:tracePt t="35143" x="2168525" y="3700463"/>
          <p14:tracePt t="35151" x="2168525" y="3692525"/>
          <p14:tracePt t="35159" x="2160588" y="3692525"/>
          <p14:tracePt t="35167" x="2152650" y="3692525"/>
          <p14:tracePt t="35175" x="2144713" y="3684588"/>
          <p14:tracePt t="35183" x="2136775" y="3684588"/>
          <p14:tracePt t="35191" x="2112963" y="3668713"/>
          <p14:tracePt t="35198" x="2105025" y="3668713"/>
          <p14:tracePt t="35207" x="2089150" y="3660775"/>
          <p14:tracePt t="35215" x="2065338" y="3652838"/>
          <p14:tracePt t="35223" x="2033588" y="3636963"/>
          <p14:tracePt t="35231" x="2000250" y="3629025"/>
          <p14:tracePt t="35239" x="1968500" y="3621088"/>
          <p14:tracePt t="35247" x="1920875" y="3613150"/>
          <p14:tracePt t="35255" x="1889125" y="3613150"/>
          <p14:tracePt t="35263" x="1833563" y="3613150"/>
          <p14:tracePt t="35271" x="1793875" y="3613150"/>
          <p14:tracePt t="35279" x="1738313" y="3605213"/>
          <p14:tracePt t="35287" x="1682750" y="3605213"/>
          <p14:tracePt t="35295" x="1625600" y="3605213"/>
          <p14:tracePt t="35304" x="1570038" y="3595688"/>
          <p14:tracePt t="35311" x="1514475" y="3587750"/>
          <p14:tracePt t="35319" x="1466850" y="3587750"/>
          <p14:tracePt t="35327" x="1411288" y="3579813"/>
          <p14:tracePt t="35335" x="1347788" y="3571875"/>
          <p14:tracePt t="35343" x="1292225" y="3563938"/>
          <p14:tracePt t="35352" x="1235075" y="3563938"/>
          <p14:tracePt t="35359" x="1179513" y="3556000"/>
          <p14:tracePt t="35367" x="1139825" y="3548063"/>
          <p14:tracePt t="35375" x="1076325" y="3548063"/>
          <p14:tracePt t="35383" x="1028700" y="3548063"/>
          <p14:tracePt t="35391" x="989013" y="3540125"/>
          <p14:tracePt t="35399" x="933450" y="3532188"/>
          <p14:tracePt t="35407" x="900113" y="3532188"/>
          <p14:tracePt t="35415" x="860425" y="3524250"/>
          <p14:tracePt t="35423" x="828675" y="3516313"/>
          <p14:tracePt t="35431" x="796925" y="3516313"/>
          <p14:tracePt t="35439" x="773113" y="3508375"/>
          <p14:tracePt t="35447" x="741363" y="3508375"/>
          <p14:tracePt t="35455" x="717550" y="3508375"/>
          <p14:tracePt t="35463" x="701675" y="3508375"/>
          <p14:tracePt t="35471" x="677863" y="3500438"/>
          <p14:tracePt t="35479" x="661988" y="3500438"/>
          <p14:tracePt t="35487" x="646113" y="3492500"/>
          <p14:tracePt t="35495" x="630238" y="3492500"/>
          <p14:tracePt t="35503" x="614363" y="3492500"/>
          <p14:tracePt t="35511" x="598488" y="3492500"/>
          <p14:tracePt t="35519" x="590550" y="3492500"/>
          <p14:tracePt t="35527" x="574675" y="3492500"/>
          <p14:tracePt t="35535" x="566738" y="3492500"/>
          <p14:tracePt t="35543" x="541338" y="3492500"/>
          <p14:tracePt t="35551" x="533400" y="3492500"/>
          <p14:tracePt t="35559" x="525463" y="3492500"/>
          <p14:tracePt t="35567" x="509588" y="3492500"/>
          <p14:tracePt t="35576" x="501650" y="3492500"/>
          <p14:tracePt t="35583" x="493713" y="3500438"/>
          <p14:tracePt t="35591" x="477838" y="3508375"/>
          <p14:tracePt t="35607" x="469900" y="3508375"/>
          <p14:tracePt t="35615" x="461963" y="3516313"/>
          <p14:tracePt t="35623" x="454025" y="3524250"/>
          <p14:tracePt t="35639" x="454025" y="3532188"/>
          <p14:tracePt t="35647" x="446088" y="3532188"/>
          <p14:tracePt t="35655" x="446088" y="3540125"/>
          <p14:tracePt t="35663" x="430213" y="3548063"/>
          <p14:tracePt t="35671" x="430213" y="3556000"/>
          <p14:tracePt t="35679" x="422275" y="3563938"/>
          <p14:tracePt t="35687" x="414338" y="3571875"/>
          <p14:tracePt t="35695" x="414338" y="3579813"/>
          <p14:tracePt t="35703" x="406400" y="3587750"/>
          <p14:tracePt t="35711" x="398463" y="3605213"/>
          <p14:tracePt t="35719" x="398463" y="3613150"/>
          <p14:tracePt t="35727" x="390525" y="3629025"/>
          <p14:tracePt t="35735" x="382588" y="3644900"/>
          <p14:tracePt t="35743" x="382588" y="3660775"/>
          <p14:tracePt t="35751" x="382588" y="3676650"/>
          <p14:tracePt t="35759" x="366713" y="3692525"/>
          <p14:tracePt t="35767" x="358775" y="3708400"/>
          <p14:tracePt t="35775" x="358775" y="3724275"/>
          <p14:tracePt t="35783" x="358775" y="3740150"/>
          <p14:tracePt t="35791" x="358775" y="3756025"/>
          <p14:tracePt t="35799" x="350838" y="3771900"/>
          <p14:tracePt t="35807" x="342900" y="3787775"/>
          <p14:tracePt t="35815" x="334963" y="3811588"/>
          <p14:tracePt t="35823" x="334963" y="3827463"/>
          <p14:tracePt t="35831" x="334963" y="3843338"/>
          <p14:tracePt t="35839" x="334963" y="3851275"/>
          <p14:tracePt t="35847" x="327025" y="3867150"/>
          <p14:tracePt t="35855" x="327025" y="3883025"/>
          <p14:tracePt t="35863" x="311150" y="3906838"/>
          <p14:tracePt t="35871" x="311150" y="3914775"/>
          <p14:tracePt t="35879" x="311150" y="3930650"/>
          <p14:tracePt t="35893" x="311150" y="3948113"/>
          <p14:tracePt t="35895" x="311150" y="3971925"/>
          <p14:tracePt t="35903" x="311150" y="3979863"/>
          <p14:tracePt t="35911" x="311150" y="3995738"/>
          <p14:tracePt t="35919" x="311150" y="4011613"/>
          <p14:tracePt t="35927" x="311150" y="4027488"/>
          <p14:tracePt t="35935" x="311150" y="4043363"/>
          <p14:tracePt t="35942" x="311150" y="4059238"/>
          <p14:tracePt t="35951" x="311150" y="4075113"/>
          <p14:tracePt t="35959" x="311150" y="4083050"/>
          <p14:tracePt t="35967" x="311150" y="4098925"/>
          <p14:tracePt t="35975" x="311150" y="4114800"/>
          <p14:tracePt t="35983" x="311150" y="4122738"/>
          <p14:tracePt t="35991" x="319088" y="4130675"/>
          <p14:tracePt t="35999" x="319088" y="4138613"/>
          <p14:tracePt t="36007" x="319088" y="4154488"/>
          <p14:tracePt t="36023" x="319088" y="4170363"/>
          <p14:tracePt t="36031" x="319088" y="4178300"/>
          <p14:tracePt t="36047" x="319088" y="4194175"/>
          <p14:tracePt t="36055" x="319088" y="4202113"/>
          <p14:tracePt t="36063" x="319088" y="4210050"/>
          <p14:tracePt t="36071" x="319088" y="4225925"/>
          <p14:tracePt t="36079" x="319088" y="4233863"/>
          <p14:tracePt t="36087" x="327025" y="4249738"/>
          <p14:tracePt t="36095" x="327025" y="4265613"/>
          <p14:tracePt t="36103" x="327025" y="4273550"/>
          <p14:tracePt t="36111" x="327025" y="4298950"/>
          <p14:tracePt t="36119" x="327025" y="4306888"/>
          <p14:tracePt t="36127" x="327025" y="4314825"/>
          <p14:tracePt t="36135" x="327025" y="4322763"/>
          <p14:tracePt t="36143" x="334963" y="4338638"/>
          <p14:tracePt t="36151" x="334963" y="4346575"/>
          <p14:tracePt t="36159" x="334963" y="4362450"/>
          <p14:tracePt t="36167" x="334963" y="4370388"/>
          <p14:tracePt t="36176" x="334963" y="4378325"/>
          <p14:tracePt t="36183" x="334963" y="4386263"/>
          <p14:tracePt t="36191" x="342900" y="4402138"/>
          <p14:tracePt t="36199" x="350838" y="4410075"/>
          <p14:tracePt t="36207" x="350838" y="4418013"/>
          <p14:tracePt t="36215" x="350838" y="4433888"/>
          <p14:tracePt t="36223" x="358775" y="4441825"/>
          <p14:tracePt t="36231" x="358775" y="4449763"/>
          <p14:tracePt t="36239" x="358775" y="4457700"/>
          <p14:tracePt t="36247" x="358775" y="4473575"/>
          <p14:tracePt t="36255" x="366713" y="4481513"/>
          <p14:tracePt t="36263" x="366713" y="4497388"/>
          <p14:tracePt t="36271" x="374650" y="4513263"/>
          <p14:tracePt t="36279" x="374650" y="4521200"/>
          <p14:tracePt t="36287" x="382588" y="4529138"/>
          <p14:tracePt t="36295" x="390525" y="4545013"/>
          <p14:tracePt t="36303" x="390525" y="4552950"/>
          <p14:tracePt t="36311" x="398463" y="4568825"/>
          <p14:tracePt t="36319" x="406400" y="4568825"/>
          <p14:tracePt t="36327" x="406400" y="4576763"/>
          <p14:tracePt t="36336" x="406400" y="4592638"/>
          <p14:tracePt t="36343" x="414338" y="4592638"/>
          <p14:tracePt t="36352" x="414338" y="4600575"/>
          <p14:tracePt t="36359" x="414338" y="4608513"/>
          <p14:tracePt t="36367" x="422275" y="4616450"/>
          <p14:tracePt t="36376" x="430213" y="4633913"/>
          <p14:tracePt t="36383" x="438150" y="4633913"/>
          <p14:tracePt t="36391" x="438150" y="4649788"/>
          <p14:tracePt t="36399" x="446088" y="4657725"/>
          <p14:tracePt t="36407" x="454025" y="4665663"/>
          <p14:tracePt t="36415" x="461963" y="4673600"/>
          <p14:tracePt t="36431" x="477838" y="4689475"/>
          <p14:tracePt t="36439" x="477838" y="4697413"/>
          <p14:tracePt t="36447" x="485775" y="4705350"/>
          <p14:tracePt t="36455" x="493713" y="4713288"/>
          <p14:tracePt t="36463" x="501650" y="4713288"/>
          <p14:tracePt t="36471" x="501650" y="4729163"/>
          <p14:tracePt t="36479" x="517525" y="4745038"/>
          <p14:tracePt t="36487" x="525463" y="4752975"/>
          <p14:tracePt t="36495" x="525463" y="4760913"/>
          <p14:tracePt t="36503" x="541338" y="4768850"/>
          <p14:tracePt t="36511" x="550863" y="4784725"/>
          <p14:tracePt t="36519" x="558800" y="4792663"/>
          <p14:tracePt t="36527" x="566738" y="4800600"/>
          <p14:tracePt t="36535" x="574675" y="4800600"/>
          <p14:tracePt t="36543" x="574675" y="4816475"/>
          <p14:tracePt t="36551" x="582613" y="4816475"/>
          <p14:tracePt t="36559" x="590550" y="4824413"/>
          <p14:tracePt t="36567" x="598488" y="4832350"/>
          <p14:tracePt t="36576" x="606425" y="4840288"/>
          <p14:tracePt t="36583" x="614363" y="4840288"/>
          <p14:tracePt t="36591" x="622300" y="4856163"/>
          <p14:tracePt t="36599" x="630238" y="4856163"/>
          <p14:tracePt t="36607" x="654050" y="4856163"/>
          <p14:tracePt t="36615" x="669925" y="4872038"/>
          <p14:tracePt t="36623" x="685800" y="4879975"/>
          <p14:tracePt t="36631" x="701675" y="4879975"/>
          <p14:tracePt t="36639" x="725488" y="4895850"/>
          <p14:tracePt t="36647" x="749300" y="4903788"/>
          <p14:tracePt t="36655" x="788988" y="4911725"/>
          <p14:tracePt t="36663" x="820738" y="4919663"/>
          <p14:tracePt t="36671" x="868363" y="4927600"/>
          <p14:tracePt t="36679" x="917575" y="4943475"/>
          <p14:tracePt t="36687" x="957263" y="4959350"/>
          <p14:tracePt t="36695" x="1012825" y="4959350"/>
          <p14:tracePt t="36703" x="1076325" y="4967288"/>
          <p14:tracePt t="36711" x="1123950" y="4976813"/>
          <p14:tracePt t="36719" x="1179513" y="4984750"/>
          <p14:tracePt t="36727" x="1243013" y="4992688"/>
          <p14:tracePt t="36735" x="1300163" y="5000625"/>
          <p14:tracePt t="36743" x="1363663" y="5008563"/>
          <p14:tracePt t="36751" x="1419225" y="5016500"/>
          <p14:tracePt t="36759" x="1482725" y="5024438"/>
          <p14:tracePt t="36767" x="1530350" y="5032375"/>
          <p14:tracePt t="36775" x="1585913" y="5040313"/>
          <p14:tracePt t="36783" x="1633538" y="5048250"/>
          <p14:tracePt t="36791" x="1690688" y="5048250"/>
          <p14:tracePt t="36799" x="1746250" y="5048250"/>
          <p14:tracePt t="36807" x="1785938" y="5056188"/>
          <p14:tracePt t="36815" x="1833563" y="5056188"/>
          <p14:tracePt t="36823" x="1881188" y="5064125"/>
          <p14:tracePt t="36831" x="1912938" y="5064125"/>
          <p14:tracePt t="36839" x="1944688" y="5072063"/>
          <p14:tracePt t="36848" x="1968500" y="5072063"/>
          <p14:tracePt t="36855" x="1992313" y="5072063"/>
          <p14:tracePt t="36863" x="2008188" y="5072063"/>
          <p14:tracePt t="36871" x="2017713" y="5072063"/>
          <p14:tracePt t="36879" x="2033588" y="5072063"/>
          <p14:tracePt t="36895" x="2041525" y="5072063"/>
          <p14:tracePt t="36903" x="2049463" y="5072063"/>
          <p14:tracePt t="36919" x="2057400" y="5072063"/>
          <p14:tracePt t="36935" x="2065338" y="5072063"/>
          <p14:tracePt t="36951" x="2073275" y="5072063"/>
          <p14:tracePt t="36959" x="2081213" y="5072063"/>
          <p14:tracePt t="36967" x="2089150" y="5072063"/>
          <p14:tracePt t="36983" x="2105025" y="5064125"/>
          <p14:tracePt t="36991" x="2112963" y="5064125"/>
          <p14:tracePt t="36999" x="2128838" y="5056188"/>
          <p14:tracePt t="37007" x="2144713" y="5056188"/>
          <p14:tracePt t="37015" x="2160588" y="5056188"/>
          <p14:tracePt t="37023" x="2176463" y="5048250"/>
          <p14:tracePt t="37031" x="2200275" y="5048250"/>
          <p14:tracePt t="37039" x="2216150" y="5040313"/>
          <p14:tracePt t="37047" x="2224088" y="5040313"/>
          <p14:tracePt t="37055" x="2247900" y="5032375"/>
          <p14:tracePt t="37063" x="2263775" y="5032375"/>
          <p14:tracePt t="37071" x="2287588" y="5024438"/>
          <p14:tracePt t="37079" x="2303463" y="5016500"/>
          <p14:tracePt t="37087" x="2311400" y="5016500"/>
          <p14:tracePt t="37095" x="2327275" y="5016500"/>
          <p14:tracePt t="37103" x="2343150" y="5000625"/>
          <p14:tracePt t="37127" x="2351088" y="4992688"/>
          <p14:tracePt t="37135" x="2351088" y="4984750"/>
          <p14:tracePt t="37223" x="2351088" y="4976813"/>
          <p14:tracePt t="37239" x="2351088" y="4959350"/>
          <p14:tracePt t="37247" x="2351088" y="4951413"/>
          <p14:tracePt t="37255" x="2351088" y="4943475"/>
          <p14:tracePt t="37263" x="2359025" y="4935538"/>
          <p14:tracePt t="37271" x="2359025" y="4911725"/>
          <p14:tracePt t="37279" x="2359025" y="4895850"/>
          <p14:tracePt t="37287" x="2366963" y="4887913"/>
          <p14:tracePt t="37295" x="2374900" y="4879975"/>
          <p14:tracePt t="37303" x="2374900" y="4856163"/>
          <p14:tracePt t="37311" x="2374900" y="4840288"/>
          <p14:tracePt t="37319" x="2374900" y="4832350"/>
          <p14:tracePt t="37327" x="2374900" y="4816475"/>
          <p14:tracePt t="37335" x="2384425" y="4800600"/>
          <p14:tracePt t="37343" x="2384425" y="4784725"/>
          <p14:tracePt t="37351" x="2384425" y="4760913"/>
          <p14:tracePt t="37359" x="2392363" y="4745038"/>
          <p14:tracePt t="37367" x="2392363" y="4729163"/>
          <p14:tracePt t="37376" x="2392363" y="4713288"/>
          <p14:tracePt t="37383" x="2392363" y="4689475"/>
          <p14:tracePt t="37391" x="2392363" y="4665663"/>
          <p14:tracePt t="37399" x="2392363" y="4649788"/>
          <p14:tracePt t="37407" x="2392363" y="4633913"/>
          <p14:tracePt t="37415" x="2400300" y="4616450"/>
          <p14:tracePt t="37423" x="2408238" y="4600575"/>
          <p14:tracePt t="37431" x="2408238" y="4584700"/>
          <p14:tracePt t="37439" x="2408238" y="4576763"/>
          <p14:tracePt t="37447" x="2408238" y="4560888"/>
          <p14:tracePt t="37455" x="2408238" y="4552950"/>
          <p14:tracePt t="37463" x="2408238" y="4537075"/>
          <p14:tracePt t="37471" x="2408238" y="4521200"/>
          <p14:tracePt t="37479" x="2408238" y="4505325"/>
          <p14:tracePt t="37487" x="2416175" y="4497388"/>
          <p14:tracePt t="37495" x="2416175" y="4481513"/>
          <p14:tracePt t="37503" x="2416175" y="4473575"/>
          <p14:tracePt t="37511" x="2416175" y="4457700"/>
          <p14:tracePt t="37519" x="2416175" y="4433888"/>
          <p14:tracePt t="37527" x="2416175" y="4410075"/>
          <p14:tracePt t="37535" x="2416175" y="4394200"/>
          <p14:tracePt t="37543" x="2416175" y="4378325"/>
          <p14:tracePt t="37551" x="2416175" y="4362450"/>
          <p14:tracePt t="37559" x="2416175" y="4354513"/>
          <p14:tracePt t="37567" x="2416175" y="4338638"/>
          <p14:tracePt t="37576" x="2416175" y="4314825"/>
          <p14:tracePt t="37583" x="2416175" y="4298950"/>
          <p14:tracePt t="37591" x="2416175" y="4281488"/>
          <p14:tracePt t="37599" x="2416175" y="4265613"/>
          <p14:tracePt t="37607" x="2416175" y="4257675"/>
          <p14:tracePt t="37615" x="2416175" y="4241800"/>
          <p14:tracePt t="37623" x="2416175" y="4217988"/>
          <p14:tracePt t="37631" x="2416175" y="4202113"/>
          <p14:tracePt t="37639" x="2416175" y="4178300"/>
          <p14:tracePt t="37647" x="2408238" y="4162425"/>
          <p14:tracePt t="37655" x="2400300" y="4146550"/>
          <p14:tracePt t="37663" x="2400300" y="4122738"/>
          <p14:tracePt t="37671" x="2400300" y="4114800"/>
          <p14:tracePt t="37679" x="2400300" y="4090988"/>
          <p14:tracePt t="37687" x="2400300" y="4075113"/>
          <p14:tracePt t="37695" x="2392363" y="4059238"/>
          <p14:tracePt t="37703" x="2392363" y="4051300"/>
          <p14:tracePt t="37711" x="2384425" y="4035425"/>
          <p14:tracePt t="37719" x="2384425" y="4011613"/>
          <p14:tracePt t="37727" x="2374900" y="4003675"/>
          <p14:tracePt t="37735" x="2374900" y="3987800"/>
          <p14:tracePt t="37743" x="2374900" y="3971925"/>
          <p14:tracePt t="37751" x="2374900" y="3956050"/>
          <p14:tracePt t="37759" x="2374900" y="3938588"/>
          <p14:tracePt t="37767" x="2366963" y="3930650"/>
          <p14:tracePt t="37776" x="2366963" y="3914775"/>
          <p14:tracePt t="37784" x="2359025" y="3898900"/>
          <p14:tracePt t="37791" x="2359025" y="3890963"/>
          <p14:tracePt t="37799" x="2351088" y="3875088"/>
          <p14:tracePt t="37807" x="2351088" y="3867150"/>
          <p14:tracePt t="37815" x="2343150" y="3851275"/>
          <p14:tracePt t="37823" x="2343150" y="3843338"/>
          <p14:tracePt t="37830" x="2335213" y="3835400"/>
          <p14:tracePt t="37839" x="2327275" y="3827463"/>
          <p14:tracePt t="37847" x="2327275" y="3819525"/>
          <p14:tracePt t="37855" x="2319338" y="3803650"/>
          <p14:tracePt t="37863" x="2319338" y="3795713"/>
          <p14:tracePt t="37871" x="2311400" y="3787775"/>
          <p14:tracePt t="37892" x="2303463" y="3763963"/>
          <p14:tracePt t="37895" x="2295525" y="3756025"/>
          <p14:tracePt t="37903" x="2295525" y="3740150"/>
          <p14:tracePt t="37911" x="2287588" y="3740150"/>
          <p14:tracePt t="37919" x="2279650" y="3724275"/>
          <p14:tracePt t="37927" x="2279650" y="3716338"/>
          <p14:tracePt t="37935" x="2271713" y="3700463"/>
          <p14:tracePt t="37943" x="2263775" y="3684588"/>
          <p14:tracePt t="37951" x="2247900" y="3684588"/>
          <p14:tracePt t="37959" x="2247900" y="3668713"/>
          <p14:tracePt t="37967" x="2232025" y="3660775"/>
          <p14:tracePt t="37976" x="2224088" y="3652838"/>
          <p14:tracePt t="37983" x="2208213" y="3636963"/>
          <p14:tracePt t="37999" x="2192338" y="3621088"/>
          <p14:tracePt t="38007" x="2176463" y="3621088"/>
          <p14:tracePt t="38015" x="2160588" y="3613150"/>
          <p14:tracePt t="38023" x="2152650" y="3595688"/>
          <p14:tracePt t="38031" x="2136775" y="3595688"/>
          <p14:tracePt t="38039" x="2120900" y="3595688"/>
          <p14:tracePt t="38047" x="2105025" y="3587750"/>
          <p14:tracePt t="38055" x="2089150" y="3579813"/>
          <p14:tracePt t="38063" x="2073275" y="3579813"/>
          <p14:tracePt t="38071" x="2057400" y="3579813"/>
          <p14:tracePt t="38079" x="2033588" y="3571875"/>
          <p14:tracePt t="38087" x="2008188" y="3571875"/>
          <p14:tracePt t="38095" x="1992313" y="3571875"/>
          <p14:tracePt t="38103" x="1960563" y="3571875"/>
          <p14:tracePt t="38111" x="1936750" y="3571875"/>
          <p14:tracePt t="38119" x="1912938" y="3571875"/>
          <p14:tracePt t="38127" x="1889125" y="3563938"/>
          <p14:tracePt t="38135" x="1857375" y="3563938"/>
          <p14:tracePt t="38143" x="1825625" y="3563938"/>
          <p14:tracePt t="38151" x="1793875" y="3563938"/>
          <p14:tracePt t="38159" x="1762125" y="3563938"/>
          <p14:tracePt t="38167" x="1730375" y="3563938"/>
          <p14:tracePt t="38175" x="1682750" y="3563938"/>
          <p14:tracePt t="38183" x="1651000" y="3563938"/>
          <p14:tracePt t="38191" x="1609725" y="3563938"/>
          <p14:tracePt t="38199" x="1562100" y="3563938"/>
          <p14:tracePt t="38207" x="1530350" y="3563938"/>
          <p14:tracePt t="38215" x="1474788" y="3556000"/>
          <p14:tracePt t="38223" x="1435100" y="3556000"/>
          <p14:tracePt t="38231" x="1387475" y="3556000"/>
          <p14:tracePt t="38239" x="1347788" y="3548063"/>
          <p14:tracePt t="38247" x="1300163" y="3548063"/>
          <p14:tracePt t="38255" x="1258888" y="3548063"/>
          <p14:tracePt t="38263" x="1211263" y="3548063"/>
          <p14:tracePt t="38271" x="1179513" y="3540125"/>
          <p14:tracePt t="38279" x="1139825" y="3540125"/>
          <p14:tracePt t="38287" x="1100138" y="3540125"/>
          <p14:tracePt t="38295" x="1068388" y="3532188"/>
          <p14:tracePt t="38303" x="1036638" y="3532188"/>
          <p14:tracePt t="38310" x="1004888" y="3532188"/>
          <p14:tracePt t="38318" x="973138" y="3532188"/>
          <p14:tracePt t="38327" x="949325" y="3532188"/>
          <p14:tracePt t="38335" x="925513" y="3532188"/>
          <p14:tracePt t="38343" x="900113" y="3532188"/>
          <p14:tracePt t="38351" x="884238" y="3532188"/>
          <p14:tracePt t="38359" x="868363" y="3532188"/>
          <p14:tracePt t="38367" x="860425" y="3532188"/>
          <p14:tracePt t="38375" x="852488" y="3532188"/>
          <p14:tracePt t="38383" x="844550" y="3532188"/>
          <p14:tracePt t="38487" x="844550" y="3540125"/>
          <p14:tracePt t="38495" x="836613" y="3563938"/>
          <p14:tracePt t="38503" x="828675" y="3587750"/>
          <p14:tracePt t="38511" x="820738" y="3621088"/>
          <p14:tracePt t="38519" x="804863" y="3652838"/>
          <p14:tracePt t="38527" x="796925" y="3692525"/>
          <p14:tracePt t="38535" x="781050" y="3724275"/>
          <p14:tracePt t="38543" x="765175" y="3763963"/>
          <p14:tracePt t="38551" x="757238" y="3803650"/>
          <p14:tracePt t="38559" x="741363" y="3851275"/>
          <p14:tracePt t="38567" x="733425" y="3898900"/>
          <p14:tracePt t="38575" x="725488" y="3948113"/>
          <p14:tracePt t="38583" x="717550" y="4003675"/>
          <p14:tracePt t="38591" x="717550" y="4035425"/>
          <p14:tracePt t="38599" x="709613" y="4090988"/>
          <p14:tracePt t="38607" x="709613" y="4138613"/>
          <p14:tracePt t="38615" x="709613" y="4178300"/>
          <p14:tracePt t="38623" x="709613" y="4210050"/>
          <p14:tracePt t="38631" x="709613" y="4241800"/>
          <p14:tracePt t="38639" x="709613" y="4265613"/>
          <p14:tracePt t="38647" x="709613" y="4306888"/>
          <p14:tracePt t="38655" x="709613" y="4346575"/>
          <p14:tracePt t="38663" x="709613" y="4370388"/>
          <p14:tracePt t="38671" x="717550" y="4394200"/>
          <p14:tracePt t="38679" x="717550" y="4425950"/>
          <p14:tracePt t="38687" x="717550" y="4449763"/>
          <p14:tracePt t="38695" x="725488" y="4465638"/>
          <p14:tracePt t="38703" x="725488" y="4489450"/>
          <p14:tracePt t="38711" x="733425" y="4513263"/>
          <p14:tracePt t="38719" x="741363" y="4521200"/>
          <p14:tracePt t="38727" x="749300" y="4545013"/>
          <p14:tracePt t="38735" x="749300" y="4552950"/>
          <p14:tracePt t="38743" x="757238" y="4568825"/>
          <p14:tracePt t="38751" x="765175" y="4576763"/>
          <p14:tracePt t="38759" x="781050" y="4592638"/>
          <p14:tracePt t="38767" x="788988" y="4592638"/>
          <p14:tracePt t="38775" x="804863" y="4608513"/>
          <p14:tracePt t="38783" x="828675" y="4608513"/>
          <p14:tracePt t="38791" x="844550" y="4624388"/>
          <p14:tracePt t="38799" x="868363" y="4633913"/>
          <p14:tracePt t="38807" x="900113" y="4649788"/>
          <p14:tracePt t="38815" x="941388" y="4657725"/>
          <p14:tracePt t="38823" x="989013" y="4673600"/>
          <p14:tracePt t="38831" x="1028700" y="4681538"/>
          <p14:tracePt t="38839" x="1084263" y="4689475"/>
          <p14:tracePt t="38847" x="1139825" y="4697413"/>
          <p14:tracePt t="38855" x="1219200" y="4705350"/>
          <p14:tracePt t="38863" x="1284288" y="4713288"/>
          <p14:tracePt t="38871" x="1347788" y="4721225"/>
          <p14:tracePt t="38879" x="1419225" y="4737100"/>
          <p14:tracePt t="38887" x="1490663" y="4745038"/>
          <p14:tracePt t="38895" x="1562100" y="4752975"/>
          <p14:tracePt t="38903" x="1641475" y="4776788"/>
          <p14:tracePt t="38911" x="1722438" y="4792663"/>
          <p14:tracePt t="38919" x="1793875" y="4808538"/>
          <p14:tracePt t="38927" x="1865313" y="4832350"/>
          <p14:tracePt t="38935" x="1920875" y="4848225"/>
          <p14:tracePt t="38943" x="2000250" y="4856163"/>
          <p14:tracePt t="38951" x="2057400" y="4864100"/>
          <p14:tracePt t="38958" x="2112963" y="4879975"/>
          <p14:tracePt t="38967" x="2168525" y="4879975"/>
          <p14:tracePt t="38975" x="2208213" y="4887913"/>
          <p14:tracePt t="38983" x="2239963" y="4895850"/>
          <p14:tracePt t="38991" x="2263775" y="4895850"/>
          <p14:tracePt t="38999" x="2287588" y="4895850"/>
          <p14:tracePt t="39007" x="2311400" y="4895850"/>
          <p14:tracePt t="39015" x="2319338" y="4895850"/>
          <p14:tracePt t="39031" x="2327275" y="4895850"/>
          <p14:tracePt t="39791" x="2327275" y="4887913"/>
          <p14:tracePt t="39799" x="2319338" y="4887913"/>
          <p14:tracePt t="39807" x="2319338" y="4879975"/>
          <p14:tracePt t="39831" x="2319338" y="4872038"/>
          <p14:tracePt t="39887" x="2311400" y="4872038"/>
          <p14:tracePt t="40335" x="2319338" y="4872038"/>
          <p14:tracePt t="40343" x="2319338" y="4879975"/>
          <p14:tracePt t="40351" x="2327275" y="4879975"/>
          <p14:tracePt t="40358" x="2335213" y="4887913"/>
          <p14:tracePt t="40375" x="2343150" y="4895850"/>
          <p14:tracePt t="40383" x="2343150" y="4903788"/>
          <p14:tracePt t="40391" x="2351088" y="4919663"/>
          <p14:tracePt t="40399" x="2359025" y="4943475"/>
          <p14:tracePt t="40407" x="2366963" y="4967288"/>
          <p14:tracePt t="40415" x="2384425" y="4992688"/>
          <p14:tracePt t="40423" x="2400300" y="5016500"/>
          <p14:tracePt t="40431" x="2416175" y="5056188"/>
          <p14:tracePt t="40439" x="2439988" y="5103813"/>
          <p14:tracePt t="40447" x="2455863" y="5159375"/>
          <p14:tracePt t="40455" x="2471738" y="5207000"/>
          <p14:tracePt t="40463" x="2495550" y="5270500"/>
          <p14:tracePt t="40471" x="2503488" y="5327650"/>
          <p14:tracePt t="40479" x="2511425" y="5391150"/>
          <p14:tracePt t="40487" x="2511425" y="5438775"/>
          <p14:tracePt t="40495" x="2503488" y="5470525"/>
          <p14:tracePt t="40503" x="2479675" y="5478463"/>
          <p14:tracePt t="40511" x="2455863" y="5478463"/>
          <p14:tracePt t="40519" x="2447925" y="5462588"/>
          <p14:tracePt t="40526" x="2439988" y="5438775"/>
          <p14:tracePt t="40535" x="2439988" y="5414963"/>
          <p14:tracePt t="40551" x="2471738" y="5375275"/>
          <p14:tracePt t="40743" x="2447925" y="5399088"/>
          <p14:tracePt t="40751" x="2432050" y="5422900"/>
          <p14:tracePt t="40759" x="2408238" y="5446713"/>
          <p14:tracePt t="40767" x="2384425" y="5478463"/>
          <p14:tracePt t="40776" x="2366963" y="5518150"/>
          <p14:tracePt t="40783" x="2343150" y="5557838"/>
          <p14:tracePt t="40791" x="2319338" y="5597525"/>
          <p14:tracePt t="40799" x="2311400" y="5637213"/>
          <p14:tracePt t="40807" x="2295525" y="5694363"/>
          <p14:tracePt t="40815" x="2295525" y="5734050"/>
          <p14:tracePt t="40823" x="2295525" y="5749925"/>
          <p14:tracePt t="40831" x="2295525" y="5765800"/>
          <p14:tracePt t="40839" x="2295525" y="5789613"/>
          <p14:tracePt t="40847" x="2295525" y="5821363"/>
          <p14:tracePt t="40855" x="2295525" y="5861050"/>
          <p14:tracePt t="40863" x="2295525" y="5908675"/>
          <p14:tracePt t="40871" x="2295525" y="5964238"/>
          <p14:tracePt t="40892" x="2287588" y="6053138"/>
          <p14:tracePt t="40895" x="2287588" y="6084888"/>
          <p14:tracePt t="40903" x="2279650" y="6116638"/>
          <p14:tracePt t="40911" x="2279650" y="6132513"/>
          <p14:tracePt t="40919" x="2271713" y="6148388"/>
          <p14:tracePt t="40927" x="2271713" y="6156325"/>
          <p14:tracePt t="40935" x="2271713" y="6164263"/>
          <p14:tracePt t="40943" x="2271713" y="6172200"/>
          <p14:tracePt t="40975" x="2279650" y="6172200"/>
          <p14:tracePt t="40983" x="2279650" y="6180138"/>
          <p14:tracePt t="40991" x="2287588" y="6180138"/>
          <p14:tracePt t="40999" x="2295525" y="6180138"/>
          <p14:tracePt t="41007" x="2295525" y="6188075"/>
          <p14:tracePt t="41015" x="2303463" y="6188075"/>
          <p14:tracePt t="41023" x="2311400" y="6196013"/>
          <p14:tracePt t="42767" x="2311400" y="6203950"/>
          <p14:tracePt t="42783" x="2311400" y="6211888"/>
          <p14:tracePt t="42791" x="2311400" y="6219825"/>
          <p14:tracePt t="42799" x="2311400" y="6227763"/>
          <p14:tracePt t="42815" x="2311400" y="6235700"/>
          <p14:tracePt t="42903" x="2303463" y="6235700"/>
          <p14:tracePt t="42911" x="2303463" y="6219825"/>
          <p14:tracePt t="42919" x="2295525" y="6219825"/>
          <p14:tracePt t="42926" x="2295525" y="6211888"/>
          <p14:tracePt t="42935" x="2287588" y="6203950"/>
          <p14:tracePt t="42943" x="2279650" y="6203950"/>
          <p14:tracePt t="42951" x="2279650" y="6196013"/>
          <p14:tracePt t="43015" x="2279650" y="6203950"/>
          <p14:tracePt t="43023" x="2279650" y="6211888"/>
          <p14:tracePt t="43031" x="2279650" y="6219825"/>
          <p14:tracePt t="43039" x="2279650" y="6227763"/>
          <p14:tracePt t="43047" x="2271713" y="6235700"/>
          <p14:tracePt t="43127" x="2271713" y="6219825"/>
          <p14:tracePt t="43135" x="2263775" y="6211888"/>
          <p14:tracePt t="43143" x="2263775" y="6196013"/>
          <p14:tracePt t="43151" x="2255838" y="6188075"/>
          <p14:tracePt t="43160" x="2255838" y="6180138"/>
          <p14:tracePt t="43167" x="2255838" y="6172200"/>
          <p14:tracePt t="43263" x="2247900" y="6180138"/>
          <p14:tracePt t="43279" x="2247900" y="6188075"/>
          <p14:tracePt t="43287" x="2239963" y="6196013"/>
          <p14:tracePt t="43303" x="2239963" y="6203950"/>
          <p14:tracePt t="43311" x="2239963" y="6211888"/>
          <p14:tracePt t="43319" x="2232025" y="6211888"/>
          <p14:tracePt t="44079" x="2239963" y="6211888"/>
          <p14:tracePt t="44087" x="2247900" y="6211888"/>
          <p14:tracePt t="44103" x="2255838" y="6211888"/>
          <p14:tracePt t="44111" x="2271713" y="6211888"/>
          <p14:tracePt t="44119" x="2279650" y="6203950"/>
          <p14:tracePt t="44127" x="2287588" y="6203950"/>
          <p14:tracePt t="44135" x="2303463" y="6203950"/>
          <p14:tracePt t="44143" x="2319338" y="6203950"/>
          <p14:tracePt t="44151" x="2327275" y="6188075"/>
          <p14:tracePt t="44159" x="2343150" y="6188075"/>
          <p14:tracePt t="44167" x="2351088" y="6180138"/>
          <p14:tracePt t="44175" x="2359025" y="6180138"/>
          <p14:tracePt t="44183" x="2374900" y="6172200"/>
          <p14:tracePt t="44199" x="2384425" y="6172200"/>
          <p14:tracePt t="44207" x="2392363" y="6164263"/>
          <p14:tracePt t="44215" x="2392363" y="6156325"/>
          <p14:tracePt t="44223" x="2400300" y="6156325"/>
          <p14:tracePt t="44671" x="2408238" y="6156325"/>
          <p14:tracePt t="44687" x="2416175" y="6148388"/>
          <p14:tracePt t="44703" x="2432050" y="6140450"/>
          <p14:tracePt t="44711" x="2447925" y="6132513"/>
          <p14:tracePt t="44719" x="2455863" y="6132513"/>
          <p14:tracePt t="44727" x="2471738" y="6116638"/>
          <p14:tracePt t="44735" x="2495550" y="6108700"/>
          <p14:tracePt t="44743" x="2503488" y="6100763"/>
          <p14:tracePt t="44751" x="2519363" y="6092825"/>
          <p14:tracePt t="44759" x="2543175" y="6084888"/>
          <p14:tracePt t="44767" x="2559050" y="6084888"/>
          <p14:tracePt t="44775" x="2574925" y="6076950"/>
          <p14:tracePt t="44783" x="2582863" y="6069013"/>
          <p14:tracePt t="44791" x="2598738" y="6069013"/>
          <p14:tracePt t="44799" x="2622550" y="6061075"/>
          <p14:tracePt t="44807" x="2646363" y="6045200"/>
          <p14:tracePt t="44815" x="2670175" y="6037263"/>
          <p14:tracePt t="44823" x="2693988" y="6021388"/>
          <p14:tracePt t="44831" x="2717800" y="6005513"/>
          <p14:tracePt t="44839" x="2751138" y="5988050"/>
          <p14:tracePt t="44847" x="2790825" y="5956300"/>
          <p14:tracePt t="44855" x="2822575" y="5932488"/>
          <p14:tracePt t="44863" x="2854325" y="5908675"/>
          <p14:tracePt t="44871" x="2894013" y="5884863"/>
          <p14:tracePt t="44879" x="2917825" y="5853113"/>
          <p14:tracePt t="44887" x="2949575" y="5829300"/>
          <p14:tracePt t="44895" x="2981325" y="5797550"/>
          <p14:tracePt t="44903" x="3013075" y="5757863"/>
          <p14:tracePt t="44911" x="3052763" y="5726113"/>
          <p14:tracePt t="44919" x="3076575" y="5702300"/>
          <p14:tracePt t="44927" x="3117850" y="5670550"/>
          <p14:tracePt t="44936" x="3141663" y="5637213"/>
          <p14:tracePt t="44942" x="3181350" y="5597525"/>
          <p14:tracePt t="44951" x="3213100" y="5565775"/>
          <p14:tracePt t="44959" x="3244850" y="5526088"/>
          <p14:tracePt t="44967" x="3276600" y="5494338"/>
          <p14:tracePt t="44976" x="3308350" y="5454650"/>
          <p14:tracePt t="44983" x="3332163" y="5414963"/>
          <p14:tracePt t="44991" x="3355975" y="5391150"/>
          <p14:tracePt t="44999" x="3379788" y="5359400"/>
          <p14:tracePt t="45007" x="3403600" y="5335588"/>
          <p14:tracePt t="45015" x="3435350" y="5310188"/>
          <p14:tracePt t="45023" x="3459163" y="5286375"/>
          <p14:tracePt t="45031" x="3476625" y="5262563"/>
          <p14:tracePt t="45039" x="3500438" y="5238750"/>
          <p14:tracePt t="45047" x="3532188" y="5214938"/>
          <p14:tracePt t="45055" x="3548063" y="5199063"/>
          <p14:tracePt t="45063" x="3587750" y="5167313"/>
          <p14:tracePt t="45071" x="3603625" y="5143500"/>
          <p14:tracePt t="45079" x="3635375" y="5111750"/>
          <p14:tracePt t="45087" x="3659188" y="5087938"/>
          <p14:tracePt t="45095" x="3690938" y="5064125"/>
          <p14:tracePt t="45103" x="3730625" y="5032375"/>
          <p14:tracePt t="45111" x="3754438" y="5000625"/>
          <p14:tracePt t="45119" x="3778250" y="4976813"/>
          <p14:tracePt t="45127" x="3810000" y="4943475"/>
          <p14:tracePt t="45135" x="3833813" y="4919663"/>
          <p14:tracePt t="45143" x="3875088" y="4895850"/>
          <p14:tracePt t="45151" x="3914775" y="4864100"/>
          <p14:tracePt t="45160" x="3938588" y="4848225"/>
          <p14:tracePt t="45167" x="3962400" y="4832350"/>
          <p14:tracePt t="45176" x="4002088" y="4808538"/>
          <p14:tracePt t="45183" x="4033838" y="4784725"/>
          <p14:tracePt t="45191" x="4057650" y="4768850"/>
          <p14:tracePt t="45199" x="4097338" y="4745038"/>
          <p14:tracePt t="45207" x="4137025" y="4713288"/>
          <p14:tracePt t="45215" x="4160838" y="4697413"/>
          <p14:tracePt t="45223" x="4200525" y="4681538"/>
          <p14:tracePt t="45231" x="4233863" y="4657725"/>
          <p14:tracePt t="45239" x="4273550" y="4633913"/>
          <p14:tracePt t="45247" x="4297363" y="4608513"/>
          <p14:tracePt t="45255" x="4329113" y="4592638"/>
          <p14:tracePt t="45263" x="4352925" y="4576763"/>
          <p14:tracePt t="45271" x="4376738" y="4568825"/>
          <p14:tracePt t="45279" x="4400550" y="4552950"/>
          <p14:tracePt t="45287" x="4416425" y="4545013"/>
          <p14:tracePt t="45295" x="4432300" y="4537075"/>
          <p14:tracePt t="45303" x="4448175" y="4521200"/>
          <p14:tracePt t="45311" x="4456113" y="4521200"/>
          <p14:tracePt t="45319" x="4471988" y="4513263"/>
          <p14:tracePt t="45327" x="4479925" y="4505325"/>
          <p14:tracePt t="45335" x="4487863" y="4505325"/>
          <p14:tracePt t="45343" x="4487863" y="4497388"/>
          <p14:tracePt t="45351" x="4495800" y="4497388"/>
          <p14:tracePt t="45367" x="4503738" y="4497388"/>
          <p14:tracePt t="46591" x="4511675" y="4497388"/>
          <p14:tracePt t="46783" x="4511675" y="4505325"/>
          <p14:tracePt t="46791" x="4511675" y="4513263"/>
          <p14:tracePt t="46807" x="4511675" y="4521200"/>
          <p14:tracePt t="46815" x="4511675" y="4529138"/>
          <p14:tracePt t="46831" x="4511675" y="4537075"/>
          <p14:tracePt t="46927" x="4511675" y="4529138"/>
          <p14:tracePt t="47863" x="4503738" y="4529138"/>
          <p14:tracePt t="47871" x="4503738" y="4521200"/>
          <p14:tracePt t="47879" x="4487863" y="4521200"/>
          <p14:tracePt t="47887" x="4479925" y="4513263"/>
          <p14:tracePt t="47895" x="4471988" y="4513263"/>
          <p14:tracePt t="47903" x="4464050" y="4497388"/>
          <p14:tracePt t="47910" x="4464050" y="4481513"/>
          <p14:tracePt t="47919" x="4456113" y="4473575"/>
          <p14:tracePt t="47927" x="4448175" y="4449763"/>
          <p14:tracePt t="47935" x="4440238" y="4425950"/>
          <p14:tracePt t="47943" x="4432300" y="4394200"/>
          <p14:tracePt t="47951" x="4424363" y="4370388"/>
          <p14:tracePt t="47958" x="4424363" y="4346575"/>
          <p14:tracePt t="47967" x="4416425" y="4322763"/>
          <p14:tracePt t="47976" x="4416425" y="4298950"/>
          <p14:tracePt t="47983" x="4416425" y="4273550"/>
          <p14:tracePt t="47991" x="4408488" y="4241800"/>
          <p14:tracePt t="47999" x="4408488" y="4217988"/>
          <p14:tracePt t="48007" x="4400550" y="4186238"/>
          <p14:tracePt t="48015" x="4400550" y="4154488"/>
          <p14:tracePt t="48023" x="4384675" y="4114800"/>
          <p14:tracePt t="48031" x="4360863" y="4090988"/>
          <p14:tracePt t="48039" x="4329113" y="4051300"/>
          <p14:tracePt t="48047" x="4297363" y="4011613"/>
          <p14:tracePt t="48055" x="4265613" y="3979863"/>
          <p14:tracePt t="48063" x="4225925" y="3956050"/>
          <p14:tracePt t="48071" x="4184650" y="3930650"/>
          <p14:tracePt t="48079" x="4129088" y="3906838"/>
          <p14:tracePt t="48087" x="4089400" y="3883025"/>
          <p14:tracePt t="48095" x="4057650" y="3859213"/>
          <p14:tracePt t="48103" x="4017963" y="3843338"/>
          <p14:tracePt t="48111" x="3970338" y="3827463"/>
          <p14:tracePt t="48119" x="3938588" y="3811588"/>
          <p14:tracePt t="48127" x="3906838" y="3811588"/>
          <p14:tracePt t="48135" x="3851275" y="3795713"/>
          <p14:tracePt t="48143" x="3810000" y="3787775"/>
          <p14:tracePt t="48151" x="3778250" y="3779838"/>
          <p14:tracePt t="48160" x="3730625" y="3771900"/>
          <p14:tracePt t="48167" x="3675063" y="3763963"/>
          <p14:tracePt t="48175" x="3627438" y="3763963"/>
          <p14:tracePt t="48183" x="3556000" y="3756025"/>
          <p14:tracePt t="48191" x="3492500" y="3756025"/>
          <p14:tracePt t="48199" x="3427413" y="3756025"/>
          <p14:tracePt t="48207" x="3355975" y="3756025"/>
          <p14:tracePt t="48215" x="3284538" y="3756025"/>
          <p14:tracePt t="48223" x="3205163" y="3756025"/>
          <p14:tracePt t="48231" x="3133725" y="3756025"/>
          <p14:tracePt t="48239" x="3044825" y="3756025"/>
          <p14:tracePt t="48247" x="2973388" y="3763963"/>
          <p14:tracePt t="48255" x="2894013" y="3771900"/>
          <p14:tracePt t="48263" x="2798763" y="3779838"/>
          <p14:tracePt t="48271" x="2725738" y="3795713"/>
          <p14:tracePt t="48279" x="2646363" y="3803650"/>
          <p14:tracePt t="48287" x="2566988" y="3819525"/>
          <p14:tracePt t="48295" x="2487613" y="3835400"/>
          <p14:tracePt t="48303" x="2416175" y="3851275"/>
          <p14:tracePt t="48311" x="2343150" y="3859213"/>
          <p14:tracePt t="48319" x="2279650" y="3875088"/>
          <p14:tracePt t="48327" x="2216150" y="3890963"/>
          <p14:tracePt t="48335" x="2152650" y="3898900"/>
          <p14:tracePt t="48343" x="2097088" y="3914775"/>
          <p14:tracePt t="48351" x="2049463" y="3922713"/>
          <p14:tracePt t="48359" x="2000250" y="3938588"/>
          <p14:tracePt t="48367" x="1960563" y="3956050"/>
          <p14:tracePt t="48375" x="1920875" y="3956050"/>
          <p14:tracePt t="48383" x="1889125" y="3971925"/>
          <p14:tracePt t="48391" x="1849438" y="3979863"/>
          <p14:tracePt t="48399" x="1817688" y="3979863"/>
          <p14:tracePt t="48407" x="1793875" y="3987800"/>
          <p14:tracePt t="48415" x="1778000" y="3995738"/>
          <p14:tracePt t="48423" x="1762125" y="3995738"/>
          <p14:tracePt t="48431" x="1746250" y="3995738"/>
          <p14:tracePt t="48439" x="1730375" y="3995738"/>
          <p14:tracePt t="48447" x="1722438" y="4003675"/>
          <p14:tracePt t="48456" x="1714500" y="4003675"/>
          <p14:tracePt t="48463" x="1706563" y="4003675"/>
          <p14:tracePt t="48471" x="1698625" y="4011613"/>
          <p14:tracePt t="48488" x="1690688" y="4011613"/>
          <p14:tracePt t="48503" x="1682750" y="4019550"/>
          <p14:tracePt t="48511" x="1674813" y="4019550"/>
          <p14:tracePt t="48518" x="1666875" y="4019550"/>
          <p14:tracePt t="48527" x="1651000" y="4027488"/>
          <p14:tracePt t="48535" x="1651000" y="4035425"/>
          <p14:tracePt t="48543" x="1633538" y="4043363"/>
          <p14:tracePt t="48551" x="1625600" y="4051300"/>
          <p14:tracePt t="48559" x="1617663" y="4067175"/>
          <p14:tracePt t="48567" x="1609725" y="4075113"/>
          <p14:tracePt t="48575" x="1593850" y="4090988"/>
          <p14:tracePt t="48583" x="1585913" y="4114800"/>
          <p14:tracePt t="48591" x="1577975" y="4138613"/>
          <p14:tracePt t="48599" x="1570038" y="4162425"/>
          <p14:tracePt t="48607" x="1562100" y="4194175"/>
          <p14:tracePt t="48615" x="1546225" y="4225925"/>
          <p14:tracePt t="48623" x="1530350" y="4265613"/>
          <p14:tracePt t="48631" x="1522413" y="4306888"/>
          <p14:tracePt t="48639" x="1506538" y="4354513"/>
          <p14:tracePt t="48647" x="1498600" y="4394200"/>
          <p14:tracePt t="48655" x="1482725" y="4441825"/>
          <p14:tracePt t="48662" x="1474788" y="4489450"/>
          <p14:tracePt t="48671" x="1474788" y="4529138"/>
          <p14:tracePt t="48679" x="1458913" y="4576763"/>
          <p14:tracePt t="48687" x="1458913" y="4616450"/>
          <p14:tracePt t="48695" x="1450975" y="4657725"/>
          <p14:tracePt t="48703" x="1443038" y="4713288"/>
          <p14:tracePt t="48711" x="1435100" y="4745038"/>
          <p14:tracePt t="48719" x="1427163" y="4784725"/>
          <p14:tracePt t="48727" x="1419225" y="4840288"/>
          <p14:tracePt t="48735" x="1419225" y="4872038"/>
          <p14:tracePt t="48742" x="1419225" y="4927600"/>
          <p14:tracePt t="48751" x="1419225" y="4976813"/>
          <p14:tracePt t="48759" x="1419225" y="5008563"/>
          <p14:tracePt t="48767" x="1419225" y="5048250"/>
          <p14:tracePt t="48775" x="1419225" y="5080000"/>
          <p14:tracePt t="48783" x="1419225" y="5127625"/>
          <p14:tracePt t="48791" x="1419225" y="5159375"/>
          <p14:tracePt t="48799" x="1427163" y="5207000"/>
          <p14:tracePt t="48807" x="1435100" y="5238750"/>
          <p14:tracePt t="48815" x="1435100" y="5270500"/>
          <p14:tracePt t="48823" x="1458913" y="5310188"/>
          <p14:tracePt t="48831" x="1458913" y="5343525"/>
          <p14:tracePt t="48839" x="1474788" y="5367338"/>
          <p14:tracePt t="48847" x="1482725" y="5391150"/>
          <p14:tracePt t="48855" x="1490663" y="5430838"/>
          <p14:tracePt t="48863" x="1498600" y="5446713"/>
          <p14:tracePt t="48876" x="1506538" y="5470525"/>
          <p14:tracePt t="48878" x="1514475" y="5486400"/>
          <p14:tracePt t="48886" x="1514475" y="5510213"/>
          <p14:tracePt t="48895" x="1514475" y="5526088"/>
          <p14:tracePt t="48903" x="1522413" y="5541963"/>
          <p14:tracePt t="48911" x="1522413" y="5549900"/>
          <p14:tracePt t="48919" x="1522413" y="5565775"/>
          <p14:tracePt t="48927" x="1530350" y="5581650"/>
          <p14:tracePt t="48935" x="1538288" y="5589588"/>
          <p14:tracePt t="48942" x="1538288" y="5605463"/>
          <p14:tracePt t="48951" x="1538288" y="5621338"/>
          <p14:tracePt t="48958" x="1538288" y="5637213"/>
          <p14:tracePt t="48967" x="1546225" y="5653088"/>
          <p14:tracePt t="48975" x="1546225" y="5662613"/>
          <p14:tracePt t="48983" x="1546225" y="5670550"/>
          <p14:tracePt t="48990" x="1546225" y="5694363"/>
          <p14:tracePt t="48999" x="1554163" y="5702300"/>
          <p14:tracePt t="49007" x="1554163" y="5718175"/>
          <p14:tracePt t="49015" x="1554163" y="5726113"/>
          <p14:tracePt t="49023" x="1554163" y="5741988"/>
          <p14:tracePt t="49031" x="1554163" y="5749925"/>
          <p14:tracePt t="49039" x="1554163" y="5757863"/>
          <p14:tracePt t="49047" x="1554163" y="5765800"/>
          <p14:tracePt t="49063" x="1554163" y="5773738"/>
          <p14:tracePt t="49071" x="1554163" y="5789613"/>
          <p14:tracePt t="49079" x="1562100" y="5797550"/>
          <p14:tracePt t="49087" x="1562100" y="5805488"/>
          <p14:tracePt t="49095" x="1562100" y="5813425"/>
          <p14:tracePt t="49103" x="1562100" y="5821363"/>
          <p14:tracePt t="49111" x="1562100" y="5837238"/>
          <p14:tracePt t="49119" x="1570038" y="5845175"/>
          <p14:tracePt t="49127" x="1570038" y="5853113"/>
          <p14:tracePt t="49135" x="1570038" y="5861050"/>
          <p14:tracePt t="49143" x="1570038" y="5876925"/>
          <p14:tracePt t="49151" x="1570038" y="5884863"/>
          <p14:tracePt t="49159" x="1570038" y="5892800"/>
          <p14:tracePt t="49167" x="1570038" y="5908675"/>
          <p14:tracePt t="49183" x="1570038" y="5916613"/>
          <p14:tracePt t="49191" x="1585913" y="5924550"/>
          <p14:tracePt t="49199" x="1585913" y="5932488"/>
          <p14:tracePt t="49207" x="1585913" y="5940425"/>
          <p14:tracePt t="49215" x="1601788" y="5948363"/>
          <p14:tracePt t="49231" x="1609725" y="5948363"/>
          <p14:tracePt t="49238" x="1625600" y="5948363"/>
          <p14:tracePt t="49247" x="1633538" y="5956300"/>
          <p14:tracePt t="49255" x="1651000" y="5964238"/>
          <p14:tracePt t="49263" x="1674813" y="5964238"/>
          <p14:tracePt t="49271" x="1698625" y="5964238"/>
          <p14:tracePt t="49279" x="1730375" y="5972175"/>
          <p14:tracePt t="49287" x="1754188" y="5972175"/>
          <p14:tracePt t="49295" x="1778000" y="5980113"/>
          <p14:tracePt t="49303" x="1801813" y="5980113"/>
          <p14:tracePt t="49311" x="1833563" y="5988050"/>
          <p14:tracePt t="49319" x="1849438" y="5988050"/>
          <p14:tracePt t="49327" x="1873250" y="5995988"/>
          <p14:tracePt t="49335" x="1889125" y="5995988"/>
          <p14:tracePt t="49343" x="1897063" y="5995988"/>
          <p14:tracePt t="49351" x="1912938" y="6005513"/>
          <p14:tracePt t="49359" x="1920875" y="6005513"/>
          <p14:tracePt t="49367" x="1928813" y="6013450"/>
          <p14:tracePt t="49375" x="1944688" y="6013450"/>
          <p14:tracePt t="49407" x="1952625" y="6013450"/>
          <p14:tracePt t="49551" x="1960563" y="6013450"/>
          <p14:tracePt t="49559" x="1968500" y="6013450"/>
          <p14:tracePt t="49567" x="1968500" y="5995988"/>
          <p14:tracePt t="49575" x="1984375" y="5988050"/>
          <p14:tracePt t="49583" x="1992313" y="5972175"/>
          <p14:tracePt t="49591" x="2008188" y="5948363"/>
          <p14:tracePt t="49599" x="2033588" y="5924550"/>
          <p14:tracePt t="49607" x="2057400" y="5900738"/>
          <p14:tracePt t="49615" x="2097088" y="5861050"/>
          <p14:tracePt t="49623" x="2128838" y="5821363"/>
          <p14:tracePt t="49631" x="2184400" y="5781675"/>
          <p14:tracePt t="49639" x="2232025" y="5726113"/>
          <p14:tracePt t="49647" x="2295525" y="5686425"/>
          <p14:tracePt t="49655" x="2359025" y="5645150"/>
          <p14:tracePt t="49663" x="2416175" y="5613400"/>
          <p14:tracePt t="49671" x="2471738" y="5589588"/>
          <p14:tracePt t="49678" x="2543175" y="5557838"/>
          <p14:tracePt t="49687" x="2598738" y="5534025"/>
          <p14:tracePt t="49695" x="2654300" y="5510213"/>
          <p14:tracePt t="49703" x="2701925" y="5494338"/>
          <p14:tracePt t="49711" x="2741613" y="5470525"/>
          <p14:tracePt t="49719" x="2782888" y="5470525"/>
          <p14:tracePt t="49727" x="2814638" y="5462588"/>
          <p14:tracePt t="49735" x="2838450" y="5446713"/>
          <p14:tracePt t="49743" x="2862263" y="5446713"/>
          <p14:tracePt t="49751" x="2878138" y="5438775"/>
          <p14:tracePt t="49759" x="2886075" y="5438775"/>
          <p14:tracePt t="49767" x="2894013" y="5438775"/>
          <p14:tracePt t="49879" x="2894013" y="5430838"/>
          <p14:tracePt t="50160" x="2909888" y="5430838"/>
          <p14:tracePt t="50167" x="2909888" y="5422900"/>
          <p14:tracePt t="50183" x="2917825" y="5422900"/>
          <p14:tracePt t="50191" x="2917825" y="5414963"/>
          <p14:tracePt t="50199" x="2925763" y="5414963"/>
          <p14:tracePt t="50215" x="2933700" y="5407025"/>
          <p14:tracePt t="50279" x="2941638" y="5407025"/>
          <p14:tracePt t="50351" x="2949575" y="5407025"/>
          <p14:tracePt t="50375" x="2957513" y="5407025"/>
          <p14:tracePt t="50399" x="2965450" y="5407025"/>
          <p14:tracePt t="50415" x="2973388" y="5407025"/>
          <p14:tracePt t="50423" x="2973388" y="5414963"/>
          <p14:tracePt t="50431" x="2981325" y="5422900"/>
          <p14:tracePt t="50439" x="2981325" y="5438775"/>
          <p14:tracePt t="50447" x="2997200" y="5446713"/>
          <p14:tracePt t="50455" x="2997200" y="5454650"/>
          <p14:tracePt t="50463" x="2997200" y="5470525"/>
          <p14:tracePt t="50471" x="3005138" y="5486400"/>
          <p14:tracePt t="50478" x="3005138" y="5494338"/>
          <p14:tracePt t="50487" x="3013075" y="5502275"/>
          <p14:tracePt t="50494" x="3013075" y="5518150"/>
          <p14:tracePt t="50503" x="3021013" y="5534025"/>
          <p14:tracePt t="50511" x="3021013" y="5541963"/>
          <p14:tracePt t="50519" x="3021013" y="5557838"/>
          <p14:tracePt t="50527" x="3021013" y="5565775"/>
          <p14:tracePt t="50535" x="3021013" y="5573713"/>
          <p14:tracePt t="50543" x="3021013" y="5581650"/>
          <p14:tracePt t="50551" x="3021013" y="5589588"/>
          <p14:tracePt t="50567" x="3028950" y="5597525"/>
          <p14:tracePt t="50575" x="3028950" y="5605463"/>
          <p14:tracePt t="50687" x="3036888" y="5597525"/>
          <p14:tracePt t="50719" x="3036888" y="5589588"/>
          <p14:tracePt t="52103" x="3036888" y="5597525"/>
          <p14:tracePt t="52127" x="3036888" y="5605463"/>
          <p14:tracePt t="53127" x="3036888" y="5613400"/>
          <p14:tracePt t="53135" x="3036888" y="5621338"/>
          <p14:tracePt t="53151" x="3036888" y="5637213"/>
          <p14:tracePt t="53159" x="3036888" y="5645150"/>
          <p14:tracePt t="53167" x="3028950" y="5653088"/>
          <p14:tracePt t="53175" x="3028950" y="5662613"/>
          <p14:tracePt t="53191" x="3028950" y="5670550"/>
          <p14:tracePt t="53647" x="3013075" y="5670550"/>
          <p14:tracePt t="53655" x="2997200" y="5678488"/>
          <p14:tracePt t="53663" x="2989263" y="5678488"/>
          <p14:tracePt t="53671" x="2981325" y="5678488"/>
          <p14:tracePt t="53679" x="2965450" y="5678488"/>
          <p14:tracePt t="53687" x="2941638" y="5678488"/>
          <p14:tracePt t="53695" x="2917825" y="5670550"/>
          <p14:tracePt t="53703" x="2886075" y="5662613"/>
          <p14:tracePt t="53711" x="2862263" y="5653088"/>
          <p14:tracePt t="53719" x="2830513" y="5629275"/>
          <p14:tracePt t="53727" x="2798763" y="5613400"/>
          <p14:tracePt t="53735" x="2767013" y="5589588"/>
          <p14:tracePt t="53743" x="2717800" y="5557838"/>
          <p14:tracePt t="53751" x="2670175" y="5541963"/>
          <p14:tracePt t="53759" x="2630488" y="5510213"/>
          <p14:tracePt t="53767" x="2590800" y="5478463"/>
          <p14:tracePt t="53775" x="2551113" y="5446713"/>
          <p14:tracePt t="53783" x="2519363" y="5422900"/>
          <p14:tracePt t="53792" x="2479675" y="5391150"/>
          <p14:tracePt t="53798" x="2447925" y="5375275"/>
          <p14:tracePt t="53807" x="2408238" y="5343525"/>
          <p14:tracePt t="53816" x="2392363" y="5310188"/>
          <p14:tracePt t="53823" x="2359025" y="5286375"/>
          <p14:tracePt t="53830" x="2335213" y="5262563"/>
          <p14:tracePt t="53839" x="2311400" y="5238750"/>
          <p14:tracePt t="53846" x="2303463" y="5214938"/>
          <p14:tracePt t="53855" x="2287588" y="5199063"/>
          <p14:tracePt t="53863" x="2279650" y="5175250"/>
          <p14:tracePt t="53871" x="2271713" y="5159375"/>
          <p14:tracePt t="53892" x="2255838" y="5111750"/>
          <p14:tracePt t="53894" x="2239963" y="5080000"/>
          <p14:tracePt t="53903" x="2239963" y="5056188"/>
          <p14:tracePt t="53911" x="2232025" y="5048250"/>
          <p14:tracePt t="53919" x="2232025" y="5024438"/>
          <p14:tracePt t="53927" x="2232025" y="5016500"/>
          <p14:tracePt t="53935" x="2232025" y="5000625"/>
          <p14:tracePt t="53943" x="2232025" y="4992688"/>
          <p14:tracePt t="53951" x="2232025" y="4984750"/>
          <p14:tracePt t="53967" x="2232025" y="4976813"/>
          <p14:tracePt t="53991" x="2232025" y="4967288"/>
          <p14:tracePt t="54111" x="2232025" y="4976813"/>
          <p14:tracePt t="54119" x="2232025" y="4992688"/>
          <p14:tracePt t="54127" x="2232025" y="5000625"/>
          <p14:tracePt t="54135" x="2232025" y="5008563"/>
          <p14:tracePt t="54143" x="2232025" y="5016500"/>
          <p14:tracePt t="54151" x="2224088" y="5024438"/>
          <p14:tracePt t="54159" x="2224088" y="5032375"/>
          <p14:tracePt t="54199" x="2216150" y="5032375"/>
          <p14:tracePt t="54207" x="2216150" y="5024438"/>
          <p14:tracePt t="54215" x="2200275" y="4984750"/>
          <p14:tracePt t="54223" x="2184400" y="4935538"/>
          <p14:tracePt t="54231" x="2160588" y="4903788"/>
          <p14:tracePt t="54239" x="2112963" y="4840288"/>
          <p14:tracePt t="54247" x="2081213" y="4792663"/>
          <p14:tracePt t="54255" x="2041525" y="4745038"/>
          <p14:tracePt t="54263" x="2008188" y="4697413"/>
          <p14:tracePt t="54271" x="1960563" y="4641850"/>
          <p14:tracePt t="54279" x="1912938" y="4584700"/>
          <p14:tracePt t="54287" x="1865313" y="4545013"/>
          <p14:tracePt t="54295" x="1817688" y="4505325"/>
          <p14:tracePt t="54303" x="1770063" y="4473575"/>
          <p14:tracePt t="54311" x="1722438" y="4449763"/>
          <p14:tracePt t="54319" x="1690688" y="4433888"/>
          <p14:tracePt t="54327" x="1674813" y="4418013"/>
          <p14:tracePt t="54335" x="1658938" y="4418013"/>
          <p14:tracePt t="54343" x="1641475" y="4418013"/>
          <p14:tracePt t="54359" x="1633538" y="4418013"/>
          <p14:tracePt t="54383" x="1625600" y="4441825"/>
          <p14:tracePt t="54391" x="1617663" y="4473575"/>
          <p14:tracePt t="54399" x="1609725" y="4513263"/>
          <p14:tracePt t="54407" x="1601788" y="4576763"/>
          <p14:tracePt t="54415" x="1585913" y="4624388"/>
          <p14:tracePt t="54423" x="1570038" y="4713288"/>
          <p14:tracePt t="54431" x="1562100" y="4800600"/>
          <p14:tracePt t="54439" x="1546225" y="4903788"/>
          <p14:tracePt t="54447" x="1514475" y="5016500"/>
          <p14:tracePt t="54455" x="1498600" y="5151438"/>
          <p14:tracePt t="54463" x="1474788" y="5294313"/>
          <p14:tracePt t="54471" x="1458913" y="5430838"/>
          <p14:tracePt t="54479" x="1458913" y="5549900"/>
          <p14:tracePt t="54487" x="1458913" y="5670550"/>
          <p14:tracePt t="54495" x="1458913" y="5757863"/>
          <p14:tracePt t="54503" x="1458913" y="5845175"/>
          <p14:tracePt t="54510" x="1458913" y="5916613"/>
          <p14:tracePt t="54519" x="1458913" y="5995988"/>
          <p14:tracePt t="54527" x="1458913" y="6045200"/>
          <p14:tracePt t="54535" x="1458913" y="6092825"/>
          <p14:tracePt t="54543" x="1458913" y="6124575"/>
          <p14:tracePt t="54551" x="1458913" y="6148388"/>
          <p14:tracePt t="54558" x="1458913" y="6172200"/>
          <p14:tracePt t="54567" x="1458913" y="6188075"/>
          <p14:tracePt t="54575" x="1458913" y="6203950"/>
          <p14:tracePt t="54583" x="1458913" y="6211888"/>
          <p14:tracePt t="54591" x="1458913" y="6227763"/>
          <p14:tracePt t="54599" x="1466850" y="6243638"/>
          <p14:tracePt t="54607" x="1466850" y="6251575"/>
          <p14:tracePt t="54623" x="1466850" y="6267450"/>
          <p14:tracePt t="54647" x="1466850" y="6275388"/>
          <p14:tracePt t="54719" x="1466850" y="6259513"/>
          <p14:tracePt t="54726" x="1474788" y="6251575"/>
          <p14:tracePt t="54735" x="1482725" y="6235700"/>
          <p14:tracePt t="54743" x="1482725" y="6219825"/>
          <p14:tracePt t="54751" x="1490663" y="6196013"/>
          <p14:tracePt t="54759" x="1498600" y="6156325"/>
          <p14:tracePt t="54767" x="1506538" y="6124575"/>
          <p14:tracePt t="54775" x="1514475" y="6069013"/>
          <p14:tracePt t="54783" x="1514475" y="5980113"/>
          <p14:tracePt t="54791" x="1522413" y="5908675"/>
          <p14:tracePt t="54799" x="1522413" y="5805488"/>
          <p14:tracePt t="54807" x="1522413" y="5710238"/>
          <p14:tracePt t="54815" x="1514475" y="5589588"/>
          <p14:tracePt t="54823" x="1490663" y="5486400"/>
          <p14:tracePt t="54831" x="1466850" y="5375275"/>
          <p14:tracePt t="54839" x="1443038" y="5270500"/>
          <p14:tracePt t="54847" x="1411288" y="5167313"/>
          <p14:tracePt t="54855" x="1387475" y="5103813"/>
          <p14:tracePt t="54862" x="1363663" y="5016500"/>
          <p14:tracePt t="54870" x="1347788" y="4951413"/>
          <p14:tracePt t="54878" x="1339850" y="4895850"/>
          <p14:tracePt t="54886" x="1323975" y="4848225"/>
          <p14:tracePt t="54894" x="1316038" y="4808538"/>
          <p14:tracePt t="54902" x="1308100" y="4768850"/>
          <p14:tracePt t="54910" x="1308100" y="4737100"/>
          <p14:tracePt t="54919" x="1308100" y="4721225"/>
          <p14:tracePt t="54927" x="1308100" y="4697413"/>
          <p14:tracePt t="54935" x="1316038" y="4673600"/>
          <p14:tracePt t="54942" x="1316038" y="4657725"/>
          <p14:tracePt t="54951" x="1331913" y="4633913"/>
          <p14:tracePt t="54959" x="1339850" y="4624388"/>
          <p14:tracePt t="54967" x="1347788" y="4616450"/>
          <p14:tracePt t="54975" x="1355725" y="4600575"/>
          <p14:tracePt t="54983" x="1379538" y="4592638"/>
          <p14:tracePt t="54991" x="1387475" y="4584700"/>
          <p14:tracePt t="54999" x="1403350" y="4576763"/>
          <p14:tracePt t="55007" x="1427163" y="4576763"/>
          <p14:tracePt t="55015" x="1443038" y="4576763"/>
          <p14:tracePt t="55023" x="1482725" y="4568825"/>
          <p14:tracePt t="55031" x="1498600" y="4568825"/>
          <p14:tracePt t="55039" x="1530350" y="4568825"/>
          <p14:tracePt t="55047" x="1577975" y="4568825"/>
          <p14:tracePt t="55055" x="1633538" y="4568825"/>
          <p14:tracePt t="55063" x="1698625" y="4568825"/>
          <p14:tracePt t="55070" x="1770063" y="4568825"/>
          <p14:tracePt t="55079" x="1841500" y="4568825"/>
          <p14:tracePt t="55087" x="1928813" y="4576763"/>
          <p14:tracePt t="55095" x="2025650" y="4584700"/>
          <p14:tracePt t="55102" x="2160588" y="4592638"/>
          <p14:tracePt t="55110" x="2295525" y="4600575"/>
          <p14:tracePt t="55119" x="2479675" y="4616450"/>
          <p14:tracePt t="55127" x="2678113" y="4624388"/>
          <p14:tracePt t="55142" x="2870200" y="4624388"/>
          <p14:tracePt t="55143" x="3092450" y="4641850"/>
          <p14:tracePt t="55150" x="3292475" y="4641850"/>
          <p14:tracePt t="55159" x="3484563" y="4641850"/>
          <p14:tracePt t="55167" x="3683000" y="4641850"/>
          <p14:tracePt t="55175" x="3810000" y="4641850"/>
          <p14:tracePt t="55183" x="3994150" y="4624388"/>
          <p14:tracePt t="55192" x="4105275" y="4608513"/>
          <p14:tracePt t="55199" x="4225925" y="4584700"/>
          <p14:tracePt t="55207" x="4297363" y="4560888"/>
          <p14:tracePt t="55215" x="4368800" y="4552950"/>
          <p14:tracePt t="55223" x="4400550" y="4529138"/>
          <p14:tracePt t="55231" x="4424363" y="4521200"/>
          <p14:tracePt t="55239" x="4432300" y="4521200"/>
          <p14:tracePt t="55247" x="4440238" y="4521200"/>
          <p14:tracePt t="55279" x="4432300" y="4521200"/>
          <p14:tracePt t="55295" x="4416425" y="4521200"/>
          <p14:tracePt t="55303" x="4408488" y="4521200"/>
          <p14:tracePt t="55310" x="4400550" y="4521200"/>
          <p14:tracePt t="55327" x="4392613" y="4521200"/>
          <p14:tracePt t="55343" x="4384675" y="4521200"/>
          <p14:tracePt t="55351" x="4376738" y="4521200"/>
          <p14:tracePt t="55359" x="4360863" y="4521200"/>
          <p14:tracePt t="55367" x="4344988" y="4521200"/>
          <p14:tracePt t="55375" x="4321175" y="4521200"/>
          <p14:tracePt t="55382" x="4297363" y="4521200"/>
          <p14:tracePt t="55391" x="4265613" y="4521200"/>
          <p14:tracePt t="55399" x="4217988" y="4513263"/>
          <p14:tracePt t="55407" x="4176713" y="4513263"/>
          <p14:tracePt t="55415" x="4129088" y="4505325"/>
          <p14:tracePt t="55423" x="4065588" y="4497388"/>
          <p14:tracePt t="55431" x="4002088" y="4497388"/>
          <p14:tracePt t="55439" x="3930650" y="4489450"/>
          <p14:tracePt t="55447" x="3867150" y="4489450"/>
          <p14:tracePt t="55455" x="3778250" y="4489450"/>
          <p14:tracePt t="55463" x="3690938" y="4489450"/>
          <p14:tracePt t="55472" x="3611563" y="4489450"/>
          <p14:tracePt t="55479" x="3532188" y="4489450"/>
          <p14:tracePt t="55486" x="3451225" y="4489450"/>
          <p14:tracePt t="55495" x="3387725" y="4497388"/>
          <p14:tracePt t="55503" x="3316288" y="4505325"/>
          <p14:tracePt t="55511" x="3244850" y="4513263"/>
          <p14:tracePt t="55519" x="3173413" y="4513263"/>
          <p14:tracePt t="55526" x="3109913" y="4513263"/>
          <p14:tracePt t="55535" x="3044825" y="4513263"/>
          <p14:tracePt t="55542" x="2981325" y="4513263"/>
          <p14:tracePt t="55551" x="2925763" y="4513263"/>
          <p14:tracePt t="55558" x="2870200" y="4513263"/>
          <p14:tracePt t="55567" x="2830513" y="4521200"/>
          <p14:tracePt t="55575" x="2782888" y="4521200"/>
          <p14:tracePt t="55583" x="2741613" y="4521200"/>
          <p14:tracePt t="55591" x="2701925" y="4529138"/>
          <p14:tracePt t="55599" x="2678113" y="4529138"/>
          <p14:tracePt t="55607" x="2646363" y="4529138"/>
          <p14:tracePt t="55615" x="2630488" y="4529138"/>
          <p14:tracePt t="55623" x="2606675" y="4537075"/>
          <p14:tracePt t="55631" x="2590800" y="4537075"/>
          <p14:tracePt t="55639" x="2582863" y="4545013"/>
          <p14:tracePt t="55647" x="2559050" y="4545013"/>
          <p14:tracePt t="55655" x="2551113" y="4552950"/>
          <p14:tracePt t="55663" x="2543175" y="4552950"/>
          <p14:tracePt t="55671" x="2527300" y="4552950"/>
          <p14:tracePt t="55679" x="2527300" y="4560888"/>
          <p14:tracePt t="55687" x="2519363" y="4560888"/>
          <p14:tracePt t="55694" x="2503488" y="4568825"/>
          <p14:tracePt t="55703" x="2495550" y="4584700"/>
          <p14:tracePt t="55710" x="2479675" y="4584700"/>
          <p14:tracePt t="55719" x="2471738" y="4600575"/>
          <p14:tracePt t="55727" x="2463800" y="4608513"/>
          <p14:tracePt t="55735" x="2455863" y="4616450"/>
          <p14:tracePt t="55743" x="2439988" y="4641850"/>
          <p14:tracePt t="55750" x="2408238" y="4657725"/>
          <p14:tracePt t="55759" x="2392363" y="4689475"/>
          <p14:tracePt t="55767" x="2359025" y="4705350"/>
          <p14:tracePt t="55775" x="2335213" y="4745038"/>
          <p14:tracePt t="55783" x="2303463" y="4784725"/>
          <p14:tracePt t="55791" x="2279650" y="4824413"/>
          <p14:tracePt t="55799" x="2263775" y="4856163"/>
          <p14:tracePt t="55807" x="2239963" y="4895850"/>
          <p14:tracePt t="55815" x="2224088" y="4927600"/>
          <p14:tracePt t="55823" x="2208213" y="4959350"/>
          <p14:tracePt t="55831" x="2200275" y="4992688"/>
          <p14:tracePt t="55839" x="2176463" y="5032375"/>
          <p14:tracePt t="55847" x="2160588" y="5064125"/>
          <p14:tracePt t="55855" x="2144713" y="5103813"/>
          <p14:tracePt t="55863" x="2136775" y="5127625"/>
          <p14:tracePt t="55871" x="2120900" y="5167313"/>
          <p14:tracePt t="55891" x="2089150" y="5238750"/>
          <p14:tracePt t="55895" x="2073275" y="5286375"/>
          <p14:tracePt t="55903" x="2057400" y="5319713"/>
          <p14:tracePt t="55910" x="2041525" y="5375275"/>
          <p14:tracePt t="55919" x="2041525" y="5407025"/>
          <p14:tracePt t="55927" x="2033588" y="5462588"/>
          <p14:tracePt t="55935" x="2025650" y="5510213"/>
          <p14:tracePt t="55942" x="2017713" y="5573713"/>
          <p14:tracePt t="55950" x="2000250" y="5613400"/>
          <p14:tracePt t="55959" x="2000250" y="5653088"/>
          <p14:tracePt t="55967" x="1992313" y="5686425"/>
          <p14:tracePt t="55975" x="1992313" y="5718175"/>
          <p14:tracePt t="55983" x="1992313" y="5757863"/>
          <p14:tracePt t="55992" x="1992313" y="5781675"/>
          <p14:tracePt t="55999" x="1992313" y="5813425"/>
          <p14:tracePt t="56007" x="1992313" y="5829300"/>
          <p14:tracePt t="56015" x="1992313" y="5845175"/>
          <p14:tracePt t="56023" x="2008188" y="5861050"/>
          <p14:tracePt t="56031" x="2017713" y="5876925"/>
          <p14:tracePt t="56039" x="2025650" y="5892800"/>
          <p14:tracePt t="56047" x="2033588" y="5900738"/>
          <p14:tracePt t="56055" x="2049463" y="5908675"/>
          <p14:tracePt t="56063" x="2057400" y="5916613"/>
          <p14:tracePt t="56071" x="2065338" y="5916613"/>
          <p14:tracePt t="56079" x="2081213" y="5916613"/>
          <p14:tracePt t="56086" x="2089150" y="5916613"/>
          <p14:tracePt t="56095" x="2105025" y="5916613"/>
          <p14:tracePt t="56102" x="2120900" y="5916613"/>
          <p14:tracePt t="56111" x="2136775" y="5916613"/>
          <p14:tracePt t="56119" x="2144713" y="5916613"/>
          <p14:tracePt t="56127" x="2160588" y="5916613"/>
          <p14:tracePt t="56135" x="2176463" y="5908675"/>
          <p14:tracePt t="56143" x="2200275" y="5900738"/>
          <p14:tracePt t="56151" x="2232025" y="5900738"/>
          <p14:tracePt t="56159" x="2247900" y="5892800"/>
          <p14:tracePt t="56167" x="2279650" y="5884863"/>
          <p14:tracePt t="56175" x="2311400" y="5868988"/>
          <p14:tracePt t="56183" x="2351088" y="5861050"/>
          <p14:tracePt t="56191" x="2384425" y="5845175"/>
          <p14:tracePt t="56199" x="2424113" y="5829300"/>
          <p14:tracePt t="56207" x="2447925" y="5813425"/>
          <p14:tracePt t="56215" x="2487613" y="5797550"/>
          <p14:tracePt t="56223" x="2519363" y="5773738"/>
          <p14:tracePt t="56231" x="2559050" y="5765800"/>
          <p14:tracePt t="56238" x="2590800" y="5734050"/>
          <p14:tracePt t="56247" x="2614613" y="5710238"/>
          <p14:tracePt t="56255" x="2646363" y="5686425"/>
          <p14:tracePt t="56263" x="2670175" y="5653088"/>
          <p14:tracePt t="56271" x="2701925" y="5629275"/>
          <p14:tracePt t="56279" x="2741613" y="5597525"/>
          <p14:tracePt t="56286" x="2782888" y="5565775"/>
          <p14:tracePt t="56295" x="2806700" y="5534025"/>
          <p14:tracePt t="56303" x="2838450" y="5494338"/>
          <p14:tracePt t="56311" x="2878138" y="5470525"/>
          <p14:tracePt t="56319" x="2894013" y="5438775"/>
          <p14:tracePt t="56327" x="2925763" y="5422900"/>
          <p14:tracePt t="56335" x="2941638" y="5399088"/>
          <p14:tracePt t="56343" x="2957513" y="5375275"/>
          <p14:tracePt t="56351" x="2981325" y="5351463"/>
          <p14:tracePt t="56359" x="3005138" y="5327650"/>
          <p14:tracePt t="56367" x="3028950" y="5302250"/>
          <p14:tracePt t="56375" x="3052763" y="5286375"/>
          <p14:tracePt t="56383" x="3060700" y="5246688"/>
          <p14:tracePt t="56391" x="3092450" y="5230813"/>
          <p14:tracePt t="56399" x="3117850" y="5199063"/>
          <p14:tracePt t="56407" x="3133725" y="5183188"/>
          <p14:tracePt t="56415" x="3149600" y="5159375"/>
          <p14:tracePt t="56423" x="3157538" y="5143500"/>
          <p14:tracePt t="56431" x="3173413" y="5119688"/>
          <p14:tracePt t="56439" x="3181350" y="5103813"/>
          <p14:tracePt t="56447" x="3197225" y="5087938"/>
          <p14:tracePt t="56455" x="3205163" y="5064125"/>
          <p14:tracePt t="56463" x="3221038" y="5040313"/>
          <p14:tracePt t="56471" x="3228975" y="5024438"/>
          <p14:tracePt t="56479" x="3244850" y="5008563"/>
          <p14:tracePt t="56487" x="3252788" y="4992688"/>
          <p14:tracePt t="56495" x="3268663" y="4967288"/>
          <p14:tracePt t="56504" x="3268663" y="4951413"/>
          <p14:tracePt t="56511" x="3292475" y="4935538"/>
          <p14:tracePt t="56519" x="3292475" y="4919663"/>
          <p14:tracePt t="56527" x="3308350" y="4903788"/>
          <p14:tracePt t="56535" x="3316288" y="4895850"/>
          <p14:tracePt t="56543" x="3324225" y="4887913"/>
          <p14:tracePt t="56551" x="3332163" y="4879975"/>
          <p14:tracePt t="56558" x="3340100" y="4872038"/>
          <p14:tracePt t="56566" x="3340100" y="4864100"/>
          <p14:tracePt t="56575" x="3355975" y="4856163"/>
          <p14:tracePt t="56582" x="3363913" y="4848225"/>
          <p14:tracePt t="56591" x="3371850" y="4840288"/>
          <p14:tracePt t="56599" x="3379788" y="4840288"/>
          <p14:tracePt t="56606" x="3387725" y="4824413"/>
          <p14:tracePt t="56622" x="3395663" y="4816475"/>
          <p14:tracePt t="56630" x="3403600" y="4816475"/>
          <p14:tracePt t="56638" x="3411538" y="4808538"/>
          <p14:tracePt t="56647" x="3411538" y="4800600"/>
          <p14:tracePt t="56654" x="3419475" y="4800600"/>
          <p14:tracePt t="56671" x="3419475" y="4792663"/>
          <p14:tracePt t="57015" x="3403600" y="4792663"/>
          <p14:tracePt t="57022" x="3395663" y="4800600"/>
          <p14:tracePt t="57031" x="3387725" y="4808538"/>
          <p14:tracePt t="57038" x="3371850" y="4816475"/>
          <p14:tracePt t="57047" x="3363913" y="4832350"/>
          <p14:tracePt t="57054" x="3348038" y="4840288"/>
          <p14:tracePt t="57063" x="3332163" y="4848225"/>
          <p14:tracePt t="57070" x="3324225" y="4856163"/>
          <p14:tracePt t="57079" x="3300413" y="4864100"/>
          <p14:tracePt t="57086" x="3284538" y="4879975"/>
          <p14:tracePt t="57095" x="3268663" y="4887913"/>
          <p14:tracePt t="57102" x="3252788" y="4903788"/>
          <p14:tracePt t="57111" x="3228975" y="4911725"/>
          <p14:tracePt t="57118" x="3221038" y="4927600"/>
          <p14:tracePt t="57126" x="3205163" y="4935538"/>
          <p14:tracePt t="57134" x="3173413" y="4951413"/>
          <p14:tracePt t="57142" x="3157538" y="4967288"/>
          <p14:tracePt t="57151" x="3141663" y="4976813"/>
          <p14:tracePt t="57159" x="3117850" y="5000625"/>
          <p14:tracePt t="57167" x="3084513" y="5032375"/>
          <p14:tracePt t="57175" x="3036888" y="5048250"/>
          <p14:tracePt t="57183" x="2997200" y="5080000"/>
          <p14:tracePt t="57192" x="2949575" y="5119688"/>
          <p14:tracePt t="57199" x="2909888" y="5151438"/>
          <p14:tracePt t="57207" x="2862263" y="5183188"/>
          <p14:tracePt t="57215" x="2830513" y="5214938"/>
          <p14:tracePt t="57223" x="2790825" y="5246688"/>
          <p14:tracePt t="57231" x="2741613" y="5270500"/>
          <p14:tracePt t="57239" x="2701925" y="5310188"/>
          <p14:tracePt t="57247" x="2654300" y="5335588"/>
          <p14:tracePt t="57256" x="2614613" y="5375275"/>
          <p14:tracePt t="57263" x="2574925" y="5407025"/>
          <p14:tracePt t="57271" x="2527300" y="5438775"/>
          <p14:tracePt t="57279" x="2487613" y="5470525"/>
          <p14:tracePt t="57287" x="2439988" y="5502275"/>
          <p14:tracePt t="57295" x="2392363" y="5541963"/>
          <p14:tracePt t="57303" x="2359025" y="5565775"/>
          <p14:tracePt t="57311" x="2319338" y="5597525"/>
          <p14:tracePt t="57319" x="2279650" y="5629275"/>
          <p14:tracePt t="57327" x="2255838" y="5653088"/>
          <p14:tracePt t="57335" x="2216150" y="5678488"/>
          <p14:tracePt t="57343" x="2184400" y="5694363"/>
          <p14:tracePt t="57351" x="2168525" y="5710238"/>
          <p14:tracePt t="57359" x="2152650" y="5734050"/>
          <p14:tracePt t="57367" x="2128838" y="5741988"/>
          <p14:tracePt t="57375" x="2112963" y="5741988"/>
          <p14:tracePt t="57383" x="2112963" y="5757863"/>
          <p14:tracePt t="57392" x="2097088" y="5757863"/>
          <p14:tracePt t="57399" x="2089150" y="5757863"/>
          <p14:tracePt t="57407" x="2081213" y="5765800"/>
          <p14:tracePt t="57575" x="2073275" y="5773738"/>
          <p14:tracePt t="57591" x="2065338" y="5773738"/>
          <p14:tracePt t="57599" x="2065338" y="5781675"/>
          <p14:tracePt t="57607" x="2057400" y="5781675"/>
          <p14:tracePt t="57615" x="2049463" y="5789613"/>
          <p14:tracePt t="57631" x="2041525" y="5789613"/>
          <p14:tracePt t="57639" x="2041525" y="5797550"/>
          <p14:tracePt t="57647" x="2033588" y="5805488"/>
          <p14:tracePt t="57655" x="2025650" y="5805488"/>
          <p14:tracePt t="57671" x="2017713" y="5805488"/>
          <p14:tracePt t="57863" x="2008188" y="5805488"/>
          <p14:tracePt t="57967" x="2000250" y="5805488"/>
          <p14:tracePt t="57991" x="1992313" y="5797550"/>
          <p14:tracePt t="57999" x="1984375" y="5797550"/>
          <p14:tracePt t="58007" x="1976438" y="5797550"/>
          <p14:tracePt t="58015" x="1976438" y="5789613"/>
          <p14:tracePt t="58023" x="1968500" y="5781675"/>
          <p14:tracePt t="58039" x="1952625" y="5781675"/>
          <p14:tracePt t="58055" x="1944688" y="5773738"/>
          <p14:tracePt t="58063" x="1936750" y="5773738"/>
          <p14:tracePt t="58071" x="1928813" y="5765800"/>
          <p14:tracePt t="58079" x="1912938" y="5757863"/>
          <p14:tracePt t="58095" x="1897063" y="5749925"/>
          <p14:tracePt t="58103" x="1889125" y="5749925"/>
          <p14:tracePt t="58111" x="1881188" y="5741988"/>
          <p14:tracePt t="58119" x="1873250" y="5741988"/>
          <p14:tracePt t="58126" x="1865313" y="5734050"/>
          <p14:tracePt t="58135" x="1857375" y="5734050"/>
          <p14:tracePt t="58143" x="1857375" y="5726113"/>
          <p14:tracePt t="58151" x="1849438" y="5726113"/>
          <p14:tracePt t="58159" x="1841500" y="5726113"/>
          <p14:tracePt t="58167" x="1841500" y="5718175"/>
          <p14:tracePt t="58351" x="1833563" y="5718175"/>
          <p14:tracePt t="58359" x="1825625" y="5702300"/>
          <p14:tracePt t="58367" x="1825625" y="5678488"/>
          <p14:tracePt t="58374" x="1817688" y="5662613"/>
          <p14:tracePt t="58383" x="1809750" y="5637213"/>
          <p14:tracePt t="58391" x="1801813" y="5605463"/>
          <p14:tracePt t="58399" x="1793875" y="5581650"/>
          <p14:tracePt t="58407" x="1785938" y="5541963"/>
          <p14:tracePt t="58415" x="1770063" y="5510213"/>
          <p14:tracePt t="58422" x="1762125" y="5462588"/>
          <p14:tracePt t="58431" x="1746250" y="5414963"/>
          <p14:tracePt t="58439" x="1730375" y="5375275"/>
          <p14:tracePt t="58446" x="1714500" y="5319713"/>
          <p14:tracePt t="58455" x="1698625" y="5262563"/>
          <p14:tracePt t="58463" x="1690688" y="5214938"/>
          <p14:tracePt t="58470" x="1674813" y="5167313"/>
          <p14:tracePt t="58479" x="1651000" y="5119688"/>
          <p14:tracePt t="58487" x="1641475" y="5080000"/>
          <p14:tracePt t="58494" x="1625600" y="5040313"/>
          <p14:tracePt t="58503" x="1609725" y="4992688"/>
          <p14:tracePt t="58510" x="1593850" y="4967288"/>
          <p14:tracePt t="58518" x="1585913" y="4935538"/>
          <p14:tracePt t="58526" x="1577975" y="4895850"/>
          <p14:tracePt t="58534" x="1570038" y="4864100"/>
          <p14:tracePt t="58542" x="1562100" y="4816475"/>
          <p14:tracePt t="58550" x="1562100" y="4784725"/>
          <p14:tracePt t="58559" x="1554163" y="4760913"/>
          <p14:tracePt t="58566" x="1546225" y="4729163"/>
          <p14:tracePt t="58575" x="1546225" y="4705350"/>
          <p14:tracePt t="58582" x="1546225" y="4681538"/>
          <p14:tracePt t="58591" x="1546225" y="4657725"/>
          <p14:tracePt t="58598" x="1538288" y="4633913"/>
          <p14:tracePt t="58606" x="1538288" y="4608513"/>
          <p14:tracePt t="58615" x="1538288" y="4592638"/>
          <p14:tracePt t="58622" x="1538288" y="4576763"/>
          <p14:tracePt t="58630" x="1538288" y="4568825"/>
          <p14:tracePt t="58639" x="1530350" y="4552950"/>
          <p14:tracePt t="58646" x="1530350" y="4545013"/>
          <p14:tracePt t="58654" x="1530350" y="4529138"/>
          <p14:tracePt t="58671" x="1530350" y="4513263"/>
          <p14:tracePt t="58678" x="1530350" y="4505325"/>
          <p14:tracePt t="58686" x="1530350" y="4497388"/>
          <p14:tracePt t="58694" x="1530350" y="4489450"/>
          <p14:tracePt t="58711" x="1530350" y="4481513"/>
          <p14:tracePt t="58791" x="1530350" y="4473575"/>
          <p14:tracePt t="58822" x="1538288" y="4473575"/>
          <p14:tracePt t="58871" x="1546225" y="4473575"/>
          <p14:tracePt t="58902" x="1554163" y="4473575"/>
          <p14:tracePt t="58943" x="1554163" y="4465638"/>
          <p14:tracePt t="60191" x="1554163" y="4473575"/>
          <p14:tracePt t="61160" x="1554163" y="4481513"/>
          <p14:tracePt t="64303" x="1554163" y="4489450"/>
          <p14:tracePt t="64334" x="1554163" y="4497388"/>
          <p14:tracePt t="64374" x="1554163" y="4505325"/>
          <p14:tracePt t="64398" x="1554163" y="4513263"/>
          <p14:tracePt t="64519" x="1554163" y="4521200"/>
          <p14:tracePt t="64567" x="1554163" y="4529138"/>
          <p14:tracePt t="65318" x="1554163" y="4537075"/>
          <p14:tracePt t="65351" x="1554163" y="4545013"/>
          <p14:tracePt t="67351" x="1554163" y="4552950"/>
          <p14:tracePt t="67375" x="1554163" y="4560888"/>
          <p14:tracePt t="67391" x="1554163" y="4568825"/>
          <p14:tracePt t="67399" x="1554163" y="4576763"/>
          <p14:tracePt t="67911" x="1554163" y="4584700"/>
          <p14:tracePt t="68879" x="1554163" y="4576763"/>
          <p14:tracePt t="68886" x="1546225" y="4568825"/>
          <p14:tracePt t="68895" x="1538288" y="4568825"/>
          <p14:tracePt t="68902" x="1538288" y="4560888"/>
          <p14:tracePt t="68918" x="1530350" y="4560888"/>
          <p14:tracePt t="68926" x="1530350" y="4552950"/>
          <p14:tracePt t="68934" x="1522413" y="4552950"/>
          <p14:tracePt t="68950" x="1514475" y="4552950"/>
          <p14:tracePt t="68974" x="1506538" y="4552950"/>
          <p14:tracePt t="68982" x="1506538" y="4545013"/>
          <p14:tracePt t="69006" x="1498600" y="4545013"/>
          <p14:tracePt t="69015" x="1498600" y="4537075"/>
          <p14:tracePt t="69022" x="1490663" y="4521200"/>
          <p14:tracePt t="69030" x="1474788" y="4513263"/>
          <p14:tracePt t="69039" x="1466850" y="4497388"/>
          <p14:tracePt t="69046" x="1458913" y="4473575"/>
          <p14:tracePt t="69054" x="1450975" y="4465638"/>
          <p14:tracePt t="69062" x="1435100" y="4441825"/>
          <p14:tracePt t="69070" x="1427163" y="4425950"/>
          <p14:tracePt t="69078" x="1419225" y="4402138"/>
          <p14:tracePt t="69086" x="1403350" y="4386263"/>
          <p14:tracePt t="69094" x="1387475" y="4370388"/>
          <p14:tracePt t="69103" x="1379538" y="4354513"/>
          <p14:tracePt t="69110" x="1379538" y="4338638"/>
          <p14:tracePt t="69118" x="1363663" y="4330700"/>
          <p14:tracePt t="69126" x="1355725" y="4314825"/>
          <p14:tracePt t="69134" x="1347788" y="4314825"/>
          <p14:tracePt t="69142" x="1339850" y="4306888"/>
          <p14:tracePt t="69158" x="1331913" y="4298950"/>
          <p14:tracePt t="69182" x="1331913" y="4291013"/>
          <p14:tracePt t="69206" x="1331913" y="4281488"/>
          <p14:tracePt t="69223" x="1331913" y="4273550"/>
          <p14:tracePt t="69230" x="1339850" y="4265613"/>
          <p14:tracePt t="69239" x="1347788" y="4257675"/>
          <p14:tracePt t="69246" x="1347788" y="4249738"/>
          <p14:tracePt t="69255" x="1355725" y="4241800"/>
          <p14:tracePt t="69262" x="1355725" y="4233863"/>
          <p14:tracePt t="69270" x="1371600" y="4225925"/>
          <p14:tracePt t="69278" x="1371600" y="4217988"/>
          <p14:tracePt t="69294" x="1371600" y="4210050"/>
          <p14:tracePt t="69302" x="1371600" y="4202113"/>
          <p14:tracePt t="69407" x="1387475" y="4202113"/>
          <p14:tracePt t="69415" x="1395413" y="4202113"/>
          <p14:tracePt t="69423" x="1411288" y="4202113"/>
          <p14:tracePt t="69430" x="1435100" y="4217988"/>
          <p14:tracePt t="69438" x="1482725" y="4233863"/>
          <p14:tracePt t="69446" x="1522413" y="4249738"/>
          <p14:tracePt t="69454" x="1577975" y="4265613"/>
          <p14:tracePt t="69462" x="1641475" y="4281488"/>
          <p14:tracePt t="69471" x="1706563" y="4291013"/>
          <p14:tracePt t="69479" x="1793875" y="4306888"/>
          <p14:tracePt t="69486" x="1897063" y="4314825"/>
          <p14:tracePt t="69494" x="1992313" y="4330700"/>
          <p14:tracePt t="69503" x="2128838" y="4338638"/>
          <p14:tracePt t="69510" x="2263775" y="4354513"/>
          <p14:tracePt t="69518" x="2400300" y="4354513"/>
          <p14:tracePt t="69526" x="2535238" y="4362450"/>
          <p14:tracePt t="69534" x="2662238" y="4362450"/>
          <p14:tracePt t="69542" x="2798763" y="4362450"/>
          <p14:tracePt t="69551" x="2909888" y="4362450"/>
          <p14:tracePt t="69558" x="3028950" y="4362450"/>
          <p14:tracePt t="69566" x="3133725" y="4362450"/>
          <p14:tracePt t="69575" x="3228975" y="4362450"/>
          <p14:tracePt t="69582" x="3308350" y="4354513"/>
          <p14:tracePt t="69591" x="3355975" y="4354513"/>
          <p14:tracePt t="69598" x="3411538" y="4346575"/>
          <p14:tracePt t="69607" x="3459163" y="4330700"/>
          <p14:tracePt t="69615" x="3484563" y="4330700"/>
          <p14:tracePt t="69623" x="3516313" y="4314825"/>
          <p14:tracePt t="69630" x="3532188" y="4314825"/>
          <p14:tracePt t="69638" x="3548063" y="4314825"/>
          <p14:tracePt t="69646" x="3556000" y="4306888"/>
          <p14:tracePt t="69654" x="3563938" y="4306888"/>
          <p14:tracePt t="69735" x="3556000" y="4306888"/>
          <p14:tracePt t="69742" x="3556000" y="4298950"/>
          <p14:tracePt t="69767" x="3548063" y="4298950"/>
          <p14:tracePt t="69775" x="3532188" y="4298950"/>
          <p14:tracePt t="69783" x="3516313" y="4306888"/>
          <p14:tracePt t="69790" x="3492500" y="4314825"/>
          <p14:tracePt t="69798" x="3467100" y="4330700"/>
          <p14:tracePt t="69807" x="3419475" y="4346575"/>
          <p14:tracePt t="69814" x="3371850" y="4370388"/>
          <p14:tracePt t="69822" x="3316288" y="4394200"/>
          <p14:tracePt t="69830" x="3260725" y="4425950"/>
          <p14:tracePt t="69838" x="3181350" y="4457700"/>
          <p14:tracePt t="69846" x="3100388" y="4497388"/>
          <p14:tracePt t="69854" x="3021013" y="4537075"/>
          <p14:tracePt t="69863" x="2941638" y="4592638"/>
          <p14:tracePt t="69870" x="2862263" y="4641850"/>
          <p14:tracePt t="69890" x="2709863" y="4745038"/>
          <p14:tracePt t="69894" x="2614613" y="4824413"/>
          <p14:tracePt t="69902" x="2543175" y="4872038"/>
          <p14:tracePt t="69911" x="2463800" y="4927600"/>
          <p14:tracePt t="69918" x="2400300" y="4967288"/>
          <p14:tracePt t="69926" x="2319338" y="5024438"/>
          <p14:tracePt t="69934" x="2255838" y="5072063"/>
          <p14:tracePt t="69942" x="2192338" y="5119688"/>
          <p14:tracePt t="69950" x="2144713" y="5151438"/>
          <p14:tracePt t="69958" x="2105025" y="5199063"/>
          <p14:tracePt t="69966" x="2065338" y="5230813"/>
          <p14:tracePt t="69975" x="2033588" y="5262563"/>
          <p14:tracePt t="69982" x="2000250" y="5302250"/>
          <p14:tracePt t="69991" x="1976438" y="5343525"/>
          <p14:tracePt t="69998" x="1960563" y="5383213"/>
          <p14:tracePt t="70006" x="1936750" y="5407025"/>
          <p14:tracePt t="70014" x="1912938" y="5430838"/>
          <p14:tracePt t="70022" x="1905000" y="5462588"/>
          <p14:tracePt t="70030" x="1889125" y="5486400"/>
          <p14:tracePt t="70038" x="1881188" y="5502275"/>
          <p14:tracePt t="70046" x="1865313" y="5526088"/>
          <p14:tracePt t="70054" x="1857375" y="5557838"/>
          <p14:tracePt t="70062" x="1849438" y="5565775"/>
          <p14:tracePt t="70070" x="1841500" y="5589588"/>
          <p14:tracePt t="70078" x="1833563" y="5605463"/>
          <p14:tracePt t="70086" x="1833563" y="5621338"/>
          <p14:tracePt t="70094" x="1825625" y="5637213"/>
          <p14:tracePt t="70102" x="1817688" y="5653088"/>
          <p14:tracePt t="70111" x="1817688" y="5662613"/>
          <p14:tracePt t="70118" x="1817688" y="5678488"/>
          <p14:tracePt t="70126" x="1809750" y="5694363"/>
          <p14:tracePt t="70134" x="1809750" y="5702300"/>
          <p14:tracePt t="70143" x="1801813" y="5718175"/>
          <p14:tracePt t="70150" x="1793875" y="5726113"/>
          <p14:tracePt t="70159" x="1793875" y="5734050"/>
          <p14:tracePt t="70166" x="1785938" y="5741988"/>
          <p14:tracePt t="70182" x="1785938" y="5749925"/>
          <p14:tracePt t="70198" x="1785938" y="5757863"/>
          <p14:tracePt t="70766" x="1778000" y="5749925"/>
          <p14:tracePt t="70798" x="1770063" y="5749925"/>
          <p14:tracePt t="70830" x="1770063" y="5741988"/>
          <p14:tracePt t="70855" x="1762125" y="5741988"/>
          <p14:tracePt t="70902" x="1762125" y="5734050"/>
          <p14:tracePt t="71030" x="1754188" y="5726113"/>
          <p14:tracePt t="71246" x="1746250" y="5718175"/>
          <p14:tracePt t="71254" x="1738313" y="5718175"/>
          <p14:tracePt t="71278" x="1738313" y="5710238"/>
          <p14:tracePt t="73863" x="1738313" y="5694363"/>
          <p14:tracePt t="73871" x="1738313" y="5686425"/>
          <p14:tracePt t="73878" x="1746250" y="5678488"/>
          <p14:tracePt t="73886" x="1754188" y="5670550"/>
          <p14:tracePt t="73894" x="1762125" y="5662613"/>
          <p14:tracePt t="73902" x="1770063" y="5645150"/>
          <p14:tracePt t="73910" x="1785938" y="5629275"/>
          <p14:tracePt t="73918" x="1785938" y="5621338"/>
          <p14:tracePt t="73926" x="1793875" y="5613400"/>
          <p14:tracePt t="73934" x="1801813" y="5605463"/>
          <p14:tracePt t="73942" x="1817688" y="5589588"/>
          <p14:tracePt t="73951" x="1825625" y="5581650"/>
          <p14:tracePt t="73958" x="1825625" y="5573713"/>
          <p14:tracePt t="73966" x="1833563" y="5565775"/>
          <p14:tracePt t="73974" x="1841500" y="5557838"/>
          <p14:tracePt t="73982" x="1849438" y="5534025"/>
          <p14:tracePt t="73991" x="1857375" y="5526088"/>
          <p14:tracePt t="73998" x="1857375" y="5510213"/>
          <p14:tracePt t="74008" x="1873250" y="5494338"/>
          <p14:tracePt t="74014" x="1881188" y="5470525"/>
          <p14:tracePt t="74023" x="1881188" y="5454650"/>
          <p14:tracePt t="74031" x="1889125" y="5430838"/>
          <p14:tracePt t="74038" x="1897063" y="5422900"/>
          <p14:tracePt t="74046" x="1905000" y="5399088"/>
          <p14:tracePt t="74054" x="1912938" y="5383213"/>
          <p14:tracePt t="74062" x="1928813" y="5367338"/>
          <p14:tracePt t="74070" x="1928813" y="5351463"/>
          <p14:tracePt t="74078" x="1936750" y="5335588"/>
          <p14:tracePt t="74086" x="1944688" y="5319713"/>
          <p14:tracePt t="74094" x="1944688" y="5302250"/>
          <p14:tracePt t="74102" x="1960563" y="5286375"/>
          <p14:tracePt t="74110" x="1968500" y="5262563"/>
          <p14:tracePt t="74118" x="1968500" y="5238750"/>
          <p14:tracePt t="74126" x="1976438" y="5214938"/>
          <p14:tracePt t="74134" x="1976438" y="5191125"/>
          <p14:tracePt t="74142" x="1984375" y="5175250"/>
          <p14:tracePt t="74150" x="1992313" y="5143500"/>
          <p14:tracePt t="74159" x="2000250" y="5127625"/>
          <p14:tracePt t="74166" x="2000250" y="5103813"/>
          <p14:tracePt t="74175" x="2000250" y="5087938"/>
          <p14:tracePt t="74182" x="2000250" y="5064125"/>
          <p14:tracePt t="74191" x="2000250" y="5040313"/>
          <p14:tracePt t="74198" x="2000250" y="5024438"/>
          <p14:tracePt t="74207" x="2000250" y="5008563"/>
          <p14:tracePt t="74214" x="2000250" y="4984750"/>
          <p14:tracePt t="74223" x="2000250" y="4967288"/>
          <p14:tracePt t="74230" x="2000250" y="4943475"/>
          <p14:tracePt t="74238" x="2000250" y="4935538"/>
          <p14:tracePt t="74246" x="2000250" y="4919663"/>
          <p14:tracePt t="74254" x="2000250" y="4903788"/>
          <p14:tracePt t="74263" x="1992313" y="4879975"/>
          <p14:tracePt t="74270" x="1984375" y="4864100"/>
          <p14:tracePt t="74278" x="1976438" y="4848225"/>
          <p14:tracePt t="74286" x="1960563" y="4832350"/>
          <p14:tracePt t="74294" x="1960563" y="4816475"/>
          <p14:tracePt t="74303" x="1960563" y="4800600"/>
          <p14:tracePt t="74310" x="1952625" y="4792663"/>
          <p14:tracePt t="74319" x="1944688" y="4776788"/>
          <p14:tracePt t="74326" x="1936750" y="4760913"/>
          <p14:tracePt t="74334" x="1920875" y="4752975"/>
          <p14:tracePt t="74342" x="1920875" y="4737100"/>
          <p14:tracePt t="74351" x="1912938" y="4729163"/>
          <p14:tracePt t="74366" x="1905000" y="4713288"/>
          <p14:tracePt t="74374" x="1905000" y="4705350"/>
          <p14:tracePt t="74383" x="1897063" y="4697413"/>
          <p14:tracePt t="74391" x="1897063" y="4689475"/>
          <p14:tracePt t="74407" x="1897063" y="4673600"/>
          <p14:tracePt t="74423" x="1897063" y="4665663"/>
          <p14:tracePt t="74719" x="1897063" y="4657725"/>
          <p14:tracePt t="74783" x="1897063" y="4649788"/>
          <p14:tracePt t="74799" x="1897063" y="4641850"/>
          <p14:tracePt t="80430" x="1897063" y="4633913"/>
          <p14:tracePt t="80438" x="1905000" y="4633913"/>
          <p14:tracePt t="80446" x="1920875" y="4624388"/>
          <p14:tracePt t="80455" x="1936750" y="4608513"/>
          <p14:tracePt t="80463" x="1944688" y="4600575"/>
          <p14:tracePt t="80470" x="1968500" y="4592638"/>
          <p14:tracePt t="80478" x="1992313" y="4584700"/>
          <p14:tracePt t="80486" x="2008188" y="4568825"/>
          <p14:tracePt t="80494" x="2033588" y="4560888"/>
          <p14:tracePt t="80502" x="2049463" y="4545013"/>
          <p14:tracePt t="80510" x="2081213" y="4529138"/>
          <p14:tracePt t="80518" x="2120900" y="4521200"/>
          <p14:tracePt t="80526" x="2144713" y="4505325"/>
          <p14:tracePt t="80534" x="2184400" y="4489450"/>
          <p14:tracePt t="80542" x="2216150" y="4473575"/>
          <p14:tracePt t="80550" x="2271713" y="4457700"/>
          <p14:tracePt t="80558" x="2327275" y="4441825"/>
          <p14:tracePt t="80566" x="2400300" y="4433888"/>
          <p14:tracePt t="80574" x="2471738" y="4418013"/>
          <p14:tracePt t="80582" x="2551113" y="4402138"/>
          <p14:tracePt t="80590" x="2646363" y="4386263"/>
          <p14:tracePt t="80598" x="2733675" y="4378325"/>
          <p14:tracePt t="80607" x="2814638" y="4362450"/>
          <p14:tracePt t="80614" x="2925763" y="4346575"/>
          <p14:tracePt t="80622" x="3028950" y="4338638"/>
          <p14:tracePt t="80630" x="3149600" y="4322763"/>
          <p14:tracePt t="80639" x="3268663" y="4314825"/>
          <p14:tracePt t="80646" x="3371850" y="4314825"/>
          <p14:tracePt t="80654" x="3492500" y="4298950"/>
          <p14:tracePt t="80663" x="3587750" y="4298950"/>
          <p14:tracePt t="80670" x="3683000" y="4291013"/>
          <p14:tracePt t="80678" x="3778250" y="4273550"/>
          <p14:tracePt t="80686" x="3859213" y="4273550"/>
          <p14:tracePt t="80694" x="3946525" y="4273550"/>
          <p14:tracePt t="80702" x="4025900" y="4265613"/>
          <p14:tracePt t="80710" x="4097338" y="4265613"/>
          <p14:tracePt t="80718" x="4152900" y="4265613"/>
          <p14:tracePt t="80726" x="4200525" y="4265613"/>
          <p14:tracePt t="80734" x="4249738" y="4265613"/>
          <p14:tracePt t="80742" x="4289425" y="4265613"/>
          <p14:tracePt t="80751" x="4321175" y="4265613"/>
          <p14:tracePt t="80758" x="4368800" y="4265613"/>
          <p14:tracePt t="80767" x="4400550" y="4265613"/>
          <p14:tracePt t="80774" x="4432300" y="4265613"/>
          <p14:tracePt t="80783" x="4471988" y="4265613"/>
          <p14:tracePt t="80790" x="4511675" y="4265613"/>
          <p14:tracePt t="80798" x="4535488" y="4265613"/>
          <p14:tracePt t="80807" x="4559300" y="4265613"/>
          <p14:tracePt t="80815" x="4584700" y="4265613"/>
          <p14:tracePt t="80822" x="4600575" y="4265613"/>
          <p14:tracePt t="80830" x="4616450" y="4265613"/>
          <p14:tracePt t="80839" x="4624388" y="4273550"/>
          <p14:tracePt t="80846" x="4640263" y="4281488"/>
          <p14:tracePt t="80854" x="4664075" y="4281488"/>
          <p14:tracePt t="80862" x="4695825" y="4291013"/>
          <p14:tracePt t="80870" x="4727575" y="4306888"/>
          <p14:tracePt t="80891" x="4822825" y="4338638"/>
          <p14:tracePt t="80894" x="4878388" y="4354513"/>
          <p14:tracePt t="80902" x="4918075" y="4370388"/>
          <p14:tracePt t="80910" x="4983163" y="4394200"/>
          <p14:tracePt t="80918" x="5046663" y="4418013"/>
          <p14:tracePt t="80926" x="5102225" y="4441825"/>
          <p14:tracePt t="80934" x="5189538" y="4473575"/>
          <p14:tracePt t="80942" x="5276850" y="4513263"/>
          <p14:tracePt t="80950" x="5365750" y="4545013"/>
          <p14:tracePt t="80958" x="5445125" y="4584700"/>
          <p14:tracePt t="80967" x="5532438" y="4624388"/>
          <p14:tracePt t="80974" x="5619750" y="4665663"/>
          <p14:tracePt t="80982" x="5700713" y="4697413"/>
          <p14:tracePt t="80990" x="5764213" y="4737100"/>
          <p14:tracePt t="80998" x="5843588" y="4784725"/>
          <p14:tracePt t="81007" x="5915025" y="4824413"/>
          <p14:tracePt t="81014" x="5978525" y="4864100"/>
          <p14:tracePt t="81022" x="6059488" y="4911725"/>
          <p14:tracePt t="81030" x="6130925" y="4959350"/>
          <p14:tracePt t="81038" x="6210300" y="5008563"/>
          <p14:tracePt t="81046" x="6289675" y="5048250"/>
          <p14:tracePt t="81054" x="6353175" y="5103813"/>
          <p14:tracePt t="81062" x="6426200" y="5143500"/>
          <p14:tracePt t="81070" x="6497638" y="5199063"/>
          <p14:tracePt t="81078" x="6545263" y="5230813"/>
          <p14:tracePt t="81086" x="6600825" y="5270500"/>
          <p14:tracePt t="81094" x="6648450" y="5319713"/>
          <p14:tracePt t="81102" x="6696075" y="5367338"/>
          <p14:tracePt t="81110" x="6727825" y="5414963"/>
          <p14:tracePt t="81118" x="6792913" y="5478463"/>
          <p14:tracePt t="81126" x="6840538" y="5526088"/>
          <p14:tracePt t="81134" x="6880225" y="5573713"/>
          <p14:tracePt t="81142" x="6911975" y="5621338"/>
          <p14:tracePt t="81150" x="6943725" y="5670550"/>
          <p14:tracePt t="81159" x="6975475" y="5710238"/>
          <p14:tracePt t="81166" x="7007225" y="5757863"/>
          <p14:tracePt t="81175" x="7031038" y="5789613"/>
          <p14:tracePt t="81182" x="7054850" y="5837238"/>
          <p14:tracePt t="81190" x="7070725" y="5861050"/>
          <p14:tracePt t="81198" x="7094538" y="5900738"/>
          <p14:tracePt t="81207" x="7118350" y="5924550"/>
          <p14:tracePt t="81214" x="7126288" y="5964238"/>
          <p14:tracePt t="81222" x="7151688" y="5988050"/>
          <p14:tracePt t="81230" x="7175500" y="6029325"/>
          <p14:tracePt t="81238" x="7191375" y="6061075"/>
          <p14:tracePt t="81246" x="7207250" y="6092825"/>
          <p14:tracePt t="81254" x="7231063" y="6132513"/>
          <p14:tracePt t="81262" x="7246938" y="6172200"/>
          <p14:tracePt t="81270" x="7270750" y="6203950"/>
          <p14:tracePt t="81278" x="7286625" y="6227763"/>
          <p14:tracePt t="81286" x="7302500" y="6243638"/>
          <p14:tracePt t="81294" x="7302500" y="6267450"/>
          <p14:tracePt t="81303" x="7318375" y="6275388"/>
          <p14:tracePt t="81310" x="7318375" y="6283325"/>
          <p14:tracePt t="81326" x="7326313" y="6291263"/>
          <p14:tracePt t="81334" x="7334250" y="6291263"/>
          <p14:tracePt t="81342" x="7334250" y="6299200"/>
          <p14:tracePt t="81350" x="7342188" y="6299200"/>
          <p14:tracePt t="81366" x="7342188" y="6307138"/>
          <p14:tracePt t="81374" x="7350125" y="6307138"/>
          <p14:tracePt t="81422" x="7358063" y="6307138"/>
          <p14:tracePt t="81446" x="7366000" y="6299200"/>
          <p14:tracePt t="81470" x="7373938" y="6299200"/>
          <p14:tracePt t="81486" x="7373938" y="6291263"/>
          <p14:tracePt t="81703" x="7373938" y="6299200"/>
          <p14:tracePt t="81710" x="7373938" y="6307138"/>
          <p14:tracePt t="81726" x="7373938" y="6315075"/>
          <p14:tracePt t="81750" x="7373938" y="6323013"/>
          <p14:tracePt t="81766" x="7373938" y="6330950"/>
          <p14:tracePt t="81798" x="7373938" y="6338888"/>
          <p14:tracePt t="81871" x="7381875" y="6338888"/>
          <p14:tracePt t="81886" x="7389813" y="6338888"/>
          <p14:tracePt t="81903" x="7397750" y="6338888"/>
          <p14:tracePt t="81910" x="7405688" y="6338888"/>
          <p14:tracePt t="81926" x="7413625" y="6338888"/>
          <p14:tracePt t="81935" x="7421563" y="6348413"/>
          <p14:tracePt t="81942" x="7429500" y="6348413"/>
          <p14:tracePt t="81958" x="7437438" y="6348413"/>
          <p14:tracePt t="81966" x="7445375" y="6356350"/>
          <p14:tracePt t="81974" x="7453313" y="6356350"/>
          <p14:tracePt t="81990" x="7469188" y="6364288"/>
          <p14:tracePt t="82014" x="7477125" y="6364288"/>
          <p14:tracePt t="82030" x="7485063" y="6372225"/>
          <p14:tracePt t="82054" x="7493000" y="6372225"/>
          <p14:tracePt t="82078" x="7502525" y="6380163"/>
          <p14:tracePt t="82102" x="7510463" y="6388100"/>
          <p14:tracePt t="82118" x="7518400" y="6396038"/>
          <p14:tracePt t="82142" x="7526338" y="6396038"/>
          <p14:tracePt t="82150" x="7526338" y="6403975"/>
          <p14:tracePt t="82182" x="7534275" y="6403975"/>
          <p14:tracePt t="82487" x="7542213" y="6411913"/>
          <p14:tracePt t="82510" x="7550150" y="6411913"/>
          <p14:tracePt t="82550" x="7558088" y="6411913"/>
          <p14:tracePt t="82806" x="7558088" y="6419850"/>
          <p14:tracePt t="82823" x="7550150" y="6427788"/>
          <p14:tracePt t="82831" x="7542213" y="6427788"/>
          <p14:tracePt t="82838" x="7534275" y="6427788"/>
          <p14:tracePt t="82847" x="7518400" y="6443663"/>
          <p14:tracePt t="82854" x="7502525" y="6443663"/>
          <p14:tracePt t="82862" x="7485063" y="6443663"/>
          <p14:tracePt t="82870" x="7469188" y="6443663"/>
          <p14:tracePt t="82890" x="7413625" y="6443663"/>
          <p14:tracePt t="82894" x="7366000" y="6443663"/>
          <p14:tracePt t="82902" x="7326313" y="6435725"/>
          <p14:tracePt t="82910" x="7278688" y="6419850"/>
          <p14:tracePt t="82918" x="7223125" y="6403975"/>
          <p14:tracePt t="82926" x="7167563" y="6388100"/>
          <p14:tracePt t="82934" x="7110413" y="6364288"/>
          <p14:tracePt t="82942" x="7062788" y="6348413"/>
          <p14:tracePt t="82950" x="7015163" y="6338888"/>
          <p14:tracePt t="82958" x="6975475" y="6323013"/>
          <p14:tracePt t="82966" x="6935788" y="6307138"/>
          <p14:tracePt t="82974" x="6888163" y="6291263"/>
          <p14:tracePt t="82982" x="6848475" y="6267450"/>
          <p14:tracePt t="82990" x="6808788" y="6251575"/>
          <p14:tracePt t="82998" x="6751638" y="6235700"/>
          <p14:tracePt t="83006" x="6711950" y="6219825"/>
          <p14:tracePt t="83014" x="6680200" y="6203950"/>
          <p14:tracePt t="83022" x="6640513" y="6188075"/>
          <p14:tracePt t="83030" x="6608763" y="6164263"/>
          <p14:tracePt t="83039" x="6569075" y="6148388"/>
          <p14:tracePt t="83046" x="6545263" y="6140450"/>
          <p14:tracePt t="83054" x="6529388" y="6124575"/>
          <p14:tracePt t="83062" x="6497638" y="6116638"/>
          <p14:tracePt t="83071" x="6481763" y="6100763"/>
          <p14:tracePt t="83079" x="6465888" y="6092825"/>
          <p14:tracePt t="83086" x="6457950" y="6092825"/>
          <p14:tracePt t="83094" x="6442075" y="6084888"/>
          <p14:tracePt t="83102" x="6434138" y="6076950"/>
          <p14:tracePt t="83118" x="6418263" y="6076950"/>
          <p14:tracePt t="83134" x="6410325" y="6076950"/>
          <p14:tracePt t="83142" x="6410325" y="6069013"/>
          <p14:tracePt t="83159" x="6392863" y="6069013"/>
          <p14:tracePt t="83166" x="6384925" y="6069013"/>
          <p14:tracePt t="83174" x="6384925" y="6061075"/>
          <p14:tracePt t="83182" x="6376988" y="6053138"/>
          <p14:tracePt t="83198" x="6369050" y="6045200"/>
          <p14:tracePt t="83207" x="6361113" y="6045200"/>
          <p14:tracePt t="83214" x="6353175" y="6037263"/>
          <p14:tracePt t="83223" x="6345238" y="6029325"/>
          <p14:tracePt t="83238" x="6337300" y="6021388"/>
          <p14:tracePt t="83382" x="6353175" y="6021388"/>
          <p14:tracePt t="83390" x="6361113" y="6029325"/>
          <p14:tracePt t="83398" x="6369050" y="6037263"/>
          <p14:tracePt t="83406" x="6376988" y="6037263"/>
          <p14:tracePt t="83414" x="6402388" y="6037263"/>
          <p14:tracePt t="83422" x="6426200" y="6045200"/>
          <p14:tracePt t="83430" x="6457950" y="6053138"/>
          <p14:tracePt t="83438" x="6497638" y="6069013"/>
          <p14:tracePt t="83447" x="6521450" y="6069013"/>
          <p14:tracePt t="83454" x="6561138" y="6069013"/>
          <p14:tracePt t="83462" x="6592888" y="6069013"/>
          <p14:tracePt t="83470" x="6632575" y="6069013"/>
          <p14:tracePt t="83478" x="6664325" y="6069013"/>
          <p14:tracePt t="83486" x="6696075" y="6069013"/>
          <p14:tracePt t="83494" x="6719888" y="6069013"/>
          <p14:tracePt t="83502" x="6743700" y="6069013"/>
          <p14:tracePt t="83510" x="6759575" y="6069013"/>
          <p14:tracePt t="83839" x="6759575" y="6076950"/>
          <p14:tracePt t="83879" x="6759575" y="6084888"/>
          <p14:tracePt t="86063" x="6759575" y="6092825"/>
          <p14:tracePt t="86078" x="6769100" y="6092825"/>
          <p14:tracePt t="86086" x="6777038" y="6092825"/>
          <p14:tracePt t="86095" x="6777038" y="6100763"/>
          <p14:tracePt t="86102" x="6784975" y="6100763"/>
          <p14:tracePt t="86110" x="6792913" y="6100763"/>
          <p14:tracePt t="86198" x="6800850" y="6100763"/>
          <p14:tracePt t="86263" x="6808788" y="6100763"/>
          <p14:tracePt t="86311" x="6816725" y="6100763"/>
          <p14:tracePt t="86326" x="6824663" y="6100763"/>
          <p14:tracePt t="86335" x="6824663" y="6108700"/>
          <p14:tracePt t="86342" x="6840538" y="6116638"/>
          <p14:tracePt t="86358" x="6856413" y="6116638"/>
          <p14:tracePt t="86366" x="6864350" y="6124575"/>
          <p14:tracePt t="86374" x="6872288" y="6132513"/>
          <p14:tracePt t="86382" x="6880225" y="6132513"/>
          <p14:tracePt t="86390" x="6904038" y="6132513"/>
          <p14:tracePt t="86406" x="6911975" y="6132513"/>
          <p14:tracePt t="86414" x="6927850" y="6132513"/>
          <p14:tracePt t="86423" x="6943725" y="6140450"/>
          <p14:tracePt t="86438" x="6951663" y="6140450"/>
          <p14:tracePt t="86446" x="6959600" y="6140450"/>
          <p14:tracePt t="86454" x="6967538" y="6140450"/>
          <p14:tracePt t="86550" x="6975475" y="6140450"/>
          <p14:tracePt t="86806" x="6991350" y="6140450"/>
          <p14:tracePt t="86814" x="7007225" y="6140450"/>
          <p14:tracePt t="86822" x="7023100" y="6140450"/>
          <p14:tracePt t="86830" x="7038975" y="6140450"/>
          <p14:tracePt t="86838" x="7054850" y="6132513"/>
          <p14:tracePt t="86846" x="7078663" y="6124575"/>
          <p14:tracePt t="86854" x="7102475" y="6116638"/>
          <p14:tracePt t="86862" x="7126288" y="6116638"/>
          <p14:tracePt t="86870" x="7159625" y="6116638"/>
          <p14:tracePt t="86890" x="7207250" y="6116638"/>
          <p14:tracePt t="86894" x="7231063" y="6116638"/>
          <p14:tracePt t="86902" x="7246938" y="6116638"/>
          <p14:tracePt t="86918" x="7262813" y="6116638"/>
          <p14:tracePt t="87039" x="7270750" y="6116638"/>
          <p14:tracePt t="87062" x="7270750" y="6108700"/>
          <p14:tracePt t="87086" x="7278688" y="6100763"/>
          <p14:tracePt t="87094" x="7278688" y="6092825"/>
          <p14:tracePt t="87102" x="7294563" y="6084888"/>
          <p14:tracePt t="87110" x="7294563" y="6076950"/>
          <p14:tracePt t="87118" x="7318375" y="6053138"/>
          <p14:tracePt t="87126" x="7326313" y="6037263"/>
          <p14:tracePt t="87134" x="7350125" y="6021388"/>
          <p14:tracePt t="87142" x="7358063" y="6005513"/>
          <p14:tracePt t="87150" x="7366000" y="5980113"/>
          <p14:tracePt t="87158" x="7373938" y="5972175"/>
          <p14:tracePt t="87166" x="7389813" y="5956300"/>
          <p14:tracePt t="87174" x="7389813" y="5948363"/>
          <p14:tracePt t="87183" x="7405688" y="5940425"/>
          <p14:tracePt t="87198" x="7413625" y="5932488"/>
          <p14:tracePt t="87422" x="7429500" y="5932488"/>
          <p14:tracePt t="87430" x="7437438" y="5924550"/>
          <p14:tracePt t="87438" x="7445375" y="5916613"/>
          <p14:tracePt t="87446" x="7461250" y="5916613"/>
          <p14:tracePt t="87454" x="7469188" y="5908675"/>
          <p14:tracePt t="87462" x="7477125" y="5908675"/>
          <p14:tracePt t="87470" x="7493000" y="5900738"/>
          <p14:tracePt t="87478" x="7502525" y="5900738"/>
          <p14:tracePt t="87486" x="7510463" y="5900738"/>
          <p14:tracePt t="87494" x="7518400" y="5892800"/>
          <p14:tracePt t="87510" x="7526338" y="5884863"/>
          <p14:tracePt t="87518" x="7534275" y="5884863"/>
          <p14:tracePt t="87526" x="7542213" y="5884863"/>
          <p14:tracePt t="87550" x="7550150" y="5884863"/>
          <p14:tracePt t="87646" x="7550150" y="5868988"/>
          <p14:tracePt t="87654" x="7542213" y="5853113"/>
          <p14:tracePt t="87670" x="7550150" y="5868988"/>
          <p14:tracePt t="87678" x="7566025" y="5908675"/>
          <p14:tracePt t="87686" x="7589838" y="5948363"/>
          <p14:tracePt t="87694" x="7597775" y="5964238"/>
          <p14:tracePt t="95350" x="7573963" y="5916613"/>
          <p14:tracePt t="95358" x="7550150" y="5861050"/>
          <p14:tracePt t="95366" x="7510463" y="5797550"/>
          <p14:tracePt t="95374" x="7445375" y="5749925"/>
          <p14:tracePt t="95382" x="7381875" y="5718175"/>
          <p14:tracePt t="95390" x="7326313" y="5678488"/>
          <p14:tracePt t="95398" x="7270750" y="5653088"/>
          <p14:tracePt t="95406" x="7223125" y="5637213"/>
          <p14:tracePt t="95414" x="7199313" y="5637213"/>
          <p14:tracePt t="95423" x="7191375" y="5637213"/>
          <p14:tracePt t="95454" x="7191375" y="5653088"/>
          <p14:tracePt t="95462" x="7199313" y="5678488"/>
          <p14:tracePt t="95470" x="7207250" y="5718175"/>
          <p14:tracePt t="95478" x="7207250" y="5749925"/>
          <p14:tracePt t="95486" x="7207250" y="5773738"/>
          <p14:tracePt t="95494" x="7207250" y="5797550"/>
          <p14:tracePt t="95502" x="7199313" y="5821363"/>
          <p14:tracePt t="95510" x="7183438" y="5861050"/>
          <p14:tracePt t="95518" x="7167563" y="5884863"/>
          <p14:tracePt t="95526" x="7151688" y="5908675"/>
          <p14:tracePt t="95534" x="7135813" y="5932488"/>
          <p14:tracePt t="95542" x="7126288" y="5948363"/>
          <p14:tracePt t="95550" x="7118350" y="5956300"/>
          <p14:tracePt t="95558" x="7110413" y="5972175"/>
          <p14:tracePt t="95574" x="7094538" y="5980113"/>
          <p14:tracePt t="95582" x="7086600" y="5988050"/>
          <p14:tracePt t="95590" x="7086600" y="5995988"/>
          <p14:tracePt t="95598" x="7078663" y="5995988"/>
          <p14:tracePt t="95606" x="7062788" y="6005513"/>
          <p14:tracePt t="95614" x="7054850" y="6005513"/>
          <p14:tracePt t="95623" x="7038975" y="6013450"/>
          <p14:tracePt t="95630" x="7015163" y="6021388"/>
          <p14:tracePt t="95638" x="6991350" y="6029325"/>
          <p14:tracePt t="95646" x="6975475" y="6037263"/>
          <p14:tracePt t="95654" x="6951663" y="6045200"/>
          <p14:tracePt t="95662" x="6904038" y="6061075"/>
          <p14:tracePt t="95670" x="6856413" y="6076950"/>
          <p14:tracePt t="95678" x="6832600" y="6100763"/>
          <p14:tracePt t="95686" x="6808788" y="6108700"/>
          <p14:tracePt t="95694" x="6784975" y="6124575"/>
          <p14:tracePt t="95702" x="6769100" y="6124575"/>
          <p14:tracePt t="95710" x="6769100" y="6132513"/>
          <p14:tracePt t="95718" x="6769100" y="6140450"/>
          <p14:tracePt t="95766" x="6769100" y="6132513"/>
          <p14:tracePt t="95774" x="6769100" y="6124575"/>
          <p14:tracePt t="95782" x="6769100" y="6100763"/>
          <p14:tracePt t="95790" x="6769100" y="6092825"/>
          <p14:tracePt t="95798" x="6769100" y="6084888"/>
          <p14:tracePt t="95806" x="6769100" y="6076950"/>
          <p14:tracePt t="95814" x="6769100" y="6061075"/>
          <p14:tracePt t="95830" x="6769100" y="6053138"/>
          <p14:tracePt t="95855" x="6751638" y="6053138"/>
          <p14:tracePt t="95871" x="6743700" y="6053138"/>
          <p14:tracePt t="95878" x="6735763" y="6053138"/>
          <p14:tracePt t="95890" x="6727825" y="6053138"/>
          <p14:tracePt t="95894" x="6711950" y="6053138"/>
          <p14:tracePt t="95902" x="6704013" y="6053138"/>
          <p14:tracePt t="95910" x="6696075" y="6061075"/>
          <p14:tracePt t="95918" x="6688138" y="6069013"/>
          <p14:tracePt t="95926" x="6680200" y="6069013"/>
          <p14:tracePt t="95934" x="6672263" y="6076950"/>
          <p14:tracePt t="95966" x="6672263" y="6084888"/>
          <p14:tracePt t="95982" x="6672263" y="6092825"/>
          <p14:tracePt t="95990" x="6672263" y="6100763"/>
          <p14:tracePt t="95998" x="6664325" y="6108700"/>
          <p14:tracePt t="96014" x="6664325" y="6124575"/>
          <p14:tracePt t="96023" x="6656388" y="6124575"/>
          <p14:tracePt t="96030" x="6656388" y="6132513"/>
          <p14:tracePt t="96038" x="6656388" y="6140450"/>
          <p14:tracePt t="96046" x="6656388" y="6148388"/>
          <p14:tracePt t="96054" x="6656388" y="6164263"/>
          <p14:tracePt t="96062" x="6656388" y="6180138"/>
          <p14:tracePt t="96070" x="6664325" y="6211888"/>
          <p14:tracePt t="96078" x="6680200" y="6235700"/>
          <p14:tracePt t="96086" x="6696075" y="6259513"/>
          <p14:tracePt t="96094" x="6719888" y="6283325"/>
          <p14:tracePt t="96102" x="6743700" y="6307138"/>
          <p14:tracePt t="96110" x="6777038" y="6330950"/>
          <p14:tracePt t="96118" x="6800850" y="6348413"/>
          <p14:tracePt t="96126" x="6824663" y="6356350"/>
          <p14:tracePt t="96134" x="6856413" y="6380163"/>
          <p14:tracePt t="96142" x="6880225" y="6396038"/>
          <p14:tracePt t="96150" x="6904038" y="6403975"/>
          <p14:tracePt t="96158" x="6927850" y="6419850"/>
          <p14:tracePt t="96166" x="6943725" y="6427788"/>
          <p14:tracePt t="96174" x="6959600" y="6435725"/>
          <p14:tracePt t="96183" x="6975475" y="6451600"/>
          <p14:tracePt t="96190" x="6991350" y="6459538"/>
          <p14:tracePt t="96198" x="7007225" y="6467475"/>
          <p14:tracePt t="96206" x="7007225" y="6483350"/>
          <p14:tracePt t="96214" x="7015163" y="6491288"/>
          <p14:tracePt t="96223" x="7031038" y="6507163"/>
          <p14:tracePt t="96230" x="7031038" y="6523038"/>
          <p14:tracePt t="96238" x="7031038" y="6530975"/>
          <p14:tracePt t="96246" x="7031038" y="6546850"/>
          <p14:tracePt t="96254" x="7031038" y="6562725"/>
          <p14:tracePt t="96262" x="7038975" y="6586538"/>
          <p14:tracePt t="96270" x="7038975" y="6602413"/>
          <p14:tracePt t="96278" x="7046913" y="6618288"/>
          <p14:tracePt t="96286" x="7054850" y="6634163"/>
          <p14:tracePt t="96294" x="7070725" y="6657975"/>
          <p14:tracePt t="96302" x="7078663" y="6691313"/>
          <p14:tracePt t="96310" x="7094538" y="6699250"/>
          <p14:tracePt t="96318" x="7110413" y="6715125"/>
          <p14:tracePt t="96326" x="7118350" y="6731000"/>
          <p14:tracePt t="96334" x="7135813" y="6746875"/>
          <p14:tracePt t="96342" x="7143750" y="6746875"/>
          <p14:tracePt t="96350" x="7151688" y="6754813"/>
          <p14:tracePt t="96358" x="7159625" y="6754813"/>
          <p14:tracePt t="96366" x="7167563" y="6762750"/>
          <p14:tracePt t="96374" x="7175500" y="6762750"/>
          <p14:tracePt t="96390" x="7183438" y="6762750"/>
          <p14:tracePt t="96423" x="7191375" y="6762750"/>
          <p14:tracePt t="96430" x="7199313" y="6762750"/>
          <p14:tracePt t="96454" x="7207250" y="6762750"/>
          <p14:tracePt t="96478" x="7215188" y="6762750"/>
          <p14:tracePt t="96510" x="7223125" y="6762750"/>
          <p14:tracePt t="96518" x="7231063" y="6762750"/>
          <p14:tracePt t="96542" x="7231063" y="6754813"/>
          <p14:tracePt t="96566" x="7239000" y="6754813"/>
          <p14:tracePt t="96703" x="7239000" y="6746875"/>
          <p14:tracePt t="96718" x="7239000" y="6738938"/>
          <p14:tracePt t="96726" x="7239000" y="6731000"/>
          <p14:tracePt t="96742" x="7239000" y="6723063"/>
          <p14:tracePt t="96750" x="7239000" y="6715125"/>
          <p14:tracePt t="96766" x="7246938" y="6707188"/>
          <p14:tracePt t="96790" x="7246938" y="6699250"/>
          <p14:tracePt t="96822" x="7246938" y="6691313"/>
          <p14:tracePt t="96830" x="7246938" y="6681788"/>
          <p14:tracePt t="96870" x="7246938" y="6673850"/>
          <p14:tracePt t="96926" x="7246938" y="6665913"/>
          <p14:tracePt t="97206" x="7246938" y="6657975"/>
          <p14:tracePt t="97214" x="7254875" y="6657975"/>
          <p14:tracePt t="97222" x="7262813" y="6650038"/>
          <p14:tracePt t="97246" x="7270750" y="6650038"/>
          <p14:tracePt t="97262" x="7278688" y="6650038"/>
          <p14:tracePt t="97270" x="7278688" y="6642100"/>
          <p14:tracePt t="97431" x="7286625" y="6642100"/>
          <p14:tracePt t="97438" x="7294563" y="6642100"/>
          <p14:tracePt t="97454" x="7302500" y="6642100"/>
          <p14:tracePt t="97462" x="7302500" y="6634163"/>
          <p14:tracePt t="97478" x="7318375" y="6634163"/>
          <p14:tracePt t="98014" x="7318375" y="6626225"/>
          <p14:tracePt t="98022" x="7302500" y="6618288"/>
          <p14:tracePt t="98030" x="7262813" y="6602413"/>
          <p14:tracePt t="98038" x="7215188" y="6594475"/>
          <p14:tracePt t="98046" x="7159625" y="6562725"/>
          <p14:tracePt t="98054" x="7110413" y="6523038"/>
          <p14:tracePt t="98062" x="7054850" y="6491288"/>
          <p14:tracePt t="98070" x="7007225" y="6459538"/>
          <p14:tracePt t="98078" x="6967538" y="6427788"/>
          <p14:tracePt t="98086" x="6935788" y="6411913"/>
          <p14:tracePt t="98094" x="6919913" y="6380163"/>
          <p14:tracePt t="98102" x="6904038" y="6364288"/>
          <p14:tracePt t="98110" x="6888163" y="6348413"/>
          <p14:tracePt t="98118" x="6880225" y="6323013"/>
          <p14:tracePt t="98126" x="6864350" y="6307138"/>
          <p14:tracePt t="98134" x="6864350" y="6291263"/>
          <p14:tracePt t="98142" x="6856413" y="6275388"/>
          <p14:tracePt t="98150" x="6848475" y="6259513"/>
          <p14:tracePt t="98158" x="6840538" y="6251575"/>
          <p14:tracePt t="98166" x="6840538" y="6243638"/>
          <p14:tracePt t="98174" x="6840538" y="6235700"/>
          <p14:tracePt t="98182" x="6840538" y="6227763"/>
          <p14:tracePt t="98190" x="6840538" y="6219825"/>
          <p14:tracePt t="98198" x="6840538" y="6203950"/>
          <p14:tracePt t="98206" x="6840538" y="6196013"/>
          <p14:tracePt t="98214" x="6840538" y="6188075"/>
          <p14:tracePt t="98223" x="6840538" y="6180138"/>
          <p14:tracePt t="98230" x="6840538" y="6172200"/>
          <p14:tracePt t="98246" x="6840538" y="6164263"/>
          <p14:tracePt t="98254" x="6840538" y="6156325"/>
          <p14:tracePt t="98278" x="6840538" y="6148388"/>
          <p14:tracePt t="98294" x="6840538" y="6140450"/>
          <p14:tracePt t="98374" x="6824663" y="6140450"/>
          <p14:tracePt t="98390" x="6816725" y="6140450"/>
          <p14:tracePt t="98398" x="6808788" y="6140450"/>
          <p14:tracePt t="98406" x="6800850" y="6140450"/>
          <p14:tracePt t="98414" x="6792913" y="6140450"/>
          <p14:tracePt t="98423" x="6784975" y="6140450"/>
          <p14:tracePt t="98430" x="6769100" y="6148388"/>
          <p14:tracePt t="98438" x="6759575" y="6148388"/>
          <p14:tracePt t="98446" x="6751638" y="6156325"/>
          <p14:tracePt t="98455" x="6727825" y="6156325"/>
          <p14:tracePt t="98462" x="6719888" y="6156325"/>
          <p14:tracePt t="98470" x="6711950" y="6156325"/>
          <p14:tracePt t="98478" x="6696075" y="6164263"/>
          <p14:tracePt t="98494" x="6688138" y="6164263"/>
          <p14:tracePt t="98927" x="6680200" y="6164263"/>
          <p14:tracePt t="98934" x="6680200" y="6172200"/>
          <p14:tracePt t="98942" x="6672263" y="6172200"/>
          <p14:tracePt t="98950" x="6664325" y="6172200"/>
          <p14:tracePt t="98966" x="6656388" y="6180138"/>
          <p14:tracePt t="98974" x="6648450" y="6180138"/>
          <p14:tracePt t="98990" x="6640513" y="6180138"/>
          <p14:tracePt t="99006" x="6632575" y="6180138"/>
          <p14:tracePt t="99062" x="6616700" y="6180138"/>
          <p14:tracePt t="99078" x="6608763" y="6180138"/>
          <p14:tracePt t="99086" x="6600825" y="6180138"/>
          <p14:tracePt t="99094" x="6584950" y="6180138"/>
          <p14:tracePt t="99110" x="6577013" y="6172200"/>
          <p14:tracePt t="99118" x="6561138" y="6172200"/>
          <p14:tracePt t="99126" x="6553200" y="6172200"/>
          <p14:tracePt t="99134" x="6545263" y="6164263"/>
          <p14:tracePt t="99174" x="6537325" y="6164263"/>
          <p14:tracePt t="99190" x="6529388" y="6164263"/>
          <p14:tracePt t="99198" x="6521450" y="6164263"/>
          <p14:tracePt t="99206" x="6513513" y="6164263"/>
          <p14:tracePt t="99726" x="6513513" y="6156325"/>
          <p14:tracePt t="99942" x="6513513" y="6148388"/>
          <p14:tracePt t="99958" x="6505575" y="6148388"/>
          <p14:tracePt t="99966" x="6505575" y="6140450"/>
          <p14:tracePt t="100014" x="6505575" y="6132513"/>
          <p14:tracePt t="100118" x="6521450" y="6132513"/>
          <p14:tracePt t="100126" x="6529388" y="6132513"/>
          <p14:tracePt t="100134" x="6537325" y="6140450"/>
          <p14:tracePt t="100142" x="6545263" y="6140450"/>
          <p14:tracePt t="100158" x="6561138" y="6140450"/>
          <p14:tracePt t="100174" x="6561138" y="6148388"/>
          <p14:tracePt t="100182" x="6569075" y="6148388"/>
          <p14:tracePt t="100254" x="6577013" y="6148388"/>
          <p14:tracePt t="100270" x="6577013" y="6132513"/>
          <p14:tracePt t="100278" x="6577013" y="6116638"/>
          <p14:tracePt t="100286" x="6569075" y="6100763"/>
          <p14:tracePt t="100294" x="6561138" y="6076950"/>
          <p14:tracePt t="100302" x="6545263" y="6045200"/>
          <p14:tracePt t="100310" x="6537325" y="6021388"/>
          <p14:tracePt t="100318" x="6521450" y="6005513"/>
          <p14:tracePt t="100326" x="6505575" y="5980113"/>
          <p14:tracePt t="100334" x="6505575" y="5956300"/>
          <p14:tracePt t="100342" x="6489700" y="5940425"/>
          <p14:tracePt t="100350" x="6481763" y="5924550"/>
          <p14:tracePt t="100358" x="6457950" y="5908675"/>
          <p14:tracePt t="100366" x="6442075" y="5892800"/>
          <p14:tracePt t="100374" x="6434138" y="5892800"/>
          <p14:tracePt t="100383" x="6418263" y="5876925"/>
          <p14:tracePt t="100390" x="6402388" y="5868988"/>
          <p14:tracePt t="100398" x="6376988" y="5868988"/>
          <p14:tracePt t="100407" x="6369050" y="5861050"/>
          <p14:tracePt t="100414" x="6353175" y="5853113"/>
          <p14:tracePt t="100430" x="6345238" y="5853113"/>
          <p14:tracePt t="100518" x="6361113" y="5845175"/>
          <p14:tracePt t="100534" x="6369050" y="5837238"/>
          <p14:tracePt t="100542" x="6376988" y="5837238"/>
          <p14:tracePt t="100550" x="6384925" y="5837238"/>
          <p14:tracePt t="100566" x="6392863" y="5837238"/>
          <p14:tracePt t="100574" x="6402388" y="5837238"/>
          <p14:tracePt t="100582" x="6410325" y="5837238"/>
          <p14:tracePt t="100590" x="6410325" y="5829300"/>
          <p14:tracePt t="100606" x="6418263" y="5829300"/>
          <p14:tracePt t="100623" x="6434138" y="5829300"/>
          <p14:tracePt t="100630" x="6442075" y="5837238"/>
          <p14:tracePt t="100638" x="6465888" y="5868988"/>
          <p14:tracePt t="100646" x="6481763" y="5884863"/>
          <p14:tracePt t="100654" x="6497638" y="5908675"/>
          <p14:tracePt t="100662" x="6497638" y="5948363"/>
          <p14:tracePt t="100670" x="6505575" y="5964238"/>
          <p14:tracePt t="100678" x="6513513" y="5988050"/>
          <p14:tracePt t="100686" x="6521450" y="5995988"/>
          <p14:tracePt t="100694" x="6521450" y="6021388"/>
          <p14:tracePt t="100702" x="6521450" y="6037263"/>
          <p14:tracePt t="100710" x="6521450" y="6061075"/>
          <p14:tracePt t="100718" x="6521450" y="6084888"/>
          <p14:tracePt t="100726" x="6521450" y="6100763"/>
          <p14:tracePt t="100734" x="6537325" y="6116638"/>
          <p14:tracePt t="100742" x="6545263" y="6132513"/>
          <p14:tracePt t="100750" x="6553200" y="6148388"/>
          <p14:tracePt t="100758" x="6569075" y="6164263"/>
          <p14:tracePt t="100766" x="6584950" y="6180138"/>
          <p14:tracePt t="100774" x="6600825" y="6196013"/>
          <p14:tracePt t="100782" x="6608763" y="6196013"/>
          <p14:tracePt t="100790" x="6632575" y="6203950"/>
          <p14:tracePt t="100798" x="6648450" y="6211888"/>
          <p14:tracePt t="100806" x="6664325" y="6211888"/>
          <p14:tracePt t="100814" x="6680200" y="6211888"/>
          <p14:tracePt t="100822" x="6696075" y="6211888"/>
          <p14:tracePt t="100830" x="6719888" y="6211888"/>
          <p14:tracePt t="100838" x="6735763" y="6211888"/>
          <p14:tracePt t="100846" x="6769100" y="6203950"/>
          <p14:tracePt t="100854" x="6800850" y="6188075"/>
          <p14:tracePt t="100862" x="6832600" y="6188075"/>
          <p14:tracePt t="100873" x="6872288" y="6172200"/>
          <p14:tracePt t="100878" x="6919913" y="6156325"/>
          <p14:tracePt t="100886" x="6959600" y="6140450"/>
          <p14:tracePt t="100894" x="7007225" y="6124575"/>
          <p14:tracePt t="100902" x="7054850" y="6100763"/>
          <p14:tracePt t="100910" x="7102475" y="6076950"/>
          <p14:tracePt t="100918" x="7151688" y="6061075"/>
          <p14:tracePt t="100926" x="7183438" y="6037263"/>
          <p14:tracePt t="100934" x="7231063" y="6021388"/>
          <p14:tracePt t="100942" x="7254875" y="6013450"/>
          <p14:tracePt t="100950" x="7278688" y="6005513"/>
          <p14:tracePt t="100958" x="7302500" y="5988050"/>
          <p14:tracePt t="100966" x="7318375" y="5972175"/>
          <p14:tracePt t="100974" x="7326313" y="5972175"/>
          <p14:tracePt t="100982" x="7326313" y="5956300"/>
          <p14:tracePt t="100990" x="7342188" y="5940425"/>
          <p14:tracePt t="100998" x="7342188" y="5932488"/>
          <p14:tracePt t="101006" x="7350125" y="5924550"/>
          <p14:tracePt t="101014" x="7350125" y="5900738"/>
          <p14:tracePt t="101022" x="7358063" y="5884863"/>
          <p14:tracePt t="101030" x="7358063" y="5861050"/>
          <p14:tracePt t="101038" x="7366000" y="5845175"/>
          <p14:tracePt t="101046" x="7373938" y="5813425"/>
          <p14:tracePt t="101054" x="7373938" y="5797550"/>
          <p14:tracePt t="101062" x="7381875" y="5773738"/>
          <p14:tracePt t="101070" x="7389813" y="5765800"/>
          <p14:tracePt t="101078" x="7389813" y="5741988"/>
          <p14:tracePt t="101086" x="7389813" y="5734050"/>
          <p14:tracePt t="101094" x="7397750" y="5710238"/>
          <p14:tracePt t="101102" x="7405688" y="5694363"/>
          <p14:tracePt t="101110" x="7413625" y="5686425"/>
          <p14:tracePt t="101118" x="7413625" y="5670550"/>
          <p14:tracePt t="101126" x="7429500" y="5653088"/>
          <p14:tracePt t="101134" x="7429500" y="5637213"/>
          <p14:tracePt t="101142" x="7445375" y="5629275"/>
          <p14:tracePt t="101150" x="7453313" y="5613400"/>
          <p14:tracePt t="101158" x="7453313" y="5605463"/>
          <p14:tracePt t="101166" x="7461250" y="5597525"/>
          <p14:tracePt t="101174" x="7469188" y="5573713"/>
          <p14:tracePt t="101182" x="7485063" y="5565775"/>
          <p14:tracePt t="101190" x="7493000" y="5549900"/>
          <p14:tracePt t="101198" x="7502525" y="5534025"/>
          <p14:tracePt t="101206" x="7510463" y="5526088"/>
          <p14:tracePt t="101214" x="7526338" y="5510213"/>
          <p14:tracePt t="101223" x="7542213" y="5494338"/>
          <p14:tracePt t="101230" x="7558088" y="5486400"/>
          <p14:tracePt t="101238" x="7581900" y="5462588"/>
          <p14:tracePt t="101246" x="7589838" y="5454650"/>
          <p14:tracePt t="101255" x="7613650" y="5438775"/>
          <p14:tracePt t="101262" x="7629525" y="5430838"/>
          <p14:tracePt t="101270" x="7645400" y="5414963"/>
          <p14:tracePt t="101278" x="7661275" y="5407025"/>
          <p14:tracePt t="101286" x="7685088" y="5399088"/>
          <p14:tracePt t="101294" x="7716838" y="5383213"/>
          <p14:tracePt t="101302" x="7740650" y="5383213"/>
          <p14:tracePt t="101310" x="7756525" y="5367338"/>
          <p14:tracePt t="101318" x="7772400" y="5359400"/>
          <p14:tracePt t="101326" x="7796213" y="5351463"/>
          <p14:tracePt t="101334" x="7820025" y="5351463"/>
          <p14:tracePt t="101342" x="7843838" y="5343525"/>
          <p14:tracePt t="101350" x="7859713" y="5335588"/>
          <p14:tracePt t="101358" x="7877175" y="5335588"/>
          <p14:tracePt t="101366" x="7893050" y="5327650"/>
          <p14:tracePt t="101374" x="7908925" y="5319713"/>
          <p14:tracePt t="101382" x="7924800" y="5310188"/>
          <p14:tracePt t="101390" x="7940675" y="5310188"/>
          <p14:tracePt t="101398" x="7948613" y="5310188"/>
          <p14:tracePt t="101407" x="7956550" y="5302250"/>
          <p14:tracePt t="101422" x="7964488" y="5302250"/>
          <p14:tracePt t="101598" x="7956550" y="5302250"/>
          <p14:tracePt t="101614" x="7948613" y="5302250"/>
          <p14:tracePt t="101622" x="7940675" y="5302250"/>
          <p14:tracePt t="101630" x="7924800" y="5302250"/>
          <p14:tracePt t="101638" x="7916863" y="5302250"/>
          <p14:tracePt t="101646" x="7900988" y="5302250"/>
          <p14:tracePt t="101654" x="7885113" y="5302250"/>
          <p14:tracePt t="101662" x="7859713" y="5302250"/>
          <p14:tracePt t="101670" x="7835900" y="5302250"/>
          <p14:tracePt t="101678" x="7804150" y="5302250"/>
          <p14:tracePt t="101686" x="7756525" y="5302250"/>
          <p14:tracePt t="101694" x="7732713" y="5302250"/>
          <p14:tracePt t="101702" x="7677150" y="5319713"/>
          <p14:tracePt t="101710" x="7621588" y="5335588"/>
          <p14:tracePt t="101718" x="7573963" y="5351463"/>
          <p14:tracePt t="101726" x="7526338" y="5375275"/>
          <p14:tracePt t="101734" x="7485063" y="5399088"/>
          <p14:tracePt t="101742" x="7437438" y="5422900"/>
          <p14:tracePt t="101750" x="7381875" y="5446713"/>
          <p14:tracePt t="101758" x="7326313" y="5478463"/>
          <p14:tracePt t="101766" x="7270750" y="5510213"/>
          <p14:tracePt t="101774" x="7223125" y="5541963"/>
          <p14:tracePt t="101782" x="7167563" y="5573713"/>
          <p14:tracePt t="101790" x="7118350" y="5605463"/>
          <p14:tracePt t="101798" x="7046913" y="5645150"/>
          <p14:tracePt t="101806" x="6999288" y="5686425"/>
          <p14:tracePt t="101814" x="6951663" y="5726113"/>
          <p14:tracePt t="101822" x="6896100" y="5765800"/>
          <p14:tracePt t="101830" x="6856413" y="5805488"/>
          <p14:tracePt t="101838" x="6816725" y="5845175"/>
          <p14:tracePt t="101846" x="6792913" y="5884863"/>
          <p14:tracePt t="101854" x="6769100" y="5908675"/>
          <p14:tracePt t="101862" x="6743700" y="5948363"/>
          <p14:tracePt t="101870" x="6719888" y="5972175"/>
          <p14:tracePt t="101878" x="6704013" y="6005513"/>
          <p14:tracePt t="101889" x="6688138" y="6021388"/>
          <p14:tracePt t="101894" x="6672263" y="6037263"/>
          <p14:tracePt t="101902" x="6656388" y="6053138"/>
          <p14:tracePt t="101910" x="6640513" y="6061075"/>
          <p14:tracePt t="101918" x="6616700" y="6076950"/>
          <p14:tracePt t="101926" x="6600825" y="6084888"/>
          <p14:tracePt t="101934" x="6584950" y="6092825"/>
          <p14:tracePt t="101942" x="6561138" y="6100763"/>
          <p14:tracePt t="101950" x="6537325" y="6108700"/>
          <p14:tracePt t="101958" x="6529388" y="6108700"/>
          <p14:tracePt t="101966" x="6505575" y="6116638"/>
          <p14:tracePt t="101974" x="6489700" y="6124575"/>
          <p14:tracePt t="101982" x="6465888" y="6132513"/>
          <p14:tracePt t="101990" x="6442075" y="6132513"/>
          <p14:tracePt t="101998" x="6426200" y="6132513"/>
          <p14:tracePt t="102006" x="6402388" y="6132513"/>
          <p14:tracePt t="102014" x="6384925" y="6132513"/>
          <p14:tracePt t="102022" x="6369050" y="6132513"/>
          <p14:tracePt t="102030" x="6345238" y="6132513"/>
          <p14:tracePt t="102038" x="6321425" y="6132513"/>
          <p14:tracePt t="102046" x="6305550" y="6124575"/>
          <p14:tracePt t="102054" x="6265863" y="6108700"/>
          <p14:tracePt t="102062" x="6242050" y="6092825"/>
          <p14:tracePt t="102070" x="6218238" y="6076950"/>
          <p14:tracePt t="102078" x="6186488" y="6053138"/>
          <p14:tracePt t="102086" x="6170613" y="6029325"/>
          <p14:tracePt t="102094" x="6154738" y="6005513"/>
          <p14:tracePt t="102102" x="6146800" y="5988050"/>
          <p14:tracePt t="102110" x="6130925" y="5972175"/>
          <p14:tracePt t="102118" x="6122988" y="5948363"/>
          <p14:tracePt t="102126" x="6115050" y="5932488"/>
          <p14:tracePt t="102134" x="6115050" y="5916613"/>
          <p14:tracePt t="102142" x="6115050" y="5892800"/>
          <p14:tracePt t="102150" x="6115050" y="5884863"/>
          <p14:tracePt t="102159" x="6115050" y="5861050"/>
          <p14:tracePt t="102166" x="6115050" y="5845175"/>
          <p14:tracePt t="102174" x="6122988" y="5821363"/>
          <p14:tracePt t="102182" x="6130925" y="5805488"/>
          <p14:tracePt t="102190" x="6146800" y="5789613"/>
          <p14:tracePt t="102198" x="6170613" y="5773738"/>
          <p14:tracePt t="102206" x="6178550" y="5757863"/>
          <p14:tracePt t="102214" x="6194425" y="5734050"/>
          <p14:tracePt t="102223" x="6226175" y="5726113"/>
          <p14:tracePt t="102230" x="6249988" y="5702300"/>
          <p14:tracePt t="102238" x="6273800" y="5694363"/>
          <p14:tracePt t="102246" x="6297613" y="5686425"/>
          <p14:tracePt t="102254" x="6337300" y="5678488"/>
          <p14:tracePt t="102262" x="6369050" y="5670550"/>
          <p14:tracePt t="102270" x="6402388" y="5670550"/>
          <p14:tracePt t="102278" x="6434138" y="5670550"/>
          <p14:tracePt t="102287" x="6457950" y="5670550"/>
          <p14:tracePt t="102294" x="6497638" y="5686425"/>
          <p14:tracePt t="102302" x="6521450" y="5694363"/>
          <p14:tracePt t="102310" x="6561138" y="5718175"/>
          <p14:tracePt t="102318" x="6600825" y="5741988"/>
          <p14:tracePt t="102326" x="6632575" y="5773738"/>
          <p14:tracePt t="102334" x="6696075" y="5805488"/>
          <p14:tracePt t="102342" x="6743700" y="5837238"/>
          <p14:tracePt t="102350" x="6792913" y="5868988"/>
          <p14:tracePt t="102358" x="6848475" y="5900738"/>
          <p14:tracePt t="102366" x="6896100" y="5932488"/>
          <p14:tracePt t="102374" x="6935788" y="5956300"/>
          <p14:tracePt t="102382" x="6983413" y="5988050"/>
          <p14:tracePt t="102390" x="7031038" y="6021388"/>
          <p14:tracePt t="102398" x="7070725" y="6053138"/>
          <p14:tracePt t="102406" x="7110413" y="6076950"/>
          <p14:tracePt t="102414" x="7151688" y="6092825"/>
          <p14:tracePt t="102423" x="7199313" y="6108700"/>
          <p14:tracePt t="102430" x="7246938" y="6124575"/>
          <p14:tracePt t="102438" x="7286625" y="6140450"/>
          <p14:tracePt t="102446" x="7334250" y="6156325"/>
          <p14:tracePt t="102454" x="7381875" y="6172200"/>
          <p14:tracePt t="102462" x="7429500" y="6180138"/>
          <p14:tracePt t="102470" x="7461250" y="6188075"/>
          <p14:tracePt t="102478" x="7518400" y="6196013"/>
          <p14:tracePt t="102486" x="7550150" y="6196013"/>
          <p14:tracePt t="102494" x="7589838" y="6196013"/>
          <p14:tracePt t="102502" x="7637463" y="6188075"/>
          <p14:tracePt t="102510" x="7685088" y="6180138"/>
          <p14:tracePt t="102518" x="7716838" y="6164263"/>
          <p14:tracePt t="102526" x="7764463" y="6140450"/>
          <p14:tracePt t="102534" x="7812088" y="6124575"/>
          <p14:tracePt t="102542" x="7851775" y="6100763"/>
          <p14:tracePt t="102550" x="7885113" y="6069013"/>
          <p14:tracePt t="102558" x="7916863" y="6037263"/>
          <p14:tracePt t="102566" x="7940675" y="5995988"/>
          <p14:tracePt t="102574" x="7964488" y="5964238"/>
          <p14:tracePt t="102582" x="7980363" y="5932488"/>
          <p14:tracePt t="102590" x="7996238" y="5900738"/>
          <p14:tracePt t="102598" x="8004175" y="5861050"/>
          <p14:tracePt t="102606" x="8020050" y="5837238"/>
          <p14:tracePt t="102614" x="8020050" y="5813425"/>
          <p14:tracePt t="102622" x="8020050" y="5797550"/>
          <p14:tracePt t="102630" x="8020050" y="5781675"/>
          <p14:tracePt t="102638" x="8020050" y="5773738"/>
          <p14:tracePt t="102646" x="8020050" y="5757863"/>
          <p14:tracePt t="102662" x="8020050" y="5749925"/>
          <p14:tracePt t="102694" x="8020050" y="5741988"/>
          <p14:tracePt t="102702" x="8020050" y="5734050"/>
          <p14:tracePt t="102718" x="8020050" y="5726113"/>
          <p14:tracePt t="102726" x="8020050" y="5710238"/>
          <p14:tracePt t="102734" x="8020050" y="5702300"/>
          <p14:tracePt t="102742" x="8020050" y="5694363"/>
          <p14:tracePt t="102750" x="8020050" y="5686425"/>
          <p14:tracePt t="102758" x="8020050" y="5670550"/>
          <p14:tracePt t="102774" x="8020050" y="5653088"/>
          <p14:tracePt t="102782" x="8027988" y="5653088"/>
          <p14:tracePt t="102966" x="8035925" y="5653088"/>
          <p14:tracePt t="102974" x="8035925" y="5662613"/>
          <p14:tracePt t="102990" x="8043863" y="5670550"/>
          <p14:tracePt t="103006" x="8043863" y="5678488"/>
          <p14:tracePt t="103014" x="8051800" y="5678488"/>
          <p14:tracePt t="103022" x="8051800" y="5694363"/>
          <p14:tracePt t="103039" x="8059738" y="5702300"/>
          <p14:tracePt t="103054" x="8075613" y="5710238"/>
          <p14:tracePt t="103062" x="8075613" y="5718175"/>
          <p14:tracePt t="103102" x="8083550" y="5718175"/>
          <p14:tracePt t="104351" x="8083550" y="5726113"/>
          <p14:tracePt t="104366" x="8083550" y="5734050"/>
          <p14:tracePt t="104382" x="8083550" y="5749925"/>
          <p14:tracePt t="104390" x="8083550" y="5757863"/>
          <p14:tracePt t="104398" x="8083550" y="5765800"/>
          <p14:tracePt t="104406" x="8075613" y="5773738"/>
          <p14:tracePt t="104415" x="8067675" y="5781675"/>
          <p14:tracePt t="104422" x="8067675" y="5789613"/>
          <p14:tracePt t="104430" x="8059738" y="5797550"/>
          <p14:tracePt t="104438" x="8051800" y="5805488"/>
          <p14:tracePt t="104446" x="8051800" y="5821363"/>
          <p14:tracePt t="104454" x="8035925" y="5829300"/>
          <p14:tracePt t="104462" x="8035925" y="5837238"/>
          <p14:tracePt t="104470" x="8027988" y="5845175"/>
          <p14:tracePt t="104478" x="8027988" y="5853113"/>
          <p14:tracePt t="104486" x="8020050" y="5861050"/>
          <p14:tracePt t="104494" x="8012113" y="5868988"/>
          <p14:tracePt t="104502" x="8012113" y="5884863"/>
          <p14:tracePt t="104510" x="8004175" y="5892800"/>
          <p14:tracePt t="104518" x="7996238" y="5908675"/>
          <p14:tracePt t="104526" x="7988300" y="5924550"/>
          <p14:tracePt t="104534" x="7988300" y="5932488"/>
          <p14:tracePt t="104542" x="7988300" y="5948363"/>
          <p14:tracePt t="104550" x="7980363" y="5964238"/>
          <p14:tracePt t="104558" x="7972425" y="5980113"/>
          <p14:tracePt t="104566" x="7972425" y="5995988"/>
          <p14:tracePt t="104583" x="7964488" y="6013450"/>
          <p14:tracePt t="104590" x="7956550" y="6029325"/>
          <p14:tracePt t="104599" x="7956550" y="6045200"/>
          <p14:tracePt t="104606" x="7956550" y="6053138"/>
          <p14:tracePt t="104615" x="7956550" y="6061075"/>
          <p14:tracePt t="104623" x="7956550" y="6076950"/>
          <p14:tracePt t="104631" x="7956550" y="6084888"/>
          <p14:tracePt t="104638" x="7948613" y="6092825"/>
          <p14:tracePt t="104646" x="7948613" y="6100763"/>
          <p14:tracePt t="104654" x="7948613" y="6108700"/>
          <p14:tracePt t="104662" x="7948613" y="6116638"/>
          <p14:tracePt t="104670" x="7948613" y="6124575"/>
          <p14:tracePt t="104678" x="7948613" y="6132513"/>
          <p14:tracePt t="104686" x="7948613" y="6140450"/>
          <p14:tracePt t="104694" x="7948613" y="6164263"/>
          <p14:tracePt t="104702" x="7956550" y="6172200"/>
          <p14:tracePt t="104710" x="7956550" y="6180138"/>
          <p14:tracePt t="104718" x="7956550" y="6196013"/>
          <p14:tracePt t="104726" x="7956550" y="6211888"/>
          <p14:tracePt t="104734" x="7956550" y="6219825"/>
          <p14:tracePt t="104742" x="7964488" y="6227763"/>
          <p14:tracePt t="104750" x="7972425" y="6251575"/>
          <p14:tracePt t="104758" x="7972425" y="6259513"/>
          <p14:tracePt t="104766" x="7972425" y="6267450"/>
          <p14:tracePt t="104774" x="7972425" y="6275388"/>
          <p14:tracePt t="104783" x="7972425" y="6291263"/>
          <p14:tracePt t="104790" x="7980363" y="6299200"/>
          <p14:tracePt t="104798" x="7980363" y="6307138"/>
          <p14:tracePt t="104806" x="7980363" y="6323013"/>
          <p14:tracePt t="104814" x="7988300" y="6330950"/>
          <p14:tracePt t="104823" x="7988300" y="6338888"/>
          <p14:tracePt t="104830" x="7988300" y="6364288"/>
          <p14:tracePt t="104846" x="7988300" y="6372225"/>
          <p14:tracePt t="104854" x="7996238" y="6396038"/>
          <p14:tracePt t="104870" x="7996238" y="6403975"/>
          <p14:tracePt t="104889" x="7996238" y="6411913"/>
          <p14:tracePt t="104902" x="7996238" y="6419850"/>
          <p14:tracePt t="104910" x="7996238" y="6427788"/>
          <p14:tracePt t="104918" x="7996238" y="6435725"/>
          <p14:tracePt t="104926" x="7988300" y="6435725"/>
          <p14:tracePt t="104934" x="7988300" y="6443663"/>
          <p14:tracePt t="104942" x="7988300" y="6451600"/>
          <p14:tracePt t="104950" x="7980363" y="6459538"/>
          <p14:tracePt t="104966" x="7972425" y="6467475"/>
          <p14:tracePt t="104982" x="7964488" y="6483350"/>
          <p14:tracePt t="104998" x="7964488" y="6491288"/>
          <p14:tracePt t="105005" x="7956550" y="6499225"/>
          <p14:tracePt t="105014" x="7948613" y="6499225"/>
          <p14:tracePt t="105022" x="7948613" y="6507163"/>
          <p14:tracePt t="105030" x="7940675" y="6507163"/>
          <p14:tracePt t="105038" x="7932738" y="6507163"/>
          <p14:tracePt t="105046" x="7924800" y="6515100"/>
          <p14:tracePt t="105054" x="7908925" y="6523038"/>
          <p14:tracePt t="105070" x="7900988" y="6523038"/>
          <p14:tracePt t="105078" x="7893050" y="6530975"/>
          <p14:tracePt t="105086" x="7885113" y="6538913"/>
          <p14:tracePt t="105094" x="7869238" y="6538913"/>
          <p14:tracePt t="105102" x="7851775" y="6538913"/>
          <p14:tracePt t="105110" x="7843838" y="6538913"/>
          <p14:tracePt t="105118" x="7835900" y="6538913"/>
          <p14:tracePt t="105126" x="7820025" y="6546850"/>
          <p14:tracePt t="105134" x="7804150" y="6546850"/>
          <p14:tracePt t="105142" x="7796213" y="6546850"/>
          <p14:tracePt t="105150" x="7780338" y="6546850"/>
          <p14:tracePt t="105158" x="7764463" y="6554788"/>
          <p14:tracePt t="105166" x="7740650" y="6554788"/>
          <p14:tracePt t="105174" x="7732713" y="6554788"/>
          <p14:tracePt t="105182" x="7708900" y="6554788"/>
          <p14:tracePt t="105190" x="7693025" y="6562725"/>
          <p14:tracePt t="105198" x="7677150" y="6562725"/>
          <p14:tracePt t="105206" x="7653338" y="6562725"/>
          <p14:tracePt t="105214" x="7637463" y="6562725"/>
          <p14:tracePt t="105223" x="7613650" y="6562725"/>
          <p14:tracePt t="105230" x="7597775" y="6562725"/>
          <p14:tracePt t="105238" x="7573963" y="6562725"/>
          <p14:tracePt t="105246" x="7550150" y="6562725"/>
          <p14:tracePt t="105255" x="7534275" y="6562725"/>
          <p14:tracePt t="105262" x="7510463" y="6570663"/>
          <p14:tracePt t="105270" x="7493000" y="6570663"/>
          <p14:tracePt t="105278" x="7477125" y="6578600"/>
          <p14:tracePt t="105286" x="7453313" y="6578600"/>
          <p14:tracePt t="105294" x="7429500" y="6586538"/>
          <p14:tracePt t="105302" x="7413625" y="6586538"/>
          <p14:tracePt t="105310" x="7381875" y="6586538"/>
          <p14:tracePt t="105318" x="7366000" y="6594475"/>
          <p14:tracePt t="105326" x="7342188" y="6602413"/>
          <p14:tracePt t="105334" x="7326313" y="6610350"/>
          <p14:tracePt t="105342" x="7302500" y="6610350"/>
          <p14:tracePt t="105351" x="7286625" y="6610350"/>
          <p14:tracePt t="105358" x="7278688" y="6618288"/>
          <p14:tracePt t="105366" x="7262813" y="6618288"/>
          <p14:tracePt t="105374" x="7254875" y="6626225"/>
          <p14:tracePt t="105382" x="7246938" y="6626225"/>
          <p14:tracePt t="105390" x="7231063" y="6626225"/>
          <p14:tracePt t="105398" x="7223125" y="6626225"/>
          <p14:tracePt t="105406" x="7215188" y="6626225"/>
          <p14:tracePt t="105414" x="7215188" y="6634163"/>
          <p14:tracePt t="105526" x="7215188" y="6626225"/>
          <p14:tracePt t="105534" x="7215188" y="6618288"/>
          <p14:tracePt t="105542" x="7207250" y="6618288"/>
          <p14:tracePt t="105550" x="7207250" y="6610350"/>
          <p14:tracePt t="105558" x="7207250" y="6602413"/>
          <p14:tracePt t="105566" x="7207250" y="6594475"/>
          <p14:tracePt t="105574" x="7207250" y="6586538"/>
          <p14:tracePt t="105582" x="7199313" y="6562725"/>
          <p14:tracePt t="105590" x="7191375" y="6546850"/>
          <p14:tracePt t="105598" x="7191375" y="6530975"/>
          <p14:tracePt t="105606" x="7183438" y="6507163"/>
          <p14:tracePt t="105614" x="7183438" y="6491288"/>
          <p14:tracePt t="105623" x="7183438" y="6467475"/>
          <p14:tracePt t="105630" x="7183438" y="6443663"/>
          <p14:tracePt t="105638" x="7175500" y="6419850"/>
          <p14:tracePt t="105646" x="7175500" y="6396038"/>
          <p14:tracePt t="105654" x="7175500" y="6372225"/>
          <p14:tracePt t="105662" x="7175500" y="6348413"/>
          <p14:tracePt t="105670" x="7175500" y="6323013"/>
          <p14:tracePt t="105678" x="7175500" y="6291263"/>
          <p14:tracePt t="105686" x="7175500" y="6259513"/>
          <p14:tracePt t="105694" x="7175500" y="6227763"/>
          <p14:tracePt t="105702" x="7183438" y="6188075"/>
          <p14:tracePt t="105710" x="7191375" y="6140450"/>
          <p14:tracePt t="105718" x="7191375" y="6108700"/>
          <p14:tracePt t="105726" x="7199313" y="6076950"/>
          <p14:tracePt t="105734" x="7207250" y="6037263"/>
          <p14:tracePt t="105742" x="7215188" y="6005513"/>
          <p14:tracePt t="105750" x="7215188" y="5972175"/>
          <p14:tracePt t="105758" x="7223125" y="5932488"/>
          <p14:tracePt t="105766" x="7231063" y="5908675"/>
          <p14:tracePt t="105774" x="7239000" y="5884863"/>
          <p14:tracePt t="105782" x="7246938" y="5861050"/>
          <p14:tracePt t="105790" x="7254875" y="5845175"/>
          <p14:tracePt t="105798" x="7262813" y="5829300"/>
          <p14:tracePt t="105807" x="7262813" y="5805488"/>
          <p14:tracePt t="105814" x="7262813" y="5781675"/>
          <p14:tracePt t="105823" x="7262813" y="5773738"/>
          <p14:tracePt t="105830" x="7270750" y="5765800"/>
          <p14:tracePt t="105838" x="7278688" y="5749925"/>
          <p14:tracePt t="105846" x="7278688" y="5741988"/>
          <p14:tracePt t="105854" x="7278688" y="5734050"/>
          <p14:tracePt t="105862" x="7286625" y="5718175"/>
          <p14:tracePt t="105872" x="7294563" y="5710238"/>
          <p14:tracePt t="105878" x="7294563" y="5702300"/>
          <p14:tracePt t="105886" x="7294563" y="5686425"/>
          <p14:tracePt t="105894" x="7302500" y="5678488"/>
          <p14:tracePt t="105902" x="7310438" y="5662613"/>
          <p14:tracePt t="105910" x="7310438" y="5645150"/>
          <p14:tracePt t="105918" x="7318375" y="5621338"/>
          <p14:tracePt t="105926" x="7326313" y="5613400"/>
          <p14:tracePt t="105934" x="7334250" y="5597525"/>
          <p14:tracePt t="105942" x="7342188" y="5581650"/>
          <p14:tracePt t="105950" x="7358063" y="5565775"/>
          <p14:tracePt t="105958" x="7366000" y="5557838"/>
          <p14:tracePt t="105966" x="7373938" y="5541963"/>
          <p14:tracePt t="105974" x="7381875" y="5534025"/>
          <p14:tracePt t="105982" x="7389813" y="5526088"/>
          <p14:tracePt t="105990" x="7397750" y="5526088"/>
          <p14:tracePt t="105998" x="7397750" y="5518150"/>
          <p14:tracePt t="106006" x="7405688" y="5518150"/>
          <p14:tracePt t="106014" x="7413625" y="5518150"/>
          <p14:tracePt t="106022" x="7413625" y="5510213"/>
          <p14:tracePt t="106030" x="7421563" y="5502275"/>
          <p14:tracePt t="106039" x="7429500" y="5494338"/>
          <p14:tracePt t="106046" x="7437438" y="5494338"/>
          <p14:tracePt t="106054" x="7437438" y="5478463"/>
          <p14:tracePt t="106062" x="7461250" y="5470525"/>
          <p14:tracePt t="106070" x="7461250" y="5454650"/>
          <p14:tracePt t="106078" x="7477125" y="5446713"/>
          <p14:tracePt t="106086" x="7493000" y="5438775"/>
          <p14:tracePt t="106094" x="7502525" y="5438775"/>
          <p14:tracePt t="106102" x="7518400" y="5430838"/>
          <p14:tracePt t="106110" x="7526338" y="5422900"/>
          <p14:tracePt t="106118" x="7534275" y="5422900"/>
          <p14:tracePt t="106126" x="7542213" y="5407025"/>
          <p14:tracePt t="106134" x="7550150" y="5407025"/>
          <p14:tracePt t="106142" x="7566025" y="5407025"/>
          <p14:tracePt t="106150" x="7573963" y="5399088"/>
          <p14:tracePt t="106158" x="7581900" y="5391150"/>
          <p14:tracePt t="106166" x="7597775" y="5391150"/>
          <p14:tracePt t="106174" x="7613650" y="5383213"/>
          <p14:tracePt t="106182" x="7621588" y="5383213"/>
          <p14:tracePt t="106190" x="7629525" y="5375275"/>
          <p14:tracePt t="106198" x="7637463" y="5375275"/>
          <p14:tracePt t="106206" x="7653338" y="5375275"/>
          <p14:tracePt t="106214" x="7661275" y="5359400"/>
          <p14:tracePt t="106223" x="7669213" y="5359400"/>
          <p14:tracePt t="106230" x="7677150" y="5359400"/>
          <p14:tracePt t="106238" x="7693025" y="5359400"/>
          <p14:tracePt t="106246" x="7693025" y="5351463"/>
          <p14:tracePt t="106254" x="7700963" y="5351463"/>
          <p14:tracePt t="106262" x="7708900" y="5343525"/>
          <p14:tracePt t="106278" x="7724775" y="5343525"/>
          <p14:tracePt t="106294" x="7732713" y="5343525"/>
          <p14:tracePt t="106310" x="7740650" y="5343525"/>
          <p14:tracePt t="106318" x="7748588" y="5343525"/>
          <p14:tracePt t="106326" x="7756525" y="5343525"/>
          <p14:tracePt t="106334" x="7772400" y="5343525"/>
          <p14:tracePt t="106342" x="7780338" y="5343525"/>
          <p14:tracePt t="106350" x="7796213" y="5343525"/>
          <p14:tracePt t="106358" x="7812088" y="5343525"/>
          <p14:tracePt t="106366" x="7820025" y="5351463"/>
          <p14:tracePt t="106374" x="7835900" y="5359400"/>
          <p14:tracePt t="106382" x="7851775" y="5359400"/>
          <p14:tracePt t="106390" x="7869238" y="5375275"/>
          <p14:tracePt t="106398" x="7885113" y="5383213"/>
          <p14:tracePt t="106406" x="7893050" y="5399088"/>
          <p14:tracePt t="106415" x="7916863" y="5407025"/>
          <p14:tracePt t="106422" x="7924800" y="5422900"/>
          <p14:tracePt t="106430" x="7940675" y="5430838"/>
          <p14:tracePt t="106439" x="7956550" y="5446713"/>
          <p14:tracePt t="106446" x="7972425" y="5470525"/>
          <p14:tracePt t="106454" x="7988300" y="5486400"/>
          <p14:tracePt t="106462" x="7988300" y="5502275"/>
          <p14:tracePt t="106470" x="8012113" y="5518150"/>
          <p14:tracePt t="106478" x="8020050" y="5541963"/>
          <p14:tracePt t="106486" x="8027988" y="5557838"/>
          <p14:tracePt t="106494" x="8043863" y="5581650"/>
          <p14:tracePt t="106502" x="8051800" y="5597525"/>
          <p14:tracePt t="106510" x="8059738" y="5621338"/>
          <p14:tracePt t="106518" x="8067675" y="5637213"/>
          <p14:tracePt t="106526" x="8083550" y="5653088"/>
          <p14:tracePt t="106534" x="8091488" y="5670550"/>
          <p14:tracePt t="106542" x="8099425" y="5686425"/>
          <p14:tracePt t="106550" x="8107363" y="5710238"/>
          <p14:tracePt t="106558" x="8115300" y="5726113"/>
          <p14:tracePt t="106566" x="8123238" y="5741988"/>
          <p14:tracePt t="106574" x="8131175" y="5765800"/>
          <p14:tracePt t="106582" x="8131175" y="5781675"/>
          <p14:tracePt t="106590" x="8139113" y="5797550"/>
          <p14:tracePt t="106598" x="8147050" y="5821363"/>
          <p14:tracePt t="106606" x="8154988" y="5837238"/>
          <p14:tracePt t="106614" x="8154988" y="5845175"/>
          <p14:tracePt t="106623" x="8154988" y="5868988"/>
          <p14:tracePt t="106630" x="8162925" y="5884863"/>
          <p14:tracePt t="106638" x="8162925" y="5900738"/>
          <p14:tracePt t="106646" x="8170863" y="5916613"/>
          <p14:tracePt t="106654" x="8170863" y="5932488"/>
          <p14:tracePt t="106662" x="8170863" y="5956300"/>
          <p14:tracePt t="106670" x="8170863" y="5972175"/>
          <p14:tracePt t="106678" x="8170863" y="5988050"/>
          <p14:tracePt t="106686" x="8170863" y="6013450"/>
          <p14:tracePt t="106694" x="8170863" y="6029325"/>
          <p14:tracePt t="106702" x="8170863" y="6053138"/>
          <p14:tracePt t="106710" x="8162925" y="6076950"/>
          <p14:tracePt t="106718" x="8154988" y="6108700"/>
          <p14:tracePt t="106726" x="8154988" y="6140450"/>
          <p14:tracePt t="106734" x="8154988" y="6164263"/>
          <p14:tracePt t="106742" x="8154988" y="6211888"/>
          <p14:tracePt t="106750" x="8147050" y="6235700"/>
          <p14:tracePt t="106758" x="8139113" y="6267450"/>
          <p14:tracePt t="106766" x="8139113" y="6299200"/>
          <p14:tracePt t="106774" x="8139113" y="6323013"/>
          <p14:tracePt t="106782" x="8131175" y="6364288"/>
          <p14:tracePt t="106790" x="8131175" y="6380163"/>
          <p14:tracePt t="106798" x="8123238" y="6411913"/>
          <p14:tracePt t="106806" x="8123238" y="6435725"/>
          <p14:tracePt t="106814" x="8123238" y="6451600"/>
          <p14:tracePt t="106822" x="8123238" y="6475413"/>
          <p14:tracePt t="106830" x="8123238" y="6483350"/>
          <p14:tracePt t="106838" x="8123238" y="6491288"/>
          <p14:tracePt t="106846" x="8123238" y="6507163"/>
          <p14:tracePt t="106854" x="8123238" y="6515100"/>
          <p14:tracePt t="106878" x="8123238" y="6523038"/>
          <p14:tracePt t="106975" x="8115300" y="6530975"/>
          <p14:tracePt t="106998" x="8115300" y="6538913"/>
          <p14:tracePt t="107006" x="8107363" y="6538913"/>
          <p14:tracePt t="107014" x="8099425" y="6546850"/>
          <p14:tracePt t="107022" x="8099425" y="6554788"/>
          <p14:tracePt t="107039" x="8091488" y="6554788"/>
          <p14:tracePt t="107046" x="8083550" y="6562725"/>
          <p14:tracePt t="107054" x="8075613" y="6562725"/>
          <p14:tracePt t="107062" x="8075613" y="6570663"/>
          <p14:tracePt t="107070" x="8059738" y="6578600"/>
          <p14:tracePt t="107078" x="8051800" y="6578600"/>
          <p14:tracePt t="107086" x="8035925" y="6586538"/>
          <p14:tracePt t="107094" x="8020050" y="6594475"/>
          <p14:tracePt t="107102" x="8004175" y="6594475"/>
          <p14:tracePt t="107110" x="7988300" y="6602413"/>
          <p14:tracePt t="107118" x="7964488" y="6602413"/>
          <p14:tracePt t="107126" x="7948613" y="6610350"/>
          <p14:tracePt t="107134" x="7932738" y="6610350"/>
          <p14:tracePt t="107142" x="7916863" y="6610350"/>
          <p14:tracePt t="107150" x="7900988" y="6618288"/>
          <p14:tracePt t="107158" x="7885113" y="6626225"/>
          <p14:tracePt t="107166" x="7859713" y="6626225"/>
          <p14:tracePt t="107174" x="7835900" y="6634163"/>
          <p14:tracePt t="107182" x="7820025" y="6634163"/>
          <p14:tracePt t="107190" x="7796213" y="6634163"/>
          <p14:tracePt t="107198" x="7780338" y="6634163"/>
          <p14:tracePt t="107206" x="7756525" y="6634163"/>
          <p14:tracePt t="107214" x="7732713" y="6634163"/>
          <p14:tracePt t="107223" x="7716838" y="6642100"/>
          <p14:tracePt t="107230" x="7693025" y="6642100"/>
          <p14:tracePt t="107239" x="7669213" y="6642100"/>
          <p14:tracePt t="107246" x="7653338" y="6642100"/>
          <p14:tracePt t="107254" x="7629525" y="6642100"/>
          <p14:tracePt t="107262" x="7613650" y="6642100"/>
          <p14:tracePt t="107270" x="7589838" y="6642100"/>
          <p14:tracePt t="107278" x="7566025" y="6642100"/>
          <p14:tracePt t="107286" x="7542213" y="6642100"/>
          <p14:tracePt t="107294" x="7518400" y="6642100"/>
          <p14:tracePt t="107302" x="7493000" y="6642100"/>
          <p14:tracePt t="107310" x="7469188" y="6642100"/>
          <p14:tracePt t="107318" x="7445375" y="6642100"/>
          <p14:tracePt t="107326" x="7421563" y="6634163"/>
          <p14:tracePt t="107334" x="7397750" y="6634163"/>
          <p14:tracePt t="107342" x="7373938" y="6626225"/>
          <p14:tracePt t="107350" x="7358063" y="6618288"/>
          <p14:tracePt t="107358" x="7334250" y="6610350"/>
          <p14:tracePt t="107366" x="7310438" y="6610350"/>
          <p14:tracePt t="107374" x="7294563" y="6594475"/>
          <p14:tracePt t="107382" x="7270750" y="6594475"/>
          <p14:tracePt t="107390" x="7262813" y="6586538"/>
          <p14:tracePt t="107398" x="7246938" y="6578600"/>
          <p14:tracePt t="107406" x="7239000" y="6570663"/>
          <p14:tracePt t="107414" x="7231063" y="6562725"/>
          <p14:tracePt t="107423" x="7223125" y="6554788"/>
          <p14:tracePt t="107430" x="7215188" y="6538913"/>
          <p14:tracePt t="107439" x="7215188" y="6523038"/>
          <p14:tracePt t="107446" x="7207250" y="6507163"/>
          <p14:tracePt t="107454" x="7199313" y="6491288"/>
          <p14:tracePt t="107462" x="7199313" y="6475413"/>
          <p14:tracePt t="107470" x="7191375" y="6451600"/>
          <p14:tracePt t="107478" x="7183438" y="6427788"/>
          <p14:tracePt t="107486" x="7175500" y="6403975"/>
          <p14:tracePt t="107494" x="7167563" y="6372225"/>
          <p14:tracePt t="107502" x="7159625" y="6348413"/>
          <p14:tracePt t="107510" x="7159625" y="6323013"/>
          <p14:tracePt t="107518" x="7151688" y="6299200"/>
          <p14:tracePt t="107526" x="7143750" y="6259513"/>
          <p14:tracePt t="107534" x="7143750" y="6235700"/>
          <p14:tracePt t="107542" x="7143750" y="6203950"/>
          <p14:tracePt t="107550" x="7143750" y="6172200"/>
          <p14:tracePt t="107558" x="7143750" y="6148388"/>
          <p14:tracePt t="107566" x="7143750" y="6124575"/>
          <p14:tracePt t="107574" x="7143750" y="6108700"/>
          <p14:tracePt t="107582" x="7143750" y="6084888"/>
          <p14:tracePt t="107590" x="7143750" y="6061075"/>
          <p14:tracePt t="107598" x="7143750" y="6045200"/>
          <p14:tracePt t="107606" x="7143750" y="6029325"/>
          <p14:tracePt t="107614" x="7143750" y="6013450"/>
          <p14:tracePt t="107622" x="7143750" y="5988050"/>
          <p14:tracePt t="107630" x="7143750" y="5964238"/>
          <p14:tracePt t="107639" x="7151688" y="5940425"/>
          <p14:tracePt t="107646" x="7151688" y="5916613"/>
          <p14:tracePt t="107654" x="7159625" y="5884863"/>
          <p14:tracePt t="107662" x="7167563" y="5861050"/>
          <p14:tracePt t="107670" x="7175500" y="5829300"/>
          <p14:tracePt t="107678" x="7183438" y="5805488"/>
          <p14:tracePt t="107686" x="7183438" y="5765800"/>
          <p14:tracePt t="107694" x="7191375" y="5734050"/>
          <p14:tracePt t="107702" x="7199313" y="5694363"/>
          <p14:tracePt t="107710" x="7207250" y="5662613"/>
          <p14:tracePt t="107718" x="7223125" y="5637213"/>
          <p14:tracePt t="107726" x="7223125" y="5613400"/>
          <p14:tracePt t="107734" x="7239000" y="5581650"/>
          <p14:tracePt t="107742" x="7254875" y="5557838"/>
          <p14:tracePt t="107750" x="7262813" y="5541963"/>
          <p14:tracePt t="107758" x="7278688" y="5518150"/>
          <p14:tracePt t="107766" x="7286625" y="5502275"/>
          <p14:tracePt t="107774" x="7294563" y="5470525"/>
          <p14:tracePt t="107782" x="7302500" y="5446713"/>
          <p14:tracePt t="107790" x="7318375" y="5422900"/>
          <p14:tracePt t="107798" x="7326313" y="5399088"/>
          <p14:tracePt t="107806" x="7342188" y="5375275"/>
          <p14:tracePt t="107814" x="7350125" y="5359400"/>
          <p14:tracePt t="107823" x="7358063" y="5343525"/>
          <p14:tracePt t="107830" x="7366000" y="5335588"/>
          <p14:tracePt t="107839" x="7381875" y="5302250"/>
          <p14:tracePt t="107846" x="7389813" y="5294313"/>
          <p14:tracePt t="107854" x="7413625" y="5278438"/>
          <p14:tracePt t="107862" x="7421563" y="5254625"/>
          <p14:tracePt t="107870" x="7437438" y="5238750"/>
          <p14:tracePt t="107878" x="7453313" y="5230813"/>
          <p14:tracePt t="107886" x="7461250" y="5214938"/>
          <p14:tracePt t="107894" x="7485063" y="5207000"/>
          <p14:tracePt t="107902" x="7493000" y="5199063"/>
          <p14:tracePt t="107910" x="7510463" y="5191125"/>
          <p14:tracePt t="107918" x="7518400" y="5183188"/>
          <p14:tracePt t="107926" x="7526338" y="5175250"/>
          <p14:tracePt t="107939" x="7534275" y="5175250"/>
          <p14:tracePt t="107942" x="7542213" y="5167313"/>
          <p14:tracePt t="107958" x="7550150" y="5167313"/>
          <p14:tracePt t="107974" x="7558088" y="5167313"/>
          <p14:tracePt t="107990" x="7566025" y="5167313"/>
          <p14:tracePt t="108006" x="7573963" y="5167313"/>
          <p14:tracePt t="108014" x="7581900" y="5167313"/>
          <p14:tracePt t="108030" x="7589838" y="5167313"/>
          <p14:tracePt t="108039" x="7597775" y="5167313"/>
          <p14:tracePt t="108046" x="7613650" y="5167313"/>
          <p14:tracePt t="108054" x="7621588" y="5167313"/>
          <p14:tracePt t="108062" x="7637463" y="5167313"/>
          <p14:tracePt t="108070" x="7653338" y="5167313"/>
          <p14:tracePt t="108078" x="7669213" y="5175250"/>
          <p14:tracePt t="108086" x="7685088" y="5175250"/>
          <p14:tracePt t="108094" x="7708900" y="5191125"/>
          <p14:tracePt t="108102" x="7724775" y="5199063"/>
          <p14:tracePt t="108110" x="7740650" y="5207000"/>
          <p14:tracePt t="108118" x="7764463" y="5230813"/>
          <p14:tracePt t="108126" x="7788275" y="5230813"/>
          <p14:tracePt t="108134" x="7812088" y="5238750"/>
          <p14:tracePt t="108142" x="7843838" y="5270500"/>
          <p14:tracePt t="108150" x="7877175" y="5286375"/>
          <p14:tracePt t="108158" x="7900988" y="5294313"/>
          <p14:tracePt t="108166" x="7924800" y="5319713"/>
          <p14:tracePt t="108174" x="7956550" y="5343525"/>
          <p14:tracePt t="108182" x="7972425" y="5351463"/>
          <p14:tracePt t="108190" x="8004175" y="5367338"/>
          <p14:tracePt t="108198" x="8012113" y="5383213"/>
          <p14:tracePt t="108206" x="8027988" y="5391150"/>
          <p14:tracePt t="108214" x="8043863" y="5414963"/>
          <p14:tracePt t="108223" x="8059738" y="5422900"/>
          <p14:tracePt t="108230" x="8067675" y="5438775"/>
          <p14:tracePt t="108239" x="8083550" y="5438775"/>
          <p14:tracePt t="108246" x="8091488" y="5454650"/>
          <p14:tracePt t="108254" x="8107363" y="5470525"/>
          <p14:tracePt t="108262" x="8115300" y="5478463"/>
          <p14:tracePt t="108270" x="8123238" y="5502275"/>
          <p14:tracePt t="108278" x="8123238" y="5510213"/>
          <p14:tracePt t="108286" x="8131175" y="5518150"/>
          <p14:tracePt t="108294" x="8147050" y="5534025"/>
          <p14:tracePt t="108302" x="8147050" y="5557838"/>
          <p14:tracePt t="108310" x="8154988" y="5573713"/>
          <p14:tracePt t="108318" x="8162925" y="5581650"/>
          <p14:tracePt t="108326" x="8170863" y="5605463"/>
          <p14:tracePt t="108334" x="8178800" y="5621338"/>
          <p14:tracePt t="108342" x="8194675" y="5645150"/>
          <p14:tracePt t="108350" x="8194675" y="5662613"/>
          <p14:tracePt t="108358" x="8202613" y="5678488"/>
          <p14:tracePt t="108366" x="8218488" y="5702300"/>
          <p14:tracePt t="108374" x="8218488" y="5710238"/>
          <p14:tracePt t="108382" x="8235950" y="5726113"/>
          <p14:tracePt t="108390" x="8235950" y="5749925"/>
          <p14:tracePt t="108398" x="8243888" y="5765800"/>
          <p14:tracePt t="108406" x="8251825" y="5781675"/>
          <p14:tracePt t="108414" x="8259763" y="5789613"/>
          <p14:tracePt t="108422" x="8259763" y="5805488"/>
          <p14:tracePt t="108430" x="8267700" y="5821363"/>
          <p14:tracePt t="108439" x="8267700" y="5837238"/>
          <p14:tracePt t="108446" x="8275638" y="5845175"/>
          <p14:tracePt t="108454" x="8275638" y="5861050"/>
          <p14:tracePt t="108462" x="8275638" y="5884863"/>
          <p14:tracePt t="108470" x="8275638" y="5900738"/>
          <p14:tracePt t="108478" x="8275638" y="5916613"/>
          <p14:tracePt t="108486" x="8275638" y="5932488"/>
          <p14:tracePt t="108494" x="8275638" y="5956300"/>
          <p14:tracePt t="108502" x="8275638" y="5972175"/>
          <p14:tracePt t="108510" x="8275638" y="5988050"/>
          <p14:tracePt t="108518" x="8275638" y="6005513"/>
          <p14:tracePt t="108526" x="8275638" y="6029325"/>
          <p14:tracePt t="108534" x="8275638" y="6053138"/>
          <p14:tracePt t="108542" x="8275638" y="6076950"/>
          <p14:tracePt t="108550" x="8275638" y="6092825"/>
          <p14:tracePt t="108558" x="8275638" y="6108700"/>
          <p14:tracePt t="108566" x="8267700" y="6124575"/>
          <p14:tracePt t="108574" x="8267700" y="6140450"/>
          <p14:tracePt t="108582" x="8259763" y="6156325"/>
          <p14:tracePt t="108590" x="8251825" y="6172200"/>
          <p14:tracePt t="108598" x="8251825" y="6188075"/>
          <p14:tracePt t="108606" x="8243888" y="6196013"/>
          <p14:tracePt t="108614" x="8243888" y="6219825"/>
          <p14:tracePt t="108623" x="8226425" y="6227763"/>
          <p14:tracePt t="108630" x="8226425" y="6243638"/>
          <p14:tracePt t="108639" x="8218488" y="6251575"/>
          <p14:tracePt t="108646" x="8210550" y="6275388"/>
          <p14:tracePt t="108654" x="8202613" y="6283325"/>
          <p14:tracePt t="108662" x="8194675" y="6291263"/>
          <p14:tracePt t="108670" x="8186738" y="6307138"/>
          <p14:tracePt t="108678" x="8186738" y="6315075"/>
          <p14:tracePt t="108686" x="8178800" y="6330950"/>
          <p14:tracePt t="108694" x="8170863" y="6338888"/>
          <p14:tracePt t="108702" x="8162925" y="6348413"/>
          <p14:tracePt t="108710" x="8154988" y="6364288"/>
          <p14:tracePt t="108718" x="8147050" y="6372225"/>
          <p14:tracePt t="108726" x="8147050" y="6380163"/>
          <p14:tracePt t="108734" x="8147050" y="6396038"/>
          <p14:tracePt t="108742" x="8139113" y="6396038"/>
          <p14:tracePt t="108750" x="8139113" y="6403975"/>
          <p14:tracePt t="108758" x="8131175" y="6403975"/>
          <p14:tracePt t="108766" x="8123238" y="6419850"/>
          <p14:tracePt t="108782" x="8115300" y="6427788"/>
          <p14:tracePt t="108807" x="8115300" y="6435725"/>
          <p14:tracePt t="108814" x="8115300" y="6443663"/>
          <p14:tracePt t="108822" x="8107363" y="6443663"/>
          <p14:tracePt t="108830" x="8107363" y="6451600"/>
          <p14:tracePt t="108839" x="8099425" y="6451600"/>
          <p14:tracePt t="108846" x="8091488" y="6451600"/>
          <p14:tracePt t="108854" x="8075613" y="6459538"/>
          <p14:tracePt t="108862" x="8051800" y="6459538"/>
          <p14:tracePt t="108873" x="8027988" y="6459538"/>
          <p14:tracePt t="108878" x="8012113" y="6459538"/>
          <p14:tracePt t="108886" x="7996238" y="6459538"/>
          <p14:tracePt t="108894" x="7980363" y="6459538"/>
          <p14:tracePt t="108902" x="7972425" y="6459538"/>
          <p14:tracePt t="108910" x="7956550" y="6459538"/>
          <p14:tracePt t="108934" x="7948613" y="6459538"/>
          <p14:tracePt t="108942" x="7948613" y="6451600"/>
          <p14:tracePt t="108950" x="7948613" y="6443663"/>
          <p14:tracePt t="108966" x="7948613" y="6427788"/>
          <p14:tracePt t="108974" x="7948613" y="6419850"/>
          <p14:tracePt t="108982" x="7948613" y="6403975"/>
          <p14:tracePt t="108990" x="7948613" y="6396038"/>
          <p14:tracePt t="108998" x="7948613" y="6380163"/>
          <p14:tracePt t="109006" x="7948613" y="6372225"/>
          <p14:tracePt t="109014" x="7948613" y="6356350"/>
          <p14:tracePt t="109022" x="7948613" y="6348413"/>
          <p14:tracePt t="109039" x="7948613" y="6338888"/>
          <p14:tracePt t="109046" x="7940675" y="6338888"/>
          <p14:tracePt t="109054" x="7940675" y="6323013"/>
          <p14:tracePt t="109062" x="7916863" y="6323013"/>
          <p14:tracePt t="109071" x="7900988" y="6315075"/>
          <p14:tracePt t="109078" x="7877175" y="6299200"/>
          <p14:tracePt t="109086" x="7851775" y="6291263"/>
          <p14:tracePt t="109094" x="7820025" y="6275388"/>
          <p14:tracePt t="109102" x="7796213" y="6251575"/>
          <p14:tracePt t="109110" x="7772400" y="6243638"/>
          <p14:tracePt t="109118" x="7740650" y="6227763"/>
          <p14:tracePt t="109126" x="7685088" y="6203950"/>
          <p14:tracePt t="109134" x="7637463" y="6172200"/>
          <p14:tracePt t="109142" x="7573963" y="6140450"/>
          <p14:tracePt t="109150" x="7493000" y="6092825"/>
          <p14:tracePt t="109158" x="7405688" y="6053138"/>
          <p14:tracePt t="109166" x="7318375" y="6013450"/>
          <p14:tracePt t="109174" x="7215188" y="5956300"/>
          <p14:tracePt t="109182" x="7078663" y="5908675"/>
          <p14:tracePt t="109190" x="6975475" y="5861050"/>
          <p14:tracePt t="109198" x="6880225" y="5821363"/>
          <p14:tracePt t="109206" x="6751638" y="5765800"/>
          <p14:tracePt t="109214" x="6656388" y="5726113"/>
          <p14:tracePt t="109222" x="6569075" y="5678488"/>
          <p14:tracePt t="109230" x="6481763" y="5645150"/>
          <p14:tracePt t="109238" x="6384925" y="5597525"/>
          <p14:tracePt t="109246" x="6313488" y="5557838"/>
          <p14:tracePt t="109255" x="6226175" y="5518150"/>
          <p14:tracePt t="109262" x="6138863" y="5478463"/>
          <p14:tracePt t="109270" x="6043613" y="5422900"/>
          <p14:tracePt t="109278" x="5962650" y="5383213"/>
          <p14:tracePt t="109287" x="5891213" y="5335588"/>
          <p14:tracePt t="109294" x="5819775" y="5294313"/>
          <p14:tracePt t="109302" x="5748338" y="5246688"/>
          <p14:tracePt t="109310" x="5684838" y="5199063"/>
          <p14:tracePt t="109318" x="5603875" y="5151438"/>
          <p14:tracePt t="109326" x="5548313" y="5111750"/>
          <p14:tracePt t="109334" x="5484813" y="5080000"/>
          <p14:tracePt t="109342" x="5421313" y="5048250"/>
          <p14:tracePt t="109350" x="5381625" y="5016500"/>
          <p14:tracePt t="109358" x="5334000" y="4984750"/>
          <p14:tracePt t="109366" x="5292725" y="4959350"/>
          <p14:tracePt t="109374" x="5268913" y="4935538"/>
          <p14:tracePt t="109382" x="5253038" y="4919663"/>
          <p14:tracePt t="109390" x="5229225" y="4895850"/>
          <p14:tracePt t="109398" x="5221288" y="4872038"/>
          <p14:tracePt t="109406" x="5213350" y="4856163"/>
          <p14:tracePt t="109414" x="5197475" y="4832350"/>
          <p14:tracePt t="109422" x="5181600" y="4808538"/>
          <p14:tracePt t="109430" x="5165725" y="4776788"/>
          <p14:tracePt t="109439" x="5157788" y="4760913"/>
          <p14:tracePt t="109446" x="5149850" y="4737100"/>
          <p14:tracePt t="109454" x="5141913" y="4721225"/>
          <p14:tracePt t="109462" x="5141913" y="4697413"/>
          <p14:tracePt t="109470" x="5133975" y="4681538"/>
          <p14:tracePt t="109478" x="5126038" y="4665663"/>
          <p14:tracePt t="109486" x="5126038" y="4649788"/>
          <p14:tracePt t="109494" x="5126038" y="4641850"/>
          <p14:tracePt t="109502" x="5126038" y="4633913"/>
          <p14:tracePt t="109510" x="5126038" y="4616450"/>
          <p14:tracePt t="109518" x="5126038" y="4608513"/>
          <p14:tracePt t="109526" x="5126038" y="4600575"/>
          <p14:tracePt t="109534" x="5126038" y="4592638"/>
          <p14:tracePt t="109542" x="5126038" y="4584700"/>
          <p14:tracePt t="109558" x="5126038" y="4576763"/>
          <p14:tracePt t="110062" x="5126038" y="4560888"/>
          <p14:tracePt t="110070" x="5126038" y="4552950"/>
          <p14:tracePt t="110078" x="5126038" y="4545013"/>
          <p14:tracePt t="110406" x="5118100" y="4545013"/>
          <p14:tracePt t="110414" x="5110163" y="4545013"/>
          <p14:tracePt t="110422" x="5102225" y="4545013"/>
          <p14:tracePt t="110430" x="5094288" y="4545013"/>
          <p14:tracePt t="110439" x="5078413" y="4545013"/>
          <p14:tracePt t="110454" x="5070475" y="4545013"/>
          <p14:tracePt t="110462" x="5062538" y="4537075"/>
          <p14:tracePt t="110470" x="5046663" y="4529138"/>
          <p14:tracePt t="110486" x="5046663" y="4513263"/>
          <p14:tracePt t="110502" x="5046663" y="4505325"/>
          <p14:tracePt t="110526" x="5046663" y="4497388"/>
          <p14:tracePt t="110534" x="5070475" y="4489450"/>
          <p14:tracePt t="110542" x="5086350" y="4481513"/>
          <p14:tracePt t="110550" x="5102225" y="4473575"/>
          <p14:tracePt t="110558" x="5110163" y="4473575"/>
          <p14:tracePt t="110566" x="5126038" y="4465638"/>
          <p14:tracePt t="110574" x="5133975" y="4465638"/>
          <p14:tracePt t="110614" x="5149850" y="4465638"/>
          <p14:tracePt t="110622" x="5165725" y="4465638"/>
          <p14:tracePt t="110630" x="5189538" y="4489450"/>
          <p14:tracePt t="110639" x="5213350" y="4505325"/>
          <p14:tracePt t="110646" x="5237163" y="4521200"/>
          <p14:tracePt t="110654" x="5253038" y="4521200"/>
          <p14:tracePt t="110662" x="5268913" y="4537075"/>
          <p14:tracePt t="110670" x="5276850" y="4560888"/>
          <p14:tracePt t="110678" x="5284788" y="4584700"/>
          <p14:tracePt t="110686" x="5292725" y="4616450"/>
          <p14:tracePt t="110694" x="5300663" y="4641850"/>
          <p14:tracePt t="110702" x="5318125" y="4657725"/>
          <p14:tracePt t="110710" x="5326063" y="4665663"/>
          <p14:tracePt t="110718" x="5334000" y="4673600"/>
          <p14:tracePt t="110726" x="5341938" y="4681538"/>
          <p14:tracePt t="110734" x="5349875" y="4681538"/>
          <p14:tracePt t="110798" x="5341938" y="4673600"/>
          <p14:tracePt t="110814" x="5334000" y="4657725"/>
          <p14:tracePt t="110822" x="5334000" y="4641850"/>
          <p14:tracePt t="110838" x="5334000" y="4633913"/>
          <p14:tracePt t="110846" x="5334000" y="4616450"/>
          <p14:tracePt t="110862" x="5334000" y="4608513"/>
          <p14:tracePt t="110878" x="5341938" y="4608513"/>
          <p14:tracePt t="110894" x="5357813" y="4608513"/>
          <p14:tracePt t="110902" x="5365750" y="4608513"/>
          <p14:tracePt t="110918" x="5373688" y="4608513"/>
          <p14:tracePt t="110926" x="5381625" y="4608513"/>
          <p14:tracePt t="111510" x="5381625" y="4592638"/>
          <p14:tracePt t="111518" x="5373688" y="4592638"/>
          <p14:tracePt t="111526" x="5373688" y="4584700"/>
          <p14:tracePt t="111534" x="5365750" y="4584700"/>
          <p14:tracePt t="111566" x="5365750" y="4576763"/>
          <p14:tracePt t="111742" x="5365750" y="4560888"/>
          <p14:tracePt t="111750" x="5365750" y="4545013"/>
          <p14:tracePt t="111758" x="5357813" y="4529138"/>
          <p14:tracePt t="111766" x="5349875" y="4521200"/>
          <p14:tracePt t="111774" x="5341938" y="4505325"/>
          <p14:tracePt t="111782" x="5341938" y="4497388"/>
          <p14:tracePt t="111790" x="5334000" y="4497388"/>
          <p14:tracePt t="111806" x="5334000" y="4481513"/>
          <p14:tracePt t="111830" x="5341938" y="4473575"/>
          <p14:tracePt t="111902" x="5341938" y="4481513"/>
          <p14:tracePt t="111910" x="5357813" y="4489450"/>
          <p14:tracePt t="111918" x="5357813" y="4497388"/>
          <p14:tracePt t="111934" x="5365750" y="4505325"/>
          <p14:tracePt t="111942" x="5373688" y="4505325"/>
          <p14:tracePt t="111950" x="5381625" y="4513263"/>
          <p14:tracePt t="111958" x="5389563" y="4513263"/>
          <p14:tracePt t="111966" x="5405438" y="4521200"/>
          <p14:tracePt t="111974" x="5429250" y="4521200"/>
          <p14:tracePt t="111982" x="5445125" y="4521200"/>
          <p14:tracePt t="111990" x="5453063" y="4521200"/>
          <p14:tracePt t="111998" x="5461000" y="4521200"/>
          <p14:tracePt t="112006" x="5476875" y="4521200"/>
          <p14:tracePt t="112014" x="5484813" y="4521200"/>
          <p14:tracePt t="112046" x="5484813" y="4513263"/>
          <p14:tracePt t="112054" x="5484813" y="4505325"/>
          <p14:tracePt t="112062" x="5484813" y="4497388"/>
          <p14:tracePt t="112078" x="5484813" y="4489450"/>
          <p14:tracePt t="112158" x="5476875" y="4489450"/>
          <p14:tracePt t="112166" x="5445125" y="4489450"/>
          <p14:tracePt t="112174" x="5397500" y="4489450"/>
          <p14:tracePt t="112182" x="5318125" y="4505325"/>
          <p14:tracePt t="112190" x="5213350" y="4505325"/>
          <p14:tracePt t="112198" x="5078413" y="4521200"/>
          <p14:tracePt t="112206" x="4870450" y="4545013"/>
          <p14:tracePt t="112214" x="4608513" y="4560888"/>
          <p14:tracePt t="112222" x="4305300" y="4576763"/>
          <p14:tracePt t="112230" x="3994150" y="4584700"/>
          <p14:tracePt t="112239" x="3667125" y="4600575"/>
          <p14:tracePt t="112246" x="3316288" y="4649788"/>
          <p14:tracePt t="112254" x="2949575" y="4649788"/>
          <p14:tracePt t="112262" x="2551113" y="4665663"/>
          <p14:tracePt t="112270" x="2168525" y="4665663"/>
          <p14:tracePt t="112278" x="1778000" y="4673600"/>
          <p14:tracePt t="112286" x="1387475" y="4673600"/>
          <p14:tracePt t="112294" x="973138" y="4673600"/>
          <p14:tracePt t="112302" x="541338" y="4665663"/>
          <p14:tracePt t="112310" x="150813" y="4657725"/>
          <p14:tracePt t="112702" x="134938" y="4624388"/>
          <p14:tracePt t="112710" x="239713" y="4633913"/>
          <p14:tracePt t="112718" x="327025" y="4641850"/>
          <p14:tracePt t="112726" x="414338" y="4649788"/>
          <p14:tracePt t="112734" x="485775" y="4657725"/>
          <p14:tracePt t="112742" x="541338" y="4657725"/>
          <p14:tracePt t="112750" x="598488" y="4657725"/>
          <p14:tracePt t="112758" x="646113" y="4649788"/>
          <p14:tracePt t="112766" x="669925" y="4641850"/>
          <p14:tracePt t="112774" x="685800" y="4641850"/>
          <p14:tracePt t="112782" x="693738" y="4624388"/>
          <p14:tracePt t="112790" x="709613" y="4624388"/>
          <p14:tracePt t="112798" x="709613" y="4616450"/>
          <p14:tracePt t="112806" x="717550" y="4608513"/>
          <p14:tracePt t="112830" x="717550" y="4600575"/>
          <p14:tracePt t="112846" x="717550" y="4592638"/>
          <p14:tracePt t="112950" x="725488" y="4592638"/>
          <p14:tracePt t="112958" x="725488" y="4600575"/>
          <p14:tracePt t="112966" x="733425" y="4616450"/>
          <p14:tracePt t="112974" x="733425" y="4624388"/>
          <p14:tracePt t="112982" x="733425" y="4641850"/>
          <p14:tracePt t="112990" x="741363" y="4665663"/>
          <p14:tracePt t="112998" x="757238" y="4697413"/>
          <p14:tracePt t="113006" x="773113" y="4737100"/>
          <p14:tracePt t="113014" x="796925" y="4800600"/>
          <p14:tracePt t="113022" x="820738" y="4856163"/>
          <p14:tracePt t="113030" x="844550" y="4919663"/>
          <p14:tracePt t="113039" x="876300" y="4992688"/>
          <p14:tracePt t="113046" x="900113" y="5056188"/>
          <p14:tracePt t="113054" x="941388" y="5111750"/>
          <p14:tracePt t="113062" x="965200" y="5191125"/>
          <p14:tracePt t="113070" x="989013" y="5254625"/>
          <p14:tracePt t="113078" x="1020763" y="5327650"/>
          <p14:tracePt t="113086" x="1052513" y="5407025"/>
          <p14:tracePt t="113094" x="1084263" y="5470525"/>
          <p14:tracePt t="113102" x="1116013" y="5549900"/>
          <p14:tracePt t="113110" x="1139825" y="5613400"/>
          <p14:tracePt t="113118" x="1171575" y="5686425"/>
          <p14:tracePt t="113126" x="1211263" y="5741988"/>
          <p14:tracePt t="113134" x="1227138" y="5789613"/>
          <p14:tracePt t="113142" x="1250950" y="5837238"/>
          <p14:tracePt t="113150" x="1266825" y="5861050"/>
          <p14:tracePt t="113158" x="1284288" y="5876925"/>
          <p14:tracePt t="113166" x="1308100" y="5900738"/>
          <p14:tracePt t="113174" x="1316038" y="5908675"/>
          <p14:tracePt t="113182" x="1331913" y="5916613"/>
          <p14:tracePt t="113190" x="1339850" y="5916613"/>
          <p14:tracePt t="113198" x="1339850" y="5924550"/>
          <p14:tracePt t="113295" x="1339850" y="5932488"/>
          <p14:tracePt t="113310" x="1339850" y="5940425"/>
          <p14:tracePt t="113326" x="1347788" y="5948363"/>
          <p14:tracePt t="113334" x="1347788" y="5956300"/>
          <p14:tracePt t="113342" x="1355725" y="5964238"/>
          <p14:tracePt t="113358" x="1355725" y="5980113"/>
          <p14:tracePt t="113366" x="1355725" y="5988050"/>
          <p14:tracePt t="113374" x="1355725" y="5995988"/>
          <p14:tracePt t="113382" x="1355725" y="6005513"/>
          <p14:tracePt t="113398" x="1355725" y="6013450"/>
          <p14:tracePt t="113406" x="1355725" y="6021388"/>
          <p14:tracePt t="113414" x="1355725" y="6029325"/>
          <p14:tracePt t="113422" x="1363663" y="6029325"/>
          <p14:tracePt t="113454" x="1371600" y="6029325"/>
          <p14:tracePt t="113654" x="1371600" y="6037263"/>
          <p14:tracePt t="113703" x="1371600" y="6045200"/>
          <p14:tracePt t="113718" x="1379538" y="6053138"/>
          <p14:tracePt t="113726" x="1379538" y="6061075"/>
          <p14:tracePt t="113742" x="1387475" y="6069013"/>
          <p14:tracePt t="113758" x="1387475" y="6076950"/>
          <p14:tracePt t="113782" x="1387475" y="6084888"/>
          <p14:tracePt t="113998" x="1387475" y="6092825"/>
          <p14:tracePt t="114006" x="1395413" y="6100763"/>
          <p14:tracePt t="114022" x="1395413" y="6108700"/>
          <p14:tracePt t="114030" x="1395413" y="6116638"/>
          <p14:tracePt t="114039" x="1403350" y="6124575"/>
          <p14:tracePt t="114054" x="1403350" y="6132513"/>
          <p14:tracePt t="114062" x="1403350" y="6140450"/>
          <p14:tracePt t="114070" x="1419225" y="6148388"/>
          <p14:tracePt t="114086" x="1419225" y="6156325"/>
          <p14:tracePt t="114102" x="1419225" y="6164263"/>
          <p14:tracePt t="114110" x="1419225" y="6172200"/>
          <p14:tracePt t="114118" x="1427163" y="6172200"/>
          <p14:tracePt t="114126" x="1427163" y="6180138"/>
          <p14:tracePt t="114287" x="1427163" y="6188075"/>
          <p14:tracePt t="116487" x="1427163" y="6196013"/>
          <p14:tracePt t="116502" x="1427163" y="6203950"/>
          <p14:tracePt t="116518" x="1427163" y="6211888"/>
          <p14:tracePt t="116534" x="1427163" y="6219825"/>
          <p14:tracePt t="116550" x="1427163" y="6227763"/>
          <p14:tracePt t="116574" x="1435100" y="6235700"/>
          <p14:tracePt t="116606" x="1435100" y="6243638"/>
          <p14:tracePt t="116654" x="1435100" y="6251575"/>
          <p14:tracePt t="116662" x="1443038" y="6251575"/>
          <p14:tracePt t="116670" x="1443038" y="6259513"/>
          <p14:tracePt t="116710" x="1443038" y="6267450"/>
          <p14:tracePt t="116742" x="1443038" y="6275388"/>
          <p14:tracePt t="117518" x="1450975" y="6275388"/>
          <p14:tracePt t="117534" x="1466850" y="6275388"/>
          <p14:tracePt t="117550" x="1474788" y="6275388"/>
          <p14:tracePt t="117558" x="1490663" y="6275388"/>
          <p14:tracePt t="117566" x="1506538" y="6275388"/>
          <p14:tracePt t="117574" x="1530350" y="6275388"/>
          <p14:tracePt t="117582" x="1562100" y="6275388"/>
          <p14:tracePt t="117590" x="1601788" y="6275388"/>
          <p14:tracePt t="117598" x="1651000" y="6275388"/>
          <p14:tracePt t="117606" x="1698625" y="6275388"/>
          <p14:tracePt t="117614" x="1762125" y="6275388"/>
          <p14:tracePt t="117622" x="1849438" y="6275388"/>
          <p14:tracePt t="117630" x="1936750" y="6275388"/>
          <p14:tracePt t="117638" x="2041525" y="6275388"/>
          <p14:tracePt t="117646" x="2144713" y="6275388"/>
          <p14:tracePt t="117654" x="2271713" y="6275388"/>
          <p14:tracePt t="117662" x="2408238" y="6275388"/>
          <p14:tracePt t="117670" x="2582863" y="6275388"/>
          <p14:tracePt t="117678" x="2733675" y="6275388"/>
          <p14:tracePt t="117686" x="2894013" y="6251575"/>
          <p14:tracePt t="117694" x="3052763" y="6251575"/>
          <p14:tracePt t="117702" x="3205163" y="6251575"/>
          <p14:tracePt t="117710" x="3379788" y="6251575"/>
          <p14:tracePt t="117718" x="3556000" y="6251575"/>
          <p14:tracePt t="117726" x="3730625" y="6251575"/>
          <p14:tracePt t="117734" x="3883025" y="6251575"/>
          <p14:tracePt t="117742" x="4065588" y="6267450"/>
          <p14:tracePt t="117750" x="4176713" y="6267450"/>
          <p14:tracePt t="117758" x="4305300" y="6267450"/>
          <p14:tracePt t="117766" x="4440238" y="6267450"/>
          <p14:tracePt t="117774" x="4567238" y="6267450"/>
          <p14:tracePt t="117782" x="4703763" y="6267450"/>
          <p14:tracePt t="117790" x="4806950" y="6267450"/>
          <p14:tracePt t="117798" x="4926013" y="6267450"/>
          <p14:tracePt t="117806" x="5022850" y="6259513"/>
          <p14:tracePt t="117814" x="5102225" y="6251575"/>
          <p14:tracePt t="117822" x="5189538" y="6243638"/>
          <p14:tracePt t="117830" x="5253038" y="6227763"/>
          <p14:tracePt t="117838" x="5326063" y="6219825"/>
          <p14:tracePt t="117846" x="5381625" y="6211888"/>
          <p14:tracePt t="117854" x="5429250" y="6211888"/>
          <p14:tracePt t="117862" x="5484813" y="6203950"/>
          <p14:tracePt t="117872" x="5540375" y="6196013"/>
          <p14:tracePt t="117878" x="5580063" y="6196013"/>
          <p14:tracePt t="117886" x="5635625" y="6188075"/>
          <p14:tracePt t="117894" x="5700713" y="6188075"/>
          <p14:tracePt t="117902" x="5756275" y="6188075"/>
          <p14:tracePt t="117910" x="5819775" y="6188075"/>
          <p14:tracePt t="117918" x="5875338" y="6180138"/>
          <p14:tracePt t="117926" x="5938838" y="6180138"/>
          <p14:tracePt t="117934" x="5994400" y="6180138"/>
          <p14:tracePt t="117943" x="6034088" y="6180138"/>
          <p14:tracePt t="117950" x="6091238" y="6180138"/>
          <p14:tracePt t="117958" x="6130925" y="6172200"/>
          <p14:tracePt t="117966" x="6186488" y="6164263"/>
          <p14:tracePt t="117974" x="6234113" y="6156325"/>
          <p14:tracePt t="117982" x="6297613" y="6156325"/>
          <p14:tracePt t="117990" x="6369050" y="6148388"/>
          <p14:tracePt t="117998" x="6434138" y="6148388"/>
          <p14:tracePt t="118006" x="6521450" y="6140450"/>
          <p14:tracePt t="118014" x="6608763" y="6132513"/>
          <p14:tracePt t="118022" x="6696075" y="6132513"/>
          <p14:tracePt t="118030" x="6777038" y="6124575"/>
          <p14:tracePt t="118038" x="6872288" y="6108700"/>
          <p14:tracePt t="118046" x="6959600" y="6100763"/>
          <p14:tracePt t="118054" x="7054850" y="6084888"/>
          <p14:tracePt t="118062" x="7143750" y="6084888"/>
          <p14:tracePt t="118070" x="7246938" y="6061075"/>
          <p14:tracePt t="118078" x="7334250" y="6037263"/>
          <p14:tracePt t="118086" x="7421563" y="6021388"/>
          <p14:tracePt t="118094" x="7518400" y="6005513"/>
          <p14:tracePt t="118102" x="7605713" y="5988050"/>
          <p14:tracePt t="118110" x="7693025" y="5980113"/>
          <p14:tracePt t="118118" x="7764463" y="5972175"/>
          <p14:tracePt t="118126" x="7843838" y="5956300"/>
          <p14:tracePt t="118134" x="7932738" y="5940425"/>
          <p14:tracePt t="118142" x="7980363" y="5940425"/>
          <p14:tracePt t="118150" x="8035925" y="5940425"/>
          <p14:tracePt t="118158" x="8091488" y="5932488"/>
          <p14:tracePt t="118166" x="8123238" y="5932488"/>
          <p14:tracePt t="118175" x="8154988" y="5932488"/>
          <p14:tracePt t="118182" x="8170863" y="5932488"/>
          <p14:tracePt t="118190" x="8186738" y="5932488"/>
          <p14:tracePt t="118198" x="8194675" y="5932488"/>
          <p14:tracePt t="118206" x="8202613" y="5932488"/>
          <p14:tracePt t="118222" x="8202613" y="5940425"/>
          <p14:tracePt t="118230" x="8210550" y="5948363"/>
          <p14:tracePt t="118239" x="8218488" y="5972175"/>
          <p14:tracePt t="118246" x="8218488" y="5988050"/>
          <p14:tracePt t="118254" x="8218488" y="6021388"/>
          <p14:tracePt t="118262" x="8218488" y="6053138"/>
          <p14:tracePt t="118270" x="8226425" y="6076950"/>
          <p14:tracePt t="118278" x="8226425" y="6124575"/>
          <p14:tracePt t="118286" x="8226425" y="6156325"/>
          <p14:tracePt t="118294" x="8226425" y="6180138"/>
          <p14:tracePt t="118302" x="8226425" y="6211888"/>
          <p14:tracePt t="118310" x="8226425" y="6235700"/>
          <p14:tracePt t="118318" x="8226425" y="6259513"/>
          <p14:tracePt t="118326" x="8226425" y="6275388"/>
          <p14:tracePt t="118334" x="8226425" y="6299200"/>
          <p14:tracePt t="118342" x="8210550" y="6307138"/>
          <p14:tracePt t="118350" x="8202613" y="6330950"/>
          <p14:tracePt t="118358" x="8194675" y="6348413"/>
          <p14:tracePt t="118366" x="8186738" y="6348413"/>
          <p14:tracePt t="118374" x="8162925" y="6372225"/>
          <p14:tracePt t="118382" x="8154988" y="6380163"/>
          <p14:tracePt t="118390" x="8139113" y="6388100"/>
          <p14:tracePt t="118398" x="8115300" y="6396038"/>
          <p14:tracePt t="118406" x="8075613" y="6411913"/>
          <p14:tracePt t="118414" x="8043863" y="6411913"/>
          <p14:tracePt t="118422" x="8012113" y="6411913"/>
          <p14:tracePt t="118430" x="7956550" y="6411913"/>
          <p14:tracePt t="118438" x="7900988" y="6411913"/>
          <p14:tracePt t="118446" x="7859713" y="6411913"/>
          <p14:tracePt t="118455" x="7796213" y="6411913"/>
          <p14:tracePt t="118462" x="7748588" y="6411913"/>
          <p14:tracePt t="118470" x="7685088" y="6411913"/>
          <p14:tracePt t="118478" x="7637463" y="6411913"/>
          <p14:tracePt t="118486" x="7589838" y="6411913"/>
          <p14:tracePt t="118494" x="7534275" y="6411913"/>
          <p14:tracePt t="118502" x="7485063" y="6411913"/>
          <p14:tracePt t="118510" x="7437438" y="6411913"/>
          <p14:tracePt t="118518" x="7381875" y="6411913"/>
          <p14:tracePt t="118526" x="7342188" y="6403975"/>
          <p14:tracePt t="118535" x="7294563" y="6388100"/>
          <p14:tracePt t="118542" x="7246938" y="6372225"/>
          <p14:tracePt t="118550" x="7215188" y="6356350"/>
          <p14:tracePt t="118558" x="7175500" y="6338888"/>
          <p14:tracePt t="118566" x="7151688" y="6330950"/>
          <p14:tracePt t="118574" x="7118350" y="6307138"/>
          <p14:tracePt t="118582" x="7094538" y="6283325"/>
          <p14:tracePt t="118590" x="7062788" y="6267450"/>
          <p14:tracePt t="118598" x="7046913" y="6243638"/>
          <p14:tracePt t="118606" x="7031038" y="6219825"/>
          <p14:tracePt t="118614" x="7023100" y="6203950"/>
          <p14:tracePt t="118622" x="7015163" y="6180138"/>
          <p14:tracePt t="118630" x="7007225" y="6164263"/>
          <p14:tracePt t="118638" x="7007225" y="6140450"/>
          <p14:tracePt t="118646" x="6999288" y="6108700"/>
          <p14:tracePt t="118654" x="6991350" y="6084888"/>
          <p14:tracePt t="118662" x="6983413" y="6061075"/>
          <p14:tracePt t="118670" x="6975475" y="6037263"/>
          <p14:tracePt t="118678" x="6975475" y="6013450"/>
          <p14:tracePt t="118686" x="6975475" y="5980113"/>
          <p14:tracePt t="118694" x="6975475" y="5964238"/>
          <p14:tracePt t="118702" x="6967538" y="5940425"/>
          <p14:tracePt t="118710" x="6967538" y="5924550"/>
          <p14:tracePt t="118718" x="6967538" y="5900738"/>
          <p14:tracePt t="118726" x="6967538" y="5884863"/>
          <p14:tracePt t="118734" x="6967538" y="5868988"/>
          <p14:tracePt t="118742" x="6967538" y="5837238"/>
          <p14:tracePt t="118750" x="6967538" y="5821363"/>
          <p14:tracePt t="118758" x="6967538" y="5797550"/>
          <p14:tracePt t="118766" x="6975475" y="5781675"/>
          <p14:tracePt t="118774" x="6983413" y="5765800"/>
          <p14:tracePt t="118782" x="6991350" y="5741988"/>
          <p14:tracePt t="118790" x="6991350" y="5718175"/>
          <p14:tracePt t="118798" x="7007225" y="5686425"/>
          <p14:tracePt t="118806" x="7015163" y="5653088"/>
          <p14:tracePt t="118814" x="7023100" y="5629275"/>
          <p14:tracePt t="118822" x="7031038" y="5605463"/>
          <p14:tracePt t="118830" x="7038975" y="5581650"/>
          <p14:tracePt t="118838" x="7046913" y="5557838"/>
          <p14:tracePt t="118847" x="7046913" y="5534025"/>
          <p14:tracePt t="118854" x="7054850" y="5502275"/>
          <p14:tracePt t="118862" x="7054850" y="5478463"/>
          <p14:tracePt t="118870" x="7070725" y="5454650"/>
          <p14:tracePt t="118888" x="7086600" y="5414963"/>
          <p14:tracePt t="118894" x="7094538" y="5391150"/>
          <p14:tracePt t="118902" x="7102475" y="5375275"/>
          <p14:tracePt t="118910" x="7110413" y="5359400"/>
          <p14:tracePt t="118918" x="7118350" y="5343525"/>
          <p14:tracePt t="118926" x="7135813" y="5327650"/>
          <p14:tracePt t="118934" x="7135813" y="5302250"/>
          <p14:tracePt t="118942" x="7143750" y="5286375"/>
          <p14:tracePt t="118950" x="7151688" y="5278438"/>
          <p14:tracePt t="118958" x="7159625" y="5262563"/>
          <p14:tracePt t="118966" x="7159625" y="5238750"/>
          <p14:tracePt t="118974" x="7183438" y="5230813"/>
          <p14:tracePt t="118982" x="7183438" y="5214938"/>
          <p14:tracePt t="118990" x="7191375" y="5199063"/>
          <p14:tracePt t="118998" x="7207250" y="5167313"/>
          <p14:tracePt t="119006" x="7207250" y="5159375"/>
          <p14:tracePt t="119014" x="7215188" y="5151438"/>
          <p14:tracePt t="119022" x="7231063" y="5119688"/>
          <p14:tracePt t="119030" x="7239000" y="5103813"/>
          <p14:tracePt t="119038" x="7254875" y="5087938"/>
          <p14:tracePt t="119046" x="7262813" y="5072063"/>
          <p14:tracePt t="119054" x="7270750" y="5056188"/>
          <p14:tracePt t="119062" x="7286625" y="5040313"/>
          <p14:tracePt t="119070" x="7294563" y="5024438"/>
          <p14:tracePt t="119078" x="7310438" y="5016500"/>
          <p14:tracePt t="119086" x="7318375" y="5008563"/>
          <p14:tracePt t="119094" x="7334250" y="5000625"/>
          <p14:tracePt t="119102" x="7342188" y="4992688"/>
          <p14:tracePt t="119110" x="7350125" y="4984750"/>
          <p14:tracePt t="119118" x="7373938" y="4967288"/>
          <p14:tracePt t="119126" x="7381875" y="4967288"/>
          <p14:tracePt t="119134" x="7397750" y="4959350"/>
          <p14:tracePt t="119142" x="7413625" y="4951413"/>
          <p14:tracePt t="119150" x="7437438" y="4951413"/>
          <p14:tracePt t="119158" x="7453313" y="4943475"/>
          <p14:tracePt t="119166" x="7469188" y="4935538"/>
          <p14:tracePt t="119174" x="7477125" y="4927600"/>
          <p14:tracePt t="119182" x="7493000" y="4927600"/>
          <p14:tracePt t="119198" x="7502525" y="4927600"/>
          <p14:tracePt t="119230" x="7510463" y="4927600"/>
          <p14:tracePt t="119246" x="7518400" y="4927600"/>
          <p14:tracePt t="119254" x="7526338" y="4927600"/>
          <p14:tracePt t="119262" x="7534275" y="4927600"/>
          <p14:tracePt t="119270" x="7550150" y="4927600"/>
          <p14:tracePt t="119278" x="7558088" y="4927600"/>
          <p14:tracePt t="119286" x="7573963" y="4927600"/>
          <p14:tracePt t="119294" x="7605713" y="4935538"/>
          <p14:tracePt t="119302" x="7621588" y="4943475"/>
          <p14:tracePt t="119310" x="7637463" y="4951413"/>
          <p14:tracePt t="119318" x="7661275" y="4951413"/>
          <p14:tracePt t="119326" x="7677150" y="4959350"/>
          <p14:tracePt t="119334" x="7693025" y="4967288"/>
          <p14:tracePt t="119342" x="7716838" y="4967288"/>
          <p14:tracePt t="119350" x="7732713" y="4984750"/>
          <p14:tracePt t="119358" x="7748588" y="4992688"/>
          <p14:tracePt t="119366" x="7764463" y="5000625"/>
          <p14:tracePt t="119374" x="7780338" y="5008563"/>
          <p14:tracePt t="119382" x="7812088" y="5024438"/>
          <p14:tracePt t="119390" x="7835900" y="5032375"/>
          <p14:tracePt t="119398" x="7851775" y="5048250"/>
          <p14:tracePt t="119406" x="7877175" y="5056188"/>
          <p14:tracePt t="119414" x="7900988" y="5072063"/>
          <p14:tracePt t="119422" x="7924800" y="5080000"/>
          <p14:tracePt t="119430" x="7932738" y="5080000"/>
          <p14:tracePt t="119438" x="7940675" y="5087938"/>
          <p14:tracePt t="119446" x="7964488" y="5095875"/>
          <p14:tracePt t="119462" x="7972425" y="5095875"/>
          <p14:tracePt t="119567" x="7980363" y="5095875"/>
          <p14:tracePt t="119614" x="7988300" y="5087938"/>
          <p14:tracePt t="119622" x="7988300" y="5080000"/>
          <p14:tracePt t="119630" x="7988300" y="5064125"/>
          <p14:tracePt t="119638" x="7996238" y="5064125"/>
          <p14:tracePt t="119646" x="7996238" y="5048250"/>
          <p14:tracePt t="119654" x="7996238" y="5040313"/>
          <p14:tracePt t="119662" x="7996238" y="5016500"/>
          <p14:tracePt t="119670" x="8004175" y="5008563"/>
          <p14:tracePt t="119678" x="8004175" y="4992688"/>
          <p14:tracePt t="119686" x="8004175" y="4976813"/>
          <p14:tracePt t="119694" x="8004175" y="4959350"/>
          <p14:tracePt t="119702" x="8004175" y="4943475"/>
          <p14:tracePt t="119710" x="8004175" y="4919663"/>
          <p14:tracePt t="119718" x="8004175" y="4903788"/>
          <p14:tracePt t="119726" x="8004175" y="4895850"/>
          <p14:tracePt t="119734" x="8004175" y="4887913"/>
          <p14:tracePt t="119742" x="8004175" y="4872038"/>
          <p14:tracePt t="119766" x="8004175" y="4864100"/>
          <p14:tracePt t="119902" x="8004175" y="4840288"/>
          <p14:tracePt t="119910" x="8004175" y="4832350"/>
          <p14:tracePt t="119918" x="8004175" y="4824413"/>
          <p14:tracePt t="119926" x="8004175" y="4808538"/>
          <p14:tracePt t="119934" x="8004175" y="4792663"/>
          <p14:tracePt t="119942" x="8004175" y="4776788"/>
          <p14:tracePt t="119950" x="8004175" y="4768850"/>
          <p14:tracePt t="119958" x="8004175" y="4752975"/>
          <p14:tracePt t="119966" x="8004175" y="4737100"/>
          <p14:tracePt t="119974" x="8004175" y="4729163"/>
          <p14:tracePt t="119990" x="8004175" y="4721225"/>
          <p14:tracePt t="120006" x="8004175" y="4713288"/>
          <p14:tracePt t="120318" x="8004175" y="4705350"/>
          <p14:tracePt t="120326" x="8004175" y="4697413"/>
          <p14:tracePt t="120334" x="8004175" y="4689475"/>
          <p14:tracePt t="120342" x="8004175" y="4681538"/>
          <p14:tracePt t="120350" x="8004175" y="4673600"/>
          <p14:tracePt t="120358" x="8004175" y="4657725"/>
          <p14:tracePt t="120366" x="8004175" y="4649788"/>
          <p14:tracePt t="120374" x="8004175" y="4633913"/>
          <p14:tracePt t="120382" x="8004175" y="4624388"/>
          <p14:tracePt t="120390" x="8004175" y="4616450"/>
          <p14:tracePt t="120398" x="8012113" y="4608513"/>
          <p14:tracePt t="120406" x="8012113" y="4592638"/>
          <p14:tracePt t="120414" x="8012113" y="4584700"/>
          <p14:tracePt t="120422" x="8012113" y="4576763"/>
          <p14:tracePt t="120438" x="8012113" y="4568825"/>
          <p14:tracePt t="120454" x="8012113" y="4560888"/>
          <p14:tracePt t="121855" x="8012113" y="4545013"/>
          <p14:tracePt t="121974" x="8012113" y="4552950"/>
          <p14:tracePt t="121982" x="8012113" y="4560888"/>
          <p14:tracePt t="121990" x="8012113" y="4568825"/>
          <p14:tracePt t="122006" x="8012113" y="4576763"/>
          <p14:tracePt t="122078" x="8012113" y="4560888"/>
          <p14:tracePt t="122086" x="8012113" y="4552950"/>
          <p14:tracePt t="122094" x="8012113" y="4545013"/>
          <p14:tracePt t="122102" x="8012113" y="4537075"/>
          <p14:tracePt t="122110" x="8012113" y="4529138"/>
          <p14:tracePt t="122134" x="8012113" y="4521200"/>
          <p14:tracePt t="122278" x="8004175" y="4505325"/>
          <p14:tracePt t="122286" x="7996238" y="4497388"/>
          <p14:tracePt t="122294" x="7996238" y="4481513"/>
          <p14:tracePt t="122302" x="7996238" y="4473575"/>
          <p14:tracePt t="122310" x="7996238" y="4449763"/>
          <p14:tracePt t="122318" x="7988300" y="4425950"/>
          <p14:tracePt t="122326" x="7980363" y="4402138"/>
          <p14:tracePt t="122334" x="7980363" y="4386263"/>
          <p14:tracePt t="122342" x="7972425" y="4354513"/>
          <p14:tracePt t="122350" x="7972425" y="4330700"/>
          <p14:tracePt t="122358" x="7964488" y="4306888"/>
          <p14:tracePt t="122366" x="7964488" y="4273550"/>
          <p14:tracePt t="122374" x="7956550" y="4249738"/>
          <p14:tracePt t="122382" x="7956550" y="4225925"/>
          <p14:tracePt t="122390" x="7948613" y="4202113"/>
          <p14:tracePt t="122398" x="7940675" y="4178300"/>
          <p14:tracePt t="122406" x="7940675" y="4162425"/>
          <p14:tracePt t="122414" x="7940675" y="4154488"/>
          <p14:tracePt t="122422" x="7940675" y="4138613"/>
          <p14:tracePt t="122430" x="7940675" y="4130675"/>
          <p14:tracePt t="122438" x="7940675" y="4122738"/>
          <p14:tracePt t="122550" x="7940675" y="4114800"/>
          <p14:tracePt t="122558" x="7940675" y="4106863"/>
          <p14:tracePt t="122574" x="7940675" y="4090988"/>
          <p14:tracePt t="122582" x="7940675" y="4083050"/>
          <p14:tracePt t="122590" x="7940675" y="4075113"/>
          <p14:tracePt t="122606" x="7940675" y="4067175"/>
          <p14:tracePt t="122614" x="7940675" y="4059238"/>
          <p14:tracePt t="122621" x="7940675" y="4051300"/>
          <p14:tracePt t="122631" x="7940675" y="4043363"/>
          <p14:tracePt t="122646" x="7940675" y="4035425"/>
          <p14:tracePt t="122654" x="7932738" y="4035425"/>
          <p14:tracePt t="122670" x="7932738" y="4027488"/>
          <p14:tracePt t="122686" x="7932738" y="4019550"/>
          <p14:tracePt t="122718" x="7932738" y="4011613"/>
          <p14:tracePt t="122734" x="7924800" y="4003675"/>
          <p14:tracePt t="122742" x="7924800" y="3995738"/>
          <p14:tracePt t="122750" x="7924800" y="3987800"/>
          <p14:tracePt t="122766" x="7916863" y="3987800"/>
          <p14:tracePt t="122774" x="7916863" y="3979863"/>
          <p14:tracePt t="122911" x="7908925" y="3956050"/>
          <p14:tracePt t="122918" x="7900988" y="3938588"/>
          <p14:tracePt t="122926" x="7893050" y="3922713"/>
          <p14:tracePt t="122934" x="7885113" y="3906838"/>
          <p14:tracePt t="122942" x="7869238" y="3898900"/>
          <p14:tracePt t="122950" x="7859713" y="3875088"/>
          <p14:tracePt t="122958" x="7843838" y="3859213"/>
          <p14:tracePt t="122966" x="7835900" y="3843338"/>
          <p14:tracePt t="122974" x="7835900" y="3835400"/>
          <p14:tracePt t="122982" x="7820025" y="3819525"/>
          <p14:tracePt t="123174" x="7812088" y="3803650"/>
          <p14:tracePt t="123182" x="7788275" y="3756025"/>
          <p14:tracePt t="123190" x="7780338" y="3724275"/>
          <p14:tracePt t="123198" x="7764463" y="3692525"/>
          <p14:tracePt t="123206" x="7748588" y="3668713"/>
          <p14:tracePt t="123214" x="7740650" y="3644900"/>
          <p14:tracePt t="123222" x="7724775" y="3595688"/>
          <p14:tracePt t="123230" x="7700963" y="3556000"/>
          <p14:tracePt t="123238" x="7669213" y="3524250"/>
          <p14:tracePt t="123246" x="7629525" y="3484563"/>
          <p14:tracePt t="123255" x="7573963" y="3436938"/>
          <p14:tracePt t="123262" x="7502525" y="3381375"/>
          <p14:tracePt t="123270" x="7437438" y="3349625"/>
          <p14:tracePt t="123278" x="7358063" y="3294063"/>
          <p14:tracePt t="123287" x="7278688" y="3244850"/>
          <p14:tracePt t="123294" x="7191375" y="3205163"/>
          <p14:tracePt t="123302" x="7102475" y="3157538"/>
          <p14:tracePt t="123310" x="6999288" y="3125788"/>
          <p14:tracePt t="123318" x="6911975" y="3094038"/>
          <p14:tracePt t="123326" x="6840538" y="3070225"/>
          <p14:tracePt t="123334" x="6751638" y="3046413"/>
          <p14:tracePt t="123342" x="6672263" y="3022600"/>
          <p14:tracePt t="123350" x="6592888" y="2990850"/>
          <p14:tracePt t="123358" x="6505575" y="2959100"/>
          <p14:tracePt t="123366" x="6426200" y="2943225"/>
          <p14:tracePt t="123374" x="6337300" y="2927350"/>
          <p14:tracePt t="123382" x="6257925" y="2909888"/>
          <p14:tracePt t="123390" x="6170613" y="2894013"/>
          <p14:tracePt t="123398" x="6075363" y="2870200"/>
          <p14:tracePt t="123406" x="5986463" y="2854325"/>
          <p14:tracePt t="123414" x="5907088" y="2838450"/>
          <p14:tracePt t="123421" x="5795963" y="2814638"/>
          <p14:tracePt t="123430" x="5708650" y="2806700"/>
          <p14:tracePt t="123438" x="5619750" y="2782888"/>
          <p14:tracePt t="123446" x="5548313" y="2767013"/>
          <p14:tracePt t="123454" x="5461000" y="2751138"/>
          <p14:tracePt t="123462" x="5373688" y="2743200"/>
          <p14:tracePt t="123470" x="5276850" y="2735263"/>
          <p14:tracePt t="123478" x="5197475" y="2727325"/>
          <p14:tracePt t="123486" x="5086350" y="2719388"/>
          <p14:tracePt t="123494" x="4991100" y="2711450"/>
          <p14:tracePt t="123502" x="4910138" y="2703513"/>
          <p14:tracePt t="123510" x="4799013" y="2695575"/>
          <p14:tracePt t="123518" x="4703763" y="2695575"/>
          <p14:tracePt t="123526" x="4624388" y="2687638"/>
          <p14:tracePt t="123534" x="4511675" y="2687638"/>
          <p14:tracePt t="123542" x="4416425" y="2687638"/>
          <p14:tracePt t="123550" x="4321175" y="2687638"/>
          <p14:tracePt t="123558" x="4241800" y="2687638"/>
          <p14:tracePt t="123566" x="4144963" y="2687638"/>
          <p14:tracePt t="123574" x="4057650" y="2671763"/>
          <p14:tracePt t="123583" x="3954463" y="2663825"/>
          <p14:tracePt t="123590" x="3875088" y="2655888"/>
          <p14:tracePt t="123598" x="3778250" y="2655888"/>
          <p14:tracePt t="123606" x="3706813" y="2647950"/>
          <p14:tracePt t="123614" x="3619500" y="2640013"/>
          <p14:tracePt t="123622" x="3556000" y="2640013"/>
          <p14:tracePt t="123630" x="3484563" y="2632075"/>
          <p14:tracePt t="123638" x="3427413" y="2632075"/>
          <p14:tracePt t="123646" x="3371850" y="2632075"/>
          <p14:tracePt t="123654" x="3332163" y="2624138"/>
          <p14:tracePt t="123662" x="3292475" y="2616200"/>
          <p14:tracePt t="123670" x="3284538" y="2616200"/>
          <p14:tracePt t="123678" x="3276600" y="2616200"/>
          <p14:tracePt t="123686" x="3268663" y="2608263"/>
          <p14:tracePt t="123694" x="3268663" y="2600325"/>
          <p14:tracePt t="123710" x="3268663" y="2592388"/>
          <p14:tracePt t="123718" x="3268663" y="2584450"/>
          <p14:tracePt t="123726" x="3268663" y="2576513"/>
          <p14:tracePt t="123766" x="3268663" y="2566988"/>
          <p14:tracePt t="123774" x="3276600" y="2566988"/>
          <p14:tracePt t="123782" x="3284538" y="2566988"/>
          <p14:tracePt t="123790" x="3292475" y="2566988"/>
          <p14:tracePt t="123798" x="3316288" y="2559050"/>
          <p14:tracePt t="123806" x="3340100" y="2551113"/>
          <p14:tracePt t="123814" x="3379788" y="2543175"/>
          <p14:tracePt t="123821" x="3419475" y="2535238"/>
          <p14:tracePt t="123830" x="3459163" y="2519363"/>
          <p14:tracePt t="123838" x="3516313" y="2503488"/>
          <p14:tracePt t="123846" x="3563938" y="2495550"/>
          <p14:tracePt t="123854" x="3635375" y="2471738"/>
          <p14:tracePt t="123862" x="3690938" y="2455863"/>
          <p14:tracePt t="123870" x="3754438" y="2439988"/>
          <p14:tracePt t="123889" x="3875088" y="2416175"/>
          <p14:tracePt t="123894" x="3938588" y="2400300"/>
          <p14:tracePt t="123902" x="4017963" y="2392363"/>
          <p14:tracePt t="123910" x="4089400" y="2392363"/>
          <p14:tracePt t="123918" x="4176713" y="2384425"/>
          <p14:tracePt t="123926" x="4273550" y="2384425"/>
          <p14:tracePt t="123934" x="4368800" y="2376488"/>
          <p14:tracePt t="123942" x="4471988" y="2376488"/>
          <p14:tracePt t="123950" x="4567238" y="2376488"/>
          <p14:tracePt t="123958" x="4664075" y="2376488"/>
          <p14:tracePt t="123966" x="4759325" y="2376488"/>
          <p14:tracePt t="123974" x="4854575" y="2376488"/>
          <p14:tracePt t="123982" x="4943475" y="2384425"/>
          <p14:tracePt t="123990" x="5022850" y="2392363"/>
          <p14:tracePt t="123998" x="5102225" y="2392363"/>
          <p14:tracePt t="124006" x="5165725" y="2400300"/>
          <p14:tracePt t="124014" x="5237163" y="2400300"/>
          <p14:tracePt t="124022" x="5292725" y="2400300"/>
          <p14:tracePt t="124030" x="5349875" y="2408238"/>
          <p14:tracePt t="124039" x="5389563" y="2416175"/>
          <p14:tracePt t="124046" x="5437188" y="2416175"/>
          <p14:tracePt t="124054" x="5468938" y="2424113"/>
          <p14:tracePt t="124062" x="5500688" y="2424113"/>
          <p14:tracePt t="124070" x="5532438" y="2424113"/>
          <p14:tracePt t="124078" x="5556250" y="2432050"/>
          <p14:tracePt t="124086" x="5580063" y="2432050"/>
          <p14:tracePt t="124094" x="5595938" y="2439988"/>
          <p14:tracePt t="124102" x="5611813" y="2439988"/>
          <p14:tracePt t="124110" x="5627688" y="2439988"/>
          <p14:tracePt t="124118" x="5635625" y="2439988"/>
          <p14:tracePt t="124126" x="5651500" y="2439988"/>
          <p14:tracePt t="124134" x="5659438" y="2439988"/>
          <p14:tracePt t="124150" x="5676900" y="2439988"/>
          <p14:tracePt t="124182" x="5684838" y="2439988"/>
          <p14:tracePt t="124222" x="5700713" y="2439988"/>
          <p14:tracePt t="124238" x="5708650" y="2439988"/>
          <p14:tracePt t="124254" x="5716588" y="2439988"/>
          <p14:tracePt t="124262" x="5732463" y="2439988"/>
          <p14:tracePt t="124270" x="5740400" y="2439988"/>
          <p14:tracePt t="124278" x="5748338" y="2439988"/>
          <p14:tracePt t="124286" x="5772150" y="2439988"/>
          <p14:tracePt t="124294" x="5780088" y="2439988"/>
          <p14:tracePt t="124302" x="5795963" y="2439988"/>
          <p14:tracePt t="124310" x="5811838" y="2439988"/>
          <p14:tracePt t="124318" x="5827713" y="2439988"/>
          <p14:tracePt t="124326" x="5843588" y="2439988"/>
          <p14:tracePt t="124334" x="5867400" y="2439988"/>
          <p14:tracePt t="124342" x="5883275" y="2439988"/>
          <p14:tracePt t="124350" x="5899150" y="2432050"/>
          <p14:tracePt t="124358" x="5922963" y="2432050"/>
          <p14:tracePt t="124366" x="5938838" y="2432050"/>
          <p14:tracePt t="124374" x="5962650" y="2432050"/>
          <p14:tracePt t="124382" x="5978525" y="2424113"/>
          <p14:tracePt t="124390" x="6002338" y="2424113"/>
          <p14:tracePt t="124398" x="6026150" y="2424113"/>
          <p14:tracePt t="124406" x="6051550" y="2424113"/>
          <p14:tracePt t="124414" x="6067425" y="2424113"/>
          <p14:tracePt t="124422" x="6091238" y="2416175"/>
          <p14:tracePt t="124430" x="6115050" y="2416175"/>
          <p14:tracePt t="124438" x="6138863" y="2416175"/>
          <p14:tracePt t="124446" x="6162675" y="2408238"/>
          <p14:tracePt t="124455" x="6186488" y="2408238"/>
          <p14:tracePt t="124462" x="6210300" y="2408238"/>
          <p14:tracePt t="124470" x="6226175" y="2408238"/>
          <p14:tracePt t="124478" x="6242050" y="2408238"/>
          <p14:tracePt t="124486" x="6265863" y="2408238"/>
          <p14:tracePt t="124494" x="6281738" y="2408238"/>
          <p14:tracePt t="124502" x="6297613" y="2408238"/>
          <p14:tracePt t="124510" x="6313488" y="2408238"/>
          <p14:tracePt t="124518" x="6329363" y="2408238"/>
          <p14:tracePt t="124526" x="6353175" y="2408238"/>
          <p14:tracePt t="124534" x="6369050" y="2408238"/>
          <p14:tracePt t="124542" x="6376988" y="2408238"/>
          <p14:tracePt t="124550" x="6392863" y="2408238"/>
          <p14:tracePt t="124558" x="6402388" y="2408238"/>
          <p14:tracePt t="124566" x="6426200" y="2408238"/>
          <p14:tracePt t="124574" x="6442075" y="2408238"/>
          <p14:tracePt t="124582" x="6450013" y="2408238"/>
          <p14:tracePt t="124590" x="6465888" y="2408238"/>
          <p14:tracePt t="124598" x="6481763" y="2408238"/>
          <p14:tracePt t="124606" x="6505575" y="2408238"/>
          <p14:tracePt t="124614" x="6521450" y="2408238"/>
          <p14:tracePt t="124622" x="6553200" y="2408238"/>
          <p14:tracePt t="124630" x="6577013" y="2408238"/>
          <p14:tracePt t="124638" x="6608763" y="2408238"/>
          <p14:tracePt t="124646" x="6640513" y="2408238"/>
          <p14:tracePt t="124655" x="6680200" y="2408238"/>
          <p14:tracePt t="124662" x="6704013" y="2408238"/>
          <p14:tracePt t="124670" x="6727825" y="2408238"/>
          <p14:tracePt t="124678" x="6751638" y="2400300"/>
          <p14:tracePt t="124686" x="6777038" y="2400300"/>
          <p14:tracePt t="124694" x="6800850" y="2400300"/>
          <p14:tracePt t="124702" x="6824663" y="2400300"/>
          <p14:tracePt t="124710" x="6856413" y="2400300"/>
          <p14:tracePt t="124718" x="6872288" y="2400300"/>
          <p14:tracePt t="124726" x="6896100" y="2400300"/>
          <p14:tracePt t="124734" x="6911975" y="2400300"/>
          <p14:tracePt t="124742" x="6927850" y="2400300"/>
          <p14:tracePt t="124750" x="6943725" y="2400300"/>
          <p14:tracePt t="124758" x="6959600" y="2400300"/>
          <p14:tracePt t="124766" x="6975475" y="2400300"/>
          <p14:tracePt t="124774" x="6983413" y="2400300"/>
          <p14:tracePt t="124782" x="6991350" y="2400300"/>
          <p14:tracePt t="124798" x="6999288" y="2400300"/>
          <p14:tracePt t="127006" x="6991350" y="2400300"/>
          <p14:tracePt t="127022" x="6975475" y="2400300"/>
          <p14:tracePt t="127030" x="6951663" y="2400300"/>
          <p14:tracePt t="127038" x="6943725" y="2400300"/>
          <p14:tracePt t="127046" x="6927850" y="2408238"/>
          <p14:tracePt t="127055" x="6911975" y="2408238"/>
          <p14:tracePt t="127062" x="6888163" y="2416175"/>
          <p14:tracePt t="127070" x="6864350" y="2416175"/>
          <p14:tracePt t="127078" x="6840538" y="2416175"/>
          <p14:tracePt t="127086" x="6816725" y="2424113"/>
          <p14:tracePt t="127094" x="6777038" y="2439988"/>
          <p14:tracePt t="127102" x="6743700" y="2455863"/>
          <p14:tracePt t="127110" x="6711950" y="2463800"/>
          <p14:tracePt t="127118" x="6656388" y="2479675"/>
          <p14:tracePt t="127126" x="6608763" y="2495550"/>
          <p14:tracePt t="127134" x="6545263" y="2511425"/>
          <p14:tracePt t="127142" x="6481763" y="2535238"/>
          <p14:tracePt t="127150" x="6392863" y="2559050"/>
          <p14:tracePt t="127158" x="6305550" y="2576513"/>
          <p14:tracePt t="127166" x="6210300" y="2592388"/>
          <p14:tracePt t="127174" x="6075363" y="2608263"/>
          <p14:tracePt t="127182" x="5954713" y="2616200"/>
          <p14:tracePt t="127190" x="5851525" y="2640013"/>
          <p14:tracePt t="127198" x="5716588" y="2655888"/>
          <p14:tracePt t="127206" x="5556250" y="2663825"/>
          <p14:tracePt t="127214" x="5397500" y="2679700"/>
          <p14:tracePt t="127222" x="5213350" y="2703513"/>
          <p14:tracePt t="127230" x="5054600" y="2711450"/>
          <p14:tracePt t="127238" x="4894263" y="2719388"/>
          <p14:tracePt t="127246" x="4759325" y="2735263"/>
          <p14:tracePt t="127255" x="4600575" y="2743200"/>
          <p14:tracePt t="127262" x="4456113" y="2759075"/>
          <p14:tracePt t="127270" x="4297363" y="2782888"/>
          <p14:tracePt t="127278" x="4137025" y="2790825"/>
          <p14:tracePt t="127286" x="4002088" y="2806700"/>
          <p14:tracePt t="127294" x="3867150" y="2814638"/>
          <p14:tracePt t="127302" x="3706813" y="2822575"/>
          <p14:tracePt t="127310" x="3540125" y="2846388"/>
          <p14:tracePt t="127318" x="3427413" y="2854325"/>
          <p14:tracePt t="127326" x="3308350" y="2854325"/>
          <p14:tracePt t="127334" x="3181350" y="2862263"/>
          <p14:tracePt t="127342" x="3068638" y="2870200"/>
          <p14:tracePt t="127350" x="2965450" y="2894013"/>
          <p14:tracePt t="127358" x="2870200" y="2901950"/>
          <p14:tracePt t="127366" x="2774950" y="2909888"/>
          <p14:tracePt t="127374" x="2693988" y="2909888"/>
          <p14:tracePt t="127382" x="2630488" y="2927350"/>
          <p14:tracePt t="127390" x="2559050" y="2935288"/>
          <p14:tracePt t="127398" x="2495550" y="2943225"/>
          <p14:tracePt t="127406" x="2416175" y="2951163"/>
          <p14:tracePt t="127414" x="2359025" y="2959100"/>
          <p14:tracePt t="127422" x="2303463" y="2959100"/>
          <p14:tracePt t="127430" x="2255838" y="2967038"/>
          <p14:tracePt t="127438" x="2200275" y="2974975"/>
          <p14:tracePt t="127446" x="2144713" y="2982913"/>
          <p14:tracePt t="127455" x="2089150" y="2990850"/>
          <p14:tracePt t="127462" x="2033588" y="2998788"/>
          <p14:tracePt t="127470" x="1976438" y="3006725"/>
          <p14:tracePt t="127478" x="1936750" y="3014663"/>
          <p14:tracePt t="127486" x="1889125" y="3022600"/>
          <p14:tracePt t="127494" x="1849438" y="3022600"/>
          <p14:tracePt t="127503" x="1801813" y="3030538"/>
          <p14:tracePt t="127510" x="1778000" y="3030538"/>
          <p14:tracePt t="127518" x="1738313" y="3038475"/>
          <p14:tracePt t="127526" x="1714500" y="3046413"/>
          <p14:tracePt t="127534" x="1698625" y="3054350"/>
          <p14:tracePt t="127542" x="1674813" y="3062288"/>
          <p14:tracePt t="127550" x="1651000" y="3062288"/>
          <p14:tracePt t="127558" x="1633538" y="3070225"/>
          <p14:tracePt t="127566" x="1617663" y="3078163"/>
          <p14:tracePt t="127574" x="1593850" y="3078163"/>
          <p14:tracePt t="127582" x="1577975" y="3086100"/>
          <p14:tracePt t="127590" x="1562100" y="3086100"/>
          <p14:tracePt t="127598" x="1554163" y="3086100"/>
          <p14:tracePt t="127606" x="1546225" y="3086100"/>
          <p14:tracePt t="127638" x="1538288" y="3086100"/>
          <p14:tracePt t="127742" x="1538288" y="3078163"/>
          <p14:tracePt t="127758" x="1538288" y="3070225"/>
          <p14:tracePt t="127766" x="1538288" y="3062288"/>
          <p14:tracePt t="127774" x="1538288" y="3054350"/>
          <p14:tracePt t="127790" x="1538288" y="3046413"/>
          <p14:tracePt t="127798" x="1538288" y="3030538"/>
          <p14:tracePt t="127806" x="1546225" y="3030538"/>
          <p14:tracePt t="127814" x="1546225" y="3022600"/>
          <p14:tracePt t="127822" x="1546225" y="3014663"/>
          <p14:tracePt t="127830" x="1554163" y="3006725"/>
          <p14:tracePt t="127838" x="1554163" y="2998788"/>
          <p14:tracePt t="127855" x="1562100" y="2990850"/>
          <p14:tracePt t="127862" x="1562100" y="2982913"/>
          <p14:tracePt t="127878" x="1570038" y="2982913"/>
          <p14:tracePt t="127889" x="1570038" y="2974975"/>
          <p14:tracePt t="127902" x="1577975" y="2967038"/>
          <p14:tracePt t="127910" x="1585913" y="2967038"/>
          <p14:tracePt t="127942" x="1585913" y="2959100"/>
          <p14:tracePt t="127950" x="1593850" y="2959100"/>
          <p14:tracePt t="127990" x="1601788" y="2959100"/>
          <p14:tracePt t="128022" x="1601788" y="2951163"/>
          <p14:tracePt t="128030" x="1609725" y="2951163"/>
          <p14:tracePt t="128046" x="1617663" y="2951163"/>
          <p14:tracePt t="128222" x="1625600" y="2951163"/>
          <p14:tracePt t="128326" x="1633538" y="2951163"/>
          <p14:tracePt t="128350" x="1641475" y="2951163"/>
          <p14:tracePt t="128358" x="1651000" y="2951163"/>
          <p14:tracePt t="128366" x="1651000" y="2943225"/>
          <p14:tracePt t="128374" x="1658938" y="2943225"/>
          <p14:tracePt t="128382" x="1674813" y="2943225"/>
          <p14:tracePt t="128390" x="1682750" y="2943225"/>
          <p14:tracePt t="128398" x="1698625" y="2935288"/>
          <p14:tracePt t="128406" x="1714500" y="2935288"/>
          <p14:tracePt t="128414" x="1738313" y="2927350"/>
          <p14:tracePt t="128422" x="1762125" y="2927350"/>
          <p14:tracePt t="128430" x="1785938" y="2927350"/>
          <p14:tracePt t="128438" x="1817688" y="2919413"/>
          <p14:tracePt t="128455" x="1857375" y="2919413"/>
          <p14:tracePt t="128462" x="1897063" y="2919413"/>
          <p14:tracePt t="128470" x="1928813" y="2919413"/>
          <p14:tracePt t="128478" x="1976438" y="2919413"/>
          <p14:tracePt t="128486" x="2008188" y="2919413"/>
          <p14:tracePt t="128494" x="2041525" y="2919413"/>
          <p14:tracePt t="128502" x="2073275" y="2919413"/>
          <p14:tracePt t="128510" x="2120900" y="2919413"/>
          <p14:tracePt t="128518" x="2144713" y="2919413"/>
          <p14:tracePt t="128535" x="2168525" y="2919413"/>
          <p14:tracePt t="128542" x="2192338" y="2919413"/>
          <p14:tracePt t="128550" x="2208213" y="2927350"/>
          <p14:tracePt t="128558" x="2224088" y="2927350"/>
          <p14:tracePt t="128566" x="2239963" y="2935288"/>
          <p14:tracePt t="128574" x="2255838" y="2935288"/>
          <p14:tracePt t="128582" x="2271713" y="2935288"/>
          <p14:tracePt t="128590" x="2279650" y="2935288"/>
          <p14:tracePt t="128598" x="2295525" y="2943225"/>
          <p14:tracePt t="128605" x="2303463" y="2943225"/>
          <p14:tracePt t="128614" x="2327275" y="2951163"/>
          <p14:tracePt t="128622" x="2351088" y="2951163"/>
          <p14:tracePt t="128630" x="2366963" y="2959100"/>
          <p14:tracePt t="128638" x="2384425" y="2959100"/>
          <p14:tracePt t="128646" x="2408238" y="2959100"/>
          <p14:tracePt t="128655" x="2432050" y="2959100"/>
          <p14:tracePt t="128662" x="2463800" y="2959100"/>
          <p14:tracePt t="128670" x="2487613" y="2959100"/>
          <p14:tracePt t="128678" x="2511425" y="2959100"/>
          <p14:tracePt t="128686" x="2535238" y="2959100"/>
          <p14:tracePt t="128694" x="2559050" y="2959100"/>
          <p14:tracePt t="128702" x="2582863" y="2959100"/>
          <p14:tracePt t="128710" x="2606675" y="2959100"/>
          <p14:tracePt t="128718" x="2614613" y="2959100"/>
          <p14:tracePt t="128726" x="2638425" y="2951163"/>
          <p14:tracePt t="128734" x="2654300" y="2951163"/>
          <p14:tracePt t="128742" x="2670175" y="2943225"/>
          <p14:tracePt t="128750" x="2686050" y="2943225"/>
          <p14:tracePt t="128758" x="2693988" y="2935288"/>
          <p14:tracePt t="128766" x="2709863" y="2935288"/>
          <p14:tracePt t="128774" x="2709863" y="2927350"/>
          <p14:tracePt t="128782" x="2717800" y="2927350"/>
          <p14:tracePt t="128798" x="2725738" y="2927350"/>
          <p14:tracePt t="128886" x="2733675" y="2927350"/>
          <p14:tracePt t="128918" x="2741613" y="2927350"/>
          <p14:tracePt t="128942" x="2751138" y="2927350"/>
          <p14:tracePt t="128958" x="2759075" y="2935288"/>
          <p14:tracePt t="128966" x="2767013" y="2935288"/>
          <p14:tracePt t="128974" x="2774950" y="2935288"/>
          <p14:tracePt t="128990" x="2782888" y="2935288"/>
          <p14:tracePt t="128998" x="2790825" y="2943225"/>
          <p14:tracePt t="129014" x="2798763" y="2943225"/>
          <p14:tracePt t="129046" x="2806700" y="2943225"/>
          <p14:tracePt t="129094" x="2814638" y="2943225"/>
          <p14:tracePt t="129102" x="2822575" y="2943225"/>
          <p14:tracePt t="129118" x="2822575" y="2935288"/>
          <p14:tracePt t="129174" x="2830513" y="2935288"/>
          <p14:tracePt t="129246" x="2838450" y="2935288"/>
          <p14:tracePt t="129254" x="2846388" y="2935288"/>
          <p14:tracePt t="129270" x="2854325" y="2935288"/>
          <p14:tracePt t="129278" x="2870200" y="2935288"/>
          <p14:tracePt t="129286" x="2878138" y="2935288"/>
          <p14:tracePt t="129294" x="2886075" y="2935288"/>
          <p14:tracePt t="129302" x="2901950" y="2935288"/>
          <p14:tracePt t="129310" x="2917825" y="2943225"/>
          <p14:tracePt t="129318" x="2933700" y="2943225"/>
          <p14:tracePt t="129326" x="2957513" y="2943225"/>
          <p14:tracePt t="129334" x="2981325" y="2943225"/>
          <p14:tracePt t="129342" x="3005138" y="2943225"/>
          <p14:tracePt t="129350" x="3028950" y="2943225"/>
          <p14:tracePt t="129358" x="3060700" y="2943225"/>
          <p14:tracePt t="129366" x="3092450" y="2943225"/>
          <p14:tracePt t="129374" x="3133725" y="2943225"/>
          <p14:tracePt t="129382" x="3173413" y="2943225"/>
          <p14:tracePt t="129390" x="3205163" y="2943225"/>
          <p14:tracePt t="129398" x="3244850" y="2943225"/>
          <p14:tracePt t="129406" x="3292475" y="2935288"/>
          <p14:tracePt t="129415" x="3332163" y="2935288"/>
          <p14:tracePt t="129422" x="3379788" y="2927350"/>
          <p14:tracePt t="129430" x="3419475" y="2927350"/>
          <p14:tracePt t="129438" x="3476625" y="2919413"/>
          <p14:tracePt t="129446" x="3508375" y="2919413"/>
          <p14:tracePt t="129455" x="3556000" y="2919413"/>
          <p14:tracePt t="129462" x="3595688" y="2919413"/>
          <p14:tracePt t="129470" x="3627438" y="2919413"/>
          <p14:tracePt t="129478" x="3659188" y="2919413"/>
          <p14:tracePt t="129486" x="3706813" y="2909888"/>
          <p14:tracePt t="129494" x="3738563" y="2909888"/>
          <p14:tracePt t="129502" x="3770313" y="2909888"/>
          <p14:tracePt t="129510" x="3817938" y="2901950"/>
          <p14:tracePt t="129518" x="3843338" y="2901950"/>
          <p14:tracePt t="129526" x="3883025" y="2901950"/>
          <p14:tracePt t="129534" x="3906838" y="2901950"/>
          <p14:tracePt t="129542" x="3930650" y="2901950"/>
          <p14:tracePt t="129550" x="3954463" y="2901950"/>
          <p14:tracePt t="129558" x="3978275" y="2894013"/>
          <p14:tracePt t="129566" x="4002088" y="2894013"/>
          <p14:tracePt t="129574" x="4025900" y="2894013"/>
          <p14:tracePt t="129582" x="4049713" y="2894013"/>
          <p14:tracePt t="129590" x="4073525" y="2886075"/>
          <p14:tracePt t="129598" x="4097338" y="2886075"/>
          <p14:tracePt t="129606" x="4121150" y="2886075"/>
          <p14:tracePt t="129614" x="4152900" y="2886075"/>
          <p14:tracePt t="129622" x="4184650" y="2886075"/>
          <p14:tracePt t="129630" x="4217988" y="2886075"/>
          <p14:tracePt t="129638" x="4249738" y="2886075"/>
          <p14:tracePt t="129646" x="4273550" y="2886075"/>
          <p14:tracePt t="129655" x="4297363" y="2886075"/>
          <p14:tracePt t="129662" x="4329113" y="2886075"/>
          <p14:tracePt t="129670" x="4368800" y="2886075"/>
          <p14:tracePt t="129678" x="4392613" y="2886075"/>
          <p14:tracePt t="129686" x="4408488" y="2886075"/>
          <p14:tracePt t="129694" x="4432300" y="2886075"/>
          <p14:tracePt t="129702" x="4456113" y="2886075"/>
          <p14:tracePt t="129710" x="4495800" y="2878138"/>
          <p14:tracePt t="129718" x="4511675" y="2878138"/>
          <p14:tracePt t="129726" x="4535488" y="2878138"/>
          <p14:tracePt t="129734" x="4551363" y="2878138"/>
          <p14:tracePt t="129742" x="4567238" y="2870200"/>
          <p14:tracePt t="129750" x="4584700" y="2870200"/>
          <p14:tracePt t="129758" x="4600575" y="2870200"/>
          <p14:tracePt t="129766" x="4608513" y="2870200"/>
          <p14:tracePt t="129774" x="4616450" y="2862263"/>
          <p14:tracePt t="129782" x="4624388" y="2862263"/>
          <p14:tracePt t="129790" x="4640263" y="2862263"/>
          <p14:tracePt t="129806" x="4656138" y="2862263"/>
          <p14:tracePt t="129822" x="4664075" y="2862263"/>
          <p14:tracePt t="129830" x="4672013" y="2862263"/>
          <p14:tracePt t="129854" x="4687888" y="2862263"/>
          <p14:tracePt t="129871" x="4695825" y="2862263"/>
          <p14:tracePt t="129886" x="4703763" y="2862263"/>
          <p14:tracePt t="129894" x="4711700" y="2862263"/>
          <p14:tracePt t="129910" x="4719638" y="2862263"/>
          <p14:tracePt t="129918" x="4735513" y="2862263"/>
          <p14:tracePt t="129926" x="4743450" y="2862263"/>
          <p14:tracePt t="129942" x="4751388" y="2862263"/>
          <p14:tracePt t="129966" x="4759325" y="2862263"/>
          <p14:tracePt t="130246" x="4767263" y="2862263"/>
          <p14:tracePt t="130606" x="4775200" y="2862263"/>
          <p14:tracePt t="130614" x="4783138" y="2862263"/>
          <p14:tracePt t="130622" x="4791075" y="2862263"/>
          <p14:tracePt t="130631" x="4799013" y="2862263"/>
          <p14:tracePt t="130638" x="4806950" y="2862263"/>
          <p14:tracePt t="130646" x="4822825" y="2862263"/>
          <p14:tracePt t="130655" x="4830763" y="2862263"/>
          <p14:tracePt t="130662" x="4846638" y="2862263"/>
          <p14:tracePt t="130670" x="4854575" y="2862263"/>
          <p14:tracePt t="130678" x="4878388" y="2862263"/>
          <p14:tracePt t="130686" x="4894263" y="2862263"/>
          <p14:tracePt t="130694" x="4910138" y="2862263"/>
          <p14:tracePt t="130702" x="4926013" y="2862263"/>
          <p14:tracePt t="130710" x="4951413" y="2862263"/>
          <p14:tracePt t="130718" x="4975225" y="2862263"/>
          <p14:tracePt t="130726" x="4991100" y="2862263"/>
          <p14:tracePt t="130734" x="5006975" y="2862263"/>
          <p14:tracePt t="130742" x="5030788" y="2862263"/>
          <p14:tracePt t="130750" x="5054600" y="2862263"/>
          <p14:tracePt t="130758" x="5078413" y="2862263"/>
          <p14:tracePt t="130766" x="5102225" y="2862263"/>
          <p14:tracePt t="130774" x="5126038" y="2862263"/>
          <p14:tracePt t="130782" x="5157788" y="2862263"/>
          <p14:tracePt t="130790" x="5181600" y="2862263"/>
          <p14:tracePt t="130798" x="5205413" y="2870200"/>
          <p14:tracePt t="130806" x="5237163" y="2870200"/>
          <p14:tracePt t="130814" x="5276850" y="2878138"/>
          <p14:tracePt t="130822" x="5300663" y="2878138"/>
          <p14:tracePt t="130830" x="5326063" y="2886075"/>
          <p14:tracePt t="130837" x="5341938" y="2886075"/>
          <p14:tracePt t="130846" x="5357813" y="2886075"/>
          <p14:tracePt t="130854" x="5373688" y="2886075"/>
          <p14:tracePt t="130862" x="5397500" y="2886075"/>
          <p14:tracePt t="130870" x="5413375" y="2886075"/>
          <p14:tracePt t="130878" x="5429250" y="2886075"/>
          <p14:tracePt t="130888" x="5437188" y="2886075"/>
          <p14:tracePt t="130894" x="5445125" y="2886075"/>
          <p14:tracePt t="130902" x="5453063" y="2886075"/>
          <p14:tracePt t="130910" x="5468938" y="2886075"/>
          <p14:tracePt t="130918" x="5476875" y="2886075"/>
          <p14:tracePt t="130926" x="5484813" y="2886075"/>
          <p14:tracePt t="130934" x="5500688" y="2886075"/>
          <p14:tracePt t="130942" x="5508625" y="2886075"/>
          <p14:tracePt t="130950" x="5516563" y="2886075"/>
          <p14:tracePt t="130958" x="5524500" y="2886075"/>
          <p14:tracePt t="130966" x="5540375" y="2886075"/>
          <p14:tracePt t="130974" x="5548313" y="2886075"/>
          <p14:tracePt t="130982" x="5556250" y="2886075"/>
          <p14:tracePt t="130990" x="5580063" y="2886075"/>
          <p14:tracePt t="131006" x="5588000" y="2886075"/>
          <p14:tracePt t="131022" x="5595938" y="2886075"/>
          <p14:tracePt t="131030" x="5603875" y="2886075"/>
          <p14:tracePt t="131046" x="5611813" y="2886075"/>
          <p14:tracePt t="131062" x="5619750" y="2886075"/>
          <p14:tracePt t="131087" x="5635625" y="2886075"/>
          <p14:tracePt t="131158" x="5643563" y="2886075"/>
          <p14:tracePt t="131174" x="5651500" y="2886075"/>
          <p14:tracePt t="131182" x="5659438" y="2886075"/>
          <p14:tracePt t="131190" x="5667375" y="2886075"/>
          <p14:tracePt t="131198" x="5676900" y="2894013"/>
          <p14:tracePt t="131206" x="5684838" y="2901950"/>
          <p14:tracePt t="131214" x="5692775" y="2901950"/>
          <p14:tracePt t="131222" x="5700713" y="2909888"/>
          <p14:tracePt t="131230" x="5708650" y="2909888"/>
          <p14:tracePt t="131502" x="5716588" y="2919413"/>
          <p14:tracePt t="131518" x="5724525" y="2927350"/>
          <p14:tracePt t="131526" x="5732463" y="2935288"/>
          <p14:tracePt t="131542" x="5748338" y="2943225"/>
          <p14:tracePt t="131558" x="5756275" y="2943225"/>
          <p14:tracePt t="131566" x="5756275" y="2951163"/>
          <p14:tracePt t="131582" x="5764213" y="2951163"/>
          <p14:tracePt t="131598" x="5772150" y="2951163"/>
          <p14:tracePt t="131678" x="5780088" y="2951163"/>
          <p14:tracePt t="132087" x="5788025" y="2951163"/>
          <p14:tracePt t="132534" x="5795963" y="2951163"/>
          <p14:tracePt t="132566" x="5795963" y="2959100"/>
          <p14:tracePt t="132574" x="5803900" y="2967038"/>
          <p14:tracePt t="132582" x="5803900" y="2974975"/>
          <p14:tracePt t="132599" x="5803900" y="2982913"/>
          <p14:tracePt t="132606" x="5803900" y="2990850"/>
          <p14:tracePt t="132614" x="5811838" y="2998788"/>
          <p14:tracePt t="132886" x="5819775" y="2998788"/>
          <p14:tracePt t="133246" x="5835650" y="2990850"/>
          <p14:tracePt t="133254" x="5859463" y="2982913"/>
          <p14:tracePt t="133262" x="5875338" y="2974975"/>
          <p14:tracePt t="133270" x="5899150" y="2974975"/>
          <p14:tracePt t="133278" x="5922963" y="2959100"/>
          <p14:tracePt t="133286" x="5978525" y="2943225"/>
          <p14:tracePt t="133294" x="6034088" y="2927350"/>
          <p14:tracePt t="133302" x="6091238" y="2927350"/>
          <p14:tracePt t="133310" x="6162675" y="2919413"/>
          <p14:tracePt t="133318" x="6242050" y="2909888"/>
          <p14:tracePt t="133326" x="6321425" y="2909888"/>
          <p14:tracePt t="133334" x="6402388" y="2901950"/>
          <p14:tracePt t="133342" x="6489700" y="2901950"/>
          <p14:tracePt t="133350" x="6569075" y="2901950"/>
          <p14:tracePt t="133358" x="6648450" y="2909888"/>
          <p14:tracePt t="133366" x="6727825" y="2919413"/>
          <p14:tracePt t="133374" x="6808788" y="2935288"/>
          <p14:tracePt t="133381" x="6888163" y="2951163"/>
          <p14:tracePt t="133390" x="6959600" y="2974975"/>
          <p14:tracePt t="133398" x="7046913" y="3022600"/>
          <p14:tracePt t="133406" x="7135813" y="3046413"/>
          <p14:tracePt t="133414" x="7207250" y="3101975"/>
          <p14:tracePt t="133422" x="7294563" y="3133725"/>
          <p14:tracePt t="133430" x="7373938" y="3181350"/>
          <p14:tracePt t="133438" x="7453313" y="3228975"/>
          <p14:tracePt t="133446" x="7534275" y="3286125"/>
          <p14:tracePt t="133454" x="7613650" y="3349625"/>
          <p14:tracePt t="133462" x="7677150" y="3397250"/>
          <p14:tracePt t="133470" x="7748588" y="3460750"/>
          <p14:tracePt t="133478" x="7812088" y="3516313"/>
          <p14:tracePt t="133486" x="7851775" y="3587750"/>
          <p14:tracePt t="133494" x="7893050" y="3644900"/>
          <p14:tracePt t="133503" x="7924800" y="3700463"/>
          <p14:tracePt t="133510" x="7972425" y="3779838"/>
          <p14:tracePt t="133518" x="8004175" y="3843338"/>
          <p14:tracePt t="133526" x="8043863" y="3906838"/>
          <p14:tracePt t="133535" x="8083550" y="3995738"/>
          <p14:tracePt t="133542" x="8115300" y="4090988"/>
          <p14:tracePt t="133550" x="8139113" y="4154488"/>
          <p14:tracePt t="133558" x="8162925" y="4210050"/>
          <p14:tracePt t="133566" x="8178800" y="4257675"/>
          <p14:tracePt t="133574" x="8194675" y="4291013"/>
          <p14:tracePt t="133582" x="8194675" y="4330700"/>
          <p14:tracePt t="133590" x="8210550" y="4378325"/>
          <p14:tracePt t="133598" x="8210550" y="4410075"/>
          <p14:tracePt t="133606" x="8210550" y="4441825"/>
          <p14:tracePt t="133614" x="8210550" y="4481513"/>
          <p14:tracePt t="133622" x="8210550" y="4513263"/>
          <p14:tracePt t="133630" x="8210550" y="4545013"/>
          <p14:tracePt t="133638" x="8210550" y="4568825"/>
          <p14:tracePt t="133646" x="8194675" y="4600575"/>
          <p14:tracePt t="133654" x="8194675" y="4641850"/>
          <p14:tracePt t="133662" x="8186738" y="4681538"/>
          <p14:tracePt t="133670" x="8178800" y="4721225"/>
          <p14:tracePt t="133678" x="8178800" y="4760913"/>
          <p14:tracePt t="133686" x="8154988" y="4816475"/>
          <p14:tracePt t="133694" x="8139113" y="4872038"/>
          <p14:tracePt t="133702" x="8123238" y="4927600"/>
          <p14:tracePt t="133710" x="8091488" y="5000625"/>
          <p14:tracePt t="133718" x="8075613" y="5056188"/>
          <p14:tracePt t="133726" x="8067675" y="5119688"/>
          <p14:tracePt t="133734" x="8043863" y="5183188"/>
          <p14:tracePt t="133742" x="8012113" y="5230813"/>
          <p14:tracePt t="133750" x="7996238" y="5286375"/>
          <p14:tracePt t="133758" x="7980363" y="5359400"/>
          <p14:tracePt t="133766" x="7964488" y="5422900"/>
          <p14:tracePt t="133774" x="7940675" y="5486400"/>
          <p14:tracePt t="133782" x="7924800" y="5557838"/>
          <p14:tracePt t="133790" x="7900988" y="5621338"/>
          <p14:tracePt t="133798" x="7877175" y="5686425"/>
          <p14:tracePt t="133806" x="7835900" y="5757863"/>
          <p14:tracePt t="133814" x="7804150" y="5813425"/>
          <p14:tracePt t="133822" x="7764463" y="5876925"/>
          <p14:tracePt t="133830" x="7732713" y="5940425"/>
          <p14:tracePt t="133838" x="7685088" y="5995988"/>
          <p14:tracePt t="133846" x="7653338" y="6045200"/>
          <p14:tracePt t="133855" x="7621588" y="6092825"/>
          <p14:tracePt t="133862" x="7589838" y="6156325"/>
          <p14:tracePt t="133870" x="7558088" y="6203950"/>
          <p14:tracePt t="133878" x="7526338" y="6251575"/>
          <p14:tracePt t="133888" x="7493000" y="6299200"/>
          <p14:tracePt t="133894" x="7477125" y="6323013"/>
          <p14:tracePt t="133902" x="7445375" y="6364288"/>
          <p14:tracePt t="133911" x="7413625" y="6396038"/>
          <p14:tracePt t="133918" x="7397750" y="6411913"/>
          <p14:tracePt t="133926" x="7381875" y="6427788"/>
          <p14:tracePt t="133934" x="7366000" y="6443663"/>
          <p14:tracePt t="133942" x="7358063" y="6459538"/>
          <p14:tracePt t="133950" x="7350125" y="6459538"/>
          <p14:tracePt t="133957" x="7342188" y="6467475"/>
          <p14:tracePt t="133974" x="7342188" y="6475413"/>
          <p14:tracePt t="134006" x="7334250" y="6475413"/>
          <p14:tracePt t="134110" x="7326313" y="6475413"/>
          <p14:tracePt t="134150" x="7318375" y="6475413"/>
          <p14:tracePt t="134158" x="7310438" y="6475413"/>
          <p14:tracePt t="134174" x="7302500" y="6475413"/>
          <p14:tracePt t="134182" x="7294563" y="6475413"/>
          <p14:tracePt t="134190" x="7278688" y="6467475"/>
          <p14:tracePt t="134198" x="7270750" y="6451600"/>
          <p14:tracePt t="134205" x="7254875" y="6435725"/>
          <p14:tracePt t="134214" x="7239000" y="6419850"/>
          <p14:tracePt t="134222" x="7215188" y="6388100"/>
          <p14:tracePt t="134230" x="7207250" y="6372225"/>
          <p14:tracePt t="134237" x="7191375" y="6348413"/>
          <p14:tracePt t="134246" x="7175500" y="6307138"/>
          <p14:tracePt t="134255" x="7151688" y="6283325"/>
          <p14:tracePt t="134262" x="7135813" y="6235700"/>
          <p14:tracePt t="134270" x="7110413" y="6196013"/>
          <p14:tracePt t="134278" x="7094538" y="6164263"/>
          <p14:tracePt t="134287" x="7086600" y="6124575"/>
          <p14:tracePt t="134294" x="7070725" y="6092825"/>
          <p14:tracePt t="134302" x="7054850" y="6061075"/>
          <p14:tracePt t="134310" x="7038975" y="6021388"/>
          <p14:tracePt t="134318" x="7031038" y="5972175"/>
          <p14:tracePt t="134326" x="7015163" y="5940425"/>
          <p14:tracePt t="134334" x="6999288" y="5900738"/>
          <p14:tracePt t="134342" x="6991350" y="5861050"/>
          <p14:tracePt t="134350" x="6975475" y="5821363"/>
          <p14:tracePt t="134358" x="6967538" y="5797550"/>
          <p14:tracePt t="134365" x="6967538" y="5765800"/>
          <p14:tracePt t="134374" x="6967538" y="5726113"/>
          <p14:tracePt t="134382" x="6959600" y="5694363"/>
          <p14:tracePt t="134390" x="6951663" y="5662613"/>
          <p14:tracePt t="134398" x="6951663" y="5637213"/>
          <p14:tracePt t="134406" x="6951663" y="5613400"/>
          <p14:tracePt t="134414" x="6951663" y="5581650"/>
          <p14:tracePt t="134422" x="6951663" y="5549900"/>
          <p14:tracePt t="134430" x="6951663" y="5510213"/>
          <p14:tracePt t="134438" x="6943725" y="5486400"/>
          <p14:tracePt t="134446" x="6943725" y="5454650"/>
          <p14:tracePt t="134454" x="6943725" y="5422900"/>
          <p14:tracePt t="134462" x="6943725" y="5391150"/>
          <p14:tracePt t="134470" x="6943725" y="5367338"/>
          <p14:tracePt t="134478" x="6943725" y="5343525"/>
          <p14:tracePt t="134486" x="6943725" y="5310188"/>
          <p14:tracePt t="134494" x="6951663" y="5286375"/>
          <p14:tracePt t="134502" x="6967538" y="5254625"/>
          <p14:tracePt t="134510" x="6975475" y="5230813"/>
          <p14:tracePt t="134518" x="6975475" y="5207000"/>
          <p14:tracePt t="134526" x="6991350" y="5183188"/>
          <p14:tracePt t="134534" x="7007225" y="5159375"/>
          <p14:tracePt t="134542" x="7007225" y="5127625"/>
          <p14:tracePt t="134550" x="7023100" y="5095875"/>
          <p14:tracePt t="134558" x="7031038" y="5072063"/>
          <p14:tracePt t="134566" x="7046913" y="5056188"/>
          <p14:tracePt t="134574" x="7062788" y="5032375"/>
          <p14:tracePt t="134582" x="7070725" y="5008563"/>
          <p14:tracePt t="134590" x="7086600" y="4992688"/>
          <p14:tracePt t="134599" x="7094538" y="4976813"/>
          <p14:tracePt t="134606" x="7110413" y="4951413"/>
          <p14:tracePt t="134614" x="7118350" y="4935538"/>
          <p14:tracePt t="134622" x="7143750" y="4927600"/>
          <p14:tracePt t="134630" x="7159625" y="4903788"/>
          <p14:tracePt t="134638" x="7167563" y="4895850"/>
          <p14:tracePt t="134646" x="7191375" y="4879975"/>
          <p14:tracePt t="134654" x="7215188" y="4864100"/>
          <p14:tracePt t="134663" x="7231063" y="4856163"/>
          <p14:tracePt t="134670" x="7246938" y="4848225"/>
          <p14:tracePt t="134678" x="7278688" y="4832350"/>
          <p14:tracePt t="134686" x="7294563" y="4824413"/>
          <p14:tracePt t="134694" x="7318375" y="4808538"/>
          <p14:tracePt t="134702" x="7334250" y="4800600"/>
          <p14:tracePt t="134710" x="7350125" y="4792663"/>
          <p14:tracePt t="134718" x="7381875" y="4784725"/>
          <p14:tracePt t="134726" x="7405688" y="4776788"/>
          <p14:tracePt t="134734" x="7437438" y="4768850"/>
          <p14:tracePt t="134742" x="7445375" y="4768850"/>
          <p14:tracePt t="134750" x="7469188" y="4768850"/>
          <p14:tracePt t="134758" x="7485063" y="4760913"/>
          <p14:tracePt t="134766" x="7510463" y="4760913"/>
          <p14:tracePt t="134774" x="7534275" y="4760913"/>
          <p14:tracePt t="134782" x="7573963" y="4760913"/>
          <p14:tracePt t="134790" x="7605713" y="4768850"/>
          <p14:tracePt t="134798" x="7653338" y="4784725"/>
          <p14:tracePt t="134806" x="7700963" y="4808538"/>
          <p14:tracePt t="134814" x="7756525" y="4832350"/>
          <p14:tracePt t="134822" x="7788275" y="4848225"/>
          <p14:tracePt t="134830" x="7835900" y="4872038"/>
          <p14:tracePt t="134838" x="7877175" y="4903788"/>
          <p14:tracePt t="134846" x="7932738" y="4935538"/>
          <p14:tracePt t="134854" x="7964488" y="4967288"/>
          <p14:tracePt t="134862" x="8012113" y="5008563"/>
          <p14:tracePt t="134871" x="8051800" y="5048250"/>
          <p14:tracePt t="134878" x="8083550" y="5087938"/>
          <p14:tracePt t="134886" x="8123238" y="5127625"/>
          <p14:tracePt t="134894" x="8162925" y="5175250"/>
          <p14:tracePt t="134902" x="8194675" y="5222875"/>
          <p14:tracePt t="134910" x="8226425" y="5270500"/>
          <p14:tracePt t="134918" x="8259763" y="5319713"/>
          <p14:tracePt t="134926" x="8291513" y="5367338"/>
          <p14:tracePt t="134934" x="8307388" y="5414963"/>
          <p14:tracePt t="134942" x="8331200" y="5470525"/>
          <p14:tracePt t="134950" x="8355013" y="5518150"/>
          <p14:tracePt t="134958" x="8378825" y="5573713"/>
          <p14:tracePt t="134966" x="8394700" y="5637213"/>
          <p14:tracePt t="134974" x="8410575" y="5694363"/>
          <p14:tracePt t="134982" x="8418513" y="5749925"/>
          <p14:tracePt t="134990" x="8426450" y="5805488"/>
          <p14:tracePt t="134998" x="8434388" y="5853113"/>
          <p14:tracePt t="135006" x="8434388" y="5900738"/>
          <p14:tracePt t="135014" x="8442325" y="5940425"/>
          <p14:tracePt t="135022" x="8442325" y="5980113"/>
          <p14:tracePt t="135030" x="8442325" y="6021388"/>
          <p14:tracePt t="135038" x="8442325" y="6061075"/>
          <p14:tracePt t="135046" x="8442325" y="6100763"/>
          <p14:tracePt t="135054" x="8442325" y="6124575"/>
          <p14:tracePt t="135062" x="8434388" y="6148388"/>
          <p14:tracePt t="135070" x="8434388" y="6172200"/>
          <p14:tracePt t="135078" x="8426450" y="6196013"/>
          <p14:tracePt t="135086" x="8410575" y="6219825"/>
          <p14:tracePt t="135094" x="8394700" y="6243638"/>
          <p14:tracePt t="135102" x="8394700" y="6267450"/>
          <p14:tracePt t="135110" x="8370888" y="6283325"/>
          <p14:tracePt t="135118" x="8355013" y="6315075"/>
          <p14:tracePt t="135126" x="8331200" y="6338888"/>
          <p14:tracePt t="135134" x="8315325" y="6356350"/>
          <p14:tracePt t="135142" x="8299450" y="6380163"/>
          <p14:tracePt t="135150" x="8275638" y="6396038"/>
          <p14:tracePt t="135158" x="8259763" y="6411913"/>
          <p14:tracePt t="135174" x="8251825" y="6411913"/>
          <p14:tracePt t="135182" x="8235950" y="6419850"/>
          <p14:tracePt t="135190" x="8218488" y="6435725"/>
          <p14:tracePt t="135198" x="8202613" y="6435725"/>
          <p14:tracePt t="135206" x="8194675" y="6435725"/>
          <p14:tracePt t="135214" x="8178800" y="6443663"/>
          <p14:tracePt t="135230" x="8170863" y="6443663"/>
          <p14:tracePt t="135246" x="8162925" y="6443663"/>
          <p14:tracePt t="135270" x="8147050" y="6443663"/>
          <p14:tracePt t="135278" x="8139113" y="6443663"/>
          <p14:tracePt t="135294" x="8131175" y="6443663"/>
          <p14:tracePt t="135302" x="8123238" y="6435725"/>
          <p14:tracePt t="135310" x="8123238" y="6427788"/>
          <p14:tracePt t="135318" x="8107363" y="6427788"/>
          <p14:tracePt t="135326" x="8099425" y="6419850"/>
          <p14:tracePt t="135334" x="8091488" y="6411913"/>
          <p14:tracePt t="135342" x="8083550" y="6411913"/>
          <p14:tracePt t="135349" x="8083550" y="6403975"/>
          <p14:tracePt t="135358" x="8075613" y="6396038"/>
          <p14:tracePt t="135366" x="8067675" y="6396038"/>
          <p14:tracePt t="135374" x="8059738" y="6388100"/>
          <p14:tracePt t="135382" x="8059738" y="6380163"/>
          <p14:tracePt t="135390" x="8051800" y="6380163"/>
          <p14:tracePt t="135406" x="8043863" y="6372225"/>
          <p14:tracePt t="135438" x="8043863" y="6364288"/>
          <p14:tracePt t="135470" x="8035925" y="6364288"/>
          <p14:tracePt t="135510" x="8035925" y="6356350"/>
          <p14:tracePt t="136190" x="8035925" y="6348413"/>
          <p14:tracePt t="136198" x="8035925" y="6338888"/>
          <p14:tracePt t="136206" x="8035925" y="6330950"/>
          <p14:tracePt t="136214" x="8035925" y="6323013"/>
          <p14:tracePt t="136221" x="8035925" y="6315075"/>
          <p14:tracePt t="136230" x="8035925" y="6307138"/>
          <p14:tracePt t="136237" x="8035925" y="6299200"/>
          <p14:tracePt t="136246" x="8035925" y="6283325"/>
          <p14:tracePt t="136254" x="8035925" y="6275388"/>
          <p14:tracePt t="136262" x="8035925" y="6267450"/>
          <p14:tracePt t="136270" x="8035925" y="6251575"/>
          <p14:tracePt t="136278" x="8035925" y="6243638"/>
          <p14:tracePt t="136286" x="8035925" y="6235700"/>
          <p14:tracePt t="136294" x="8035925" y="6219825"/>
          <p14:tracePt t="136302" x="8035925" y="6203950"/>
          <p14:tracePt t="136310" x="8035925" y="6196013"/>
          <p14:tracePt t="136318" x="8035925" y="6188075"/>
          <p14:tracePt t="136326" x="8035925" y="6164263"/>
          <p14:tracePt t="136334" x="8043863" y="6140450"/>
          <p14:tracePt t="136342" x="8043863" y="6124575"/>
          <p14:tracePt t="136350" x="8051800" y="6108700"/>
          <p14:tracePt t="136358" x="8059738" y="6092825"/>
          <p14:tracePt t="136366" x="8067675" y="6069013"/>
          <p14:tracePt t="136374" x="8075613" y="6037263"/>
          <p14:tracePt t="136382" x="8083550" y="6005513"/>
          <p14:tracePt t="136390" x="8099425" y="5980113"/>
          <p14:tracePt t="136398" x="8107363" y="5956300"/>
          <p14:tracePt t="136406" x="8123238" y="5924550"/>
          <p14:tracePt t="136414" x="8139113" y="5900738"/>
          <p14:tracePt t="136422" x="8154988" y="5868988"/>
          <p14:tracePt t="136430" x="8170863" y="5845175"/>
          <p14:tracePt t="136438" x="8194675" y="5821363"/>
          <p14:tracePt t="136446" x="8210550" y="5781675"/>
          <p14:tracePt t="136454" x="8218488" y="5749925"/>
          <p14:tracePt t="136462" x="8243888" y="5718175"/>
          <p14:tracePt t="136470" x="8259763" y="5670550"/>
          <p14:tracePt t="136478" x="8283575" y="5629275"/>
          <p14:tracePt t="136486" x="8307388" y="5581650"/>
          <p14:tracePt t="136494" x="8323263" y="5526088"/>
          <p14:tracePt t="136502" x="8339138" y="5470525"/>
          <p14:tracePt t="136510" x="8370888" y="5422900"/>
          <p14:tracePt t="136518" x="8386763" y="5351463"/>
          <p14:tracePt t="136526" x="8402638" y="5286375"/>
          <p14:tracePt t="136535" x="8418513" y="5222875"/>
          <p14:tracePt t="136542" x="8434388" y="5151438"/>
          <p14:tracePt t="136550" x="8442325" y="5087938"/>
          <p14:tracePt t="136558" x="8466138" y="5032375"/>
          <p14:tracePt t="136566" x="8474075" y="4976813"/>
          <p14:tracePt t="136574" x="8497888" y="4919663"/>
          <p14:tracePt t="136582" x="8505825" y="4856163"/>
          <p14:tracePt t="136590" x="8521700" y="4816475"/>
          <p14:tracePt t="136597" x="8521700" y="4784725"/>
          <p14:tracePt t="136606" x="8529638" y="4745038"/>
          <p14:tracePt t="136614" x="8537575" y="4721225"/>
          <p14:tracePt t="136622" x="8537575" y="4697413"/>
          <p14:tracePt t="136630" x="8537575" y="4673600"/>
          <p14:tracePt t="136638" x="8537575" y="4649788"/>
          <p14:tracePt t="136646" x="8537575" y="4624388"/>
          <p14:tracePt t="136654" x="8537575" y="4616450"/>
          <p14:tracePt t="136661" x="8537575" y="4608513"/>
          <p14:tracePt t="136670" x="8537575" y="4592638"/>
          <p14:tracePt t="136678" x="8537575" y="4576763"/>
          <p14:tracePt t="136694" x="8537575" y="4568825"/>
          <p14:tracePt t="136702" x="8537575" y="4552950"/>
          <p14:tracePt t="136718" x="8537575" y="4545013"/>
          <p14:tracePt t="136726" x="8537575" y="4537075"/>
          <p14:tracePt t="136750" x="8537575" y="4529138"/>
          <p14:tracePt t="136766" x="8537575" y="4521200"/>
          <p14:tracePt t="136814" x="8537575" y="4513263"/>
          <p14:tracePt t="137526" x="8529638" y="4521200"/>
          <p14:tracePt t="137535" x="8529638" y="4529138"/>
          <p14:tracePt t="137542" x="8521700" y="4529138"/>
          <p14:tracePt t="137550" x="8521700" y="4537075"/>
          <p14:tracePt t="138503" x="8513763" y="4552950"/>
          <p14:tracePt t="138510" x="8505825" y="4560888"/>
          <p14:tracePt t="138518" x="8497888" y="4568825"/>
          <p14:tracePt t="138526" x="8497888" y="4576763"/>
          <p14:tracePt t="138534" x="8489950" y="4584700"/>
          <p14:tracePt t="138542" x="8489950" y="4592638"/>
          <p14:tracePt t="138550" x="8489950" y="4600575"/>
          <p14:tracePt t="138879" x="8482013" y="4600575"/>
          <p14:tracePt t="138886" x="8482013" y="4616450"/>
          <p14:tracePt t="138902" x="8474075" y="4624388"/>
          <p14:tracePt t="138910" x="8474075" y="4641850"/>
          <p14:tracePt t="138918" x="8466138" y="4649788"/>
          <p14:tracePt t="138926" x="8466138" y="4657725"/>
          <p14:tracePt t="138934" x="8458200" y="4665663"/>
          <p14:tracePt t="138950" x="8458200" y="4673600"/>
          <p14:tracePt t="138966" x="8458200" y="4681538"/>
          <p14:tracePt t="139526" x="8458200" y="4673600"/>
          <p14:tracePt t="139534" x="8458200" y="4665663"/>
          <p14:tracePt t="139550" x="8458200" y="4649788"/>
          <p14:tracePt t="139566" x="8458200" y="4641850"/>
          <p14:tracePt t="139574" x="8458200" y="4624388"/>
          <p14:tracePt t="139590" x="8458200" y="4616450"/>
          <p14:tracePt t="139606" x="8458200" y="4608513"/>
          <p14:tracePt t="140366" x="8458200" y="4600575"/>
          <p14:tracePt t="140374" x="8458200" y="4584700"/>
          <p14:tracePt t="140382" x="8450263" y="4576763"/>
          <p14:tracePt t="140390" x="8450263" y="4568825"/>
          <p14:tracePt t="140405" x="8442325" y="4560888"/>
          <p14:tracePt t="140486" x="8442325" y="4568825"/>
          <p14:tracePt t="140494" x="8442325" y="4576763"/>
          <p14:tracePt t="140503" x="8442325" y="4592638"/>
          <p14:tracePt t="140510" x="8434388" y="4608513"/>
          <p14:tracePt t="140518" x="8434388" y="4624388"/>
          <p14:tracePt t="140526" x="8434388" y="4633913"/>
          <p14:tracePt t="140534" x="8426450" y="4641850"/>
          <p14:tracePt t="140542" x="8426450" y="4649788"/>
          <p14:tracePt t="140549" x="8426450" y="4657725"/>
          <p14:tracePt t="142742" x="8418513" y="4641850"/>
          <p14:tracePt t="142750" x="8418513" y="4624388"/>
          <p14:tracePt t="142846" x="8410575" y="4624388"/>
          <p14:tracePt t="142853" x="8402638" y="4633913"/>
          <p14:tracePt t="142862" x="8402638" y="4641850"/>
          <p14:tracePt t="142870" x="8394700" y="4649788"/>
          <p14:tracePt t="142878" x="8386763" y="4665663"/>
          <p14:tracePt t="142886" x="8378825" y="4689475"/>
          <p14:tracePt t="142894" x="8370888" y="4697413"/>
          <p14:tracePt t="142902" x="8362950" y="4713288"/>
          <p14:tracePt t="142910" x="8362950" y="4729163"/>
          <p14:tracePt t="142917" x="8355013" y="4745038"/>
          <p14:tracePt t="142926" x="8347075" y="4752975"/>
          <p14:tracePt t="142934" x="8347075" y="4760913"/>
          <p14:tracePt t="143078" x="8347075" y="4745038"/>
          <p14:tracePt t="143086" x="8347075" y="4737100"/>
          <p14:tracePt t="143094" x="8347075" y="4729163"/>
          <p14:tracePt t="143102" x="8347075" y="4713288"/>
          <p14:tracePt t="143110" x="8347075" y="4705350"/>
          <p14:tracePt t="143118" x="8347075" y="4697413"/>
          <p14:tracePt t="143126" x="8347075" y="4689475"/>
          <p14:tracePt t="143134" x="8347075" y="4681538"/>
          <p14:tracePt t="143142" x="8347075" y="4673600"/>
          <p14:tracePt t="143254" x="8347075" y="4681538"/>
          <p14:tracePt t="143302" x="8347075" y="4689475"/>
          <p14:tracePt t="143958" x="8347075" y="4681538"/>
          <p14:tracePt t="143966" x="8347075" y="4673600"/>
          <p14:tracePt t="143974" x="8347075" y="4665663"/>
          <p14:tracePt t="143982" x="8347075" y="4657725"/>
          <p14:tracePt t="143990" x="8347075" y="4649788"/>
          <p14:tracePt t="144078" x="8347075" y="4657725"/>
          <p14:tracePt t="144086" x="8347075" y="4665663"/>
          <p14:tracePt t="144094" x="8347075" y="4673600"/>
          <p14:tracePt t="144102" x="8347075" y="4681538"/>
          <p14:tracePt t="144110" x="8347075" y="4689475"/>
          <p14:tracePt t="144127" x="8347075" y="4697413"/>
          <p14:tracePt t="144134" x="8347075" y="4705350"/>
          <p14:tracePt t="144246" x="8347075" y="4697413"/>
          <p14:tracePt t="144253" x="8347075" y="4689475"/>
          <p14:tracePt t="144262" x="8347075" y="4681538"/>
          <p14:tracePt t="144270" x="8347075" y="4673600"/>
          <p14:tracePt t="144278" x="8347075" y="4665663"/>
          <p14:tracePt t="144390" x="8347075" y="4673600"/>
          <p14:tracePt t="144398" x="8347075" y="4681538"/>
          <p14:tracePt t="144405" x="8347075" y="4697413"/>
          <p14:tracePt t="144414" x="8347075" y="4713288"/>
          <p14:tracePt t="144422" x="8347075" y="4721225"/>
          <p14:tracePt t="144429" x="8347075" y="4737100"/>
          <p14:tracePt t="144437" x="8347075" y="4745038"/>
          <p14:tracePt t="144446" x="8347075" y="4768850"/>
          <p14:tracePt t="144454" x="8347075" y="4776788"/>
          <p14:tracePt t="144462" x="8347075" y="4784725"/>
          <p14:tracePt t="144471" x="8347075" y="4792663"/>
          <p14:tracePt t="144494" x="8347075" y="4800600"/>
          <p14:tracePt t="144566" x="8347075" y="4792663"/>
          <p14:tracePt t="144574" x="8347075" y="4784725"/>
          <p14:tracePt t="144582" x="8347075" y="4776788"/>
          <p14:tracePt t="144590" x="8347075" y="4768850"/>
          <p14:tracePt t="144598" x="8355013" y="4760913"/>
          <p14:tracePt t="144606" x="8355013" y="4745038"/>
          <p14:tracePt t="144637" x="8355013" y="4737100"/>
          <p14:tracePt t="144718" x="8355013" y="4745038"/>
          <p14:tracePt t="144942" x="8362950" y="4745038"/>
          <p14:tracePt t="144958" x="8362950" y="4737100"/>
          <p14:tracePt t="144966" x="8362950" y="4729163"/>
          <p14:tracePt t="144974" x="8362950" y="4705350"/>
          <p14:tracePt t="144982" x="8362950" y="4697413"/>
          <p14:tracePt t="144990" x="8362950" y="4689475"/>
          <p14:tracePt t="144998" x="8362950" y="4681538"/>
          <p14:tracePt t="145014" x="8362950" y="4673600"/>
          <p14:tracePt t="145102" x="8362950" y="4689475"/>
          <p14:tracePt t="145110" x="8362950" y="4697413"/>
          <p14:tracePt t="145118" x="8362950" y="4705350"/>
          <p14:tracePt t="145127" x="8362950" y="4721225"/>
          <p14:tracePt t="145134" x="8362950" y="4737100"/>
          <p14:tracePt t="145142" x="8362950" y="4745038"/>
          <p14:tracePt t="145150" x="8362950" y="4760913"/>
          <p14:tracePt t="145158" x="8362950" y="4768850"/>
          <p14:tracePt t="145166" x="8370888" y="4792663"/>
          <p14:tracePt t="145174" x="8370888" y="4800600"/>
          <p14:tracePt t="145182" x="8378825" y="4808538"/>
          <p14:tracePt t="145189" x="8378825" y="4824413"/>
          <p14:tracePt t="145198" x="8378825" y="4832350"/>
          <p14:tracePt t="145214" x="8378825" y="4840288"/>
          <p14:tracePt t="145286" x="8378825" y="4832350"/>
          <p14:tracePt t="145294" x="8378825" y="4824413"/>
          <p14:tracePt t="145302" x="8378825" y="4816475"/>
          <p14:tracePt t="145310" x="8378825" y="4800600"/>
          <p14:tracePt t="145317" x="8378825" y="4792663"/>
          <p14:tracePt t="145326" x="8378825" y="4784725"/>
          <p14:tracePt t="145334" x="8378825" y="4776788"/>
          <p14:tracePt t="145342" x="8378825" y="4768850"/>
          <p14:tracePt t="145357" x="8378825" y="4760913"/>
          <p14:tracePt t="145430" x="8378825" y="4768850"/>
          <p14:tracePt t="145646" x="8378825" y="4760913"/>
          <p14:tracePt t="145662" x="8378825" y="4752975"/>
          <p14:tracePt t="145678" x="8378825" y="4745038"/>
          <p14:tracePt t="145702" x="8378825" y="4737100"/>
          <p14:tracePt t="145710" x="8378825" y="4729163"/>
          <p14:tracePt t="145726" x="8378825" y="4721225"/>
          <p14:tracePt t="145750" x="8378825" y="4713288"/>
          <p14:tracePt t="145774" x="8378825" y="4705350"/>
          <p14:tracePt t="145782" x="8378825" y="4697413"/>
          <p14:tracePt t="145838" x="8378825" y="4689475"/>
          <p14:tracePt t="145870" x="8378825" y="4681538"/>
          <p14:tracePt t="145886" x="8386763" y="4673600"/>
          <p14:tracePt t="145902" x="8386763" y="4665663"/>
          <p14:tracePt t="145910" x="8394700" y="4657725"/>
          <p14:tracePt t="145926" x="8394700" y="4649788"/>
          <p14:tracePt t="145942" x="8394700" y="4641850"/>
          <p14:tracePt t="145950" x="8394700" y="4633913"/>
          <p14:tracePt t="146006" x="8394700" y="4624388"/>
          <p14:tracePt t="146022" x="8386763" y="4616450"/>
          <p14:tracePt t="146030" x="8386763" y="4608513"/>
          <p14:tracePt t="146037" x="8386763" y="4600575"/>
          <p14:tracePt t="146046" x="8386763" y="4576763"/>
          <p14:tracePt t="146054" x="8386763" y="4560888"/>
          <p14:tracePt t="146061" x="8386763" y="4545013"/>
          <p14:tracePt t="146071" x="8378825" y="4521200"/>
          <p14:tracePt t="146078" x="8370888" y="4505325"/>
          <p14:tracePt t="146086" x="8362950" y="4489450"/>
          <p14:tracePt t="146094" x="8362950" y="4473575"/>
          <p14:tracePt t="146102" x="8355013" y="4465638"/>
          <p14:tracePt t="146110" x="8355013" y="4457700"/>
          <p14:tracePt t="146126" x="8347075" y="4449763"/>
          <p14:tracePt t="146134" x="8347075" y="4425950"/>
          <p14:tracePt t="146142" x="8331200" y="4425950"/>
          <p14:tracePt t="146446" x="8347075" y="4425950"/>
          <p14:tracePt t="146453" x="8347075" y="4441825"/>
          <p14:tracePt t="146462" x="8355013" y="4457700"/>
          <p14:tracePt t="146470" x="8347075" y="4441825"/>
          <p14:tracePt t="146477" x="8347075" y="4449763"/>
          <p14:tracePt t="146486" x="8355013" y="4473575"/>
          <p14:tracePt t="146494" x="8370888" y="4489450"/>
          <p14:tracePt t="146502" x="8386763" y="4497388"/>
          <p14:tracePt t="146510" x="8394700" y="4505325"/>
          <p14:tracePt t="146518" x="8410575" y="4505325"/>
          <p14:tracePt t="146526" x="8426450" y="4505325"/>
          <p14:tracePt t="146534" x="8442325" y="4505325"/>
          <p14:tracePt t="146542" x="8450263" y="4505325"/>
          <p14:tracePt t="146550" x="8474075" y="4505325"/>
          <p14:tracePt t="146558" x="8489950" y="4505325"/>
          <p14:tracePt t="146565" x="8505825" y="4497388"/>
          <p14:tracePt t="146574" x="8529638" y="4473575"/>
          <p14:tracePt t="146582" x="8545513" y="4457700"/>
          <p14:tracePt t="146590" x="8553450" y="4433888"/>
          <p14:tracePt t="146598" x="8561388" y="4410075"/>
          <p14:tracePt t="146606" x="8569325" y="4394200"/>
          <p14:tracePt t="146614" x="8569325" y="4386263"/>
          <p14:tracePt t="146622" x="8569325" y="4370388"/>
          <p14:tracePt t="146630" x="8569325" y="4362450"/>
          <p14:tracePt t="146638" x="8561388" y="4338638"/>
          <p14:tracePt t="146646" x="8545513" y="4314825"/>
          <p14:tracePt t="146654" x="8529638" y="4298950"/>
          <p14:tracePt t="146662" x="8513763" y="4265613"/>
          <p14:tracePt t="146670" x="8505825" y="4241800"/>
          <p14:tracePt t="146678" x="8497888" y="4225925"/>
          <p14:tracePt t="146685" x="8489950" y="4210050"/>
          <p14:tracePt t="146694" x="8474075" y="4194175"/>
          <p14:tracePt t="146702" x="8474075" y="4178300"/>
          <p14:tracePt t="146710" x="8466138" y="4178300"/>
          <p14:tracePt t="146717" x="8466138" y="4170363"/>
          <p14:tracePt t="146742" x="8466138" y="4162425"/>
          <p14:tracePt t="146830" x="8466138" y="4154488"/>
          <p14:tracePt t="146838" x="8466138" y="4138613"/>
          <p14:tracePt t="146846" x="8466138" y="4114800"/>
          <p14:tracePt t="146854" x="8466138" y="4090988"/>
          <p14:tracePt t="146862" x="8458200" y="4059238"/>
          <p14:tracePt t="146870" x="8442325" y="4011613"/>
          <p14:tracePt t="146888" x="8402638" y="3906838"/>
          <p14:tracePt t="146893" x="8394700" y="3859213"/>
          <p14:tracePt t="146902" x="8370888" y="3811588"/>
          <p14:tracePt t="146910" x="8347075" y="3763963"/>
          <p14:tracePt t="146918" x="8331200" y="3716338"/>
          <p14:tracePt t="146926" x="8323263" y="3692525"/>
          <p14:tracePt t="146934" x="8307388" y="3668713"/>
          <p14:tracePt t="146950" x="8299450" y="3660775"/>
          <p14:tracePt t="146982" x="8291513" y="3668713"/>
          <p14:tracePt t="146989" x="8291513" y="3676650"/>
          <p14:tracePt t="146997" x="8291513" y="3700463"/>
          <p14:tracePt t="147005" x="8291513" y="3724275"/>
          <p14:tracePt t="147014" x="8291513" y="3748088"/>
          <p14:tracePt t="147022" x="8291513" y="3771900"/>
          <p14:tracePt t="147030" x="8291513" y="3803650"/>
          <p14:tracePt t="147037" x="8291513" y="3819525"/>
          <p14:tracePt t="147045" x="8291513" y="3835400"/>
          <p14:tracePt t="147054" x="8291513" y="3843338"/>
          <p14:tracePt t="147062" x="8299450" y="3851275"/>
          <p14:tracePt t="147110" x="8299450" y="3843338"/>
          <p14:tracePt t="147117" x="8299450" y="3835400"/>
          <p14:tracePt t="147126" x="8299450" y="3819525"/>
          <p14:tracePt t="147133" x="8299450" y="3795713"/>
          <p14:tracePt t="147142" x="8299450" y="3779838"/>
          <p14:tracePt t="147150" x="8299450" y="3771900"/>
          <p14:tracePt t="147158" x="8299450" y="3763963"/>
          <p14:tracePt t="147165" x="8299450" y="3756025"/>
          <p14:tracePt t="147182" x="8299450" y="3748088"/>
          <p14:tracePt t="147286" x="8299450" y="3756025"/>
          <p14:tracePt t="147294" x="8307388" y="3756025"/>
          <p14:tracePt t="147318" x="8307388" y="3763963"/>
          <p14:tracePt t="147334" x="8315325" y="3763963"/>
          <p14:tracePt t="147350" x="8323263" y="3763963"/>
          <p14:tracePt t="147366" x="8331200" y="3763963"/>
          <p14:tracePt t="147382" x="8339138" y="3763963"/>
          <p14:tracePt t="147389" x="8347075" y="3763963"/>
          <p14:tracePt t="147398" x="8355013" y="3763963"/>
          <p14:tracePt t="147406" x="8362950" y="3771900"/>
          <p14:tracePt t="147414" x="8378825" y="3771900"/>
          <p14:tracePt t="147421" x="8386763" y="3771900"/>
          <p14:tracePt t="147430" x="8410575" y="3771900"/>
          <p14:tracePt t="147438" x="8426450" y="3771900"/>
          <p14:tracePt t="147446" x="8450263" y="3771900"/>
          <p14:tracePt t="147453" x="8474075" y="3771900"/>
          <p14:tracePt t="147461" x="8497888" y="3771900"/>
          <p14:tracePt t="147470" x="8521700" y="3771900"/>
          <p14:tracePt t="147478" x="8545513" y="3771900"/>
          <p14:tracePt t="147486" x="8585200" y="3771900"/>
          <p14:tracePt t="147494" x="8618538" y="3771900"/>
          <p14:tracePt t="147502" x="8650288" y="3771900"/>
          <p14:tracePt t="147510" x="8697913" y="3779838"/>
          <p14:tracePt t="147518" x="8737600" y="3779838"/>
          <p14:tracePt t="147526" x="8793163" y="3779838"/>
          <p14:tracePt t="147534" x="8848725" y="3787775"/>
          <p14:tracePt t="147542" x="8896350" y="3795713"/>
          <p14:tracePt t="147550" x="8943975" y="3795713"/>
          <p14:tracePt t="147558" x="9001125" y="3803650"/>
          <p14:tracePt t="147565" x="9056688" y="3803650"/>
          <p14:tracePt t="147573" x="9112250" y="38036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B73C8-5F75-4EA0-A0B4-99AD290D5F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56345"/>
            <a:ext cx="8642350" cy="15365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구조적 방법론의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모형화 도구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① 자료흐름도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(</a:t>
            </a:r>
            <a:r>
              <a:rPr lang="en-US" altLang="ko-KR" sz="1800" b="1" dirty="0" err="1">
                <a:latin typeface="Arial Narrow" panose="020B0606020202030204" pitchFamily="34" charset="0"/>
                <a:ea typeface="HY견고딕" panose="02030600000101010101" pitchFamily="18" charset="-127"/>
              </a:rPr>
              <a:t>DFD:Data</a:t>
            </a:r>
            <a:r>
              <a:rPr lang="ko-KR" altLang="en-US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 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Flow</a:t>
            </a:r>
            <a:r>
              <a:rPr lang="ko-KR" altLang="en-US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 </a:t>
            </a:r>
            <a:r>
              <a:rPr lang="en-US" altLang="ko-KR" sz="1800" b="1" dirty="0">
                <a:latin typeface="Arial Narrow" panose="020B0606020202030204" pitchFamily="34" charset="0"/>
                <a:ea typeface="HY견고딕" panose="02030600000101010101" pitchFamily="18" charset="-127"/>
              </a:rPr>
              <a:t>Diagram)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구조적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분석의 가장 중요한 모형화 도구로 네트워크형 구조를 가짐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8E3BF602-7EF9-4645-9800-DD27858F8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D957AA-764B-4BF1-8DBF-594AD04E054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5" name="그림 1">
            <a:extLst>
              <a:ext uri="{FF2B5EF4-FFF2-40B4-BE49-F238E27FC236}">
                <a16:creationId xmlns:a16="http://schemas.microsoft.com/office/drawing/2014/main" id="{85071A6B-79B8-4A26-B29D-1393EF6F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52" y="2420889"/>
            <a:ext cx="440342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A0E4659-6D39-4F29-94AE-1E67E9B09451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7561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3.3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구조적 분석 모형화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11"/>
    </mc:Choice>
    <mc:Fallback xmlns="">
      <p:transition spd="slow" advTm="82011"/>
    </mc:Fallback>
  </mc:AlternateContent>
  <p:extLst>
    <p:ext uri="{3A86A75C-4F4B-4683-9AE1-C65F6400EC91}">
      <p14:laserTraceLst xmlns:p14="http://schemas.microsoft.com/office/powerpoint/2010/main">
        <p14:tracePtLst>
          <p14:tracePt t="2859" x="8943975" y="3556000"/>
          <p14:tracePt t="2867" x="8769350" y="3556000"/>
          <p14:tracePt t="2875" x="8569325" y="3556000"/>
          <p14:tracePt t="2883" x="8394700" y="3548063"/>
          <p14:tracePt t="2891" x="8194675" y="3548063"/>
          <p14:tracePt t="2899" x="8004175" y="3548063"/>
          <p14:tracePt t="2907" x="7796213" y="3524250"/>
          <p14:tracePt t="2915" x="7558088" y="3508375"/>
          <p14:tracePt t="2930" x="7302500" y="3468688"/>
          <p14:tracePt t="2931" x="7070725" y="3429000"/>
          <p14:tracePt t="2939" x="6864350" y="3397250"/>
          <p14:tracePt t="2947" x="6656388" y="3357563"/>
          <p14:tracePt t="2955" x="6434138" y="3294063"/>
          <p14:tracePt t="2963" x="6226175" y="3244850"/>
          <p14:tracePt t="2971" x="6043613" y="3181350"/>
          <p14:tracePt t="2979" x="5843588" y="3109913"/>
          <p14:tracePt t="2987" x="5684838" y="3054350"/>
          <p14:tracePt t="2995" x="5508625" y="2982913"/>
          <p14:tracePt t="3003" x="5349875" y="2909888"/>
          <p14:tracePt t="3011" x="5157788" y="2822575"/>
          <p14:tracePt t="3019" x="5022850" y="2759075"/>
          <p14:tracePt t="3027" x="4870450" y="2679700"/>
          <p14:tracePt t="3035" x="4767263" y="2624138"/>
          <p14:tracePt t="3043" x="4679950" y="2566988"/>
          <p14:tracePt t="3051" x="4592638" y="2527300"/>
          <p14:tracePt t="3059" x="4503738" y="2495550"/>
          <p14:tracePt t="3067" x="4424363" y="2455863"/>
          <p14:tracePt t="3075" x="4337050" y="2432050"/>
          <p14:tracePt t="3083" x="4265613" y="2400300"/>
          <p14:tracePt t="3091" x="4192588" y="2368550"/>
          <p14:tracePt t="3099" x="4129088" y="2336800"/>
          <p14:tracePt t="3107" x="4041775" y="2312988"/>
          <p14:tracePt t="3115" x="4010025" y="2289175"/>
          <p14:tracePt t="3459" x="4002088" y="2305050"/>
          <p14:tracePt t="3467" x="3994150" y="2312988"/>
          <p14:tracePt t="3475" x="3986213" y="2336800"/>
          <p14:tracePt t="3483" x="3978275" y="2352675"/>
          <p14:tracePt t="3491" x="3970338" y="2352675"/>
          <p14:tracePt t="3508" x="3946525" y="2352675"/>
          <p14:tracePt t="3515" x="3914775" y="2352675"/>
          <p14:tracePt t="3523" x="3898900" y="2352675"/>
          <p14:tracePt t="3531" x="3859213" y="2352675"/>
          <p14:tracePt t="3539" x="3825875" y="2336800"/>
          <p14:tracePt t="3547" x="3778250" y="2305050"/>
          <p14:tracePt t="3555" x="3722688" y="2265363"/>
          <p14:tracePt t="3563" x="3651250" y="2216150"/>
          <p14:tracePt t="3571" x="3571875" y="2152650"/>
          <p14:tracePt t="3580" x="3516313" y="2097088"/>
          <p14:tracePt t="3587" x="3451225" y="2025650"/>
          <p14:tracePt t="3595" x="3395663" y="1970088"/>
          <p14:tracePt t="3603" x="3355975" y="1906588"/>
          <p14:tracePt t="3611" x="3324225" y="1849438"/>
          <p14:tracePt t="3619" x="3276600" y="1793875"/>
          <p14:tracePt t="3627" x="3228975" y="1722438"/>
          <p14:tracePt t="3635" x="3189288" y="1658938"/>
          <p14:tracePt t="3643" x="3157538" y="1595438"/>
          <p14:tracePt t="3651" x="3117850" y="1538288"/>
          <p14:tracePt t="3659" x="3092450" y="1490663"/>
          <p14:tracePt t="3667" x="3068638" y="1435100"/>
          <p14:tracePt t="3675" x="3052763" y="1387475"/>
          <p14:tracePt t="3683" x="3036888" y="1339850"/>
          <p14:tracePt t="3691" x="3021013" y="1300163"/>
          <p14:tracePt t="3699" x="3013075" y="1252538"/>
          <p14:tracePt t="3707" x="3013075" y="1220788"/>
          <p14:tracePt t="3715" x="3005138" y="1171575"/>
          <p14:tracePt t="3723" x="2997200" y="1147763"/>
          <p14:tracePt t="3731" x="2989263" y="1116013"/>
          <p14:tracePt t="3739" x="2989263" y="1084263"/>
          <p14:tracePt t="3747" x="2989263" y="1060450"/>
          <p14:tracePt t="3755" x="2981325" y="1036638"/>
          <p14:tracePt t="3763" x="2981325" y="1012825"/>
          <p14:tracePt t="3771" x="2973388" y="989013"/>
          <p14:tracePt t="3780" x="2973388" y="965200"/>
          <p14:tracePt t="3787" x="2965450" y="941388"/>
          <p14:tracePt t="3795" x="2965450" y="917575"/>
          <p14:tracePt t="3803" x="2965450" y="893763"/>
          <p14:tracePt t="3811" x="2965450" y="869950"/>
          <p14:tracePt t="3819" x="2965450" y="844550"/>
          <p14:tracePt t="3827" x="2965450" y="812800"/>
          <p14:tracePt t="3835" x="2965450" y="788988"/>
          <p14:tracePt t="3843" x="2965450" y="757238"/>
          <p14:tracePt t="3851" x="2965450" y="741363"/>
          <p14:tracePt t="3859" x="2965450" y="717550"/>
          <p14:tracePt t="3867" x="2965450" y="701675"/>
          <p14:tracePt t="3875" x="2965450" y="693738"/>
          <p14:tracePt t="3883" x="2965450" y="677863"/>
          <p14:tracePt t="3891" x="2965450" y="669925"/>
          <p14:tracePt t="3899" x="2965450" y="661988"/>
          <p14:tracePt t="3915" x="2965450" y="654050"/>
          <p14:tracePt t="3939" x="2965450" y="646113"/>
          <p14:tracePt t="3947" x="2973388" y="646113"/>
          <p14:tracePt t="3971" x="2981325" y="646113"/>
          <p14:tracePt t="3979" x="2989263" y="646113"/>
          <p14:tracePt t="4003" x="2997200" y="646113"/>
          <p14:tracePt t="4019" x="3005138" y="638175"/>
          <p14:tracePt t="4035" x="3021013" y="638175"/>
          <p14:tracePt t="4051" x="3028950" y="638175"/>
          <p14:tracePt t="4059" x="3044825" y="638175"/>
          <p14:tracePt t="4067" x="3052763" y="638175"/>
          <p14:tracePt t="4075" x="3060700" y="630238"/>
          <p14:tracePt t="4083" x="3076575" y="630238"/>
          <p14:tracePt t="4091" x="3092450" y="630238"/>
          <p14:tracePt t="4099" x="3100388" y="622300"/>
          <p14:tracePt t="4107" x="3117850" y="622300"/>
          <p14:tracePt t="4115" x="3133725" y="622300"/>
          <p14:tracePt t="4123" x="3157538" y="622300"/>
          <p14:tracePt t="4131" x="3173413" y="622300"/>
          <p14:tracePt t="4139" x="3197225" y="614363"/>
          <p14:tracePt t="4147" x="3221038" y="614363"/>
          <p14:tracePt t="4155" x="3244850" y="614363"/>
          <p14:tracePt t="4162" x="3260725" y="614363"/>
          <p14:tracePt t="4171" x="3292475" y="614363"/>
          <p14:tracePt t="4180" x="3332163" y="614363"/>
          <p14:tracePt t="4187" x="3379788" y="614363"/>
          <p14:tracePt t="4195" x="3435350" y="614363"/>
          <p14:tracePt t="4203" x="3476625" y="614363"/>
          <p14:tracePt t="4211" x="3540125" y="614363"/>
          <p14:tracePt t="4219" x="3595688" y="614363"/>
          <p14:tracePt t="4227" x="3643313" y="614363"/>
          <p14:tracePt t="4235" x="3714750" y="606425"/>
          <p14:tracePt t="4243" x="3778250" y="606425"/>
          <p14:tracePt t="4251" x="3843338" y="606425"/>
          <p14:tracePt t="4259" x="3906838" y="598488"/>
          <p14:tracePt t="4267" x="3970338" y="598488"/>
          <p14:tracePt t="4275" x="4033838" y="590550"/>
          <p14:tracePt t="4283" x="4097338" y="590550"/>
          <p14:tracePt t="4291" x="4152900" y="582613"/>
          <p14:tracePt t="4299" x="4217988" y="574675"/>
          <p14:tracePt t="4307" x="4281488" y="566738"/>
          <p14:tracePt t="4315" x="4344988" y="566738"/>
          <p14:tracePt t="4323" x="4408488" y="566738"/>
          <p14:tracePt t="4331" x="4464050" y="566738"/>
          <p14:tracePt t="4339" x="4519613" y="558800"/>
          <p14:tracePt t="4347" x="4559300" y="558800"/>
          <p14:tracePt t="4355" x="4608513" y="558800"/>
          <p14:tracePt t="4363" x="4640263" y="558800"/>
          <p14:tracePt t="4371" x="4672013" y="558800"/>
          <p14:tracePt t="4380" x="4703763" y="558800"/>
          <p14:tracePt t="4387" x="4719638" y="550863"/>
          <p14:tracePt t="4395" x="4743450" y="550863"/>
          <p14:tracePt t="4403" x="4759325" y="550863"/>
          <p14:tracePt t="4411" x="4783138" y="550863"/>
          <p14:tracePt t="4419" x="4791075" y="550863"/>
          <p14:tracePt t="4427" x="4791075" y="558800"/>
          <p14:tracePt t="4443" x="4799013" y="558800"/>
          <p14:tracePt t="4467" x="4806950" y="558800"/>
          <p14:tracePt t="4627" x="4814888" y="558800"/>
          <p14:tracePt t="4659" x="4814888" y="566738"/>
          <p14:tracePt t="4675" x="4822825" y="566738"/>
          <p14:tracePt t="4715" x="4830763" y="566738"/>
          <p14:tracePt t="4731" x="4838700" y="566738"/>
          <p14:tracePt t="5019" x="4846638" y="582613"/>
          <p14:tracePt t="5035" x="4854575" y="590550"/>
          <p14:tracePt t="5051" x="4854575" y="606425"/>
          <p14:tracePt t="5067" x="4862513" y="614363"/>
          <p14:tracePt t="5083" x="4870450" y="630238"/>
          <p14:tracePt t="5107" x="4870450" y="638175"/>
          <p14:tracePt t="5619" x="4878388" y="638175"/>
          <p14:tracePt t="5635" x="4886325" y="646113"/>
          <p14:tracePt t="5643" x="4894263" y="654050"/>
          <p14:tracePt t="5651" x="4894263" y="661988"/>
          <p14:tracePt t="5659" x="4902200" y="669925"/>
          <p14:tracePt t="5675" x="4910138" y="677863"/>
          <p14:tracePt t="5683" x="4918075" y="693738"/>
          <p14:tracePt t="5699" x="4926013" y="701675"/>
          <p14:tracePt t="5707" x="4926013" y="709613"/>
          <p14:tracePt t="5715" x="4933950" y="709613"/>
          <p14:tracePt t="5723" x="4933950" y="717550"/>
          <p14:tracePt t="5747" x="4943475" y="717550"/>
          <p14:tracePt t="6252" x="4951413" y="725488"/>
          <p14:tracePt t="6259" x="4951413" y="733425"/>
          <p14:tracePt t="6275" x="4951413" y="741363"/>
          <p14:tracePt t="6283" x="4959350" y="741363"/>
          <p14:tracePt t="6299" x="4967288" y="757238"/>
          <p14:tracePt t="6307" x="4975225" y="757238"/>
          <p14:tracePt t="6315" x="4983163" y="757238"/>
          <p14:tracePt t="6323" x="4983163" y="765175"/>
          <p14:tracePt t="6339" x="4991100" y="765175"/>
          <p14:tracePt t="7771" x="4983163" y="765175"/>
          <p14:tracePt t="7779" x="4983163" y="773113"/>
          <p14:tracePt t="7787" x="4967288" y="781050"/>
          <p14:tracePt t="7803" x="4959350" y="796925"/>
          <p14:tracePt t="7811" x="4951413" y="796925"/>
          <p14:tracePt t="7819" x="4943475" y="804863"/>
          <p14:tracePt t="7836" x="4926013" y="812800"/>
          <p14:tracePt t="7843" x="4926013" y="820738"/>
          <p14:tracePt t="7859" x="4918075" y="828675"/>
          <p14:tracePt t="7867" x="4918075" y="836613"/>
          <p14:tracePt t="7875" x="4902200" y="844550"/>
          <p14:tracePt t="7883" x="4894263" y="852488"/>
          <p14:tracePt t="7891" x="4878388" y="869950"/>
          <p14:tracePt t="7899" x="4870450" y="877888"/>
          <p14:tracePt t="7907" x="4854575" y="893763"/>
          <p14:tracePt t="7915" x="4830763" y="917575"/>
          <p14:tracePt t="7923" x="4806950" y="933450"/>
          <p14:tracePt t="7931" x="4775200" y="957263"/>
          <p14:tracePt t="7939" x="4759325" y="981075"/>
          <p14:tracePt t="7947" x="4727575" y="1004888"/>
          <p14:tracePt t="7955" x="4703763" y="1036638"/>
          <p14:tracePt t="7964" x="4672013" y="1060450"/>
          <p14:tracePt t="7971" x="4640263" y="1092200"/>
          <p14:tracePt t="7979" x="4616450" y="1116013"/>
          <p14:tracePt t="7987" x="4576763" y="1139825"/>
          <p14:tracePt t="7995" x="4559300" y="1171575"/>
          <p14:tracePt t="8003" x="4527550" y="1195388"/>
          <p14:tracePt t="8011" x="4495800" y="1228725"/>
          <p14:tracePt t="8019" x="4471988" y="1260475"/>
          <p14:tracePt t="8027" x="4440238" y="1284288"/>
          <p14:tracePt t="8035" x="4400550" y="1308100"/>
          <p14:tracePt t="8043" x="4368800" y="1347788"/>
          <p14:tracePt t="8051" x="4321175" y="1371600"/>
          <p14:tracePt t="8059" x="4257675" y="1403350"/>
          <p14:tracePt t="8067" x="4210050" y="1435100"/>
          <p14:tracePt t="8075" x="4152900" y="1466850"/>
          <p14:tracePt t="8083" x="4089400" y="1490663"/>
          <p14:tracePt t="8091" x="4025900" y="1530350"/>
          <p14:tracePt t="8099" x="3962400" y="1555750"/>
          <p14:tracePt t="8107" x="3906838" y="1571625"/>
          <p14:tracePt t="8115" x="3851275" y="1595438"/>
          <p14:tracePt t="8130" x="3786188" y="1611313"/>
          <p14:tracePt t="8131" x="3714750" y="1635125"/>
          <p14:tracePt t="8139" x="3659188" y="1651000"/>
          <p14:tracePt t="8147" x="3619500" y="1658938"/>
          <p14:tracePt t="8155" x="3563938" y="1674813"/>
          <p14:tracePt t="8163" x="3524250" y="1690688"/>
          <p14:tracePt t="8171" x="3467100" y="1706563"/>
          <p14:tracePt t="8179" x="3411538" y="1706563"/>
          <p14:tracePt t="8187" x="3348038" y="1714500"/>
          <p14:tracePt t="8195" x="3284538" y="1714500"/>
          <p14:tracePt t="8203" x="3213100" y="1714500"/>
          <p14:tracePt t="8211" x="3133725" y="1714500"/>
          <p14:tracePt t="8219" x="3052763" y="1714500"/>
          <p14:tracePt t="8227" x="2965450" y="1714500"/>
          <p14:tracePt t="8235" x="2894013" y="1714500"/>
          <p14:tracePt t="8243" x="2822575" y="1714500"/>
          <p14:tracePt t="8251" x="2741613" y="1714500"/>
          <p14:tracePt t="8259" x="2670175" y="1714500"/>
          <p14:tracePt t="8268" x="2614613" y="1714500"/>
          <p14:tracePt t="8275" x="2543175" y="1714500"/>
          <p14:tracePt t="8283" x="2463800" y="1714500"/>
          <p14:tracePt t="8291" x="2400300" y="1714500"/>
          <p14:tracePt t="8299" x="2335213" y="1706563"/>
          <p14:tracePt t="8307" x="2279650" y="1698625"/>
          <p14:tracePt t="8315" x="2216150" y="1682750"/>
          <p14:tracePt t="8323" x="2152650" y="1674813"/>
          <p14:tracePt t="8331" x="2089150" y="1666875"/>
          <p14:tracePt t="8339" x="2025650" y="1658938"/>
          <p14:tracePt t="8347" x="1944688" y="1651000"/>
          <p14:tracePt t="8355" x="1881188" y="1643063"/>
          <p14:tracePt t="8363" x="1817688" y="1635125"/>
          <p14:tracePt t="8371" x="1762125" y="1635125"/>
          <p14:tracePt t="8380" x="1706563" y="1635125"/>
          <p14:tracePt t="8387" x="1666875" y="1627188"/>
          <p14:tracePt t="8395" x="1609725" y="1627188"/>
          <p14:tracePt t="8403" x="1562100" y="1619250"/>
          <p14:tracePt t="8411" x="1530350" y="1611313"/>
          <p14:tracePt t="8419" x="1498600" y="1611313"/>
          <p14:tracePt t="8427" x="1474788" y="1603375"/>
          <p14:tracePt t="8435" x="1450975" y="1595438"/>
          <p14:tracePt t="8443" x="1435100" y="1595438"/>
          <p14:tracePt t="8451" x="1411288" y="1595438"/>
          <p14:tracePt t="8459" x="1403350" y="1595438"/>
          <p14:tracePt t="8467" x="1395413" y="1587500"/>
          <p14:tracePt t="8475" x="1379538" y="1587500"/>
          <p14:tracePt t="8483" x="1371600" y="1571625"/>
          <p14:tracePt t="8491" x="1363663" y="1571625"/>
          <p14:tracePt t="8507" x="1355725" y="1571625"/>
          <p14:tracePt t="8515" x="1355725" y="1563688"/>
          <p14:tracePt t="8539" x="1347788" y="1563688"/>
          <p14:tracePt t="8547" x="1347788" y="1555750"/>
          <p14:tracePt t="8571" x="1347788" y="1547813"/>
          <p14:tracePt t="8587" x="1347788" y="1538288"/>
          <p14:tracePt t="8611" x="1347788" y="1530350"/>
          <p14:tracePt t="8627" x="1355725" y="1530350"/>
          <p14:tracePt t="8635" x="1355725" y="1522413"/>
          <p14:tracePt t="8643" x="1371600" y="1522413"/>
          <p14:tracePt t="8659" x="1379538" y="1522413"/>
          <p14:tracePt t="8667" x="1403350" y="1514475"/>
          <p14:tracePt t="8675" x="1411288" y="1506538"/>
          <p14:tracePt t="8683" x="1427163" y="1498600"/>
          <p14:tracePt t="8691" x="1450975" y="1498600"/>
          <p14:tracePt t="8699" x="1482725" y="1498600"/>
          <p14:tracePt t="8707" x="1506538" y="1498600"/>
          <p14:tracePt t="8715" x="1554163" y="1490663"/>
          <p14:tracePt t="8723" x="1585913" y="1490663"/>
          <p14:tracePt t="8731" x="1641475" y="1490663"/>
          <p14:tracePt t="8739" x="1682750" y="1490663"/>
          <p14:tracePt t="8747" x="1738313" y="1490663"/>
          <p14:tracePt t="8755" x="1793875" y="1490663"/>
          <p14:tracePt t="8763" x="1857375" y="1490663"/>
          <p14:tracePt t="8771" x="1928813" y="1482725"/>
          <p14:tracePt t="8779" x="1992313" y="1482725"/>
          <p14:tracePt t="8787" x="2065338" y="1482725"/>
          <p14:tracePt t="8795" x="2152650" y="1474788"/>
          <p14:tracePt t="8803" x="2224088" y="1474788"/>
          <p14:tracePt t="8811" x="2311400" y="1474788"/>
          <p14:tracePt t="8819" x="2400300" y="1466850"/>
          <p14:tracePt t="8827" x="2479675" y="1466850"/>
          <p14:tracePt t="8835" x="2566988" y="1466850"/>
          <p14:tracePt t="8843" x="2654300" y="1466850"/>
          <p14:tracePt t="8851" x="2733675" y="1466850"/>
          <p14:tracePt t="8859" x="2822575" y="1458913"/>
          <p14:tracePt t="8867" x="2886075" y="1458913"/>
          <p14:tracePt t="8875" x="2957513" y="1458913"/>
          <p14:tracePt t="8883" x="3036888" y="1443038"/>
          <p14:tracePt t="8891" x="3092450" y="1443038"/>
          <p14:tracePt t="8899" x="3157538" y="1435100"/>
          <p14:tracePt t="8913" x="3205163" y="1435100"/>
          <p14:tracePt t="8914" x="3252788" y="1435100"/>
          <p14:tracePt t="8923" x="3284538" y="1435100"/>
          <p14:tracePt t="8931" x="3316288" y="1435100"/>
          <p14:tracePt t="8939" x="3340100" y="1435100"/>
          <p14:tracePt t="8947" x="3363913" y="1435100"/>
          <p14:tracePt t="8955" x="3379788" y="1435100"/>
          <p14:tracePt t="8963" x="3403600" y="1435100"/>
          <p14:tracePt t="8971" x="3427413" y="1435100"/>
          <p14:tracePt t="8987" x="3435350" y="1435100"/>
          <p14:tracePt t="8995" x="3451225" y="1427163"/>
          <p14:tracePt t="9011" x="3459163" y="1427163"/>
          <p14:tracePt t="9019" x="3459163" y="1419225"/>
          <p14:tracePt t="9027" x="3476625" y="1419225"/>
          <p14:tracePt t="9043" x="3484563" y="1419225"/>
          <p14:tracePt t="9051" x="3508375" y="1419225"/>
          <p14:tracePt t="9059" x="3532188" y="1419225"/>
          <p14:tracePt t="9067" x="3548063" y="1419225"/>
          <p14:tracePt t="9075" x="3571875" y="1419225"/>
          <p14:tracePt t="9083" x="3595688" y="1419225"/>
          <p14:tracePt t="9091" x="3619500" y="1419225"/>
          <p14:tracePt t="9099" x="3643313" y="1419225"/>
          <p14:tracePt t="9107" x="3659188" y="1419225"/>
          <p14:tracePt t="9115" x="3683000" y="1419225"/>
          <p14:tracePt t="9123" x="3706813" y="1411288"/>
          <p14:tracePt t="9131" x="3730625" y="1403350"/>
          <p14:tracePt t="9139" x="3754438" y="1403350"/>
          <p14:tracePt t="9147" x="3770313" y="1403350"/>
          <p14:tracePt t="9155" x="3802063" y="1395413"/>
          <p14:tracePt t="9163" x="3817938" y="1395413"/>
          <p14:tracePt t="9171" x="3851275" y="1387475"/>
          <p14:tracePt t="9179" x="3875088" y="1387475"/>
          <p14:tracePt t="9187" x="3914775" y="1387475"/>
          <p14:tracePt t="9195" x="3946525" y="1387475"/>
          <p14:tracePt t="9203" x="3970338" y="1379538"/>
          <p14:tracePt t="9211" x="4002088" y="1371600"/>
          <p14:tracePt t="9219" x="4033838" y="1371600"/>
          <p14:tracePt t="9227" x="4065588" y="1355725"/>
          <p14:tracePt t="9235" x="4089400" y="1347788"/>
          <p14:tracePt t="9243" x="4113213" y="1347788"/>
          <p14:tracePt t="9251" x="4137025" y="1347788"/>
          <p14:tracePt t="9259" x="4160838" y="1347788"/>
          <p14:tracePt t="9267" x="4176713" y="1347788"/>
          <p14:tracePt t="9275" x="4200525" y="1339850"/>
          <p14:tracePt t="9283" x="4217988" y="1331913"/>
          <p14:tracePt t="9291" x="4233863" y="1331913"/>
          <p14:tracePt t="9299" x="4249738" y="1331913"/>
          <p14:tracePt t="9307" x="4273550" y="1331913"/>
          <p14:tracePt t="9315" x="4281488" y="1331913"/>
          <p14:tracePt t="9323" x="4289425" y="1331913"/>
          <p14:tracePt t="9331" x="4297363" y="1331913"/>
          <p14:tracePt t="9339" x="4305300" y="1331913"/>
          <p14:tracePt t="9347" x="4313238" y="1331913"/>
          <p14:tracePt t="9355" x="4321175" y="1331913"/>
          <p14:tracePt t="9362" x="4329113" y="1331913"/>
          <p14:tracePt t="9387" x="4337050" y="1331913"/>
          <p14:tracePt t="9396" x="4344988" y="1331913"/>
          <p14:tracePt t="9419" x="4352925" y="1331913"/>
          <p14:tracePt t="9427" x="4360863" y="1331913"/>
          <p14:tracePt t="9435" x="4368800" y="1331913"/>
          <p14:tracePt t="9443" x="4384675" y="1331913"/>
          <p14:tracePt t="9451" x="4400550" y="1331913"/>
          <p14:tracePt t="9459" x="4408488" y="1339850"/>
          <p14:tracePt t="9467" x="4424363" y="1339850"/>
          <p14:tracePt t="9475" x="4440238" y="1339850"/>
          <p14:tracePt t="9483" x="4464050" y="1339850"/>
          <p14:tracePt t="9491" x="4471988" y="1339850"/>
          <p14:tracePt t="9499" x="4479925" y="1339850"/>
          <p14:tracePt t="9507" x="4487863" y="1339850"/>
          <p14:tracePt t="9515" x="4487863" y="1347788"/>
          <p14:tracePt t="9523" x="4495800" y="1347788"/>
          <p14:tracePt t="9707" x="4503738" y="1347788"/>
          <p14:tracePt t="9739" x="4511675" y="1347788"/>
          <p14:tracePt t="9755" x="4519613" y="1347788"/>
          <p14:tracePt t="9763" x="4527550" y="1347788"/>
          <p14:tracePt t="9771" x="4535488" y="1347788"/>
          <p14:tracePt t="9779" x="4543425" y="1347788"/>
          <p14:tracePt t="9787" x="4559300" y="1347788"/>
          <p14:tracePt t="9795" x="4567238" y="1355725"/>
          <p14:tracePt t="9803" x="4592638" y="1355725"/>
          <p14:tracePt t="9812" x="4608513" y="1363663"/>
          <p14:tracePt t="9819" x="4624388" y="1371600"/>
          <p14:tracePt t="9827" x="4648200" y="1371600"/>
          <p14:tracePt t="9835" x="4672013" y="1379538"/>
          <p14:tracePt t="9843" x="4687888" y="1379538"/>
          <p14:tracePt t="9851" x="4703763" y="1387475"/>
          <p14:tracePt t="9859" x="4719638" y="1387475"/>
          <p14:tracePt t="9867" x="4743450" y="1395413"/>
          <p14:tracePt t="9876" x="4751388" y="1395413"/>
          <p14:tracePt t="9883" x="4759325" y="1395413"/>
          <p14:tracePt t="9892" x="4775200" y="1395413"/>
          <p14:tracePt t="9899" x="4783138" y="1395413"/>
          <p14:tracePt t="9913" x="4791075" y="1395413"/>
          <p14:tracePt t="9915" x="4799013" y="1395413"/>
          <p14:tracePt t="9931" x="4806950" y="1395413"/>
          <p14:tracePt t="9947" x="4822825" y="1395413"/>
          <p14:tracePt t="9971" x="4830763" y="1395413"/>
          <p14:tracePt t="9987" x="4838700" y="1395413"/>
          <p14:tracePt t="10011" x="4846638" y="1395413"/>
          <p14:tracePt t="10163" x="4854575" y="1395413"/>
          <p14:tracePt t="10179" x="4854575" y="1403350"/>
          <p14:tracePt t="10195" x="4854575" y="1411288"/>
          <p14:tracePt t="10939" x="4854575" y="1419225"/>
          <p14:tracePt t="11331" x="4846638" y="1427163"/>
          <p14:tracePt t="11339" x="4830763" y="1427163"/>
          <p14:tracePt t="11347" x="4822825" y="1443038"/>
          <p14:tracePt t="11355" x="4806950" y="1450975"/>
          <p14:tracePt t="11363" x="4799013" y="1466850"/>
          <p14:tracePt t="11371" x="4791075" y="1474788"/>
          <p14:tracePt t="11379" x="4767263" y="1490663"/>
          <p14:tracePt t="11387" x="4759325" y="1506538"/>
          <p14:tracePt t="11396" x="4743450" y="1514475"/>
          <p14:tracePt t="11403" x="4719638" y="1530350"/>
          <p14:tracePt t="11411" x="4695825" y="1547813"/>
          <p14:tracePt t="11419" x="4679950" y="1563688"/>
          <p14:tracePt t="11427" x="4656138" y="1579563"/>
          <p14:tracePt t="11436" x="4632325" y="1595438"/>
          <p14:tracePt t="11443" x="4608513" y="1611313"/>
          <p14:tracePt t="11452" x="4584700" y="1635125"/>
          <p14:tracePt t="11459" x="4551363" y="1643063"/>
          <p14:tracePt t="11467" x="4535488" y="1666875"/>
          <p14:tracePt t="11475" x="4503738" y="1682750"/>
          <p14:tracePt t="11483" x="4479925" y="1706563"/>
          <p14:tracePt t="11491" x="4456113" y="1730375"/>
          <p14:tracePt t="11499" x="4424363" y="1746250"/>
          <p14:tracePt t="11507" x="4384675" y="1770063"/>
          <p14:tracePt t="11515" x="4360863" y="1793875"/>
          <p14:tracePt t="11523" x="4329113" y="1809750"/>
          <p14:tracePt t="11531" x="4305300" y="1841500"/>
          <p14:tracePt t="11539" x="4265613" y="1865313"/>
          <p14:tracePt t="11547" x="4233863" y="1873250"/>
          <p14:tracePt t="11555" x="4192588" y="1890713"/>
          <p14:tracePt t="11563" x="4144963" y="1906588"/>
          <p14:tracePt t="11571" x="4105275" y="1922463"/>
          <p14:tracePt t="11579" x="4065588" y="1938338"/>
          <p14:tracePt t="11587" x="4010025" y="1954213"/>
          <p14:tracePt t="11596" x="3962400" y="1962150"/>
          <p14:tracePt t="11603" x="3922713" y="1970088"/>
          <p14:tracePt t="11611" x="3890963" y="1970088"/>
          <p14:tracePt t="11619" x="3851275" y="1985963"/>
          <p14:tracePt t="11627" x="3810000" y="1985963"/>
          <p14:tracePt t="11635" x="3762375" y="1985963"/>
          <p14:tracePt t="11643" x="3722688" y="1985963"/>
          <p14:tracePt t="11651" x="3667125" y="1993900"/>
          <p14:tracePt t="11659" x="3611563" y="1993900"/>
          <p14:tracePt t="11667" x="3556000" y="2001838"/>
          <p14:tracePt t="11675" x="3484563" y="2001838"/>
          <p14:tracePt t="11683" x="3419475" y="2001838"/>
          <p14:tracePt t="11691" x="3340100" y="2009775"/>
          <p14:tracePt t="11699" x="3260725" y="2009775"/>
          <p14:tracePt t="11707" x="3181350" y="2009775"/>
          <p14:tracePt t="11715" x="3100388" y="2009775"/>
          <p14:tracePt t="11723" x="3028950" y="2009775"/>
          <p14:tracePt t="11731" x="2965450" y="2009775"/>
          <p14:tracePt t="11739" x="2886075" y="2025650"/>
          <p14:tracePt t="11747" x="2822575" y="2025650"/>
          <p14:tracePt t="11755" x="2751138" y="2025650"/>
          <p14:tracePt t="11763" x="2686050" y="2025650"/>
          <p14:tracePt t="11771" x="2606675" y="2025650"/>
          <p14:tracePt t="11795" x="2287588" y="2025650"/>
          <p14:tracePt t="11803" x="2216150" y="2025650"/>
          <p14:tracePt t="11812" x="2144713" y="2025650"/>
          <p14:tracePt t="11819" x="2065338" y="2025650"/>
          <p14:tracePt t="11828" x="1992313" y="2025650"/>
          <p14:tracePt t="11835" x="1905000" y="2025650"/>
          <p14:tracePt t="11843" x="1841500" y="2025650"/>
          <p14:tracePt t="11851" x="1778000" y="2025650"/>
          <p14:tracePt t="11859" x="1730375" y="2025650"/>
          <p14:tracePt t="11867" x="1674813" y="2025650"/>
          <p14:tracePt t="11875" x="1641475" y="2025650"/>
          <p14:tracePt t="11883" x="1601788" y="2025650"/>
          <p14:tracePt t="11891" x="1577975" y="2025650"/>
          <p14:tracePt t="11899" x="1554163" y="2025650"/>
          <p14:tracePt t="11913" x="1538288" y="2033588"/>
          <p14:tracePt t="11915" x="1522413" y="2033588"/>
          <p14:tracePt t="11923" x="1514475" y="2041525"/>
          <p14:tracePt t="11931" x="1498600" y="2041525"/>
          <p14:tracePt t="11939" x="1490663" y="2041525"/>
          <p14:tracePt t="11947" x="1482725" y="2041525"/>
          <p14:tracePt t="11955" x="1474788" y="2041525"/>
          <p14:tracePt t="11971" x="1466850" y="2041525"/>
          <p14:tracePt t="11979" x="1466850" y="2049463"/>
          <p14:tracePt t="11987" x="1450975" y="2057400"/>
          <p14:tracePt t="12003" x="1443038" y="2057400"/>
          <p14:tracePt t="12011" x="1435100" y="2065338"/>
          <p14:tracePt t="12019" x="1427163" y="2065338"/>
          <p14:tracePt t="12027" x="1427163" y="2073275"/>
          <p14:tracePt t="12035" x="1419225" y="2073275"/>
          <p14:tracePt t="12043" x="1411288" y="2081213"/>
          <p14:tracePt t="12051" x="1403350" y="2081213"/>
          <p14:tracePt t="12059" x="1403350" y="2089150"/>
          <p14:tracePt t="12075" x="1395413" y="2089150"/>
          <p14:tracePt t="12083" x="1395413" y="2097088"/>
          <p14:tracePt t="12091" x="1387475" y="2097088"/>
          <p14:tracePt t="12243" x="1395413" y="2097088"/>
          <p14:tracePt t="12267" x="1411288" y="2097088"/>
          <p14:tracePt t="12283" x="1419225" y="2089150"/>
          <p14:tracePt t="12291" x="1427163" y="2089150"/>
          <p14:tracePt t="12299" x="1443038" y="2081213"/>
          <p14:tracePt t="12307" x="1458913" y="2081213"/>
          <p14:tracePt t="12315" x="1482725" y="2081213"/>
          <p14:tracePt t="12323" x="1514475" y="2081213"/>
          <p14:tracePt t="12331" x="1546225" y="2081213"/>
          <p14:tracePt t="12339" x="1601788" y="2081213"/>
          <p14:tracePt t="12347" x="1658938" y="2081213"/>
          <p14:tracePt t="12355" x="1714500" y="2081213"/>
          <p14:tracePt t="12363" x="1778000" y="2081213"/>
          <p14:tracePt t="12371" x="1841500" y="2081213"/>
          <p14:tracePt t="12378" x="1905000" y="2081213"/>
          <p14:tracePt t="12387" x="1968500" y="2081213"/>
          <p14:tracePt t="12395" x="2049463" y="2081213"/>
          <p14:tracePt t="12403" x="2112963" y="2081213"/>
          <p14:tracePt t="12411" x="2200275" y="2081213"/>
          <p14:tracePt t="12419" x="2287588" y="2081213"/>
          <p14:tracePt t="12427" x="2366963" y="2081213"/>
          <p14:tracePt t="12435" x="2463800" y="2081213"/>
          <p14:tracePt t="12443" x="2559050" y="2081213"/>
          <p14:tracePt t="12452" x="2662238" y="2081213"/>
          <p14:tracePt t="12459" x="2751138" y="2081213"/>
          <p14:tracePt t="12467" x="2846388" y="2081213"/>
          <p14:tracePt t="12475" x="2941638" y="2081213"/>
          <p14:tracePt t="12483" x="3036888" y="2081213"/>
          <p14:tracePt t="12491" x="3125788" y="2081213"/>
          <p14:tracePt t="12499" x="3197225" y="2065338"/>
          <p14:tracePt t="12507" x="3284538" y="2057400"/>
          <p14:tracePt t="12515" x="3355975" y="2057400"/>
          <p14:tracePt t="12523" x="3443288" y="2057400"/>
          <p14:tracePt t="12531" x="3516313" y="2057400"/>
          <p14:tracePt t="12539" x="3603625" y="2057400"/>
          <p14:tracePt t="12547" x="3675063" y="2049463"/>
          <p14:tracePt t="12555" x="3746500" y="2049463"/>
          <p14:tracePt t="12563" x="3825875" y="2049463"/>
          <p14:tracePt t="12571" x="3890963" y="2049463"/>
          <p14:tracePt t="12580" x="3938588" y="2049463"/>
          <p14:tracePt t="12587" x="4002088" y="2049463"/>
          <p14:tracePt t="12596" x="4057650" y="2049463"/>
          <p14:tracePt t="12603" x="4113213" y="2041525"/>
          <p14:tracePt t="12611" x="4160838" y="2041525"/>
          <p14:tracePt t="12619" x="4200525" y="2041525"/>
          <p14:tracePt t="12627" x="4241800" y="2041525"/>
          <p14:tracePt t="12635" x="4289425" y="2041525"/>
          <p14:tracePt t="12643" x="4329113" y="2041525"/>
          <p14:tracePt t="12651" x="4360863" y="2041525"/>
          <p14:tracePt t="12659" x="4416425" y="2041525"/>
          <p14:tracePt t="12667" x="4456113" y="2041525"/>
          <p14:tracePt t="12675" x="4495800" y="2041525"/>
          <p14:tracePt t="12683" x="4543425" y="2033588"/>
          <p14:tracePt t="12691" x="4584700" y="2033588"/>
          <p14:tracePt t="12699" x="4640263" y="2025650"/>
          <p14:tracePt t="12707" x="4672013" y="2025650"/>
          <p14:tracePt t="12715" x="4695825" y="2025650"/>
          <p14:tracePt t="12723" x="4727575" y="2025650"/>
          <p14:tracePt t="12731" x="4759325" y="2025650"/>
          <p14:tracePt t="12739" x="4783138" y="2017713"/>
          <p14:tracePt t="12747" x="4806950" y="2017713"/>
          <p14:tracePt t="12755" x="4814888" y="2009775"/>
          <p14:tracePt t="12763" x="4830763" y="2009775"/>
          <p14:tracePt t="12771" x="4846638" y="2009775"/>
          <p14:tracePt t="12779" x="4854575" y="2001838"/>
          <p14:tracePt t="12787" x="4862513" y="2001838"/>
          <p14:tracePt t="12803" x="4870450" y="1993900"/>
          <p14:tracePt t="12811" x="4878388" y="1993900"/>
          <p14:tracePt t="12819" x="4886325" y="1993900"/>
          <p14:tracePt t="12835" x="4894263" y="1993900"/>
          <p14:tracePt t="12843" x="4894263" y="1985963"/>
          <p14:tracePt t="12875" x="4902200" y="1985963"/>
          <p14:tracePt t="12915" x="4910138" y="1985963"/>
          <p14:tracePt t="12923" x="4910138" y="1978025"/>
          <p14:tracePt t="12939" x="4918075" y="1978025"/>
          <p14:tracePt t="12955" x="4926013" y="1978025"/>
          <p14:tracePt t="13091" x="4943475" y="1978025"/>
          <p14:tracePt t="13115" x="4943475" y="1985963"/>
          <p14:tracePt t="13147" x="4943475" y="1993900"/>
          <p14:tracePt t="13219" x="4943475" y="2001838"/>
          <p14:tracePt t="13227" x="4933950" y="2009775"/>
          <p14:tracePt t="13235" x="4926013" y="2009775"/>
          <p14:tracePt t="13243" x="4926013" y="2017713"/>
          <p14:tracePt t="13251" x="4918075" y="2017713"/>
          <p14:tracePt t="13275" x="4910138" y="2017713"/>
          <p14:tracePt t="13283" x="4902200" y="2017713"/>
          <p14:tracePt t="14051" x="4894263" y="2017713"/>
          <p14:tracePt t="14059" x="4878388" y="2017713"/>
          <p14:tracePt t="14067" x="4854575" y="2017713"/>
          <p14:tracePt t="14075" x="4838700" y="2009775"/>
          <p14:tracePt t="14083" x="4806950" y="2009775"/>
          <p14:tracePt t="14091" x="4775200" y="2009775"/>
          <p14:tracePt t="14099" x="4711700" y="2017713"/>
          <p14:tracePt t="14107" x="4656138" y="2025650"/>
          <p14:tracePt t="14115" x="4576763" y="2033588"/>
          <p14:tracePt t="14123" x="4503738" y="2049463"/>
          <p14:tracePt t="14131" x="4416425" y="2057400"/>
          <p14:tracePt t="14139" x="4329113" y="2065338"/>
          <p14:tracePt t="14147" x="4233863" y="2089150"/>
          <p14:tracePt t="14155" x="4137025" y="2097088"/>
          <p14:tracePt t="14163" x="4033838" y="2105025"/>
          <p14:tracePt t="14171" x="3922713" y="2120900"/>
          <p14:tracePt t="14179" x="3825875" y="2128838"/>
          <p14:tracePt t="14187" x="3714750" y="2136775"/>
          <p14:tracePt t="14196" x="3595688" y="2136775"/>
          <p14:tracePt t="14203" x="3484563" y="2144713"/>
          <p14:tracePt t="14211" x="3363913" y="2144713"/>
          <p14:tracePt t="14219" x="3252788" y="2144713"/>
          <p14:tracePt t="14227" x="3133725" y="2152650"/>
          <p14:tracePt t="14235" x="3028950" y="2152650"/>
          <p14:tracePt t="14243" x="2925763" y="2152650"/>
          <p14:tracePt t="14251" x="2830513" y="2152650"/>
          <p14:tracePt t="14259" x="2717800" y="2152650"/>
          <p14:tracePt t="14267" x="2630488" y="2152650"/>
          <p14:tracePt t="14275" x="2543175" y="2152650"/>
          <p14:tracePt t="14283" x="2447925" y="2144713"/>
          <p14:tracePt t="14291" x="2359025" y="2144713"/>
          <p14:tracePt t="14299" x="2287588" y="2144713"/>
          <p14:tracePt t="14307" x="2232025" y="2136775"/>
          <p14:tracePt t="14315" x="2176463" y="2136775"/>
          <p14:tracePt t="14323" x="2120900" y="2128838"/>
          <p14:tracePt t="14331" x="2081213" y="2120900"/>
          <p14:tracePt t="14339" x="2033588" y="2112963"/>
          <p14:tracePt t="14347" x="1976438" y="2105025"/>
          <p14:tracePt t="14355" x="1920875" y="2089150"/>
          <p14:tracePt t="14363" x="1881188" y="2089150"/>
          <p14:tracePt t="14371" x="1825625" y="2081213"/>
          <p14:tracePt t="14378" x="1770063" y="2081213"/>
          <p14:tracePt t="14387" x="1722438" y="2065338"/>
          <p14:tracePt t="14396" x="1682750" y="2057400"/>
          <p14:tracePt t="14403" x="1625600" y="2057400"/>
          <p14:tracePt t="14411" x="1577975" y="2041525"/>
          <p14:tracePt t="14419" x="1538288" y="2033588"/>
          <p14:tracePt t="14427" x="1482725" y="2033588"/>
          <p14:tracePt t="14435" x="1443038" y="2025650"/>
          <p14:tracePt t="14443" x="1411288" y="2025650"/>
          <p14:tracePt t="14451" x="1371600" y="2017713"/>
          <p14:tracePt t="14459" x="1331913" y="2009775"/>
          <p14:tracePt t="14467" x="1300163" y="2009775"/>
          <p14:tracePt t="14475" x="1258888" y="2001838"/>
          <p14:tracePt t="14483" x="1227138" y="2001838"/>
          <p14:tracePt t="14491" x="1179513" y="1993900"/>
          <p14:tracePt t="14500" x="1155700" y="1993900"/>
          <p14:tracePt t="14507" x="1131888" y="1993900"/>
          <p14:tracePt t="14515" x="1116013" y="1993900"/>
          <p14:tracePt t="14523" x="1100138" y="1993900"/>
          <p14:tracePt t="14532" x="1092200" y="1993900"/>
          <p14:tracePt t="14587" x="1092200" y="1985963"/>
          <p14:tracePt t="14803" x="1100138" y="1985963"/>
          <p14:tracePt t="14811" x="1108075" y="1985963"/>
          <p14:tracePt t="14827" x="1116013" y="1985963"/>
          <p14:tracePt t="14835" x="1123950" y="1985963"/>
          <p14:tracePt t="14851" x="1139825" y="1978025"/>
          <p14:tracePt t="14859" x="1163638" y="1978025"/>
          <p14:tracePt t="14867" x="1171575" y="1978025"/>
          <p14:tracePt t="14875" x="1195388" y="1978025"/>
          <p14:tracePt t="14883" x="1219200" y="1978025"/>
          <p14:tracePt t="14891" x="1243013" y="1978025"/>
          <p14:tracePt t="14899" x="1274763" y="1970088"/>
          <p14:tracePt t="14907" x="1300163" y="1970088"/>
          <p14:tracePt t="14915" x="1331913" y="1970088"/>
          <p14:tracePt t="14923" x="1355725" y="1962150"/>
          <p14:tracePt t="14931" x="1387475" y="1962150"/>
          <p14:tracePt t="14939" x="1419225" y="1962150"/>
          <p14:tracePt t="14947" x="1466850" y="1954213"/>
          <p14:tracePt t="14955" x="1498600" y="1954213"/>
          <p14:tracePt t="14963" x="1538288" y="1954213"/>
          <p14:tracePt t="14971" x="1577975" y="1954213"/>
          <p14:tracePt t="14979" x="1617663" y="1946275"/>
          <p14:tracePt t="14987" x="1666875" y="1946275"/>
          <p14:tracePt t="14996" x="1714500" y="1946275"/>
          <p14:tracePt t="15003" x="1762125" y="1946275"/>
          <p14:tracePt t="15011" x="1801813" y="1946275"/>
          <p14:tracePt t="15020" x="1849438" y="1946275"/>
          <p14:tracePt t="15027" x="1889125" y="1946275"/>
          <p14:tracePt t="15036" x="1936750" y="1946275"/>
          <p14:tracePt t="15043" x="1976438" y="1938338"/>
          <p14:tracePt t="15051" x="2000250" y="1938338"/>
          <p14:tracePt t="15059" x="2025650" y="1930400"/>
          <p14:tracePt t="15067" x="2057400" y="1930400"/>
          <p14:tracePt t="15075" x="2081213" y="1930400"/>
          <p14:tracePt t="15083" x="2097088" y="1930400"/>
          <p14:tracePt t="15091" x="2120900" y="1930400"/>
          <p14:tracePt t="15099" x="2136775" y="1930400"/>
          <p14:tracePt t="15107" x="2152650" y="1930400"/>
          <p14:tracePt t="15115" x="2160588" y="1930400"/>
          <p14:tracePt t="15123" x="2168525" y="1930400"/>
          <p14:tracePt t="15131" x="2176463" y="1930400"/>
          <p14:tracePt t="15155" x="2184400" y="1930400"/>
          <p14:tracePt t="15171" x="2192338" y="1930400"/>
          <p14:tracePt t="15259" x="2200275" y="1930400"/>
          <p14:tracePt t="15275" x="2208213" y="1930400"/>
          <p14:tracePt t="15283" x="2216150" y="1930400"/>
          <p14:tracePt t="15291" x="2224088" y="1930400"/>
          <p14:tracePt t="15307" x="2239963" y="1930400"/>
          <p14:tracePt t="15323" x="2247900" y="1930400"/>
          <p14:tracePt t="15331" x="2255838" y="1930400"/>
          <p14:tracePt t="15339" x="2263775" y="1930400"/>
          <p14:tracePt t="15347" x="2271713" y="1930400"/>
          <p14:tracePt t="15355" x="2279650" y="1930400"/>
          <p14:tracePt t="15363" x="2295525" y="1930400"/>
          <p14:tracePt t="15371" x="2311400" y="1930400"/>
          <p14:tracePt t="15379" x="2327275" y="1930400"/>
          <p14:tracePt t="15387" x="2351088" y="1930400"/>
          <p14:tracePt t="15396" x="2374900" y="1922463"/>
          <p14:tracePt t="15403" x="2400300" y="1922463"/>
          <p14:tracePt t="15411" x="2432050" y="1914525"/>
          <p14:tracePt t="15419" x="2463800" y="1914525"/>
          <p14:tracePt t="15427" x="2503488" y="1906588"/>
          <p14:tracePt t="15435" x="2535238" y="1906588"/>
          <p14:tracePt t="15443" x="2566988" y="1906588"/>
          <p14:tracePt t="15451" x="2598738" y="1906588"/>
          <p14:tracePt t="15459" x="2630488" y="1906588"/>
          <p14:tracePt t="15467" x="2662238" y="1906588"/>
          <p14:tracePt t="15475" x="2686050" y="1906588"/>
          <p14:tracePt t="15483" x="2709863" y="1906588"/>
          <p14:tracePt t="15491" x="2733675" y="1906588"/>
          <p14:tracePt t="15499" x="2741613" y="1906588"/>
          <p14:tracePt t="15507" x="2759075" y="1906588"/>
          <p14:tracePt t="15515" x="2767013" y="1906588"/>
          <p14:tracePt t="15539" x="2774950" y="1906588"/>
          <p14:tracePt t="15619" x="2782888" y="1906588"/>
          <p14:tracePt t="15627" x="2798763" y="1906588"/>
          <p14:tracePt t="15635" x="2806700" y="1906588"/>
          <p14:tracePt t="15643" x="2822575" y="1906588"/>
          <p14:tracePt t="15651" x="2838450" y="1906588"/>
          <p14:tracePt t="15659" x="2862263" y="1914525"/>
          <p14:tracePt t="15667" x="2886075" y="1914525"/>
          <p14:tracePt t="15675" x="2909888" y="1914525"/>
          <p14:tracePt t="15683" x="2933700" y="1914525"/>
          <p14:tracePt t="15691" x="2965450" y="1914525"/>
          <p14:tracePt t="15699" x="2989263" y="1922463"/>
          <p14:tracePt t="15707" x="3013075" y="1922463"/>
          <p14:tracePt t="15715" x="3044825" y="1922463"/>
          <p14:tracePt t="15723" x="3076575" y="1922463"/>
          <p14:tracePt t="15731" x="3109913" y="1922463"/>
          <p14:tracePt t="15739" x="3133725" y="1922463"/>
          <p14:tracePt t="15747" x="3157538" y="1922463"/>
          <p14:tracePt t="15755" x="3181350" y="1922463"/>
          <p14:tracePt t="15763" x="3205163" y="1922463"/>
          <p14:tracePt t="15771" x="3228975" y="1922463"/>
          <p14:tracePt t="15779" x="3244850" y="1922463"/>
          <p14:tracePt t="15787" x="3260725" y="1922463"/>
          <p14:tracePt t="15796" x="3276600" y="1922463"/>
          <p14:tracePt t="15803" x="3284538" y="1922463"/>
          <p14:tracePt t="15811" x="3300413" y="1922463"/>
          <p14:tracePt t="15819" x="3308350" y="1922463"/>
          <p14:tracePt t="15827" x="3316288" y="1922463"/>
          <p14:tracePt t="15843" x="3324225" y="1922463"/>
          <p14:tracePt t="15860" x="3332163" y="1922463"/>
          <p14:tracePt t="15932" x="3340100" y="1922463"/>
          <p14:tracePt t="15947" x="3348038" y="1922463"/>
          <p14:tracePt t="15955" x="3363913" y="1922463"/>
          <p14:tracePt t="15963" x="3379788" y="1922463"/>
          <p14:tracePt t="15971" x="3395663" y="1922463"/>
          <p14:tracePt t="15978" x="3427413" y="1938338"/>
          <p14:tracePt t="15987" x="3459163" y="1938338"/>
          <p14:tracePt t="15996" x="3492500" y="1938338"/>
          <p14:tracePt t="16003" x="3532188" y="1946275"/>
          <p14:tracePt t="16011" x="3571875" y="1954213"/>
          <p14:tracePt t="16019" x="3627438" y="1954213"/>
          <p14:tracePt t="16027" x="3675063" y="1954213"/>
          <p14:tracePt t="16035" x="3722688" y="1954213"/>
          <p14:tracePt t="16043" x="3778250" y="1954213"/>
          <p14:tracePt t="16051" x="3843338" y="1954213"/>
          <p14:tracePt t="16059" x="3883025" y="1954213"/>
          <p14:tracePt t="16067" x="3938588" y="1962150"/>
          <p14:tracePt t="16075" x="3986213" y="1962150"/>
          <p14:tracePt t="16083" x="4025900" y="1962150"/>
          <p14:tracePt t="16091" x="4073525" y="1962150"/>
          <p14:tracePt t="16099" x="4097338" y="1962150"/>
          <p14:tracePt t="16107" x="4129088" y="1962150"/>
          <p14:tracePt t="16115" x="4152900" y="1962150"/>
          <p14:tracePt t="16123" x="4160838" y="1962150"/>
          <p14:tracePt t="16131" x="4176713" y="1962150"/>
          <p14:tracePt t="16139" x="4184650" y="1962150"/>
          <p14:tracePt t="16147" x="4192588" y="1962150"/>
          <p14:tracePt t="16404" x="4200525" y="1962150"/>
          <p14:tracePt t="16899" x="4210050" y="1962150"/>
          <p14:tracePt t="17003" x="4210050" y="1970088"/>
          <p14:tracePt t="17011" x="4200525" y="1970088"/>
          <p14:tracePt t="17067" x="4192588" y="1970088"/>
          <p14:tracePt t="17075" x="4192588" y="1978025"/>
          <p14:tracePt t="17187" x="4184650" y="1978025"/>
          <p14:tracePt t="17195" x="4176713" y="1978025"/>
          <p14:tracePt t="17203" x="4168775" y="1978025"/>
          <p14:tracePt t="17211" x="4144963" y="1985963"/>
          <p14:tracePt t="17219" x="4121150" y="1985963"/>
          <p14:tracePt t="17227" x="4105275" y="1970088"/>
          <p14:tracePt t="17235" x="4097338" y="1962150"/>
          <p14:tracePt t="17243" x="4089400" y="1954213"/>
          <p14:tracePt t="17251" x="4081463" y="1954213"/>
          <p14:tracePt t="17587" x="4073525" y="1954213"/>
          <p14:tracePt t="17595" x="4057650" y="1946275"/>
          <p14:tracePt t="17603" x="4041775" y="1946275"/>
          <p14:tracePt t="17611" x="4033838" y="1946275"/>
          <p14:tracePt t="17619" x="4025900" y="1946275"/>
          <p14:tracePt t="17627" x="4010025" y="1946275"/>
          <p14:tracePt t="17643" x="4002088" y="1946275"/>
          <p14:tracePt t="17755" x="3994150" y="1946275"/>
          <p14:tracePt t="17763" x="3978275" y="1946275"/>
          <p14:tracePt t="17771" x="3962400" y="1946275"/>
          <p14:tracePt t="17779" x="3946525" y="1954213"/>
          <p14:tracePt t="17787" x="3930650" y="1954213"/>
          <p14:tracePt t="17796" x="3898900" y="1970088"/>
          <p14:tracePt t="17803" x="3875088" y="1978025"/>
          <p14:tracePt t="17811" x="3843338" y="1985963"/>
          <p14:tracePt t="17819" x="3786188" y="2001838"/>
          <p14:tracePt t="17827" x="3730625" y="2017713"/>
          <p14:tracePt t="17835" x="3659188" y="2041525"/>
          <p14:tracePt t="17843" x="3595688" y="2057400"/>
          <p14:tracePt t="17851" x="3500438" y="2081213"/>
          <p14:tracePt t="17859" x="3411538" y="2112963"/>
          <p14:tracePt t="17867" x="3324225" y="2136775"/>
          <p14:tracePt t="17875" x="3228975" y="2168525"/>
          <p14:tracePt t="17883" x="3117850" y="2200275"/>
          <p14:tracePt t="17891" x="3021013" y="2224088"/>
          <p14:tracePt t="17899" x="2894013" y="2257425"/>
          <p14:tracePt t="17907" x="2798763" y="2273300"/>
          <p14:tracePt t="17915" x="2678113" y="2297113"/>
          <p14:tracePt t="17923" x="2574925" y="2320925"/>
          <p14:tracePt t="17931" x="2463800" y="2328863"/>
          <p14:tracePt t="17946" x="2263775" y="2360613"/>
          <p14:tracePt t="17955" x="2144713" y="2384425"/>
          <p14:tracePt t="17963" x="2049463" y="2392363"/>
          <p14:tracePt t="17971" x="1952625" y="2408238"/>
          <p14:tracePt t="17979" x="1857375" y="2424113"/>
          <p14:tracePt t="17987" x="1770063" y="2432050"/>
          <p14:tracePt t="17995" x="1682750" y="2455863"/>
          <p14:tracePt t="18003" x="1617663" y="2471738"/>
          <p14:tracePt t="18011" x="1538288" y="2487613"/>
          <p14:tracePt t="18019" x="1474788" y="2503488"/>
          <p14:tracePt t="18027" x="1411288" y="2519363"/>
          <p14:tracePt t="18035" x="1339850" y="2527300"/>
          <p14:tracePt t="18043" x="1284288" y="2543175"/>
          <p14:tracePt t="18051" x="1227138" y="2559050"/>
          <p14:tracePt t="18059" x="1187450" y="2566988"/>
          <p14:tracePt t="18067" x="1139825" y="2576513"/>
          <p14:tracePt t="18075" x="1108075" y="2584450"/>
          <p14:tracePt t="18083" x="1060450" y="2592388"/>
          <p14:tracePt t="18091" x="1020763" y="2592388"/>
          <p14:tracePt t="18099" x="973138" y="2592388"/>
          <p14:tracePt t="18107" x="933450" y="2592388"/>
          <p14:tracePt t="18115" x="908050" y="2600325"/>
          <p14:tracePt t="18123" x="884238" y="2600325"/>
          <p14:tracePt t="18131" x="868363" y="2600325"/>
          <p14:tracePt t="18139" x="860425" y="2600325"/>
          <p14:tracePt t="18147" x="852488" y="2600325"/>
          <p14:tracePt t="18291" x="852488" y="2592388"/>
          <p14:tracePt t="18307" x="852488" y="2584450"/>
          <p14:tracePt t="18315" x="860425" y="2566988"/>
          <p14:tracePt t="18323" x="860425" y="2559050"/>
          <p14:tracePt t="18331" x="868363" y="2551113"/>
          <p14:tracePt t="18339" x="876300" y="2543175"/>
          <p14:tracePt t="18347" x="876300" y="2535238"/>
          <p14:tracePt t="18355" x="876300" y="2527300"/>
          <p14:tracePt t="18363" x="876300" y="2511425"/>
          <p14:tracePt t="18379" x="876300" y="2503488"/>
          <p14:tracePt t="18563" x="884238" y="2495550"/>
          <p14:tracePt t="18579" x="884238" y="2487613"/>
          <p14:tracePt t="18603" x="892175" y="2479675"/>
          <p14:tracePt t="18611" x="900113" y="2479675"/>
          <p14:tracePt t="18627" x="900113" y="2471738"/>
          <p14:tracePt t="18643" x="908050" y="2471738"/>
          <p14:tracePt t="18651" x="908050" y="2463800"/>
          <p14:tracePt t="18699" x="908050" y="2455863"/>
          <p14:tracePt t="18739" x="917575" y="2455863"/>
          <p14:tracePt t="18771" x="925513" y="2455863"/>
          <p14:tracePt t="18787" x="933450" y="2455863"/>
          <p14:tracePt t="18803" x="949325" y="2455863"/>
          <p14:tracePt t="18811" x="949325" y="2447925"/>
          <p14:tracePt t="18819" x="957263" y="2447925"/>
          <p14:tracePt t="18827" x="973138" y="2447925"/>
          <p14:tracePt t="18835" x="989013" y="2447925"/>
          <p14:tracePt t="18843" x="996950" y="2447925"/>
          <p14:tracePt t="18851" x="1004888" y="2447925"/>
          <p14:tracePt t="18859" x="1020763" y="2447925"/>
          <p14:tracePt t="18866" x="1044575" y="2439988"/>
          <p14:tracePt t="18875" x="1052513" y="2439988"/>
          <p14:tracePt t="18883" x="1060450" y="2439988"/>
          <p14:tracePt t="18891" x="1076325" y="2432050"/>
          <p14:tracePt t="18912" x="1100138" y="2424113"/>
          <p14:tracePt t="18914" x="1116013" y="2424113"/>
          <p14:tracePt t="18923" x="1123950" y="2424113"/>
          <p14:tracePt t="18939" x="1131888" y="2424113"/>
          <p14:tracePt t="18955" x="1139825" y="2424113"/>
          <p14:tracePt t="18971" x="1147763" y="2424113"/>
          <p14:tracePt t="19732" x="1147763" y="2432050"/>
          <p14:tracePt t="19755" x="1147763" y="2439988"/>
          <p14:tracePt t="37955" x="1163638" y="2463800"/>
          <p14:tracePt t="37963" x="1258888" y="2543175"/>
          <p14:tracePt t="37971" x="1379538" y="2655888"/>
          <p14:tracePt t="37994" x="1714500" y="2909888"/>
          <p14:tracePt t="38003" x="1825625" y="2982913"/>
          <p14:tracePt t="38011" x="1912938" y="3046413"/>
          <p14:tracePt t="38019" x="2000250" y="3070225"/>
          <p14:tracePt t="38026" x="2073275" y="3070225"/>
          <p14:tracePt t="38035" x="2144713" y="3022600"/>
          <p14:tracePt t="38043" x="2192338" y="2951163"/>
          <p14:tracePt t="38051" x="2239963" y="2862263"/>
          <p14:tracePt t="38059" x="2303463" y="2774950"/>
          <p14:tracePt t="38067" x="2351088" y="2695575"/>
          <p14:tracePt t="38075" x="2374900" y="2624138"/>
          <p14:tracePt t="38379" x="2263775" y="2624138"/>
          <p14:tracePt t="38387" x="2136775" y="2655888"/>
          <p14:tracePt t="38394" x="2057400" y="2663825"/>
          <p14:tracePt t="38403" x="1968500" y="2695575"/>
          <p14:tracePt t="38411" x="1889125" y="2695575"/>
          <p14:tracePt t="38419" x="1817688" y="2703513"/>
          <p14:tracePt t="38427" x="1746250" y="2703513"/>
          <p14:tracePt t="38435" x="1666875" y="2703513"/>
          <p14:tracePt t="38443" x="1593850" y="2703513"/>
          <p14:tracePt t="38451" x="1506538" y="2703513"/>
          <p14:tracePt t="38459" x="1443038" y="2703513"/>
          <p14:tracePt t="38467" x="1379538" y="2703513"/>
          <p14:tracePt t="38475" x="1316038" y="2703513"/>
          <p14:tracePt t="38483" x="1266825" y="2703513"/>
          <p14:tracePt t="38491" x="1219200" y="2703513"/>
          <p14:tracePt t="38499" x="1187450" y="2703513"/>
          <p14:tracePt t="38507" x="1163638" y="2719388"/>
          <p14:tracePt t="38515" x="1139825" y="2735263"/>
          <p14:tracePt t="38523" x="1131888" y="2743200"/>
          <p14:tracePt t="38530" x="1116013" y="2751138"/>
          <p14:tracePt t="38539" x="1116013" y="2767013"/>
          <p14:tracePt t="38547" x="1116013" y="2774950"/>
          <p14:tracePt t="38554" x="1108075" y="2782888"/>
          <p14:tracePt t="38562" x="1100138" y="2798763"/>
          <p14:tracePt t="38619" x="1108075" y="2798763"/>
          <p14:tracePt t="38627" x="1116013" y="2798763"/>
          <p14:tracePt t="38635" x="1131888" y="2806700"/>
          <p14:tracePt t="38643" x="1139825" y="2806700"/>
          <p14:tracePt t="38651" x="1155700" y="2814638"/>
          <p14:tracePt t="38659" x="1171575" y="2814638"/>
          <p14:tracePt t="38667" x="1187450" y="2822575"/>
          <p14:tracePt t="38675" x="1195388" y="2822575"/>
          <p14:tracePt t="38683" x="1211263" y="2830513"/>
          <p14:tracePt t="38691" x="1227138" y="2838450"/>
          <p14:tracePt t="38699" x="1235075" y="2838450"/>
          <p14:tracePt t="38707" x="1243013" y="2838450"/>
          <p14:tracePt t="38715" x="1250950" y="2838450"/>
          <p14:tracePt t="38723" x="1258888" y="2838450"/>
          <p14:tracePt t="38731" x="1266825" y="2838450"/>
          <p14:tracePt t="38738" x="1284288" y="2838450"/>
          <p14:tracePt t="38755" x="1308100" y="2838450"/>
          <p14:tracePt t="38763" x="1323975" y="2838450"/>
          <p14:tracePt t="38771" x="1355725" y="2838450"/>
          <p14:tracePt t="38778" x="1395413" y="2838450"/>
          <p14:tracePt t="38787" x="1427163" y="2838450"/>
          <p14:tracePt t="38794" x="1466850" y="2830513"/>
          <p14:tracePt t="38802" x="1506538" y="2822575"/>
          <p14:tracePt t="38812" x="1546225" y="2806700"/>
          <p14:tracePt t="38819" x="1601788" y="2798763"/>
          <p14:tracePt t="38827" x="1651000" y="2790825"/>
          <p14:tracePt t="38835" x="1698625" y="2774950"/>
          <p14:tracePt t="38843" x="1754188" y="2759075"/>
          <p14:tracePt t="38851" x="1793875" y="2743200"/>
          <p14:tracePt t="38859" x="1841500" y="2743200"/>
          <p14:tracePt t="38867" x="1889125" y="2727325"/>
          <p14:tracePt t="38875" x="1928813" y="2711450"/>
          <p14:tracePt t="38883" x="1984375" y="2711450"/>
          <p14:tracePt t="38890" x="2025650" y="2703513"/>
          <p14:tracePt t="38899" x="2065338" y="2703513"/>
          <p14:tracePt t="38907" x="2112963" y="2703513"/>
          <p14:tracePt t="38928" x="2200275" y="2695575"/>
          <p14:tracePt t="38930" x="2232025" y="2687638"/>
          <p14:tracePt t="38939" x="2263775" y="2687638"/>
          <p14:tracePt t="38947" x="2287588" y="2687638"/>
          <p14:tracePt t="38955" x="2319338" y="2687638"/>
          <p14:tracePt t="38963" x="2343150" y="2679700"/>
          <p14:tracePt t="38971" x="2366963" y="2679700"/>
          <p14:tracePt t="38979" x="2392363" y="2679700"/>
          <p14:tracePt t="38987" x="2408238" y="2679700"/>
          <p14:tracePt t="38995" x="2432050" y="2679700"/>
          <p14:tracePt t="39003" x="2447925" y="2679700"/>
          <p14:tracePt t="39011" x="2455863" y="2679700"/>
          <p14:tracePt t="39019" x="2471738" y="2679700"/>
          <p14:tracePt t="39027" x="2487613" y="2679700"/>
          <p14:tracePt t="39035" x="2495550" y="2679700"/>
          <p14:tracePt t="39043" x="2511425" y="2679700"/>
          <p14:tracePt t="39051" x="2519363" y="2679700"/>
          <p14:tracePt t="39059" x="2527300" y="2679700"/>
          <p14:tracePt t="39067" x="2535238" y="2679700"/>
          <p14:tracePt t="39075" x="2543175" y="2679700"/>
          <p14:tracePt t="39083" x="2551113" y="2679700"/>
          <p14:tracePt t="39091" x="2566988" y="2679700"/>
          <p14:tracePt t="39098" x="2574925" y="2679700"/>
          <p14:tracePt t="39115" x="2590800" y="2679700"/>
          <p14:tracePt t="39123" x="2598738" y="2679700"/>
          <p14:tracePt t="39131" x="2614613" y="2679700"/>
          <p14:tracePt t="39139" x="2622550" y="2679700"/>
          <p14:tracePt t="39147" x="2638425" y="2679700"/>
          <p14:tracePt t="39154" x="2654300" y="2679700"/>
          <p14:tracePt t="39163" x="2662238" y="2679700"/>
          <p14:tracePt t="39171" x="2670175" y="2679700"/>
          <p14:tracePt t="39179" x="2693988" y="2687638"/>
          <p14:tracePt t="39187" x="2709863" y="2695575"/>
          <p14:tracePt t="39203" x="2725738" y="2703513"/>
          <p14:tracePt t="39211" x="2741613" y="2719388"/>
          <p14:tracePt t="39219" x="2759075" y="2719388"/>
          <p14:tracePt t="39227" x="2767013" y="2735263"/>
          <p14:tracePt t="39235" x="2790825" y="2743200"/>
          <p14:tracePt t="39243" x="2798763" y="2759075"/>
          <p14:tracePt t="39251" x="2814638" y="2759075"/>
          <p14:tracePt t="39258" x="2830513" y="2782888"/>
          <p14:tracePt t="39267" x="2846388" y="2790825"/>
          <p14:tracePt t="39275" x="2862263" y="2806700"/>
          <p14:tracePt t="39283" x="2878138" y="2822575"/>
          <p14:tracePt t="39291" x="2886075" y="2838450"/>
          <p14:tracePt t="39299" x="2901950" y="2846388"/>
          <p14:tracePt t="39307" x="2909888" y="2870200"/>
          <p14:tracePt t="39314" x="2925763" y="2894013"/>
          <p14:tracePt t="39323" x="2933700" y="2909888"/>
          <p14:tracePt t="39331" x="2949575" y="2927350"/>
          <p14:tracePt t="39339" x="2957513" y="2951163"/>
          <p14:tracePt t="39346" x="2973388" y="2967038"/>
          <p14:tracePt t="39355" x="2973388" y="2974975"/>
          <p14:tracePt t="39363" x="2981325" y="2990850"/>
          <p14:tracePt t="39371" x="2997200" y="3014663"/>
          <p14:tracePt t="39378" x="2997200" y="3022600"/>
          <p14:tracePt t="39387" x="3005138" y="3038475"/>
          <p14:tracePt t="39395" x="3013075" y="3054350"/>
          <p14:tracePt t="39402" x="3013075" y="3070225"/>
          <p14:tracePt t="39412" x="3021013" y="3078163"/>
          <p14:tracePt t="39419" x="3028950" y="3094038"/>
          <p14:tracePt t="39427" x="3028950" y="3109913"/>
          <p14:tracePt t="39435" x="3036888" y="3125788"/>
          <p14:tracePt t="39443" x="3044825" y="3125788"/>
          <p14:tracePt t="39451" x="3044825" y="3141663"/>
          <p14:tracePt t="39459" x="3052763" y="3157538"/>
          <p14:tracePt t="39467" x="3060700" y="3157538"/>
          <p14:tracePt t="39475" x="3060700" y="3173413"/>
          <p14:tracePt t="39483" x="3060700" y="3189288"/>
          <p14:tracePt t="39491" x="3060700" y="3197225"/>
          <p14:tracePt t="39499" x="3060700" y="3205163"/>
          <p14:tracePt t="39507" x="3068638" y="3221038"/>
          <p14:tracePt t="39515" x="3068638" y="3228975"/>
          <p14:tracePt t="39531" x="3068638" y="3236913"/>
          <p14:tracePt t="39538" x="3068638" y="3244850"/>
          <p14:tracePt t="39555" x="3068638" y="3252788"/>
          <p14:tracePt t="39595" x="3076575" y="3262313"/>
          <p14:tracePt t="39619" x="3076575" y="3270250"/>
          <p14:tracePt t="39627" x="3076575" y="3278188"/>
          <p14:tracePt t="39659" x="3076575" y="3286125"/>
          <p14:tracePt t="40043" x="3084513" y="3286125"/>
          <p14:tracePt t="40051" x="3084513" y="3294063"/>
          <p14:tracePt t="40059" x="3084513" y="3302000"/>
          <p14:tracePt t="40066" x="3084513" y="3309938"/>
          <p14:tracePt t="40074" x="3092450" y="3317875"/>
          <p14:tracePt t="40083" x="3100388" y="3325813"/>
          <p14:tracePt t="40091" x="3100388" y="3341688"/>
          <p14:tracePt t="40098" x="3117850" y="3357563"/>
          <p14:tracePt t="40107" x="3125788" y="3381375"/>
          <p14:tracePt t="40115" x="3125788" y="3397250"/>
          <p14:tracePt t="40123" x="3141663" y="3413125"/>
          <p14:tracePt t="40131" x="3141663" y="3429000"/>
          <p14:tracePt t="40139" x="3157538" y="3444875"/>
          <p14:tracePt t="40146" x="3165475" y="3460750"/>
          <p14:tracePt t="40155" x="3173413" y="3476625"/>
          <p14:tracePt t="40163" x="3181350" y="3500438"/>
          <p14:tracePt t="40171" x="3189288" y="3516313"/>
          <p14:tracePt t="40179" x="3205163" y="3540125"/>
          <p14:tracePt t="40187" x="3221038" y="3563938"/>
          <p14:tracePt t="40195" x="3221038" y="3587750"/>
          <p14:tracePt t="40203" x="3236913" y="3613150"/>
          <p14:tracePt t="40211" x="3244850" y="3629025"/>
          <p14:tracePt t="40219" x="3244850" y="3644900"/>
          <p14:tracePt t="40227" x="3252788" y="3660775"/>
          <p14:tracePt t="40235" x="3268663" y="3676650"/>
          <p14:tracePt t="40243" x="3268663" y="3692525"/>
          <p14:tracePt t="40251" x="3276600" y="3700463"/>
          <p14:tracePt t="40259" x="3284538" y="3716338"/>
          <p14:tracePt t="40266" x="3284538" y="3724275"/>
          <p14:tracePt t="40275" x="3300413" y="3732213"/>
          <p14:tracePt t="40283" x="3308350" y="3748088"/>
          <p14:tracePt t="40290" x="3316288" y="3763963"/>
          <p14:tracePt t="40299" x="3324225" y="3779838"/>
          <p14:tracePt t="40307" x="3332163" y="3787775"/>
          <p14:tracePt t="40315" x="3340100" y="3795713"/>
          <p14:tracePt t="40323" x="3340100" y="3803650"/>
          <p14:tracePt t="40331" x="3348038" y="3803650"/>
          <p14:tracePt t="40339" x="3355975" y="3819525"/>
          <p14:tracePt t="40346" x="3363913" y="3819525"/>
          <p14:tracePt t="40355" x="3363913" y="3827463"/>
          <p14:tracePt t="40363" x="3371850" y="3835400"/>
          <p14:tracePt t="40371" x="3379788" y="3843338"/>
          <p14:tracePt t="40378" x="3387725" y="3843338"/>
          <p14:tracePt t="40387" x="3395663" y="3859213"/>
          <p14:tracePt t="40395" x="3403600" y="3859213"/>
          <p14:tracePt t="40403" x="3411538" y="3867150"/>
          <p14:tracePt t="40411" x="3419475" y="3875088"/>
          <p14:tracePt t="40419" x="3419475" y="3883025"/>
          <p14:tracePt t="40426" x="3427413" y="3883025"/>
          <p14:tracePt t="40435" x="3435350" y="3883025"/>
          <p14:tracePt t="40442" x="3443288" y="3890963"/>
          <p14:tracePt t="40467" x="3451225" y="3890963"/>
          <p14:tracePt t="40499" x="3459163" y="3890963"/>
          <p14:tracePt t="40532" x="3467100" y="3890963"/>
          <p14:tracePt t="40538" x="3476625" y="3890963"/>
          <p14:tracePt t="40547" x="3484563" y="3890963"/>
          <p14:tracePt t="40562" x="3500438" y="3883025"/>
          <p14:tracePt t="40571" x="3508375" y="3883025"/>
          <p14:tracePt t="40578" x="3516313" y="3883025"/>
          <p14:tracePt t="40587" x="3532188" y="3883025"/>
          <p14:tracePt t="40603" x="3540125" y="3883025"/>
          <p14:tracePt t="40635" x="3548063" y="3875088"/>
          <p14:tracePt t="40659" x="3556000" y="3875088"/>
          <p14:tracePt t="40667" x="3563938" y="3875088"/>
          <p14:tracePt t="40675" x="3563938" y="3867150"/>
          <p14:tracePt t="40691" x="3571875" y="3859213"/>
          <p14:tracePt t="40707" x="3579813" y="3851275"/>
          <p14:tracePt t="40723" x="3579813" y="3843338"/>
          <p14:tracePt t="40731" x="3587750" y="3843338"/>
          <p14:tracePt t="40739" x="3595688" y="3827463"/>
          <p14:tracePt t="40755" x="3595688" y="3819525"/>
          <p14:tracePt t="40763" x="3595688" y="3811588"/>
          <p14:tracePt t="40771" x="3603625" y="3795713"/>
          <p14:tracePt t="40787" x="3603625" y="3779838"/>
          <p14:tracePt t="40795" x="3603625" y="3771900"/>
          <p14:tracePt t="40803" x="3603625" y="3756025"/>
          <p14:tracePt t="40812" x="3603625" y="3748088"/>
          <p14:tracePt t="40827" x="3603625" y="3740150"/>
          <p14:tracePt t="40851" x="3595688" y="3732213"/>
          <p14:tracePt t="40859" x="3595688" y="3724275"/>
          <p14:tracePt t="40875" x="3587750" y="3724275"/>
          <p14:tracePt t="40899" x="3579813" y="3724275"/>
          <p14:tracePt t="40907" x="3571875" y="3724275"/>
          <p14:tracePt t="40939" x="3563938" y="3724275"/>
          <p14:tracePt t="40947" x="3563938" y="3716338"/>
          <p14:tracePt t="40955" x="3556000" y="3716338"/>
          <p14:tracePt t="40971" x="3548063" y="3716338"/>
          <p14:tracePt t="40978" x="3540125" y="3716338"/>
          <p14:tracePt t="41003" x="3532188" y="3716338"/>
          <p14:tracePt t="41027" x="3524250" y="3716338"/>
          <p14:tracePt t="41043" x="3516313" y="3716338"/>
          <p14:tracePt t="41050" x="3508375" y="3716338"/>
          <p14:tracePt t="41059" x="3508375" y="3724275"/>
          <p14:tracePt t="41067" x="3500438" y="3724275"/>
          <p14:tracePt t="41074" x="3500438" y="3732213"/>
          <p14:tracePt t="41082" x="3484563" y="3732213"/>
          <p14:tracePt t="41091" x="3476625" y="3732213"/>
          <p14:tracePt t="41098" x="3467100" y="3740150"/>
          <p14:tracePt t="41106" x="3459163" y="3748088"/>
          <p14:tracePt t="41115" x="3451225" y="3748088"/>
          <p14:tracePt t="41123" x="3443288" y="3763963"/>
          <p14:tracePt t="41139" x="3435350" y="3771900"/>
          <p14:tracePt t="41155" x="3427413" y="3779838"/>
          <p14:tracePt t="41179" x="3427413" y="3787775"/>
          <p14:tracePt t="41187" x="3419475" y="3795713"/>
          <p14:tracePt t="41203" x="3419475" y="3803650"/>
          <p14:tracePt t="41211" x="3419475" y="3811588"/>
          <p14:tracePt t="41219" x="3411538" y="3819525"/>
          <p14:tracePt t="41235" x="3411538" y="3827463"/>
          <p14:tracePt t="41243" x="3411538" y="3843338"/>
          <p14:tracePt t="41251" x="3403600" y="3851275"/>
          <p14:tracePt t="41259" x="3403600" y="3859213"/>
          <p14:tracePt t="41267" x="3403600" y="3875088"/>
          <p14:tracePt t="41275" x="3403600" y="3890963"/>
          <p14:tracePt t="41283" x="3403600" y="3898900"/>
          <p14:tracePt t="41291" x="3403600" y="3906838"/>
          <p14:tracePt t="41299" x="3403600" y="3922713"/>
          <p14:tracePt t="41306" x="3403600" y="3938588"/>
          <p14:tracePt t="41314" x="3403600" y="3948113"/>
          <p14:tracePt t="41323" x="3403600" y="3956050"/>
          <p14:tracePt t="41330" x="3403600" y="3971925"/>
          <p14:tracePt t="41338" x="3403600" y="3979863"/>
          <p14:tracePt t="41346" x="3403600" y="3987800"/>
          <p14:tracePt t="41355" x="3403600" y="4003675"/>
          <p14:tracePt t="41362" x="3411538" y="4011613"/>
          <p14:tracePt t="41371" x="3411538" y="4019550"/>
          <p14:tracePt t="41378" x="3411538" y="4027488"/>
          <p14:tracePt t="41395" x="3419475" y="4035425"/>
          <p14:tracePt t="41403" x="3427413" y="4043363"/>
          <p14:tracePt t="41412" x="3427413" y="4051300"/>
          <p14:tracePt t="41419" x="3435350" y="4059238"/>
          <p14:tracePt t="41426" x="3443288" y="4067175"/>
          <p14:tracePt t="41435" x="3451225" y="4075113"/>
          <p14:tracePt t="41443" x="3451225" y="4083050"/>
          <p14:tracePt t="41451" x="3467100" y="4083050"/>
          <p14:tracePt t="41459" x="3467100" y="4090988"/>
          <p14:tracePt t="41467" x="3484563" y="4090988"/>
          <p14:tracePt t="41475" x="3484563" y="4098925"/>
          <p14:tracePt t="41483" x="3492500" y="4106863"/>
          <p14:tracePt t="41490" x="3500438" y="4106863"/>
          <p14:tracePt t="41499" x="3508375" y="4106863"/>
          <p14:tracePt t="41507" x="3516313" y="4106863"/>
          <p14:tracePt t="41515" x="3524250" y="4106863"/>
          <p14:tracePt t="41523" x="3532188" y="4106863"/>
          <p14:tracePt t="41530" x="3548063" y="4114800"/>
          <p14:tracePt t="41539" x="3556000" y="4114800"/>
          <p14:tracePt t="41546" x="3563938" y="4114800"/>
          <p14:tracePt t="41555" x="3579813" y="4122738"/>
          <p14:tracePt t="41562" x="3587750" y="4122738"/>
          <p14:tracePt t="41571" x="3603625" y="4122738"/>
          <p14:tracePt t="41579" x="3611563" y="4122738"/>
          <p14:tracePt t="41587" x="3619500" y="4122738"/>
          <p14:tracePt t="41595" x="3635375" y="4130675"/>
          <p14:tracePt t="41603" x="3643313" y="4130675"/>
          <p14:tracePt t="41611" x="3651250" y="4130675"/>
          <p14:tracePt t="41619" x="3667125" y="4130675"/>
          <p14:tracePt t="41627" x="3683000" y="4130675"/>
          <p14:tracePt t="41643" x="3698875" y="4130675"/>
          <p14:tracePt t="41659" x="3706813" y="4130675"/>
          <p14:tracePt t="41667" x="3722688" y="4122738"/>
          <p14:tracePt t="41674" x="3730625" y="4114800"/>
          <p14:tracePt t="41683" x="3738563" y="4114800"/>
          <p14:tracePt t="41691" x="3746500" y="4106863"/>
          <p14:tracePt t="41698" x="3754438" y="4098925"/>
          <p14:tracePt t="41707" x="3770313" y="4098925"/>
          <p14:tracePt t="41714" x="3770313" y="4090988"/>
          <p14:tracePt t="41723" x="3786188" y="4083050"/>
          <p14:tracePt t="41739" x="3794125" y="4083050"/>
          <p14:tracePt t="41747" x="3802063" y="4075113"/>
          <p14:tracePt t="41755" x="3810000" y="4075113"/>
          <p14:tracePt t="41762" x="3810000" y="4067175"/>
          <p14:tracePt t="41787" x="3817938" y="4059238"/>
          <p14:tracePt t="41795" x="3817938" y="4051300"/>
          <p14:tracePt t="41819" x="3817938" y="4043363"/>
          <p14:tracePt t="41835" x="3817938" y="4035425"/>
          <p14:tracePt t="41851" x="3817938" y="4019550"/>
          <p14:tracePt t="41867" x="3817938" y="4011613"/>
          <p14:tracePt t="41875" x="3817938" y="4003675"/>
          <p14:tracePt t="41916" x="3817938" y="3995738"/>
          <p14:tracePt t="41948" x="3810000" y="3995738"/>
          <p14:tracePt t="41963" x="3802063" y="3995738"/>
          <p14:tracePt t="41987" x="3794125" y="3995738"/>
          <p14:tracePt t="42035" x="3786188" y="3995738"/>
          <p14:tracePt t="42043" x="3786188" y="3987800"/>
          <p14:tracePt t="42051" x="3786188" y="3979863"/>
          <p14:tracePt t="42059" x="3786188" y="3971925"/>
          <p14:tracePt t="42067" x="3778250" y="3956050"/>
          <p14:tracePt t="42075" x="3778250" y="3938588"/>
          <p14:tracePt t="42083" x="3770313" y="3922713"/>
          <p14:tracePt t="42090" x="3770313" y="3890963"/>
          <p14:tracePt t="42099" x="3762375" y="3859213"/>
          <p14:tracePt t="42107" x="3746500" y="3827463"/>
          <p14:tracePt t="42115" x="3738563" y="3771900"/>
          <p14:tracePt t="42123" x="3722688" y="3732213"/>
          <p14:tracePt t="42131" x="3698875" y="3692525"/>
          <p14:tracePt t="42138" x="3675063" y="3644900"/>
          <p14:tracePt t="42146" x="3651250" y="3595688"/>
          <p14:tracePt t="42154" x="3635375" y="3563938"/>
          <p14:tracePt t="42162" x="3619500" y="3532188"/>
          <p14:tracePt t="42170" x="3595688" y="3508375"/>
          <p14:tracePt t="42178" x="3579813" y="3484563"/>
          <p14:tracePt t="42187" x="3556000" y="3452813"/>
          <p14:tracePt t="42195" x="3548063" y="3429000"/>
          <p14:tracePt t="42203" x="3524250" y="3413125"/>
          <p14:tracePt t="42211" x="3516313" y="3389313"/>
          <p14:tracePt t="42219" x="3500438" y="3357563"/>
          <p14:tracePt t="42227" x="3476625" y="3333750"/>
          <p14:tracePt t="42235" x="3467100" y="3317875"/>
          <p14:tracePt t="42243" x="3451225" y="3286125"/>
          <p14:tracePt t="42251" x="3435350" y="3270250"/>
          <p14:tracePt t="42259" x="3411538" y="3244850"/>
          <p14:tracePt t="42267" x="3395663" y="3221038"/>
          <p14:tracePt t="42274" x="3387725" y="3205163"/>
          <p14:tracePt t="42283" x="3371850" y="3189288"/>
          <p14:tracePt t="42291" x="3355975" y="3165475"/>
          <p14:tracePt t="42299" x="3348038" y="3149600"/>
          <p14:tracePt t="42306" x="3332163" y="3125788"/>
          <p14:tracePt t="42314" x="3324225" y="3101975"/>
          <p14:tracePt t="42323" x="3308350" y="3070225"/>
          <p14:tracePt t="42330" x="3292475" y="3054350"/>
          <p14:tracePt t="42338" x="3276600" y="3038475"/>
          <p14:tracePt t="42346" x="3268663" y="3014663"/>
          <p14:tracePt t="42354" x="3244850" y="2990850"/>
          <p14:tracePt t="42363" x="3236913" y="2967038"/>
          <p14:tracePt t="42371" x="3221038" y="2951163"/>
          <p14:tracePt t="42379" x="3213100" y="2935288"/>
          <p14:tracePt t="42387" x="3197225" y="2919413"/>
          <p14:tracePt t="42394" x="3173413" y="2909888"/>
          <p14:tracePt t="42403" x="3165475" y="2894013"/>
          <p14:tracePt t="42411" x="3149600" y="2886075"/>
          <p14:tracePt t="42419" x="3141663" y="2870200"/>
          <p14:tracePt t="42427" x="3133725" y="2870200"/>
          <p14:tracePt t="42435" x="3125788" y="2862263"/>
          <p14:tracePt t="42443" x="3109913" y="2854325"/>
          <p14:tracePt t="42459" x="3100388" y="2846388"/>
          <p14:tracePt t="42475" x="3092450" y="2846388"/>
          <p14:tracePt t="42610" x="3100388" y="2846388"/>
          <p14:tracePt t="42618" x="3100388" y="2862263"/>
          <p14:tracePt t="42626" x="3117850" y="2870200"/>
          <p14:tracePt t="42634" x="3125788" y="2878138"/>
          <p14:tracePt t="42643" x="3125788" y="2894013"/>
          <p14:tracePt t="42651" x="3133725" y="2909888"/>
          <p14:tracePt t="42659" x="3141663" y="2909888"/>
          <p14:tracePt t="42667" x="3149600" y="2927350"/>
          <p14:tracePt t="42675" x="3149600" y="2935288"/>
          <p14:tracePt t="42683" x="3157538" y="2935288"/>
          <p14:tracePt t="42851" x="3149600" y="2935288"/>
          <p14:tracePt t="42859" x="3141663" y="2935288"/>
          <p14:tracePt t="42891" x="3141663" y="2927350"/>
          <p14:tracePt t="42963" x="3141663" y="2935288"/>
          <p14:tracePt t="42971" x="3149600" y="2967038"/>
          <p14:tracePt t="42978" x="3165475" y="2982913"/>
          <p14:tracePt t="42987" x="3181350" y="3006725"/>
          <p14:tracePt t="42995" x="3197225" y="3038475"/>
          <p14:tracePt t="43003" x="3205163" y="3062288"/>
          <p14:tracePt t="43011" x="3228975" y="3086100"/>
          <p14:tracePt t="43019" x="3236913" y="3109913"/>
          <p14:tracePt t="43027" x="3260725" y="3157538"/>
          <p14:tracePt t="43035" x="3292475" y="3205163"/>
          <p14:tracePt t="43043" x="3316288" y="3252788"/>
          <p14:tracePt t="43051" x="3340100" y="3302000"/>
          <p14:tracePt t="43059" x="3363913" y="3357563"/>
          <p14:tracePt t="43066" x="3379788" y="3397250"/>
          <p14:tracePt t="43074" x="3395663" y="3429000"/>
          <p14:tracePt t="43083" x="3419475" y="3452813"/>
          <p14:tracePt t="43091" x="3427413" y="3468688"/>
          <p14:tracePt t="43098" x="3443288" y="3484563"/>
          <p14:tracePt t="43107" x="3443288" y="3500438"/>
          <p14:tracePt t="43114" x="3459163" y="3508375"/>
          <p14:tracePt t="43123" x="3459163" y="3516313"/>
          <p14:tracePt t="43146" x="3459163" y="3524250"/>
          <p14:tracePt t="43171" x="3467100" y="3524250"/>
          <p14:tracePt t="43435" x="3459163" y="3508375"/>
          <p14:tracePt t="43442" x="3435350" y="3492500"/>
          <p14:tracePt t="43451" x="3427413" y="3460750"/>
          <p14:tracePt t="43459" x="3403600" y="3429000"/>
          <p14:tracePt t="43467" x="3379788" y="3389313"/>
          <p14:tracePt t="43475" x="3355975" y="3341688"/>
          <p14:tracePt t="43483" x="3316288" y="3294063"/>
          <p14:tracePt t="43491" x="3284538" y="3236913"/>
          <p14:tracePt t="43499" x="3252788" y="3189288"/>
          <p14:tracePt t="43507" x="3205163" y="3125788"/>
          <p14:tracePt t="43514" x="3157538" y="3070225"/>
          <p14:tracePt t="43523" x="3109913" y="3030538"/>
          <p14:tracePt t="43530" x="3068638" y="2990850"/>
          <p14:tracePt t="43539" x="3044825" y="2959100"/>
          <p14:tracePt t="43546" x="3005138" y="2927350"/>
          <p14:tracePt t="43555" x="2965450" y="2886075"/>
          <p14:tracePt t="43562" x="2949575" y="2870200"/>
          <p14:tracePt t="43571" x="2917825" y="2838450"/>
          <p14:tracePt t="43578" x="2878138" y="2822575"/>
          <p14:tracePt t="43587" x="2862263" y="2798763"/>
          <p14:tracePt t="43594" x="2838450" y="2790825"/>
          <p14:tracePt t="43602" x="2822575" y="2767013"/>
          <p14:tracePt t="43611" x="2806700" y="2751138"/>
          <p14:tracePt t="43619" x="2798763" y="2743200"/>
          <p14:tracePt t="43627" x="2782888" y="2735263"/>
          <p14:tracePt t="43634" x="2782888" y="2727325"/>
          <p14:tracePt t="43643" x="2774950" y="2727325"/>
          <p14:tracePt t="43651" x="2767013" y="2727325"/>
          <p14:tracePt t="43739" x="2767013" y="2719388"/>
          <p14:tracePt t="43755" x="2751138" y="2719388"/>
          <p14:tracePt t="43771" x="2741613" y="2719388"/>
          <p14:tracePt t="43803" x="2725738" y="2719388"/>
          <p14:tracePt t="43963" x="2725738" y="2727325"/>
          <p14:tracePt t="43971" x="2725738" y="2735263"/>
          <p14:tracePt t="43979" x="2725738" y="2743200"/>
          <p14:tracePt t="43987" x="2725738" y="2751138"/>
          <p14:tracePt t="43995" x="2725738" y="2759075"/>
          <p14:tracePt t="44003" x="2725738" y="2774950"/>
          <p14:tracePt t="44011" x="2725738" y="2790825"/>
          <p14:tracePt t="44019" x="2725738" y="2798763"/>
          <p14:tracePt t="44027" x="2733675" y="2814638"/>
          <p14:tracePt t="44035" x="2741613" y="2822575"/>
          <p14:tracePt t="44043" x="2741613" y="2846388"/>
          <p14:tracePt t="44051" x="2741613" y="2854325"/>
          <p14:tracePt t="44059" x="2759075" y="2886075"/>
          <p14:tracePt t="44067" x="2767013" y="2909888"/>
          <p14:tracePt t="44074" x="2774950" y="2927350"/>
          <p14:tracePt t="44083" x="2782888" y="2951163"/>
          <p14:tracePt t="44091" x="2790825" y="2967038"/>
          <p14:tracePt t="44099" x="2798763" y="2982913"/>
          <p14:tracePt t="44107" x="2814638" y="3014663"/>
          <p14:tracePt t="44115" x="2830513" y="3038475"/>
          <p14:tracePt t="44122" x="2830513" y="3054350"/>
          <p14:tracePt t="44131" x="2846388" y="3070225"/>
          <p14:tracePt t="44139" x="2854325" y="3094038"/>
          <p14:tracePt t="44146" x="2862263" y="3125788"/>
          <p14:tracePt t="44155" x="2878138" y="3141663"/>
          <p14:tracePt t="44162" x="2886075" y="3173413"/>
          <p14:tracePt t="44170" x="2901950" y="3213100"/>
          <p14:tracePt t="44179" x="2909888" y="3236913"/>
          <p14:tracePt t="44187" x="2925763" y="3270250"/>
          <p14:tracePt t="44195" x="2933700" y="3302000"/>
          <p14:tracePt t="44203" x="2949575" y="3333750"/>
          <p14:tracePt t="44211" x="2965450" y="3373438"/>
          <p14:tracePt t="44219" x="2989263" y="3397250"/>
          <p14:tracePt t="44227" x="2997200" y="3429000"/>
          <p14:tracePt t="44235" x="3005138" y="3468688"/>
          <p14:tracePt t="44243" x="3021013" y="3492500"/>
          <p14:tracePt t="44251" x="3028950" y="3516313"/>
          <p14:tracePt t="44258" x="3036888" y="3540125"/>
          <p14:tracePt t="44267" x="3044825" y="3563938"/>
          <p14:tracePt t="44274" x="3060700" y="3579813"/>
          <p14:tracePt t="44283" x="3068638" y="3595688"/>
          <p14:tracePt t="44290" x="3084513" y="3613150"/>
          <p14:tracePt t="44299" x="3084513" y="3636963"/>
          <p14:tracePt t="44307" x="3092450" y="3652838"/>
          <p14:tracePt t="44314" x="3100388" y="3668713"/>
          <p14:tracePt t="44323" x="3100388" y="3676650"/>
          <p14:tracePt t="44331" x="3117850" y="3700463"/>
          <p14:tracePt t="44339" x="3125788" y="3716338"/>
          <p14:tracePt t="44346" x="3125788" y="3724275"/>
          <p14:tracePt t="44355" x="3133725" y="3732213"/>
          <p14:tracePt t="44362" x="3141663" y="3748088"/>
          <p14:tracePt t="44371" x="3141663" y="3756025"/>
          <p14:tracePt t="44378" x="3149600" y="3771900"/>
          <p14:tracePt t="44386" x="3157538" y="3787775"/>
          <p14:tracePt t="44395" x="3157538" y="3795713"/>
          <p14:tracePt t="44403" x="3165475" y="3803650"/>
          <p14:tracePt t="44411" x="3173413" y="3827463"/>
          <p14:tracePt t="44419" x="3173413" y="3835400"/>
          <p14:tracePt t="44427" x="3173413" y="3851275"/>
          <p14:tracePt t="44435" x="3181350" y="3859213"/>
          <p14:tracePt t="44443" x="3189288" y="3867150"/>
          <p14:tracePt t="44451" x="3189288" y="3875088"/>
          <p14:tracePt t="44459" x="3197225" y="3890963"/>
          <p14:tracePt t="44467" x="3205163" y="3898900"/>
          <p14:tracePt t="44474" x="3205163" y="3906838"/>
          <p14:tracePt t="44483" x="3213100" y="3922713"/>
          <p14:tracePt t="44491" x="3221038" y="3922713"/>
          <p14:tracePt t="44498" x="3221038" y="3930650"/>
          <p14:tracePt t="44515" x="3228975" y="3948113"/>
          <p14:tracePt t="44539" x="3236913" y="3956050"/>
          <p14:tracePt t="44547" x="3244850" y="3956050"/>
          <p14:tracePt t="44563" x="3252788" y="3963988"/>
          <p14:tracePt t="44571" x="3260725" y="3963988"/>
          <p14:tracePt t="44579" x="3268663" y="3963988"/>
          <p14:tracePt t="44587" x="3276600" y="3963988"/>
          <p14:tracePt t="44594" x="3292475" y="3971925"/>
          <p14:tracePt t="44603" x="3308350" y="3971925"/>
          <p14:tracePt t="44611" x="3316288" y="3971925"/>
          <p14:tracePt t="44618" x="3332163" y="3971925"/>
          <p14:tracePt t="44627" x="3355975" y="3971925"/>
          <p14:tracePt t="44634" x="3371850" y="3971925"/>
          <p14:tracePt t="44643" x="3379788" y="3971925"/>
          <p14:tracePt t="44650" x="3403600" y="3971925"/>
          <p14:tracePt t="44658" x="3427413" y="3971925"/>
          <p14:tracePt t="44667" x="3443288" y="3971925"/>
          <p14:tracePt t="44675" x="3459163" y="3971925"/>
          <p14:tracePt t="44683" x="3484563" y="3971925"/>
          <p14:tracePt t="44691" x="3500438" y="3971925"/>
          <p14:tracePt t="44699" x="3516313" y="3971925"/>
          <p14:tracePt t="44706" x="3524250" y="3963988"/>
          <p14:tracePt t="44715" x="3532188" y="3963988"/>
          <p14:tracePt t="44723" x="3540125" y="3963988"/>
          <p14:tracePt t="44731" x="3540125" y="3956050"/>
          <p14:tracePt t="44739" x="3556000" y="3948113"/>
          <p14:tracePt t="44755" x="3563938" y="3938588"/>
          <p14:tracePt t="44763" x="3571875" y="3930650"/>
          <p14:tracePt t="44771" x="3579813" y="3922713"/>
          <p14:tracePt t="44778" x="3579813" y="3914775"/>
          <p14:tracePt t="44787" x="3587750" y="3906838"/>
          <p14:tracePt t="44795" x="3595688" y="3890963"/>
          <p14:tracePt t="44803" x="3595688" y="3883025"/>
          <p14:tracePt t="44811" x="3595688" y="3867150"/>
          <p14:tracePt t="44819" x="3603625" y="3851275"/>
          <p14:tracePt t="44827" x="3611563" y="3827463"/>
          <p14:tracePt t="44835" x="3619500" y="3803650"/>
          <p14:tracePt t="44843" x="3619500" y="3779838"/>
          <p14:tracePt t="44851" x="3619500" y="3748088"/>
          <p14:tracePt t="44859" x="3611563" y="3708400"/>
          <p14:tracePt t="44867" x="3603625" y="3676650"/>
          <p14:tracePt t="44874" x="3595688" y="3629025"/>
          <p14:tracePt t="44883" x="3579813" y="3595688"/>
          <p14:tracePt t="44891" x="3563938" y="3556000"/>
          <p14:tracePt t="44898" x="3540125" y="3516313"/>
          <p14:tracePt t="44907" x="3524250" y="3484563"/>
          <p14:tracePt t="44914" x="3500438" y="3444875"/>
          <p14:tracePt t="44923" x="3467100" y="3405188"/>
          <p14:tracePt t="44930" x="3443288" y="3373438"/>
          <p14:tracePt t="44939" x="3427413" y="3349625"/>
          <p14:tracePt t="44946" x="3411538" y="3325813"/>
          <p14:tracePt t="44955" x="3395663" y="3309938"/>
          <p14:tracePt t="44962" x="3379788" y="3278188"/>
          <p14:tracePt t="44971" x="3371850" y="3252788"/>
          <p14:tracePt t="44978" x="3355975" y="3236913"/>
          <p14:tracePt t="44987" x="3340100" y="3213100"/>
          <p14:tracePt t="44995" x="3324225" y="3181350"/>
          <p14:tracePt t="45003" x="3308350" y="3157538"/>
          <p14:tracePt t="45011" x="3292475" y="3133725"/>
          <p14:tracePt t="45019" x="3276600" y="3109913"/>
          <p14:tracePt t="45027" x="3260725" y="3086100"/>
          <p14:tracePt t="45035" x="3244850" y="3070225"/>
          <p14:tracePt t="45043" x="3244850" y="3054350"/>
          <p14:tracePt t="45051" x="3228975" y="3038475"/>
          <p14:tracePt t="45059" x="3228975" y="3030538"/>
          <p14:tracePt t="45066" x="3221038" y="3030538"/>
          <p14:tracePt t="45147" x="3228975" y="3038475"/>
          <p14:tracePt t="45155" x="3236913" y="3062288"/>
          <p14:tracePt t="45163" x="3244850" y="3086100"/>
          <p14:tracePt t="45171" x="3244850" y="3117850"/>
          <p14:tracePt t="45179" x="3244850" y="3149600"/>
          <p14:tracePt t="45187" x="3260725" y="3189288"/>
          <p14:tracePt t="45195" x="3268663" y="3244850"/>
          <p14:tracePt t="45202" x="3268663" y="3286125"/>
          <p14:tracePt t="45211" x="3284538" y="3333750"/>
          <p14:tracePt t="45219" x="3292475" y="3397250"/>
          <p14:tracePt t="45227" x="3300413" y="3460750"/>
          <p14:tracePt t="45234" x="3308350" y="3516313"/>
          <p14:tracePt t="45243" x="3316288" y="3571875"/>
          <p14:tracePt t="45251" x="3324225" y="3636963"/>
          <p14:tracePt t="45259" x="3340100" y="3692525"/>
          <p14:tracePt t="45267" x="3348038" y="3748088"/>
          <p14:tracePt t="45274" x="3363913" y="3795713"/>
          <p14:tracePt t="45283" x="3371850" y="3827463"/>
          <p14:tracePt t="45291" x="3379788" y="3867150"/>
          <p14:tracePt t="45299" x="3387725" y="3898900"/>
          <p14:tracePt t="45307" x="3387725" y="3922713"/>
          <p14:tracePt t="45314" x="3387725" y="3948113"/>
          <p14:tracePt t="45322" x="3387725" y="3963988"/>
          <p14:tracePt t="45330" x="3395663" y="3987800"/>
          <p14:tracePt t="45339" x="3395663" y="4003675"/>
          <p14:tracePt t="45346" x="3403600" y="4003675"/>
          <p14:tracePt t="45354" x="3403600" y="4011613"/>
          <p14:tracePt t="45362" x="3403600" y="4019550"/>
          <p14:tracePt t="45387" x="3403600" y="4027488"/>
          <p14:tracePt t="45394" x="3411538" y="4027488"/>
          <p14:tracePt t="45411" x="3411538" y="4035425"/>
          <p14:tracePt t="45427" x="3419475" y="4035425"/>
          <p14:tracePt t="45435" x="3427413" y="4035425"/>
          <p14:tracePt t="45451" x="3435350" y="4035425"/>
          <p14:tracePt t="45458" x="3443288" y="4035425"/>
          <p14:tracePt t="45467" x="3451225" y="4035425"/>
          <p14:tracePt t="45474" x="3459163" y="4035425"/>
          <p14:tracePt t="45483" x="3467100" y="4035425"/>
          <p14:tracePt t="45490" x="3484563" y="4035425"/>
          <p14:tracePt t="45499" x="3508375" y="4027488"/>
          <p14:tracePt t="45507" x="3532188" y="4011613"/>
          <p14:tracePt t="45514" x="3556000" y="4003675"/>
          <p14:tracePt t="45522" x="3579813" y="3987800"/>
          <p14:tracePt t="45530" x="3611563" y="3971925"/>
          <p14:tracePt t="45538" x="3643313" y="3956050"/>
          <p14:tracePt t="45546" x="3667125" y="3938588"/>
          <p14:tracePt t="45554" x="3706813" y="3914775"/>
          <p14:tracePt t="45563" x="3738563" y="3906838"/>
          <p14:tracePt t="45570" x="3786188" y="3898900"/>
          <p14:tracePt t="45578" x="3810000" y="3890963"/>
          <p14:tracePt t="45586" x="3859213" y="3875088"/>
          <p14:tracePt t="45595" x="3890963" y="3867150"/>
          <p14:tracePt t="45602" x="3930650" y="3851275"/>
          <p14:tracePt t="45611" x="3962400" y="3843338"/>
          <p14:tracePt t="45618" x="4002088" y="3835400"/>
          <p14:tracePt t="45627" x="4033838" y="3835400"/>
          <p14:tracePt t="45634" x="4065588" y="3819525"/>
          <p14:tracePt t="45643" x="4105275" y="3811588"/>
          <p14:tracePt t="45650" x="4137025" y="3803650"/>
          <p14:tracePt t="45658" x="4160838" y="3795713"/>
          <p14:tracePt t="45666" x="4176713" y="3795713"/>
          <p14:tracePt t="45674" x="4210050" y="3779838"/>
          <p14:tracePt t="45682" x="4225925" y="3779838"/>
          <p14:tracePt t="45690" x="4241800" y="3763963"/>
          <p14:tracePt t="45698" x="4265613" y="3763963"/>
          <p14:tracePt t="45706" x="4281488" y="3763963"/>
          <p14:tracePt t="45714" x="4297363" y="3756025"/>
          <p14:tracePt t="45722" x="4313238" y="3748088"/>
          <p14:tracePt t="45730" x="4329113" y="3748088"/>
          <p14:tracePt t="45738" x="4352925" y="3748088"/>
          <p14:tracePt t="45746" x="4376738" y="3748088"/>
          <p14:tracePt t="45754" x="4400550" y="3740150"/>
          <p14:tracePt t="45762" x="4424363" y="3740150"/>
          <p14:tracePt t="45770" x="4448175" y="3732213"/>
          <p14:tracePt t="45778" x="4479925" y="3732213"/>
          <p14:tracePt t="45786" x="4503738" y="3732213"/>
          <p14:tracePt t="45794" x="4527550" y="3732213"/>
          <p14:tracePt t="45802" x="4559300" y="3732213"/>
          <p14:tracePt t="45811" x="4584700" y="3732213"/>
          <p14:tracePt t="45818" x="4608513" y="3724275"/>
          <p14:tracePt t="45826" x="4632325" y="3724275"/>
          <p14:tracePt t="45834" x="4656138" y="3724275"/>
          <p14:tracePt t="45842" x="4679950" y="3732213"/>
          <p14:tracePt t="45851" x="4695825" y="3740150"/>
          <p14:tracePt t="45858" x="4703763" y="3748088"/>
          <p14:tracePt t="45866" x="4727575" y="3763963"/>
          <p14:tracePt t="45874" x="4743450" y="3787775"/>
          <p14:tracePt t="45882" x="4751388" y="3803650"/>
          <p14:tracePt t="45890" x="4767263" y="3827463"/>
          <p14:tracePt t="45898" x="4783138" y="3843338"/>
          <p14:tracePt t="45906" x="4791075" y="3867150"/>
          <p14:tracePt t="45914" x="4814888" y="3898900"/>
          <p14:tracePt t="45922" x="4822825" y="3922713"/>
          <p14:tracePt t="45930" x="4846638" y="3956050"/>
          <p14:tracePt t="45938" x="4870450" y="3979863"/>
          <p14:tracePt t="45946" x="4886325" y="4019550"/>
          <p14:tracePt t="45954" x="4910138" y="4059238"/>
          <p14:tracePt t="45962" x="4933950" y="4090988"/>
          <p14:tracePt t="45970" x="4959350" y="4130675"/>
          <p14:tracePt t="45978" x="4975225" y="4162425"/>
          <p14:tracePt t="45986" x="4991100" y="4194175"/>
          <p14:tracePt t="45994" x="5006975" y="4225925"/>
          <p14:tracePt t="46002" x="5030788" y="4265613"/>
          <p14:tracePt t="46010" x="5046663" y="4298950"/>
          <p14:tracePt t="46019" x="5062538" y="4322763"/>
          <p14:tracePt t="46027" x="5094288" y="4346575"/>
          <p14:tracePt t="46034" x="5118100" y="4370388"/>
          <p14:tracePt t="46044" x="5133975" y="4394200"/>
          <p14:tracePt t="46051" x="5157788" y="4418013"/>
          <p14:tracePt t="46058" x="5181600" y="4425950"/>
          <p14:tracePt t="46066" x="5205413" y="4449763"/>
          <p14:tracePt t="46074" x="5213350" y="4457700"/>
          <p14:tracePt t="46082" x="5237163" y="4473575"/>
          <p14:tracePt t="46090" x="5253038" y="4481513"/>
          <p14:tracePt t="46098" x="5268913" y="4481513"/>
          <p14:tracePt t="46106" x="5284788" y="4489450"/>
          <p14:tracePt t="46114" x="5300663" y="4489450"/>
          <p14:tracePt t="46122" x="5326063" y="4497388"/>
          <p14:tracePt t="46130" x="5341938" y="4497388"/>
          <p14:tracePt t="46138" x="5357813" y="4497388"/>
          <p14:tracePt t="46146" x="5373688" y="4497388"/>
          <p14:tracePt t="46154" x="5389563" y="4497388"/>
          <p14:tracePt t="46162" x="5413375" y="4489450"/>
          <p14:tracePt t="46170" x="5437188" y="4489450"/>
          <p14:tracePt t="46178" x="5461000" y="4489450"/>
          <p14:tracePt t="46186" x="5492750" y="4489450"/>
          <p14:tracePt t="46194" x="5516563" y="4489450"/>
          <p14:tracePt t="46202" x="5540375" y="4489450"/>
          <p14:tracePt t="46210" x="5564188" y="4489450"/>
          <p14:tracePt t="46219" x="5595938" y="4489450"/>
          <p14:tracePt t="46226" x="5619750" y="4481513"/>
          <p14:tracePt t="46234" x="5643563" y="4473575"/>
          <p14:tracePt t="46243" x="5667375" y="4465638"/>
          <p14:tracePt t="46250" x="5692775" y="4465638"/>
          <p14:tracePt t="46258" x="5716588" y="4457700"/>
          <p14:tracePt t="46266" x="5732463" y="4449763"/>
          <p14:tracePt t="46274" x="5756275" y="4441825"/>
          <p14:tracePt t="46283" x="5772150" y="4433888"/>
          <p14:tracePt t="46290" x="5795963" y="4418013"/>
          <p14:tracePt t="46299" x="5827713" y="4402138"/>
          <p14:tracePt t="46307" x="5851525" y="4386263"/>
          <p14:tracePt t="46315" x="5875338" y="4370388"/>
          <p14:tracePt t="46323" x="5891213" y="4354513"/>
          <p14:tracePt t="46330" x="5907088" y="4338638"/>
          <p14:tracePt t="46339" x="5922963" y="4322763"/>
          <p14:tracePt t="46346" x="5938838" y="4291013"/>
          <p14:tracePt t="46355" x="5954713" y="4265613"/>
          <p14:tracePt t="46362" x="5978525" y="4233863"/>
          <p14:tracePt t="46371" x="5994400" y="4202113"/>
          <p14:tracePt t="46378" x="6018213" y="4162425"/>
          <p14:tracePt t="46386" x="6034088" y="4114800"/>
          <p14:tracePt t="46394" x="6059488" y="4067175"/>
          <p14:tracePt t="46403" x="6083300" y="4027488"/>
          <p14:tracePt t="46411" x="6099175" y="3987800"/>
          <p14:tracePt t="46419" x="6107113" y="3938588"/>
          <p14:tracePt t="46427" x="6122988" y="3883025"/>
          <p14:tracePt t="46435" x="6130925" y="3843338"/>
          <p14:tracePt t="46443" x="6146800" y="3795713"/>
          <p14:tracePt t="46451" x="6162675" y="3748088"/>
          <p14:tracePt t="46459" x="6170613" y="3708400"/>
          <p14:tracePt t="46466" x="6178550" y="3660775"/>
          <p14:tracePt t="46474" x="6178550" y="3629025"/>
          <p14:tracePt t="46483" x="6186488" y="3571875"/>
          <p14:tracePt t="46491" x="6186488" y="3540125"/>
          <p14:tracePt t="46498" x="6194425" y="3500438"/>
          <p14:tracePt t="46507" x="6194425" y="3460750"/>
          <p14:tracePt t="46515" x="6202363" y="3413125"/>
          <p14:tracePt t="46523" x="6202363" y="3373438"/>
          <p14:tracePt t="46530" x="6202363" y="3317875"/>
          <p14:tracePt t="46538" x="6202363" y="3278188"/>
          <p14:tracePt t="46546" x="6218238" y="3236913"/>
          <p14:tracePt t="46555" x="6226175" y="3205163"/>
          <p14:tracePt t="46562" x="6234113" y="3165475"/>
          <p14:tracePt t="46571" x="6257925" y="3141663"/>
          <p14:tracePt t="46578" x="6265863" y="3125788"/>
          <p14:tracePt t="46586" x="6273800" y="3109913"/>
          <p14:tracePt t="46595" x="6281738" y="3078163"/>
          <p14:tracePt t="46603" x="6289675" y="3070225"/>
          <p14:tracePt t="46611" x="6289675" y="3062288"/>
          <p14:tracePt t="46619" x="6289675" y="3046413"/>
          <p14:tracePt t="46628" x="6297613" y="3046413"/>
          <p14:tracePt t="46634" x="6297613" y="3038475"/>
          <p14:tracePt t="46699" x="6297613" y="3046413"/>
          <p14:tracePt t="46707" x="6297613" y="3062288"/>
          <p14:tracePt t="46715" x="6297613" y="3070225"/>
          <p14:tracePt t="46723" x="6297613" y="3101975"/>
          <p14:tracePt t="46730" x="6289675" y="3133725"/>
          <p14:tracePt t="46738" x="6273800" y="3173413"/>
          <p14:tracePt t="46746" x="6265863" y="3221038"/>
          <p14:tracePt t="46754" x="6249988" y="3262313"/>
          <p14:tracePt t="46762" x="6234113" y="3317875"/>
          <p14:tracePt t="46770" x="6226175" y="3373438"/>
          <p14:tracePt t="46778" x="6218238" y="3421063"/>
          <p14:tracePt t="46786" x="6202363" y="3468688"/>
          <p14:tracePt t="46795" x="6186488" y="3524250"/>
          <p14:tracePt t="46803" x="6178550" y="3563938"/>
          <p14:tracePt t="46811" x="6162675" y="3613150"/>
          <p14:tracePt t="46819" x="6146800" y="3660775"/>
          <p14:tracePt t="46828" x="6138863" y="3708400"/>
          <p14:tracePt t="46835" x="6122988" y="3732213"/>
          <p14:tracePt t="46843" x="6107113" y="3763963"/>
          <p14:tracePt t="46850" x="6091238" y="3803650"/>
          <p14:tracePt t="46859" x="6075363" y="3843338"/>
          <p14:tracePt t="46867" x="6051550" y="3875088"/>
          <p14:tracePt t="46874" x="6026150" y="3906838"/>
          <p14:tracePt t="46883" x="6002338" y="3930650"/>
          <p14:tracePt t="46891" x="5970588" y="3963988"/>
          <p14:tracePt t="46898" x="5946775" y="4003675"/>
          <p14:tracePt t="46907" x="5922963" y="4019550"/>
          <p14:tracePt t="46914" x="5899150" y="4051300"/>
          <p14:tracePt t="46922" x="5891213" y="4067175"/>
          <p14:tracePt t="46930" x="5875338" y="4083050"/>
          <p14:tracePt t="46939" x="5859463" y="4106863"/>
          <p14:tracePt t="46946" x="5851525" y="4138613"/>
          <p14:tracePt t="46954" x="5835650" y="4162425"/>
          <p14:tracePt t="46962" x="5827713" y="4186238"/>
          <p14:tracePt t="46971" x="5819775" y="4210050"/>
          <p14:tracePt t="46979" x="5811838" y="4233863"/>
          <p14:tracePt t="46987" x="5803900" y="4273550"/>
          <p14:tracePt t="46994" x="5803900" y="4298950"/>
          <p14:tracePt t="47003" x="5803900" y="4330700"/>
          <p14:tracePt t="47011" x="5795963" y="4362450"/>
          <p14:tracePt t="47019" x="5795963" y="4394200"/>
          <p14:tracePt t="47027" x="5795963" y="4425950"/>
          <p14:tracePt t="47035" x="5795963" y="4465638"/>
          <p14:tracePt t="47043" x="5795963" y="4497388"/>
          <p14:tracePt t="47051" x="5795963" y="4537075"/>
          <p14:tracePt t="47058" x="5803900" y="4584700"/>
          <p14:tracePt t="47067" x="5811838" y="4633913"/>
          <p14:tracePt t="47074" x="5819775" y="4673600"/>
          <p14:tracePt t="47083" x="5827713" y="4721225"/>
          <p14:tracePt t="47091" x="5843588" y="4776788"/>
          <p14:tracePt t="47099" x="5851525" y="4824413"/>
          <p14:tracePt t="47107" x="5867400" y="4856163"/>
          <p14:tracePt t="47115" x="5875338" y="4903788"/>
          <p14:tracePt t="47123" x="5899150" y="4951413"/>
          <p14:tracePt t="47130" x="5907088" y="4992688"/>
          <p14:tracePt t="47139" x="5915025" y="5032375"/>
          <p14:tracePt t="47146" x="5922963" y="5064125"/>
          <p14:tracePt t="47154" x="5930900" y="5095875"/>
          <p14:tracePt t="47162" x="5930900" y="5119688"/>
          <p14:tracePt t="47171" x="5938838" y="5143500"/>
          <p14:tracePt t="47179" x="5946775" y="5167313"/>
          <p14:tracePt t="47187" x="5954713" y="5199063"/>
          <p14:tracePt t="47194" x="5954713" y="5222875"/>
          <p14:tracePt t="47203" x="5970588" y="5246688"/>
          <p14:tracePt t="47211" x="5978525" y="5278438"/>
          <p14:tracePt t="47219" x="5994400" y="5310188"/>
          <p14:tracePt t="47227" x="6002338" y="5343525"/>
          <p14:tracePt t="47235" x="6026150" y="5383213"/>
          <p14:tracePt t="47243" x="6043613" y="5407025"/>
          <p14:tracePt t="47251" x="6051550" y="5430838"/>
          <p14:tracePt t="47258" x="6051550" y="5454650"/>
          <p14:tracePt t="47267" x="6051550" y="5486400"/>
          <p14:tracePt t="47274" x="6059488" y="5510213"/>
          <p14:tracePt t="47283" x="6059488" y="5549900"/>
          <p14:tracePt t="47291" x="6067425" y="5573713"/>
          <p14:tracePt t="47299" x="6067425" y="5597525"/>
          <p14:tracePt t="47307" x="6067425" y="5629275"/>
          <p14:tracePt t="47314" x="6067425" y="5645150"/>
          <p14:tracePt t="47323" x="6067425" y="5670550"/>
          <p14:tracePt t="47330" x="6067425" y="5686425"/>
          <p14:tracePt t="47339" x="6067425" y="5710238"/>
          <p14:tracePt t="47346" x="6067425" y="5741988"/>
          <p14:tracePt t="47354" x="6067425" y="5757863"/>
          <p14:tracePt t="47362" x="6067425" y="5789613"/>
          <p14:tracePt t="47371" x="6067425" y="5821363"/>
          <p14:tracePt t="47379" x="6067425" y="5845175"/>
          <p14:tracePt t="47386" x="6067425" y="5868988"/>
          <p14:tracePt t="47394" x="6067425" y="5900738"/>
          <p14:tracePt t="47403" x="6067425" y="5924550"/>
          <p14:tracePt t="47411" x="6067425" y="5956300"/>
          <p14:tracePt t="47418" x="6067425" y="5988050"/>
          <p14:tracePt t="47427" x="6067425" y="6013450"/>
          <p14:tracePt t="47435" x="6067425" y="6037263"/>
          <p14:tracePt t="47443" x="6067425" y="6069013"/>
          <p14:tracePt t="47451" x="6067425" y="6084888"/>
          <p14:tracePt t="47458" x="6067425" y="6116638"/>
          <p14:tracePt t="47467" x="6067425" y="6140450"/>
          <p14:tracePt t="47474" x="6067425" y="6164263"/>
          <p14:tracePt t="47483" x="6067425" y="6188075"/>
          <p14:tracePt t="47490" x="6067425" y="6211888"/>
          <p14:tracePt t="47498" x="6059488" y="6235700"/>
          <p14:tracePt t="47506" x="6059488" y="6259513"/>
          <p14:tracePt t="47514" x="6059488" y="6283325"/>
          <p14:tracePt t="47522" x="6051550" y="6315075"/>
          <p14:tracePt t="47530" x="6034088" y="6338888"/>
          <p14:tracePt t="47538" x="6026150" y="6364288"/>
          <p14:tracePt t="47547" x="6018213" y="6388100"/>
          <p14:tracePt t="47554" x="6002338" y="6419850"/>
          <p14:tracePt t="47562" x="5994400" y="6443663"/>
          <p14:tracePt t="47570" x="5978525" y="6467475"/>
          <p14:tracePt t="47578" x="5962650" y="6491288"/>
          <p14:tracePt t="47587" x="5946775" y="6507163"/>
          <p14:tracePt t="47594" x="5930900" y="6530975"/>
          <p14:tracePt t="47603" x="5907088" y="6546850"/>
          <p14:tracePt t="47611" x="5883275" y="6562725"/>
          <p14:tracePt t="47618" x="5867400" y="6578600"/>
          <p14:tracePt t="47627" x="5843588" y="6586538"/>
          <p14:tracePt t="47635" x="5819775" y="6602413"/>
          <p14:tracePt t="47643" x="5795963" y="6610350"/>
          <p14:tracePt t="47651" x="5772150" y="6618288"/>
          <p14:tracePt t="47659" x="5740400" y="6618288"/>
          <p14:tracePt t="47666" x="5716588" y="6626225"/>
          <p14:tracePt t="47675" x="5676900" y="6634163"/>
          <p14:tracePt t="47683" x="5643563" y="6634163"/>
          <p14:tracePt t="47691" x="5619750" y="6634163"/>
          <p14:tracePt t="47699" x="5588000" y="6634163"/>
          <p14:tracePt t="47707" x="5556250" y="6634163"/>
          <p14:tracePt t="47714" x="5524500" y="6634163"/>
          <p14:tracePt t="47724" x="5492750" y="6634163"/>
          <p14:tracePt t="47730" x="5445125" y="6634163"/>
          <p14:tracePt t="47739" x="5421313" y="6634163"/>
          <p14:tracePt t="47746" x="5389563" y="6642100"/>
          <p14:tracePt t="47755" x="5357813" y="6650038"/>
          <p14:tracePt t="47762" x="5318125" y="6650038"/>
          <p14:tracePt t="47771" x="5292725" y="6650038"/>
          <p14:tracePt t="47779" x="5245100" y="6657975"/>
          <p14:tracePt t="47787" x="5205413" y="6665913"/>
          <p14:tracePt t="47794" x="5165725" y="6665913"/>
          <p14:tracePt t="47802" x="5126038" y="6673850"/>
          <p14:tracePt t="47811" x="5078413" y="6681788"/>
          <p14:tracePt t="47819" x="5054600" y="6699250"/>
          <p14:tracePt t="47828" x="5022850" y="6723063"/>
          <p14:tracePt t="47835" x="4991100" y="6723063"/>
          <p14:tracePt t="47843" x="4933950" y="6738938"/>
          <p14:tracePt t="47850" x="4894263" y="6746875"/>
          <p14:tracePt t="47859" x="4854575" y="6762750"/>
          <p14:tracePt t="47866" x="4806950" y="6778625"/>
          <p14:tracePt t="47874" x="4767263" y="6786563"/>
          <p14:tracePt t="47894" x="4695825" y="6818313"/>
          <p14:tracePt t="47898" x="4664075" y="6826250"/>
          <p14:tracePt t="47907" x="4632325" y="6842125"/>
          <p14:tracePt t="48235" x="3706813" y="6850063"/>
          <p14:tracePt t="48243" x="3675063" y="6850063"/>
          <p14:tracePt t="48251" x="3651250" y="6850063"/>
          <p14:tracePt t="48259" x="3619500" y="6850063"/>
          <p14:tracePt t="48267" x="3579813" y="6842125"/>
          <p14:tracePt t="48275" x="3548063" y="6842125"/>
          <p14:tracePt t="48283" x="3516313" y="6834188"/>
          <p14:tracePt t="48290" x="3484563" y="6826250"/>
          <p14:tracePt t="48299" x="3443288" y="6826250"/>
          <p14:tracePt t="48307" x="3403600" y="6818313"/>
          <p14:tracePt t="48315" x="3379788" y="6818313"/>
          <p14:tracePt t="48322" x="3348038" y="6818313"/>
          <p14:tracePt t="48330" x="3324225" y="6810375"/>
          <p14:tracePt t="48339" x="3300413" y="6810375"/>
          <p14:tracePt t="48346" x="3276600" y="6810375"/>
          <p14:tracePt t="48355" x="3252788" y="6810375"/>
          <p14:tracePt t="48362" x="3236913" y="6810375"/>
          <p14:tracePt t="48371" x="3213100" y="6810375"/>
          <p14:tracePt t="48378" x="3197225" y="6810375"/>
          <p14:tracePt t="48386" x="3181350" y="6810375"/>
          <p14:tracePt t="48394" x="3173413" y="6810375"/>
          <p14:tracePt t="48403" x="3165475" y="6810375"/>
          <p14:tracePt t="48411" x="3149600" y="6802438"/>
          <p14:tracePt t="48418" x="3141663" y="6794500"/>
          <p14:tracePt t="48427" x="3133725" y="6794500"/>
          <p14:tracePt t="48435" x="3117850" y="6794500"/>
          <p14:tracePt t="48451" x="3109913" y="6786563"/>
          <p14:tracePt t="48467" x="3100388" y="6778625"/>
          <p14:tracePt t="48483" x="3092450" y="6778625"/>
          <p14:tracePt t="48490" x="3084513" y="6778625"/>
          <p14:tracePt t="48499" x="3084513" y="6770688"/>
          <p14:tracePt t="48506" x="3068638" y="6770688"/>
          <p14:tracePt t="48514" x="3068638" y="6762750"/>
          <p14:tracePt t="48523" x="3060700" y="6754813"/>
          <p14:tracePt t="48530" x="3060700" y="6746875"/>
          <p14:tracePt t="48538" x="3044825" y="6738938"/>
          <p14:tracePt t="48546" x="3036888" y="6731000"/>
          <p14:tracePt t="48555" x="3028950" y="6707188"/>
          <p14:tracePt t="48562" x="3013075" y="6691313"/>
          <p14:tracePt t="48571" x="2997200" y="6673850"/>
          <p14:tracePt t="48578" x="2973388" y="6657975"/>
          <p14:tracePt t="48586" x="2957513" y="6626225"/>
          <p14:tracePt t="48595" x="2933700" y="6602413"/>
          <p14:tracePt t="48603" x="2909888" y="6570663"/>
          <p14:tracePt t="48611" x="2886075" y="6538913"/>
          <p14:tracePt t="48618" x="2862263" y="6507163"/>
          <p14:tracePt t="48627" x="2822575" y="6467475"/>
          <p14:tracePt t="48634" x="2798763" y="6427788"/>
          <p14:tracePt t="48642" x="2790825" y="6403975"/>
          <p14:tracePt t="48651" x="2759075" y="6372225"/>
          <p14:tracePt t="48658" x="2741613" y="6356350"/>
          <p14:tracePt t="48667" x="2709863" y="6330950"/>
          <p14:tracePt t="48674" x="2686050" y="6315075"/>
          <p14:tracePt t="48682" x="2670175" y="6291263"/>
          <p14:tracePt t="48690" x="2638425" y="6283325"/>
          <p14:tracePt t="48699" x="2622550" y="6259513"/>
          <p14:tracePt t="48706" x="2606675" y="6243638"/>
          <p14:tracePt t="48714" x="2582863" y="6235700"/>
          <p14:tracePt t="48722" x="2566988" y="6203950"/>
          <p14:tracePt t="48730" x="2551113" y="6188075"/>
          <p14:tracePt t="48738" x="2535238" y="6172200"/>
          <p14:tracePt t="48746" x="2519363" y="6140450"/>
          <p14:tracePt t="48754" x="2503488" y="6124575"/>
          <p14:tracePt t="48762" x="2495550" y="6108700"/>
          <p14:tracePt t="48770" x="2479675" y="6084888"/>
          <p14:tracePt t="48779" x="2463800" y="6061075"/>
          <p14:tracePt t="48786" x="2455863" y="6045200"/>
          <p14:tracePt t="48795" x="2439988" y="6021388"/>
          <p14:tracePt t="48803" x="2432050" y="5995988"/>
          <p14:tracePt t="48811" x="2416175" y="5956300"/>
          <p14:tracePt t="48818" x="2400300" y="5932488"/>
          <p14:tracePt t="48827" x="2400300" y="5908675"/>
          <p14:tracePt t="48834" x="2384425" y="5868988"/>
          <p14:tracePt t="48843" x="2366963" y="5853113"/>
          <p14:tracePt t="48851" x="2359025" y="5821363"/>
          <p14:tracePt t="48859" x="2351088" y="5797550"/>
          <p14:tracePt t="48867" x="2335213" y="5757863"/>
          <p14:tracePt t="48875" x="2319338" y="5726113"/>
          <p14:tracePt t="48882" x="2311400" y="5686425"/>
          <p14:tracePt t="48891" x="2295525" y="5653088"/>
          <p14:tracePt t="48898" x="2287588" y="5613400"/>
          <p14:tracePt t="48907" x="2271713" y="5565775"/>
          <p14:tracePt t="48914" x="2255838" y="5526088"/>
          <p14:tracePt t="48923" x="2239963" y="5470525"/>
          <p14:tracePt t="48931" x="2224088" y="5414963"/>
          <p14:tracePt t="48938" x="2208213" y="5359400"/>
          <p14:tracePt t="48946" x="2200275" y="5286375"/>
          <p14:tracePt t="48954" x="2184400" y="5246688"/>
          <p14:tracePt t="48962" x="2176463" y="5183188"/>
          <p14:tracePt t="48970" x="2168525" y="5135563"/>
          <p14:tracePt t="48978" x="2160588" y="5080000"/>
          <p14:tracePt t="48986" x="2160588" y="5024438"/>
          <p14:tracePt t="48994" x="2152650" y="4992688"/>
          <p14:tracePt t="49003" x="2152650" y="4951413"/>
          <p14:tracePt t="49010" x="2152650" y="4903788"/>
          <p14:tracePt t="49018" x="2152650" y="4872038"/>
          <p14:tracePt t="49027" x="2152650" y="4840288"/>
          <p14:tracePt t="49035" x="2152650" y="4792663"/>
          <p14:tracePt t="49042" x="2152650" y="4760913"/>
          <p14:tracePt t="49051" x="2152650" y="4721225"/>
          <p14:tracePt t="49059" x="2152650" y="4673600"/>
          <p14:tracePt t="49067" x="2152650" y="4641850"/>
          <p14:tracePt t="49075" x="2152650" y="4600575"/>
          <p14:tracePt t="49083" x="2152650" y="4545013"/>
          <p14:tracePt t="49090" x="2152650" y="4489450"/>
          <p14:tracePt t="49098" x="2152650" y="4425950"/>
          <p14:tracePt t="49107" x="2152650" y="4378325"/>
          <p14:tracePt t="49127" x="2152650" y="4257675"/>
          <p14:tracePt t="49130" x="2152650" y="4202113"/>
          <p14:tracePt t="49138" x="2168525" y="4154488"/>
          <p14:tracePt t="49146" x="2192338" y="4098925"/>
          <p14:tracePt t="49155" x="2208213" y="4067175"/>
          <p14:tracePt t="49162" x="2232025" y="4027488"/>
          <p14:tracePt t="49171" x="2247900" y="4003675"/>
          <p14:tracePt t="49178" x="2263775" y="3963988"/>
          <p14:tracePt t="49187" x="2287588" y="3938588"/>
          <p14:tracePt t="49194" x="2295525" y="3906838"/>
          <p14:tracePt t="49203" x="2319338" y="3890963"/>
          <p14:tracePt t="49211" x="2327275" y="3867150"/>
          <p14:tracePt t="49219" x="2351088" y="3843338"/>
          <p14:tracePt t="49227" x="2366963" y="3827463"/>
          <p14:tracePt t="49235" x="2392363" y="3803650"/>
          <p14:tracePt t="49243" x="2424113" y="3787775"/>
          <p14:tracePt t="49250" x="2447925" y="3763963"/>
          <p14:tracePt t="49258" x="2487613" y="3740150"/>
          <p14:tracePt t="49267" x="2527300" y="3724275"/>
          <p14:tracePt t="49274" x="2559050" y="3700463"/>
          <p14:tracePt t="49283" x="2590800" y="3676650"/>
          <p14:tracePt t="49290" x="2622550" y="3652838"/>
          <p14:tracePt t="49299" x="2662238" y="3636963"/>
          <p14:tracePt t="49306" x="2709863" y="3613150"/>
          <p14:tracePt t="49315" x="2751138" y="3595688"/>
          <p14:tracePt t="49323" x="2790825" y="3579813"/>
          <p14:tracePt t="49330" x="2838450" y="3563938"/>
          <p14:tracePt t="49339" x="2886075" y="3548063"/>
          <p14:tracePt t="49346" x="2941638" y="3540125"/>
          <p14:tracePt t="49354" x="2981325" y="3524250"/>
          <p14:tracePt t="49363" x="3028950" y="3516313"/>
          <p14:tracePt t="49371" x="3076575" y="3500438"/>
          <p14:tracePt t="49378" x="3141663" y="3492500"/>
          <p14:tracePt t="49387" x="3189288" y="3484563"/>
          <p14:tracePt t="49394" x="3228975" y="3476625"/>
          <p14:tracePt t="49403" x="3284538" y="3468688"/>
          <p14:tracePt t="49411" x="3332163" y="3468688"/>
          <p14:tracePt t="49419" x="3395663" y="3460750"/>
          <p14:tracePt t="49427" x="3443288" y="3460750"/>
          <p14:tracePt t="49435" x="3508375" y="3460750"/>
          <p14:tracePt t="49443" x="3563938" y="3460750"/>
          <p14:tracePt t="49450" x="3627438" y="3460750"/>
          <p14:tracePt t="49459" x="3690938" y="3460750"/>
          <p14:tracePt t="49467" x="3746500" y="3460750"/>
          <p14:tracePt t="49474" x="3802063" y="3460750"/>
          <p14:tracePt t="49483" x="3851275" y="3460750"/>
          <p14:tracePt t="49490" x="3914775" y="3460750"/>
          <p14:tracePt t="49498" x="3970338" y="3460750"/>
          <p14:tracePt t="49507" x="4049713" y="3460750"/>
          <p14:tracePt t="49514" x="4121150" y="3460750"/>
          <p14:tracePt t="49522" x="4184650" y="3468688"/>
          <p14:tracePt t="49530" x="4257675" y="3468688"/>
          <p14:tracePt t="49539" x="4329113" y="3476625"/>
          <p14:tracePt t="49547" x="4400550" y="3476625"/>
          <p14:tracePt t="49555" x="4456113" y="3476625"/>
          <p14:tracePt t="49562" x="4519613" y="3476625"/>
          <p14:tracePt t="49570" x="4584700" y="3476625"/>
          <p14:tracePt t="49578" x="4632325" y="3476625"/>
          <p14:tracePt t="49587" x="4695825" y="3476625"/>
          <p14:tracePt t="49594" x="4751388" y="3476625"/>
          <p14:tracePt t="49603" x="4799013" y="3476625"/>
          <p14:tracePt t="49610" x="4854575" y="3476625"/>
          <p14:tracePt t="49619" x="4886325" y="3476625"/>
          <p14:tracePt t="49627" x="4918075" y="3476625"/>
          <p14:tracePt t="49634" x="4959350" y="3476625"/>
          <p14:tracePt t="49642" x="5006975" y="3476625"/>
          <p14:tracePt t="49651" x="5046663" y="3476625"/>
          <p14:tracePt t="49658" x="5078413" y="3476625"/>
          <p14:tracePt t="49666" x="5110163" y="3476625"/>
          <p14:tracePt t="49674" x="5157788" y="3476625"/>
          <p14:tracePt t="49682" x="5189538" y="3476625"/>
          <p14:tracePt t="49690" x="5229225" y="3476625"/>
          <p14:tracePt t="49698" x="5268913" y="3492500"/>
          <p14:tracePt t="49707" x="5318125" y="3500438"/>
          <p14:tracePt t="49714" x="5349875" y="3516313"/>
          <p14:tracePt t="49723" x="5389563" y="3524250"/>
          <p14:tracePt t="49730" x="5421313" y="3540125"/>
          <p14:tracePt t="49739" x="5476875" y="3556000"/>
          <p14:tracePt t="49746" x="5524500" y="3571875"/>
          <p14:tracePt t="49755" x="5572125" y="3587750"/>
          <p14:tracePt t="49762" x="5627688" y="3613150"/>
          <p14:tracePt t="49771" x="5659438" y="3621088"/>
          <p14:tracePt t="49778" x="5708650" y="3636963"/>
          <p14:tracePt t="49786" x="5756275" y="3644900"/>
          <p14:tracePt t="49794" x="5788025" y="3660775"/>
          <p14:tracePt t="49802" x="5811838" y="3668713"/>
          <p14:tracePt t="49811" x="5851525" y="3684588"/>
          <p14:tracePt t="49819" x="5883275" y="3692525"/>
          <p14:tracePt t="49827" x="5915025" y="3700463"/>
          <p14:tracePt t="49835" x="5938838" y="3716338"/>
          <p14:tracePt t="49843" x="5962650" y="3732213"/>
          <p14:tracePt t="49850" x="5986463" y="3740150"/>
          <p14:tracePt t="49859" x="6010275" y="3748088"/>
          <p14:tracePt t="49867" x="6034088" y="3763963"/>
          <p14:tracePt t="49874" x="6051550" y="3763963"/>
          <p14:tracePt t="49882" x="6075363" y="3771900"/>
          <p14:tracePt t="49891" x="6091238" y="3779838"/>
          <p14:tracePt t="49898" x="6107113" y="3779838"/>
          <p14:tracePt t="49906" x="6122988" y="3795713"/>
          <p14:tracePt t="49914" x="6130925" y="3795713"/>
          <p14:tracePt t="49923" x="6146800" y="3803650"/>
          <p14:tracePt t="49930" x="6154738" y="3803650"/>
          <p14:tracePt t="49939" x="6162675" y="3811588"/>
          <p14:tracePt t="49946" x="6170613" y="3811588"/>
          <p14:tracePt t="49971" x="6186488" y="3811588"/>
          <p14:tracePt t="49987" x="6194425" y="3811588"/>
          <p14:tracePt t="49994" x="6202363" y="3819525"/>
          <p14:tracePt t="50003" x="6210300" y="3819525"/>
          <p14:tracePt t="50011" x="6218238" y="3819525"/>
          <p14:tracePt t="50019" x="6226175" y="3819525"/>
          <p14:tracePt t="50027" x="6242050" y="3819525"/>
          <p14:tracePt t="50035" x="6249988" y="3819525"/>
          <p14:tracePt t="50043" x="6257925" y="3819525"/>
          <p14:tracePt t="50050" x="6265863" y="3819525"/>
          <p14:tracePt t="50059" x="6273800" y="3819525"/>
          <p14:tracePt t="50067" x="6289675" y="3819525"/>
          <p14:tracePt t="50075" x="6297613" y="3819525"/>
          <p14:tracePt t="50083" x="6305550" y="3819525"/>
          <p14:tracePt t="50091" x="6321425" y="3819525"/>
          <p14:tracePt t="50098" x="6329363" y="3819525"/>
          <p14:tracePt t="50107" x="6345238" y="3819525"/>
          <p14:tracePt t="50114" x="6353175" y="3819525"/>
          <p14:tracePt t="50123" x="6376988" y="3827463"/>
          <p14:tracePt t="50130" x="6384925" y="3835400"/>
          <p14:tracePt t="50139" x="6402388" y="3835400"/>
          <p14:tracePt t="50147" x="6410325" y="3835400"/>
          <p14:tracePt t="50155" x="6418263" y="3835400"/>
          <p14:tracePt t="50162" x="6426200" y="3843338"/>
          <p14:tracePt t="50356" x="6434138" y="3843338"/>
          <p14:tracePt t="50379" x="6442075" y="3843338"/>
          <p14:tracePt t="50387" x="6450013" y="3843338"/>
          <p14:tracePt t="50403" x="6457950" y="3843338"/>
          <p14:tracePt t="50451" x="6465888" y="3843338"/>
          <p14:tracePt t="50467" x="6473825" y="3843338"/>
          <p14:tracePt t="50475" x="6481763" y="3843338"/>
          <p14:tracePt t="50483" x="6489700" y="3843338"/>
          <p14:tracePt t="50490" x="6497638" y="3843338"/>
          <p14:tracePt t="50499" x="6505575" y="3843338"/>
          <p14:tracePt t="51139" x="6513513" y="3843338"/>
          <p14:tracePt t="51146" x="6513513" y="3851275"/>
          <p14:tracePt t="51331" x="6513513" y="3859213"/>
          <p14:tracePt t="51338" x="6529388" y="3875088"/>
          <p14:tracePt t="51354" x="6529388" y="3890963"/>
          <p14:tracePt t="51362" x="6529388" y="3898900"/>
          <p14:tracePt t="51370" x="6545263" y="3914775"/>
          <p14:tracePt t="51378" x="6545263" y="3922713"/>
          <p14:tracePt t="51386" x="6561138" y="3938588"/>
          <p14:tracePt t="51394" x="6561138" y="3948113"/>
          <p14:tracePt t="51411" x="6577013" y="3956050"/>
          <p14:tracePt t="51427" x="6577013" y="3963988"/>
          <p14:tracePt t="51435" x="6584950" y="3963988"/>
          <p14:tracePt t="51451" x="6600825" y="3956050"/>
          <p14:tracePt t="51467" x="6608763" y="3948113"/>
          <p14:tracePt t="51474" x="6616700" y="3930650"/>
          <p14:tracePt t="51482" x="6624638" y="3922713"/>
          <p14:tracePt t="51490" x="6624638" y="3914775"/>
          <p14:tracePt t="51499" x="6632575" y="3906838"/>
          <p14:tracePt t="51506" x="6632575" y="3898900"/>
          <p14:tracePt t="51514" x="6640513" y="3890963"/>
          <p14:tracePt t="51522" x="6648450" y="3883025"/>
          <p14:tracePt t="51659" x="6656388" y="3883025"/>
          <p14:tracePt t="51795" x="6656388" y="3890963"/>
          <p14:tracePt t="51835" x="6648450" y="3890963"/>
          <p14:tracePt t="51843" x="6632575" y="3890963"/>
          <p14:tracePt t="51850" x="6624638" y="3890963"/>
          <p14:tracePt t="51859" x="6608763" y="3890963"/>
          <p14:tracePt t="51866" x="6592888" y="3890963"/>
          <p14:tracePt t="51875" x="6577013" y="3890963"/>
          <p14:tracePt t="51882" x="6553200" y="3890963"/>
          <p14:tracePt t="51891" x="6521450" y="3890963"/>
          <p14:tracePt t="51898" x="6489700" y="3890963"/>
          <p14:tracePt t="51911" x="6457950" y="3890963"/>
          <p14:tracePt t="51914" x="6418263" y="3890963"/>
          <p14:tracePt t="51923" x="6384925" y="3890963"/>
          <p14:tracePt t="51930" x="6353175" y="3890963"/>
          <p14:tracePt t="51938" x="6305550" y="3898900"/>
          <p14:tracePt t="51946" x="6265863" y="3898900"/>
          <p14:tracePt t="51954" x="6218238" y="3898900"/>
          <p14:tracePt t="51962" x="6178550" y="3898900"/>
          <p14:tracePt t="51970" x="6122988" y="3906838"/>
          <p14:tracePt t="51978" x="6067425" y="3914775"/>
          <p14:tracePt t="51986" x="6010275" y="3922713"/>
          <p14:tracePt t="51994" x="5970588" y="3930650"/>
          <p14:tracePt t="52002" x="5907088" y="3930650"/>
          <p14:tracePt t="52010" x="5843588" y="3938588"/>
          <p14:tracePt t="52018" x="5772150" y="3948113"/>
          <p14:tracePt t="52027" x="5700713" y="3948113"/>
          <p14:tracePt t="52034" x="5627688" y="3956050"/>
          <p14:tracePt t="52042" x="5548313" y="3956050"/>
          <p14:tracePt t="52050" x="5468938" y="3956050"/>
          <p14:tracePt t="52058" x="5381625" y="3956050"/>
          <p14:tracePt t="52066" x="5310188" y="3956050"/>
          <p14:tracePt t="52074" x="5229225" y="3956050"/>
          <p14:tracePt t="52091" x="5054600" y="3956050"/>
          <p14:tracePt t="52098" x="4983163" y="3948113"/>
          <p14:tracePt t="52106" x="4918075" y="3948113"/>
          <p14:tracePt t="52115" x="4838700" y="3948113"/>
          <p14:tracePt t="52123" x="4767263" y="3938588"/>
          <p14:tracePt t="52130" x="4687888" y="3930650"/>
          <p14:tracePt t="52139" x="4624388" y="3930650"/>
          <p14:tracePt t="52146" x="4559300" y="3922713"/>
          <p14:tracePt t="52155" x="4503738" y="3914775"/>
          <p14:tracePt t="52162" x="4440238" y="3914775"/>
          <p14:tracePt t="52171" x="4392613" y="3914775"/>
          <p14:tracePt t="52178" x="4337050" y="3906838"/>
          <p14:tracePt t="52186" x="4281488" y="3906838"/>
          <p14:tracePt t="52194" x="4249738" y="3906838"/>
          <p14:tracePt t="52202" x="4192588" y="3906838"/>
          <p14:tracePt t="52210" x="4160838" y="3906838"/>
          <p14:tracePt t="52218" x="4121150" y="3906838"/>
          <p14:tracePt t="52227" x="4089400" y="3906838"/>
          <p14:tracePt t="52235" x="4049713" y="3906838"/>
          <p14:tracePt t="52242" x="4017963" y="3906838"/>
          <p14:tracePt t="52251" x="3986213" y="3906838"/>
          <p14:tracePt t="52259" x="3954463" y="3906838"/>
          <p14:tracePt t="52267" x="3922713" y="3906838"/>
          <p14:tracePt t="52275" x="3890963" y="3906838"/>
          <p14:tracePt t="52282" x="3867150" y="3898900"/>
          <p14:tracePt t="52290" x="3833813" y="3898900"/>
          <p14:tracePt t="52298" x="3810000" y="3898900"/>
          <p14:tracePt t="52307" x="3786188" y="3898900"/>
          <p14:tracePt t="52314" x="3762375" y="3898900"/>
          <p14:tracePt t="52322" x="3738563" y="3898900"/>
          <p14:tracePt t="52331" x="3714750" y="3898900"/>
          <p14:tracePt t="52338" x="3690938" y="3898900"/>
          <p14:tracePt t="52346" x="3675063" y="3898900"/>
          <p14:tracePt t="52354" x="3651250" y="3898900"/>
          <p14:tracePt t="52362" x="3635375" y="3898900"/>
          <p14:tracePt t="52371" x="3619500" y="3898900"/>
          <p14:tracePt t="52378" x="3611563" y="3898900"/>
          <p14:tracePt t="52387" x="3595688" y="3906838"/>
          <p14:tracePt t="52394" x="3579813" y="3914775"/>
          <p14:tracePt t="52403" x="3571875" y="3914775"/>
          <p14:tracePt t="52411" x="3563938" y="3914775"/>
          <p14:tracePt t="52418" x="3548063" y="3930650"/>
          <p14:tracePt t="52435" x="3532188" y="3930650"/>
          <p14:tracePt t="52443" x="3532188" y="3948113"/>
          <p14:tracePt t="52450" x="3524250" y="3948113"/>
          <p14:tracePt t="52483" x="3524250" y="3956050"/>
          <p14:tracePt t="52587" x="3532188" y="3956050"/>
          <p14:tracePt t="52602" x="3548063" y="3956050"/>
          <p14:tracePt t="52610" x="3556000" y="3956050"/>
          <p14:tracePt t="52619" x="3563938" y="3956050"/>
          <p14:tracePt t="52627" x="3579813" y="3956050"/>
          <p14:tracePt t="52635" x="3587750" y="3956050"/>
          <p14:tracePt t="52643" x="3595688" y="3948113"/>
          <p14:tracePt t="52651" x="3611563" y="3938588"/>
          <p14:tracePt t="52659" x="3627438" y="3930650"/>
          <p14:tracePt t="52667" x="3635375" y="3922713"/>
          <p14:tracePt t="52675" x="3659188" y="3922713"/>
          <p14:tracePt t="52683" x="3675063" y="3906838"/>
          <p14:tracePt t="52691" x="3690938" y="3898900"/>
          <p14:tracePt t="52698" x="3698875" y="3890963"/>
          <p14:tracePt t="52706" x="3730625" y="3875088"/>
          <p14:tracePt t="52714" x="3746500" y="3875088"/>
          <p14:tracePt t="52722" x="3770313" y="3867150"/>
          <p14:tracePt t="52730" x="3786188" y="3851275"/>
          <p14:tracePt t="52738" x="3802063" y="3843338"/>
          <p14:tracePt t="52746" x="3825875" y="3843338"/>
          <p14:tracePt t="52754" x="3851275" y="3835400"/>
          <p14:tracePt t="52762" x="3875088" y="3827463"/>
          <p14:tracePt t="52770" x="3890963" y="3827463"/>
          <p14:tracePt t="52778" x="3906838" y="3819525"/>
          <p14:tracePt t="52786" x="3922713" y="3819525"/>
          <p14:tracePt t="52794" x="3938588" y="3811588"/>
          <p14:tracePt t="52802" x="3954463" y="3811588"/>
          <p14:tracePt t="52811" x="3962400" y="3811588"/>
          <p14:tracePt t="52819" x="3978275" y="3803650"/>
          <p14:tracePt t="52827" x="3986213" y="3803650"/>
          <p14:tracePt t="52834" x="4002088" y="3795713"/>
          <p14:tracePt t="52842" x="4017963" y="3795713"/>
          <p14:tracePt t="52850" x="4025900" y="3787775"/>
          <p14:tracePt t="52858" x="4041775" y="3779838"/>
          <p14:tracePt t="52867" x="4065588" y="3779838"/>
          <p14:tracePt t="52875" x="4081463" y="3771900"/>
          <p14:tracePt t="52883" x="4097338" y="3771900"/>
          <p14:tracePt t="52891" x="4121150" y="3763963"/>
          <p14:tracePt t="52899" x="4137025" y="3756025"/>
          <p14:tracePt t="52911" x="4152900" y="3756025"/>
          <p14:tracePt t="52914" x="4168775" y="3756025"/>
          <p14:tracePt t="52922" x="4192588" y="3756025"/>
          <p14:tracePt t="52930" x="4200525" y="3756025"/>
          <p14:tracePt t="52938" x="4217988" y="3748088"/>
          <p14:tracePt t="52946" x="4225925" y="3748088"/>
          <p14:tracePt t="52954" x="4241800" y="3748088"/>
          <p14:tracePt t="52962" x="4257675" y="3748088"/>
          <p14:tracePt t="52970" x="4265613" y="3748088"/>
          <p14:tracePt t="52978" x="4289425" y="3740150"/>
          <p14:tracePt t="52986" x="4305300" y="3732213"/>
          <p14:tracePt t="52994" x="4329113" y="3732213"/>
          <p14:tracePt t="53003" x="4344988" y="3732213"/>
          <p14:tracePt t="53011" x="4368800" y="3724275"/>
          <p14:tracePt t="53018" x="4384675" y="3724275"/>
          <p14:tracePt t="53027" x="4392613" y="3724275"/>
          <p14:tracePt t="53034" x="4408488" y="3716338"/>
          <p14:tracePt t="53042" x="4432300" y="3708400"/>
          <p14:tracePt t="53059" x="4440238" y="3708400"/>
          <p14:tracePt t="53066" x="4456113" y="3708400"/>
          <p14:tracePt t="53074" x="4456113" y="3700463"/>
          <p14:tracePt t="53082" x="4464050" y="3692525"/>
          <p14:tracePt t="53090" x="4471988" y="3692525"/>
          <p14:tracePt t="53098" x="4479925" y="3692525"/>
          <p14:tracePt t="53106" x="4487863" y="3692525"/>
          <p14:tracePt t="53114" x="4487863" y="3684588"/>
          <p14:tracePt t="53122" x="4503738" y="3684588"/>
          <p14:tracePt t="53138" x="4511675" y="3668713"/>
          <p14:tracePt t="53163" x="4519613" y="3668713"/>
          <p14:tracePt t="53667" x="4511675" y="3668713"/>
          <p14:tracePt t="53674" x="4511675" y="3676650"/>
          <p14:tracePt t="53682" x="4503738" y="3676650"/>
          <p14:tracePt t="53690" x="4503738" y="3684588"/>
          <p14:tracePt t="53698" x="4495800" y="3700463"/>
          <p14:tracePt t="53706" x="4487863" y="3716338"/>
          <p14:tracePt t="53714" x="4487863" y="3724275"/>
          <p14:tracePt t="53722" x="4479925" y="3732213"/>
          <p14:tracePt t="53730" x="4471988" y="3740150"/>
          <p14:tracePt t="53738" x="4464050" y="3756025"/>
          <p14:tracePt t="53746" x="4464050" y="3763963"/>
          <p14:tracePt t="53755" x="4448175" y="3771900"/>
          <p14:tracePt t="53762" x="4440238" y="3787775"/>
          <p14:tracePt t="53771" x="4424363" y="3787775"/>
          <p14:tracePt t="53778" x="4408488" y="3795713"/>
          <p14:tracePt t="53786" x="4384675" y="3803650"/>
          <p14:tracePt t="53794" x="4360863" y="3811588"/>
          <p14:tracePt t="53802" x="4337050" y="3811588"/>
          <p14:tracePt t="53810" x="4313238" y="3819525"/>
          <p14:tracePt t="53818" x="4289425" y="3827463"/>
          <p14:tracePt t="53827" x="4273550" y="3835400"/>
          <p14:tracePt t="53834" x="4249738" y="3835400"/>
          <p14:tracePt t="53843" x="4233863" y="3835400"/>
          <p14:tracePt t="53850" x="4210050" y="3835400"/>
          <p14:tracePt t="53858" x="4192588" y="3835400"/>
          <p14:tracePt t="53867" x="4160838" y="3843338"/>
          <p14:tracePt t="53875" x="4137025" y="3843338"/>
          <p14:tracePt t="53883" x="4113213" y="3851275"/>
          <p14:tracePt t="53891" x="4081463" y="3851275"/>
          <p14:tracePt t="53898" x="4057650" y="3859213"/>
          <p14:tracePt t="53907" x="4025900" y="3859213"/>
          <p14:tracePt t="53914" x="3994150" y="3867150"/>
          <p14:tracePt t="53922" x="3962400" y="3867150"/>
          <p14:tracePt t="53930" x="3930650" y="3867150"/>
          <p14:tracePt t="53938" x="3890963" y="3867150"/>
          <p14:tracePt t="53946" x="3867150" y="3867150"/>
          <p14:tracePt t="53954" x="3833813" y="3867150"/>
          <p14:tracePt t="53962" x="3810000" y="3867150"/>
          <p14:tracePt t="53970" x="3778250" y="3867150"/>
          <p14:tracePt t="53978" x="3762375" y="3867150"/>
          <p14:tracePt t="53986" x="3746500" y="3867150"/>
          <p14:tracePt t="53994" x="3730625" y="3867150"/>
          <p14:tracePt t="54002" x="3714750" y="3867150"/>
          <p14:tracePt t="54010" x="3706813" y="3867150"/>
          <p14:tracePt t="54019" x="3698875" y="3859213"/>
          <p14:tracePt t="54027" x="3698875" y="3851275"/>
          <p14:tracePt t="54034" x="3698875" y="3843338"/>
          <p14:tracePt t="54042" x="3698875" y="3835400"/>
          <p14:tracePt t="54050" x="3698875" y="3827463"/>
          <p14:tracePt t="54058" x="3698875" y="3819525"/>
          <p14:tracePt t="54066" x="3698875" y="3811588"/>
          <p14:tracePt t="54074" x="3698875" y="3803650"/>
          <p14:tracePt t="54083" x="3706813" y="3787775"/>
          <p14:tracePt t="54090" x="3714750" y="3787775"/>
          <p14:tracePt t="54098" x="3730625" y="3771900"/>
          <p14:tracePt t="54106" x="3738563" y="3771900"/>
          <p14:tracePt t="54114" x="3754438" y="3763963"/>
          <p14:tracePt t="54123" x="3778250" y="3756025"/>
          <p14:tracePt t="54130" x="3794125" y="3748088"/>
          <p14:tracePt t="54139" x="3810000" y="3740150"/>
          <p14:tracePt t="54146" x="3825875" y="3740150"/>
          <p14:tracePt t="54155" x="3833813" y="3732213"/>
          <p14:tracePt t="54162" x="3851275" y="3732213"/>
          <p14:tracePt t="54178" x="3859213" y="3732213"/>
          <p14:tracePt t="54194" x="3867150" y="3732213"/>
          <p14:tracePt t="54203" x="3875088" y="3732213"/>
          <p14:tracePt t="54210" x="3890963" y="3732213"/>
          <p14:tracePt t="54218" x="3914775" y="3732213"/>
          <p14:tracePt t="54227" x="3930650" y="3732213"/>
          <p14:tracePt t="54235" x="3954463" y="3732213"/>
          <p14:tracePt t="54243" x="3978275" y="3732213"/>
          <p14:tracePt t="54250" x="4002088" y="3732213"/>
          <p14:tracePt t="54258" x="4025900" y="3724275"/>
          <p14:tracePt t="54267" x="4057650" y="3716338"/>
          <p14:tracePt t="54275" x="4105275" y="3708400"/>
          <p14:tracePt t="54282" x="4137025" y="3700463"/>
          <p14:tracePt t="54290" x="4168775" y="3700463"/>
          <p14:tracePt t="54299" x="4217988" y="3684588"/>
          <p14:tracePt t="54306" x="4257675" y="3676650"/>
          <p14:tracePt t="54314" x="4297363" y="3668713"/>
          <p14:tracePt t="54322" x="4352925" y="3660775"/>
          <p14:tracePt t="54330" x="4384675" y="3660775"/>
          <p14:tracePt t="54339" x="4432300" y="3644900"/>
          <p14:tracePt t="54346" x="4464050" y="3636963"/>
          <p14:tracePt t="54354" x="4511675" y="3636963"/>
          <p14:tracePt t="54362" x="4543425" y="3629025"/>
          <p14:tracePt t="54370" x="4576763" y="3621088"/>
          <p14:tracePt t="54378" x="4600575" y="3621088"/>
          <p14:tracePt t="54387" x="4616450" y="3613150"/>
          <p14:tracePt t="54394" x="4640263" y="3613150"/>
          <p14:tracePt t="54403" x="4656138" y="3613150"/>
          <p14:tracePt t="54419" x="4672013" y="3605213"/>
          <p14:tracePt t="54427" x="4679950" y="3605213"/>
          <p14:tracePt t="54434" x="4679950" y="3595688"/>
          <p14:tracePt t="54443" x="4695825" y="3595688"/>
          <p14:tracePt t="54467" x="4703763" y="3595688"/>
          <p14:tracePt t="54642" x="4703763" y="3587750"/>
          <p14:tracePt t="55387" x="4695825" y="3587750"/>
          <p14:tracePt t="55451" x="4687888" y="3587750"/>
          <p14:tracePt t="55483" x="4672013" y="3587750"/>
          <p14:tracePt t="55514" x="4664075" y="3587750"/>
          <p14:tracePt t="55546" x="4656138" y="3587750"/>
          <p14:tracePt t="55554" x="4648200" y="3587750"/>
          <p14:tracePt t="55571" x="4632325" y="3595688"/>
          <p14:tracePt t="55578" x="4632325" y="3605213"/>
          <p14:tracePt t="55586" x="4616450" y="3605213"/>
          <p14:tracePt t="55594" x="4608513" y="3605213"/>
          <p14:tracePt t="55603" x="4600575" y="3613150"/>
          <p14:tracePt t="55611" x="4584700" y="3613150"/>
          <p14:tracePt t="55619" x="4576763" y="3621088"/>
          <p14:tracePt t="55627" x="4551363" y="3629025"/>
          <p14:tracePt t="55634" x="4543425" y="3629025"/>
          <p14:tracePt t="55642" x="4519613" y="3629025"/>
          <p14:tracePt t="55651" x="4503738" y="3636963"/>
          <p14:tracePt t="55659" x="4495800" y="3636963"/>
          <p14:tracePt t="55666" x="4471988" y="3644900"/>
          <p14:tracePt t="55675" x="4456113" y="3644900"/>
          <p14:tracePt t="55683" x="4432300" y="3652838"/>
          <p14:tracePt t="55691" x="4400550" y="3668713"/>
          <p14:tracePt t="55698" x="4376738" y="3692525"/>
          <p14:tracePt t="55706" x="4352925" y="3700463"/>
          <p14:tracePt t="55715" x="4321175" y="3716338"/>
          <p14:tracePt t="55723" x="4289425" y="3732213"/>
          <p14:tracePt t="55730" x="4257675" y="3748088"/>
          <p14:tracePt t="55738" x="4233863" y="3771900"/>
          <p14:tracePt t="55746" x="4210050" y="3779838"/>
          <p14:tracePt t="55754" x="4176713" y="3795713"/>
          <p14:tracePt t="55762" x="4152900" y="3811588"/>
          <p14:tracePt t="55770" x="4121150" y="3827463"/>
          <p14:tracePt t="55778" x="4105275" y="3843338"/>
          <p14:tracePt t="55786" x="4089400" y="3851275"/>
          <p14:tracePt t="55794" x="4065588" y="3867150"/>
          <p14:tracePt t="55802" x="4041775" y="3875088"/>
          <p14:tracePt t="55811" x="4010025" y="3883025"/>
          <p14:tracePt t="55818" x="3986213" y="3898900"/>
          <p14:tracePt t="55827" x="3970338" y="3906838"/>
          <p14:tracePt t="55834" x="3946525" y="3914775"/>
          <p14:tracePt t="55843" x="3914775" y="3930650"/>
          <p14:tracePt t="55850" x="3898900" y="3948113"/>
          <p14:tracePt t="55858" x="3875088" y="3956050"/>
          <p14:tracePt t="55866" x="3859213" y="3963988"/>
          <p14:tracePt t="55874" x="3833813" y="3979863"/>
          <p14:tracePt t="55883" x="3810000" y="3987800"/>
          <p14:tracePt t="55891" x="3794125" y="4003675"/>
          <p14:tracePt t="55898" x="3778250" y="4003675"/>
          <p14:tracePt t="55906" x="3762375" y="4019550"/>
          <p14:tracePt t="55914" x="3738563" y="4027488"/>
          <p14:tracePt t="55927" x="3722688" y="4035425"/>
          <p14:tracePt t="55930" x="3714750" y="4043363"/>
          <p14:tracePt t="55938" x="3698875" y="4043363"/>
          <p14:tracePt t="55946" x="3690938" y="4051300"/>
          <p14:tracePt t="55954" x="3683000" y="4059238"/>
          <p14:tracePt t="55962" x="3675063" y="4059238"/>
          <p14:tracePt t="55970" x="3667125" y="4059238"/>
          <p14:tracePt t="55978" x="3659188" y="4075113"/>
          <p14:tracePt t="55994" x="3643313" y="4083050"/>
          <p14:tracePt t="56002" x="3635375" y="4090988"/>
          <p14:tracePt t="56011" x="3627438" y="4090988"/>
          <p14:tracePt t="56019" x="3611563" y="4098925"/>
          <p14:tracePt t="56027" x="3603625" y="4098925"/>
          <p14:tracePt t="56034" x="3595688" y="4106863"/>
          <p14:tracePt t="56043" x="3579813" y="4114800"/>
          <p14:tracePt t="56051" x="3571875" y="4122738"/>
          <p14:tracePt t="56058" x="3556000" y="4130675"/>
          <p14:tracePt t="56066" x="3540125" y="4138613"/>
          <p14:tracePt t="56074" x="3532188" y="4138613"/>
          <p14:tracePt t="56083" x="3516313" y="4146550"/>
          <p14:tracePt t="56090" x="3500438" y="4146550"/>
          <p14:tracePt t="56098" x="3492500" y="4146550"/>
          <p14:tracePt t="56106" x="3476625" y="4146550"/>
          <p14:tracePt t="56114" x="3459163" y="4154488"/>
          <p14:tracePt t="56122" x="3443288" y="4154488"/>
          <p14:tracePt t="56130" x="3427413" y="4154488"/>
          <p14:tracePt t="56138" x="3411538" y="4154488"/>
          <p14:tracePt t="56146" x="3403600" y="4154488"/>
          <p14:tracePt t="56154" x="3395663" y="4154488"/>
          <p14:tracePt t="56162" x="3379788" y="4154488"/>
          <p14:tracePt t="56170" x="3363913" y="4154488"/>
          <p14:tracePt t="56178" x="3348038" y="4154488"/>
          <p14:tracePt t="56186" x="3332163" y="4146550"/>
          <p14:tracePt t="56194" x="3316288" y="4130675"/>
          <p14:tracePt t="56202" x="3292475" y="4122738"/>
          <p14:tracePt t="56211" x="3284538" y="4114800"/>
          <p14:tracePt t="56218" x="3268663" y="4098925"/>
          <p14:tracePt t="56227" x="3244850" y="4090988"/>
          <p14:tracePt t="56234" x="3236913" y="4083050"/>
          <p14:tracePt t="56243" x="3228975" y="4067175"/>
          <p14:tracePt t="56250" x="3213100" y="4059238"/>
          <p14:tracePt t="56259" x="3205163" y="4051300"/>
          <p14:tracePt t="56266" x="3197225" y="4043363"/>
          <p14:tracePt t="56275" x="3189288" y="4035425"/>
          <p14:tracePt t="56282" x="3189288" y="4027488"/>
          <p14:tracePt t="56290" x="3189288" y="4019550"/>
          <p14:tracePt t="56299" x="3181350" y="4011613"/>
          <p14:tracePt t="56306" x="3181350" y="3995738"/>
          <p14:tracePt t="56314" x="3181350" y="3987800"/>
          <p14:tracePt t="56322" x="3181350" y="3979863"/>
          <p14:tracePt t="56330" x="3181350" y="3963988"/>
          <p14:tracePt t="56338" x="3181350" y="3948113"/>
          <p14:tracePt t="56346" x="3197225" y="3930650"/>
          <p14:tracePt t="56354" x="3197225" y="3922713"/>
          <p14:tracePt t="56362" x="3205163" y="3898900"/>
          <p14:tracePt t="56370" x="3205163" y="3883025"/>
          <p14:tracePt t="56378" x="3221038" y="3867150"/>
          <p14:tracePt t="56386" x="3221038" y="3851275"/>
          <p14:tracePt t="56394" x="3236913" y="3835400"/>
          <p14:tracePt t="56403" x="3236913" y="3819525"/>
          <p14:tracePt t="56411" x="3252788" y="3811588"/>
          <p14:tracePt t="56419" x="3260725" y="3795713"/>
          <p14:tracePt t="56427" x="3268663" y="3787775"/>
          <p14:tracePt t="56434" x="3276600" y="3779838"/>
          <p14:tracePt t="56442" x="3284538" y="3771900"/>
          <p14:tracePt t="56451" x="3292475" y="3763963"/>
          <p14:tracePt t="56459" x="3308350" y="3763963"/>
          <p14:tracePt t="56466" x="3324225" y="3756025"/>
          <p14:tracePt t="56474" x="3332163" y="3756025"/>
          <p14:tracePt t="56483" x="3340100" y="3748088"/>
          <p14:tracePt t="56491" x="3348038" y="3748088"/>
          <p14:tracePt t="56498" x="3355975" y="3748088"/>
          <p14:tracePt t="56506" x="3355975" y="3740150"/>
          <p14:tracePt t="56514" x="3363913" y="3740150"/>
          <p14:tracePt t="56539" x="3371850" y="3740150"/>
          <p14:tracePt t="56547" x="3371850" y="3732213"/>
          <p14:tracePt t="56586" x="3371850" y="3724275"/>
          <p14:tracePt t="56594" x="3379788" y="3724275"/>
          <p14:tracePt t="56618" x="3387725" y="3724275"/>
          <p14:tracePt t="56723" x="3395663" y="3732213"/>
          <p14:tracePt t="56730" x="3403600" y="3748088"/>
          <p14:tracePt t="56746" x="3411538" y="3756025"/>
          <p14:tracePt t="56754" x="3411538" y="3771900"/>
          <p14:tracePt t="56762" x="3419475" y="3779838"/>
          <p14:tracePt t="56770" x="3427413" y="3795713"/>
          <p14:tracePt t="56778" x="3435350" y="3803650"/>
          <p14:tracePt t="56786" x="3443288" y="3819525"/>
          <p14:tracePt t="56794" x="3451225" y="3835400"/>
          <p14:tracePt t="56802" x="3459163" y="3843338"/>
          <p14:tracePt t="56811" x="3476625" y="3859213"/>
          <p14:tracePt t="56818" x="3484563" y="3875088"/>
          <p14:tracePt t="56827" x="3492500" y="3890963"/>
          <p14:tracePt t="56835" x="3500438" y="3898900"/>
          <p14:tracePt t="56843" x="3508375" y="3906838"/>
          <p14:tracePt t="56851" x="3508375" y="3914775"/>
          <p14:tracePt t="56859" x="3516313" y="3930650"/>
          <p14:tracePt t="56866" x="3524250" y="3930650"/>
          <p14:tracePt t="56875" x="3524250" y="3938588"/>
          <p14:tracePt t="56882" x="3524250" y="3948113"/>
          <p14:tracePt t="56891" x="3532188" y="3948113"/>
          <p14:tracePt t="56899" x="3540125" y="3956050"/>
          <p14:tracePt t="56923" x="3540125" y="3963988"/>
          <p14:tracePt t="56938" x="3540125" y="3971925"/>
          <p14:tracePt t="56954" x="3540125" y="3979863"/>
          <p14:tracePt t="56979" x="3540125" y="3987800"/>
          <p14:tracePt t="56986" x="3548063" y="3987800"/>
          <p14:tracePt t="57002" x="3548063" y="3995738"/>
          <p14:tracePt t="57026" x="3556000" y="4011613"/>
          <p14:tracePt t="57043" x="3556000" y="4019550"/>
          <p14:tracePt t="57058" x="3556000" y="4027488"/>
          <p14:tracePt t="57067" x="3563938" y="4027488"/>
          <p14:tracePt t="57074" x="3563938" y="4035425"/>
          <p14:tracePt t="57083" x="3563938" y="4043363"/>
          <p14:tracePt t="57098" x="3571875" y="4051300"/>
          <p14:tracePt t="57123" x="3571875" y="4059238"/>
          <p14:tracePt t="57139" x="3579813" y="4059238"/>
          <p14:tracePt t="57146" x="3579813" y="4067175"/>
          <p14:tracePt t="57162" x="3579813" y="4075113"/>
          <p14:tracePt t="57194" x="3579813" y="4083050"/>
          <p14:tracePt t="57203" x="3587750" y="4083050"/>
          <p14:tracePt t="57210" x="3587750" y="4090988"/>
          <p14:tracePt t="57227" x="3595688" y="4090988"/>
          <p14:tracePt t="57235" x="3595688" y="4098925"/>
          <p14:tracePt t="57250" x="3595688" y="4106863"/>
          <p14:tracePt t="57258" x="3603625" y="4106863"/>
          <p14:tracePt t="57307" x="3611563" y="4106863"/>
          <p14:tracePt t="57363" x="3619500" y="4106863"/>
          <p14:tracePt t="57371" x="3627438" y="4106863"/>
          <p14:tracePt t="57387" x="3635375" y="4106863"/>
          <p14:tracePt t="57403" x="3643313" y="4106863"/>
          <p14:tracePt t="57419" x="3659188" y="4106863"/>
          <p14:tracePt t="57434" x="3667125" y="4106863"/>
          <p14:tracePt t="57450" x="3675063" y="4106863"/>
          <p14:tracePt t="57459" x="3683000" y="4106863"/>
          <p14:tracePt t="57482" x="3690938" y="4106863"/>
          <p14:tracePt t="57595" x="3698875" y="4106863"/>
          <p14:tracePt t="57610" x="3706813" y="4098925"/>
          <p14:tracePt t="57619" x="3714750" y="4090988"/>
          <p14:tracePt t="57627" x="3722688" y="4090988"/>
          <p14:tracePt t="57634" x="3730625" y="4083050"/>
          <p14:tracePt t="57643" x="3746500" y="4075113"/>
          <p14:tracePt t="57651" x="3762375" y="4075113"/>
          <p14:tracePt t="57658" x="3770313" y="4059238"/>
          <p14:tracePt t="57666" x="3778250" y="4051300"/>
          <p14:tracePt t="57674" x="3794125" y="4051300"/>
          <p14:tracePt t="57682" x="3802063" y="4043363"/>
          <p14:tracePt t="57691" x="3810000" y="4043363"/>
          <p14:tracePt t="57699" x="3825875" y="4035425"/>
          <p14:tracePt t="57707" x="3833813" y="4035425"/>
          <p14:tracePt t="57714" x="3843338" y="4035425"/>
          <p14:tracePt t="57722" x="3843338" y="4019550"/>
          <p14:tracePt t="57730" x="3859213" y="4019550"/>
          <p14:tracePt t="57746" x="3867150" y="4011613"/>
          <p14:tracePt t="57762" x="3875088" y="4011613"/>
          <p14:tracePt t="57835" x="3875088" y="4003675"/>
          <p14:tracePt t="57859" x="3883025" y="4003675"/>
          <p14:tracePt t="57899" x="3890963" y="3995738"/>
          <p14:tracePt t="57914" x="3898900" y="3995738"/>
          <p14:tracePt t="57939" x="3906838" y="3987800"/>
          <p14:tracePt t="57963" x="3914775" y="3987800"/>
          <p14:tracePt t="57995" x="3922713" y="3979863"/>
          <p14:tracePt t="58010" x="3930650" y="3979863"/>
          <p14:tracePt t="58026" x="3930650" y="3971925"/>
          <p14:tracePt t="58034" x="3938588" y="3971925"/>
          <p14:tracePt t="58043" x="3938588" y="3963988"/>
          <p14:tracePt t="58058" x="3946525" y="3963988"/>
          <p14:tracePt t="58066" x="3946525" y="3956050"/>
          <p14:tracePt t="58083" x="3954463" y="3956050"/>
          <p14:tracePt t="58139" x="3954463" y="3948113"/>
          <p14:tracePt t="58283" x="3946525" y="3948113"/>
          <p14:tracePt t="58307" x="3938588" y="3948113"/>
          <p14:tracePt t="58322" x="3930650" y="3948113"/>
          <p14:tracePt t="58330" x="3922713" y="3948113"/>
          <p14:tracePt t="58346" x="3914775" y="3948113"/>
          <p14:tracePt t="58362" x="3906838" y="3948113"/>
          <p14:tracePt t="58386" x="3898900" y="3948113"/>
          <p14:tracePt t="58402" x="3890963" y="3948113"/>
          <p14:tracePt t="58603" x="3898900" y="3948113"/>
          <p14:tracePt t="58618" x="3898900" y="3938588"/>
          <p14:tracePt t="58627" x="3906838" y="3930650"/>
          <p14:tracePt t="58642" x="3914775" y="3922713"/>
          <p14:tracePt t="58650" x="3922713" y="3922713"/>
          <p14:tracePt t="58658" x="3930650" y="3922713"/>
          <p14:tracePt t="58666" x="3938588" y="3914775"/>
          <p14:tracePt t="58674" x="3946525" y="3906838"/>
          <p14:tracePt t="58682" x="3962400" y="3906838"/>
          <p14:tracePt t="58690" x="3970338" y="3898900"/>
          <p14:tracePt t="58699" x="3978275" y="3890963"/>
          <p14:tracePt t="58707" x="3986213" y="3890963"/>
          <p14:tracePt t="58714" x="3994150" y="3875088"/>
          <p14:tracePt t="58722" x="4002088" y="3875088"/>
          <p14:tracePt t="58730" x="4010025" y="3867150"/>
          <p14:tracePt t="58738" x="4017963" y="3867150"/>
          <p14:tracePt t="58746" x="4025900" y="3859213"/>
          <p14:tracePt t="58755" x="4025900" y="3851275"/>
          <p14:tracePt t="58762" x="4033838" y="3851275"/>
          <p14:tracePt t="58771" x="4041775" y="3843338"/>
          <p14:tracePt t="58778" x="4049713" y="3835400"/>
          <p14:tracePt t="58787" x="4049713" y="3827463"/>
          <p14:tracePt t="58794" x="4057650" y="3827463"/>
          <p14:tracePt t="58802" x="4057650" y="3819525"/>
          <p14:tracePt t="58811" x="4073525" y="3811588"/>
          <p14:tracePt t="58827" x="4073525" y="3803650"/>
          <p14:tracePt t="58834" x="4081463" y="3803650"/>
          <p14:tracePt t="58851" x="4089400" y="3795713"/>
          <p14:tracePt t="58874" x="4097338" y="3787775"/>
          <p14:tracePt t="58882" x="4105275" y="3779838"/>
          <p14:tracePt t="58907" x="4113213" y="3779838"/>
          <p14:tracePt t="58927" x="4121150" y="3771900"/>
          <p14:tracePt t="58939" x="4129088" y="3771900"/>
          <p14:tracePt t="58946" x="4129088" y="3763963"/>
          <p14:tracePt t="58954" x="4137025" y="3763963"/>
          <p14:tracePt t="58971" x="4144963" y="3763963"/>
          <p14:tracePt t="58978" x="4144963" y="3756025"/>
          <p14:tracePt t="58986" x="4152900" y="3748088"/>
          <p14:tracePt t="58994" x="4160838" y="3748088"/>
          <p14:tracePt t="59019" x="4168775" y="3748088"/>
          <p14:tracePt t="59027" x="4168775" y="3740150"/>
          <p14:tracePt t="59034" x="4176713" y="3740150"/>
          <p14:tracePt t="59066" x="4184650" y="3740150"/>
          <p14:tracePt t="59083" x="4184650" y="3732213"/>
          <p14:tracePt t="59090" x="4192588" y="3732213"/>
          <p14:tracePt t="59106" x="4200525" y="3732213"/>
          <p14:tracePt t="59114" x="4200525" y="3724275"/>
          <p14:tracePt t="59123" x="4210050" y="3716338"/>
          <p14:tracePt t="59138" x="4217988" y="3716338"/>
          <p14:tracePt t="59146" x="4225925" y="3708400"/>
          <p14:tracePt t="59154" x="4233863" y="3700463"/>
          <p14:tracePt t="59162" x="4233863" y="3692525"/>
          <p14:tracePt t="59171" x="4249738" y="3684588"/>
          <p14:tracePt t="59179" x="4257675" y="3676650"/>
          <p14:tracePt t="59186" x="4265613" y="3668713"/>
          <p14:tracePt t="59194" x="4281488" y="3660775"/>
          <p14:tracePt t="59202" x="4289425" y="3660775"/>
          <p14:tracePt t="59211" x="4305300" y="3644900"/>
          <p14:tracePt t="59218" x="4313238" y="3644900"/>
          <p14:tracePt t="59227" x="4321175" y="3644900"/>
          <p14:tracePt t="59234" x="4329113" y="3636963"/>
          <p14:tracePt t="59250" x="4337050" y="3636963"/>
          <p14:tracePt t="59267" x="4344988" y="3629025"/>
          <p14:tracePt t="59274" x="4352925" y="3621088"/>
          <p14:tracePt t="59290" x="4360863" y="3621088"/>
          <p14:tracePt t="59306" x="4368800" y="3613150"/>
          <p14:tracePt t="59314" x="4376738" y="3613150"/>
          <p14:tracePt t="59330" x="4384675" y="3613150"/>
          <p14:tracePt t="59338" x="4392613" y="3605213"/>
          <p14:tracePt t="59346" x="4400550" y="3605213"/>
          <p14:tracePt t="59354" x="4400550" y="3595688"/>
          <p14:tracePt t="59371" x="4408488" y="3595688"/>
          <p14:tracePt t="59394" x="4416425" y="3595688"/>
          <p14:tracePt t="59410" x="4424363" y="3595688"/>
          <p14:tracePt t="59418" x="4424363" y="3587750"/>
          <p14:tracePt t="59427" x="4432300" y="3587750"/>
          <p14:tracePt t="59434" x="4440238" y="3587750"/>
          <p14:tracePt t="59443" x="4448175" y="3579813"/>
          <p14:tracePt t="59450" x="4456113" y="3579813"/>
          <p14:tracePt t="59458" x="4464050" y="3571875"/>
          <p14:tracePt t="59467" x="4471988" y="3571875"/>
          <p14:tracePt t="59474" x="4479925" y="3563938"/>
          <p14:tracePt t="59491" x="4487863" y="3556000"/>
          <p14:tracePt t="59506" x="4503738" y="3548063"/>
          <p14:tracePt t="59514" x="4511675" y="3548063"/>
          <p14:tracePt t="59522" x="4527550" y="3540125"/>
          <p14:tracePt t="59530" x="4535488" y="3540125"/>
          <p14:tracePt t="59539" x="4543425" y="3540125"/>
          <p14:tracePt t="59546" x="4559300" y="3532188"/>
          <p14:tracePt t="59554" x="4559300" y="3524250"/>
          <p14:tracePt t="59562" x="4567238" y="3524250"/>
          <p14:tracePt t="59570" x="4576763" y="3524250"/>
          <p14:tracePt t="59586" x="4584700" y="3524250"/>
          <p14:tracePt t="59627" x="4584700" y="3516313"/>
          <p14:tracePt t="59867" x="4567238" y="3516313"/>
          <p14:tracePt t="59882" x="4559300" y="3516313"/>
          <p14:tracePt t="59891" x="4543425" y="3532188"/>
          <p14:tracePt t="59898" x="4527550" y="3532188"/>
          <p14:tracePt t="59906" x="4511675" y="3540125"/>
          <p14:tracePt t="59914" x="4495800" y="3548063"/>
          <p14:tracePt t="59923" x="4479925" y="3556000"/>
          <p14:tracePt t="59931" x="4464050" y="3571875"/>
          <p14:tracePt t="59939" x="4448175" y="3579813"/>
          <p14:tracePt t="59946" x="4424363" y="3595688"/>
          <p14:tracePt t="59954" x="4400550" y="3605213"/>
          <p14:tracePt t="59976" x="4344988" y="3636963"/>
          <p14:tracePt t="59978" x="4321175" y="3660775"/>
          <p14:tracePt t="59986" x="4273550" y="3676650"/>
          <p14:tracePt t="59994" x="4241800" y="3700463"/>
          <p14:tracePt t="60002" x="4210050" y="3708400"/>
          <p14:tracePt t="60010" x="4176713" y="3732213"/>
          <p14:tracePt t="60019" x="4137025" y="3756025"/>
          <p14:tracePt t="60027" x="4097338" y="3779838"/>
          <p14:tracePt t="60034" x="4073525" y="3795713"/>
          <p14:tracePt t="60042" x="4033838" y="3819525"/>
          <p14:tracePt t="60050" x="4010025" y="3843338"/>
          <p14:tracePt t="60058" x="3970338" y="3867150"/>
          <p14:tracePt t="60066" x="3946525" y="3875088"/>
          <p14:tracePt t="60074" x="3922713" y="3883025"/>
          <p14:tracePt t="60082" x="3890963" y="3906838"/>
          <p14:tracePt t="60090" x="3875088" y="3914775"/>
          <p14:tracePt t="60098" x="3859213" y="3922713"/>
          <p14:tracePt t="60106" x="3833813" y="3930650"/>
          <p14:tracePt t="60114" x="3817938" y="3938588"/>
          <p14:tracePt t="60122" x="3802063" y="3948113"/>
          <p14:tracePt t="60130" x="3794125" y="3956050"/>
          <p14:tracePt t="60139" x="3778250" y="3963988"/>
          <p14:tracePt t="60146" x="3762375" y="3971925"/>
          <p14:tracePt t="60154" x="3754438" y="3971925"/>
          <p14:tracePt t="60162" x="3746500" y="3971925"/>
          <p14:tracePt t="60170" x="3746500" y="3979863"/>
          <p14:tracePt t="60202" x="3738563" y="3979863"/>
          <p14:tracePt t="60338" x="3754438" y="3963988"/>
          <p14:tracePt t="60346" x="3754438" y="3956050"/>
          <p14:tracePt t="60354" x="3770313" y="3948113"/>
          <p14:tracePt t="60362" x="3786188" y="3930650"/>
          <p14:tracePt t="60370" x="3802063" y="3922713"/>
          <p14:tracePt t="60378" x="3817938" y="3906838"/>
          <p14:tracePt t="60386" x="3851275" y="3898900"/>
          <p14:tracePt t="60394" x="3867150" y="3883025"/>
          <p14:tracePt t="60402" x="3883025" y="3875088"/>
          <p14:tracePt t="60410" x="3898900" y="3867150"/>
          <p14:tracePt t="60419" x="3914775" y="3859213"/>
          <p14:tracePt t="60427" x="3930650" y="3851275"/>
          <p14:tracePt t="60434" x="3954463" y="3843338"/>
          <p14:tracePt t="60442" x="3962400" y="3835400"/>
          <p14:tracePt t="60450" x="3978275" y="3835400"/>
          <p14:tracePt t="60458" x="3986213" y="3827463"/>
          <p14:tracePt t="60466" x="4002088" y="3827463"/>
          <p14:tracePt t="60474" x="4017963" y="3819525"/>
          <p14:tracePt t="60483" x="4025900" y="3811588"/>
          <p14:tracePt t="60490" x="4033838" y="3811588"/>
          <p14:tracePt t="60498" x="4049713" y="3795713"/>
          <p14:tracePt t="60506" x="4065588" y="3795713"/>
          <p14:tracePt t="60514" x="4073525" y="3795713"/>
          <p14:tracePt t="60522" x="4081463" y="3787775"/>
          <p14:tracePt t="60530" x="4089400" y="3779838"/>
          <p14:tracePt t="60538" x="4097338" y="3779838"/>
          <p14:tracePt t="60546" x="4113213" y="3779838"/>
          <p14:tracePt t="60554" x="4121150" y="3771900"/>
          <p14:tracePt t="60562" x="4129088" y="3763963"/>
          <p14:tracePt t="60578" x="4137025" y="3756025"/>
          <p14:tracePt t="60586" x="4152900" y="3756025"/>
          <p14:tracePt t="60603" x="4160838" y="3756025"/>
          <p14:tracePt t="60610" x="4176713" y="3740150"/>
          <p14:tracePt t="60627" x="4192588" y="3740150"/>
          <p14:tracePt t="60634" x="4210050" y="3732213"/>
          <p14:tracePt t="60643" x="4217988" y="3724275"/>
          <p14:tracePt t="60650" x="4225925" y="3724275"/>
          <p14:tracePt t="60659" x="4241800" y="3716338"/>
          <p14:tracePt t="60666" x="4249738" y="3708400"/>
          <p14:tracePt t="60674" x="4257675" y="3708400"/>
          <p14:tracePt t="60682" x="4265613" y="3700463"/>
          <p14:tracePt t="60690" x="4273550" y="3692525"/>
          <p14:tracePt t="60698" x="4281488" y="3692525"/>
          <p14:tracePt t="60706" x="4289425" y="3684588"/>
          <p14:tracePt t="60714" x="4297363" y="3684588"/>
          <p14:tracePt t="60723" x="4305300" y="3676650"/>
          <p14:tracePt t="60730" x="4313238" y="3668713"/>
          <p14:tracePt t="60738" x="4321175" y="3668713"/>
          <p14:tracePt t="60762" x="4329113" y="3660775"/>
          <p14:tracePt t="60778" x="4337050" y="3660775"/>
          <p14:tracePt t="60810" x="4344988" y="3652838"/>
          <p14:tracePt t="60826" x="4352925" y="3652838"/>
          <p14:tracePt t="60843" x="4360863" y="3652838"/>
          <p14:tracePt t="60859" x="4368800" y="3644900"/>
          <p14:tracePt t="60866" x="4368800" y="3636963"/>
          <p14:tracePt t="60875" x="4376738" y="3636963"/>
          <p14:tracePt t="60899" x="4384675" y="3636963"/>
          <p14:tracePt t="60914" x="4384675" y="3629025"/>
          <p14:tracePt t="60930" x="4392613" y="3629025"/>
          <p14:tracePt t="60946" x="4400550" y="3629025"/>
          <p14:tracePt t="61010" x="4408488" y="3629025"/>
          <p14:tracePt t="61050" x="4416425" y="3621088"/>
          <p14:tracePt t="61074" x="4424363" y="3621088"/>
          <p14:tracePt t="61099" x="4432300" y="3621088"/>
          <p14:tracePt t="61131" x="4432300" y="3613150"/>
          <p14:tracePt t="61138" x="4440238" y="3613150"/>
          <p14:tracePt t="61178" x="4448175" y="3605213"/>
          <p14:tracePt t="61187" x="4456113" y="3605213"/>
          <p14:tracePt t="61194" x="4464050" y="3605213"/>
          <p14:tracePt t="61202" x="4479925" y="3587750"/>
          <p14:tracePt t="61210" x="4487863" y="3587750"/>
          <p14:tracePt t="61218" x="4503738" y="3579813"/>
          <p14:tracePt t="61227" x="4511675" y="3579813"/>
          <p14:tracePt t="61234" x="4527550" y="3571875"/>
          <p14:tracePt t="61243" x="4535488" y="3571875"/>
          <p14:tracePt t="61250" x="4551363" y="3563938"/>
          <p14:tracePt t="61258" x="4559300" y="3556000"/>
          <p14:tracePt t="61266" x="4567238" y="3548063"/>
          <p14:tracePt t="61274" x="4584700" y="3548063"/>
          <p14:tracePt t="61282" x="4592638" y="3548063"/>
          <p14:tracePt t="61290" x="4600575" y="3540125"/>
          <p14:tracePt t="61298" x="4608513" y="3540125"/>
          <p14:tracePt t="61314" x="4624388" y="3540125"/>
          <p14:tracePt t="61330" x="4632325" y="3540125"/>
          <p14:tracePt t="61338" x="4640263" y="3532188"/>
          <p14:tracePt t="61346" x="4648200" y="3524250"/>
          <p14:tracePt t="61354" x="4656138" y="3524250"/>
          <p14:tracePt t="61362" x="4672013" y="3524250"/>
          <p14:tracePt t="61378" x="4687888" y="3516313"/>
          <p14:tracePt t="61394" x="4695825" y="3508375"/>
          <p14:tracePt t="61403" x="4711700" y="3508375"/>
          <p14:tracePt t="61410" x="4719638" y="3508375"/>
          <p14:tracePt t="61418" x="4727575" y="3492500"/>
          <p14:tracePt t="61427" x="4751388" y="3492500"/>
          <p14:tracePt t="61434" x="4767263" y="3492500"/>
          <p14:tracePt t="61443" x="4775200" y="3484563"/>
          <p14:tracePt t="61450" x="4783138" y="3484563"/>
          <p14:tracePt t="61459" x="4806950" y="3476625"/>
          <p14:tracePt t="61466" x="4814888" y="3476625"/>
          <p14:tracePt t="61474" x="4822825" y="3476625"/>
          <p14:tracePt t="61483" x="4838700" y="3476625"/>
          <p14:tracePt t="61499" x="4854575" y="3476625"/>
          <p14:tracePt t="61506" x="4862513" y="3468688"/>
          <p14:tracePt t="61514" x="4878388" y="3468688"/>
          <p14:tracePt t="61523" x="4886325" y="3460750"/>
          <p14:tracePt t="61530" x="4894263" y="3460750"/>
          <p14:tracePt t="61538" x="4910138" y="3460750"/>
          <p14:tracePt t="61546" x="4918075" y="3460750"/>
          <p14:tracePt t="61563" x="4933950" y="3460750"/>
          <p14:tracePt t="61570" x="4933950" y="3452813"/>
          <p14:tracePt t="61578" x="4943475" y="3452813"/>
          <p14:tracePt t="61586" x="4951413" y="3452813"/>
          <p14:tracePt t="61594" x="4959350" y="3452813"/>
          <p14:tracePt t="61602" x="4967288" y="3452813"/>
          <p14:tracePt t="61610" x="4975225" y="3452813"/>
          <p14:tracePt t="61618" x="4983163" y="3452813"/>
          <p14:tracePt t="61634" x="4991100" y="3452813"/>
          <p14:tracePt t="61651" x="4999038" y="3444875"/>
          <p14:tracePt t="61674" x="5006975" y="3444875"/>
          <p14:tracePt t="61690" x="5014913" y="3444875"/>
          <p14:tracePt t="61859" x="5006975" y="3444875"/>
          <p14:tracePt t="61867" x="4999038" y="3444875"/>
          <p14:tracePt t="61882" x="4983163" y="3444875"/>
          <p14:tracePt t="61890" x="4967288" y="3444875"/>
          <p14:tracePt t="61898" x="4951413" y="3444875"/>
          <p14:tracePt t="61906" x="4926013" y="3444875"/>
          <p14:tracePt t="61914" x="4902200" y="3444875"/>
          <p14:tracePt t="61922" x="4870450" y="3444875"/>
          <p14:tracePt t="61930" x="4846638" y="3444875"/>
          <p14:tracePt t="61938" x="4814888" y="3444875"/>
          <p14:tracePt t="61946" x="4791075" y="3444875"/>
          <p14:tracePt t="61954" x="4759325" y="3444875"/>
          <p14:tracePt t="61962" x="4727575" y="3444875"/>
          <p14:tracePt t="61970" x="4703763" y="3452813"/>
          <p14:tracePt t="61978" x="4679950" y="3452813"/>
          <p14:tracePt t="61986" x="4648200" y="3460750"/>
          <p14:tracePt t="61994" x="4616450" y="3460750"/>
          <p14:tracePt t="62003" x="4576763" y="3468688"/>
          <p14:tracePt t="62010" x="4543425" y="3468688"/>
          <p14:tracePt t="62019" x="4511675" y="3468688"/>
          <p14:tracePt t="62027" x="4479925" y="3468688"/>
          <p14:tracePt t="62035" x="4448175" y="3468688"/>
          <p14:tracePt t="62042" x="4440238" y="3468688"/>
          <p14:tracePt t="62050" x="4416425" y="3468688"/>
          <p14:tracePt t="62058" x="4392613" y="3468688"/>
          <p14:tracePt t="62066" x="4368800" y="3468688"/>
          <p14:tracePt t="62074" x="4352925" y="3468688"/>
          <p14:tracePt t="62082" x="4337050" y="3468688"/>
          <p14:tracePt t="62090" x="4329113" y="3468688"/>
          <p14:tracePt t="62098" x="4321175" y="3468688"/>
          <p14:tracePt t="62106" x="4313238" y="3468688"/>
          <p14:tracePt t="62122" x="4305300" y="3468688"/>
          <p14:tracePt t="62234" x="4305300" y="3460750"/>
          <p14:tracePt t="62243" x="4305300" y="3452813"/>
          <p14:tracePt t="62258" x="4305300" y="3444875"/>
          <p14:tracePt t="62267" x="4313238" y="3436938"/>
          <p14:tracePt t="62274" x="4313238" y="3429000"/>
          <p14:tracePt t="62283" x="4321175" y="3413125"/>
          <p14:tracePt t="62290" x="4321175" y="3405188"/>
          <p14:tracePt t="62298" x="4329113" y="3389313"/>
          <p14:tracePt t="62306" x="4329113" y="3381375"/>
          <p14:tracePt t="62314" x="4337050" y="3373438"/>
          <p14:tracePt t="62322" x="4337050" y="3365500"/>
          <p14:tracePt t="62330" x="4344988" y="3349625"/>
          <p14:tracePt t="62346" x="4352925" y="3341688"/>
          <p14:tracePt t="62362" x="4352925" y="3333750"/>
          <p14:tracePt t="62370" x="4360863" y="3325813"/>
          <p14:tracePt t="62386" x="4360863" y="3317875"/>
          <p14:tracePt t="62442" x="4360863" y="3309938"/>
          <p14:tracePt t="62466" x="4368800" y="3309938"/>
          <p14:tracePt t="62586" x="4376738" y="3309938"/>
          <p14:tracePt t="62594" x="4384675" y="3309938"/>
          <p14:tracePt t="62602" x="4392613" y="3309938"/>
          <p14:tracePt t="62618" x="4408488" y="3309938"/>
          <p14:tracePt t="62626" x="4416425" y="3309938"/>
          <p14:tracePt t="62634" x="4424363" y="3309938"/>
          <p14:tracePt t="62643" x="4432300" y="3309938"/>
          <p14:tracePt t="62650" x="4448175" y="3309938"/>
          <p14:tracePt t="62658" x="4456113" y="3309938"/>
          <p14:tracePt t="62666" x="4464050" y="3309938"/>
          <p14:tracePt t="62674" x="4479925" y="3309938"/>
          <p14:tracePt t="62682" x="4487863" y="3309938"/>
          <p14:tracePt t="62690" x="4495800" y="3309938"/>
          <p14:tracePt t="62698" x="4511675" y="3309938"/>
          <p14:tracePt t="62706" x="4519613" y="3309938"/>
          <p14:tracePt t="62722" x="4527550" y="3309938"/>
          <p14:tracePt t="62730" x="4535488" y="3309938"/>
          <p14:tracePt t="62738" x="4543425" y="3309938"/>
          <p14:tracePt t="62746" x="4559300" y="3309938"/>
          <p14:tracePt t="62754" x="4576763" y="3309938"/>
          <p14:tracePt t="62762" x="4592638" y="3302000"/>
          <p14:tracePt t="62770" x="4608513" y="3294063"/>
          <p14:tracePt t="62778" x="4632325" y="3294063"/>
          <p14:tracePt t="62786" x="4648200" y="3294063"/>
          <p14:tracePt t="62794" x="4664075" y="3286125"/>
          <p14:tracePt t="62802" x="4672013" y="3286125"/>
          <p14:tracePt t="62811" x="4687888" y="3286125"/>
          <p14:tracePt t="62818" x="4703763" y="3286125"/>
          <p14:tracePt t="62834" x="4719638" y="3286125"/>
          <p14:tracePt t="62843" x="4727575" y="3278188"/>
          <p14:tracePt t="62851" x="4735513" y="3278188"/>
          <p14:tracePt t="62858" x="4743450" y="3278188"/>
          <p14:tracePt t="62866" x="4751388" y="3278188"/>
          <p14:tracePt t="62882" x="4759325" y="3278188"/>
          <p14:tracePt t="62890" x="4767263" y="3278188"/>
          <p14:tracePt t="62910" x="4775200" y="3278188"/>
          <p14:tracePt t="62914" x="4783138" y="3278188"/>
          <p14:tracePt t="62930" x="4791075" y="3278188"/>
          <p14:tracePt t="62938" x="4799013" y="3278188"/>
          <p14:tracePt t="62954" x="4806950" y="3278188"/>
          <p14:tracePt t="62962" x="4814888" y="3278188"/>
          <p14:tracePt t="62978" x="4830763" y="3278188"/>
          <p14:tracePt t="62986" x="4838700" y="3286125"/>
          <p14:tracePt t="62994" x="4846638" y="3286125"/>
          <p14:tracePt t="63003" x="4854575" y="3286125"/>
          <p14:tracePt t="63010" x="4862513" y="3286125"/>
          <p14:tracePt t="63019" x="4870450" y="3286125"/>
          <p14:tracePt t="63027" x="4870450" y="3294063"/>
          <p14:tracePt t="63034" x="4878388" y="3294063"/>
          <p14:tracePt t="63154" x="4886325" y="3294063"/>
          <p14:tracePt t="63170" x="4894263" y="3294063"/>
          <p14:tracePt t="63194" x="4902200" y="3294063"/>
          <p14:tracePt t="63210" x="4910138" y="3294063"/>
          <p14:tracePt t="63226" x="4918075" y="3294063"/>
          <p14:tracePt t="63234" x="4926013" y="3294063"/>
          <p14:tracePt t="63243" x="4943475" y="3294063"/>
          <p14:tracePt t="63251" x="4943475" y="3302000"/>
          <p14:tracePt t="63258" x="4959350" y="3302000"/>
          <p14:tracePt t="63266" x="4967288" y="3309938"/>
          <p14:tracePt t="63274" x="4975225" y="3309938"/>
          <p14:tracePt t="63290" x="4983163" y="3317875"/>
          <p14:tracePt t="63298" x="4991100" y="3317875"/>
          <p14:tracePt t="63306" x="4999038" y="3317875"/>
          <p14:tracePt t="63323" x="4999038" y="3325813"/>
          <p14:tracePt t="63651" x="5006975" y="3333750"/>
          <p14:tracePt t="63658" x="5006975" y="3341688"/>
          <p14:tracePt t="63674" x="5006975" y="3349625"/>
          <p14:tracePt t="63690" x="5006975" y="3357563"/>
          <p14:tracePt t="63706" x="5006975" y="3365500"/>
          <p14:tracePt t="63714" x="5006975" y="3373438"/>
          <p14:tracePt t="63722" x="4999038" y="3381375"/>
          <p14:tracePt t="63730" x="4999038" y="3389313"/>
          <p14:tracePt t="63738" x="4999038" y="3397250"/>
          <p14:tracePt t="63746" x="4999038" y="3405188"/>
          <p14:tracePt t="63754" x="4991100" y="3405188"/>
          <p14:tracePt t="63762" x="4991100" y="3413125"/>
          <p14:tracePt t="63778" x="4983163" y="3421063"/>
          <p14:tracePt t="63794" x="4975225" y="3421063"/>
          <p14:tracePt t="63818" x="4975225" y="3429000"/>
          <p14:tracePt t="63834" x="4967288" y="3429000"/>
          <p14:tracePt t="63850" x="4967288" y="3436938"/>
          <p14:tracePt t="63995" x="4951413" y="3436938"/>
          <p14:tracePt t="64003" x="4951413" y="3444875"/>
          <p14:tracePt t="64043" x="4943475" y="3444875"/>
          <p14:tracePt t="64083" x="4933950" y="3444875"/>
          <p14:tracePt t="64098" x="4926013" y="3444875"/>
          <p14:tracePt t="64123" x="4902200" y="3444875"/>
          <p14:tracePt t="64146" x="4894263" y="3444875"/>
          <p14:tracePt t="64171" x="4886325" y="3444875"/>
          <p14:tracePt t="64186" x="4870450" y="3444875"/>
          <p14:tracePt t="64194" x="4862513" y="3444875"/>
          <p14:tracePt t="64202" x="4854575" y="3444875"/>
          <p14:tracePt t="64210" x="4846638" y="3452813"/>
          <p14:tracePt t="64219" x="4830763" y="3452813"/>
          <p14:tracePt t="64227" x="4822825" y="3452813"/>
          <p14:tracePt t="64234" x="4814888" y="3452813"/>
          <p14:tracePt t="64243" x="4799013" y="3460750"/>
          <p14:tracePt t="64251" x="4791075" y="3460750"/>
          <p14:tracePt t="64258" x="4783138" y="3468688"/>
          <p14:tracePt t="64267" x="4759325" y="3468688"/>
          <p14:tracePt t="64274" x="4743450" y="3476625"/>
          <p14:tracePt t="64283" x="4735513" y="3476625"/>
          <p14:tracePt t="64291" x="4703763" y="3476625"/>
          <p14:tracePt t="64298" x="4687888" y="3484563"/>
          <p14:tracePt t="64306" x="4672013" y="3484563"/>
          <p14:tracePt t="64314" x="4648200" y="3484563"/>
          <p14:tracePt t="64322" x="4632325" y="3484563"/>
          <p14:tracePt t="64330" x="4608513" y="3484563"/>
          <p14:tracePt t="64338" x="4592638" y="3484563"/>
          <p14:tracePt t="64346" x="4584700" y="3492500"/>
          <p14:tracePt t="64354" x="4567238" y="3492500"/>
          <p14:tracePt t="64362" x="4551363" y="3492500"/>
          <p14:tracePt t="64370" x="4535488" y="3492500"/>
          <p14:tracePt t="64378" x="4519613" y="3492500"/>
          <p14:tracePt t="64386" x="4511675" y="3492500"/>
          <p14:tracePt t="64394" x="4503738" y="3492500"/>
          <p14:tracePt t="64402" x="4487863" y="3492500"/>
          <p14:tracePt t="64410" x="4479925" y="3492500"/>
          <p14:tracePt t="64418" x="4471988" y="3492500"/>
          <p14:tracePt t="64426" x="4464050" y="3492500"/>
          <p14:tracePt t="64450" x="4448175" y="3492500"/>
          <p14:tracePt t="64459" x="4448175" y="3484563"/>
          <p14:tracePt t="64618" x="4448175" y="3476625"/>
          <p14:tracePt t="64634" x="4448175" y="3468688"/>
          <p14:tracePt t="64643" x="4448175" y="3460750"/>
          <p14:tracePt t="64650" x="4448175" y="3444875"/>
          <p14:tracePt t="64658" x="4448175" y="3436938"/>
          <p14:tracePt t="64666" x="4448175" y="3429000"/>
          <p14:tracePt t="64674" x="4448175" y="3421063"/>
          <p14:tracePt t="64682" x="4448175" y="3405188"/>
          <p14:tracePt t="64690" x="4448175" y="3397250"/>
          <p14:tracePt t="64706" x="4448175" y="3381375"/>
          <p14:tracePt t="64714" x="4456113" y="3381375"/>
          <p14:tracePt t="64722" x="4456113" y="3365500"/>
          <p14:tracePt t="64738" x="4456113" y="3357563"/>
          <p14:tracePt t="64754" x="4464050" y="3357563"/>
          <p14:tracePt t="64762" x="4464050" y="3349625"/>
          <p14:tracePt t="64803" x="4464050" y="3341688"/>
          <p14:tracePt t="64818" x="4471988" y="3333750"/>
          <p14:tracePt t="64834" x="4471988" y="3325813"/>
          <p14:tracePt t="64843" x="4479925" y="3325813"/>
          <p14:tracePt t="64850" x="4479925" y="3317875"/>
          <p14:tracePt t="64866" x="4487863" y="3317875"/>
          <p14:tracePt t="64874" x="4487863" y="3309938"/>
          <p14:tracePt t="64899" x="4487863" y="3302000"/>
          <p14:tracePt t="64930" x="4495800" y="3302000"/>
          <p14:tracePt t="64971" x="4503738" y="3302000"/>
          <p14:tracePt t="64978" x="4511675" y="3294063"/>
          <p14:tracePt t="64994" x="4519613" y="3294063"/>
          <p14:tracePt t="65002" x="4527550" y="3294063"/>
          <p14:tracePt t="65010" x="4535488" y="3294063"/>
          <p14:tracePt t="65027" x="4543425" y="3294063"/>
          <p14:tracePt t="65034" x="4551363" y="3294063"/>
          <p14:tracePt t="65043" x="4567238" y="3286125"/>
          <p14:tracePt t="65051" x="4576763" y="3286125"/>
          <p14:tracePt t="65058" x="4592638" y="3286125"/>
          <p14:tracePt t="65066" x="4608513" y="3286125"/>
          <p14:tracePt t="65074" x="4624388" y="3286125"/>
          <p14:tracePt t="65082" x="4640263" y="3286125"/>
          <p14:tracePt t="65090" x="4656138" y="3286125"/>
          <p14:tracePt t="65098" x="4672013" y="3286125"/>
          <p14:tracePt t="65106" x="4687888" y="3286125"/>
          <p14:tracePt t="65114" x="4711700" y="3286125"/>
          <p14:tracePt t="65123" x="4727575" y="3286125"/>
          <p14:tracePt t="65130" x="4751388" y="3286125"/>
          <p14:tracePt t="65139" x="4767263" y="3286125"/>
          <p14:tracePt t="65146" x="4791075" y="3286125"/>
          <p14:tracePt t="65154" x="4806950" y="3286125"/>
          <p14:tracePt t="65162" x="4822825" y="3286125"/>
          <p14:tracePt t="65170" x="4830763" y="3286125"/>
          <p14:tracePt t="65178" x="4854575" y="3286125"/>
          <p14:tracePt t="65186" x="4862513" y="3286125"/>
          <p14:tracePt t="65194" x="4886325" y="3286125"/>
          <p14:tracePt t="65202" x="4894263" y="3286125"/>
          <p14:tracePt t="65210" x="4910138" y="3286125"/>
          <p14:tracePt t="65218" x="4926013" y="3294063"/>
          <p14:tracePt t="65226" x="4933950" y="3294063"/>
          <p14:tracePt t="65234" x="4943475" y="3294063"/>
          <p14:tracePt t="65243" x="4951413" y="3294063"/>
          <p14:tracePt t="65259" x="4959350" y="3294063"/>
          <p14:tracePt t="65283" x="4967288" y="3294063"/>
          <p14:tracePt t="65290" x="4975225" y="3294063"/>
          <p14:tracePt t="65362" x="4983163" y="3294063"/>
          <p14:tracePt t="65443" x="4991100" y="3302000"/>
          <p14:tracePt t="65466" x="4999038" y="3302000"/>
          <p14:tracePt t="65474" x="5006975" y="3309938"/>
          <p14:tracePt t="65490" x="5014913" y="3309938"/>
          <p14:tracePt t="65498" x="5022850" y="3325813"/>
          <p14:tracePt t="65683" x="5022850" y="3333750"/>
          <p14:tracePt t="65771" x="5014913" y="3333750"/>
          <p14:tracePt t="65786" x="5014913" y="3341688"/>
          <p14:tracePt t="65802" x="5006975" y="3341688"/>
          <p14:tracePt t="65819" x="5006975" y="3349625"/>
          <p14:tracePt t="65826" x="4991100" y="3349625"/>
          <p14:tracePt t="65858" x="4983163" y="3357563"/>
          <p14:tracePt t="65883" x="4975225" y="3357563"/>
          <p14:tracePt t="65890" x="4975225" y="3365500"/>
          <p14:tracePt t="65906" x="4967288" y="3365500"/>
          <p14:tracePt t="65931" x="4967288" y="3373438"/>
          <p14:tracePt t="65971" x="4959350" y="3381375"/>
          <p14:tracePt t="66115" x="4951413" y="3381375"/>
          <p14:tracePt t="66154" x="4943475" y="3381375"/>
          <p14:tracePt t="66162" x="4933950" y="3381375"/>
          <p14:tracePt t="66202" x="4926013" y="3381375"/>
          <p14:tracePt t="66234" x="4918075" y="3381375"/>
          <p14:tracePt t="66243" x="4918075" y="3389313"/>
          <p14:tracePt t="66250" x="4910138" y="3389313"/>
          <p14:tracePt t="66258" x="4902200" y="3389313"/>
          <p14:tracePt t="66266" x="4894263" y="3389313"/>
          <p14:tracePt t="66274" x="4886325" y="3397250"/>
          <p14:tracePt t="66282" x="4878388" y="3397250"/>
          <p14:tracePt t="66290" x="4862513" y="3397250"/>
          <p14:tracePt t="66298" x="4854575" y="3405188"/>
          <p14:tracePt t="66306" x="4846638" y="3405188"/>
          <p14:tracePt t="66314" x="4838700" y="3413125"/>
          <p14:tracePt t="66322" x="4830763" y="3421063"/>
          <p14:tracePt t="66330" x="4822825" y="3421063"/>
          <p14:tracePt t="66338" x="4814888" y="3421063"/>
          <p14:tracePt t="66762" x="4799013" y="3429000"/>
          <p14:tracePt t="66786" x="4791075" y="3429000"/>
          <p14:tracePt t="66794" x="4783138" y="3429000"/>
          <p14:tracePt t="67051" x="4783138" y="3436938"/>
          <p14:tracePt t="67154" x="4783138" y="3444875"/>
          <p14:tracePt t="67178" x="4783138" y="3452813"/>
          <p14:tracePt t="67290" x="4791075" y="3460750"/>
          <p14:tracePt t="67306" x="4791075" y="3468688"/>
          <p14:tracePt t="67314" x="4791075" y="3476625"/>
          <p14:tracePt t="67322" x="4791075" y="3484563"/>
          <p14:tracePt t="67330" x="4799013" y="3492500"/>
          <p14:tracePt t="67338" x="4799013" y="3500438"/>
          <p14:tracePt t="67346" x="4806950" y="3508375"/>
          <p14:tracePt t="67354" x="4806950" y="3516313"/>
          <p14:tracePt t="67362" x="4806950" y="3524250"/>
          <p14:tracePt t="67586" x="4799013" y="3524250"/>
          <p14:tracePt t="67594" x="4799013" y="3516313"/>
          <p14:tracePt t="67603" x="4799013" y="3508375"/>
          <p14:tracePt t="67619" x="4791075" y="3508375"/>
          <p14:tracePt t="67634" x="4791075" y="3500438"/>
          <p14:tracePt t="67947" x="4799013" y="3500438"/>
          <p14:tracePt t="67954" x="4806950" y="3500438"/>
          <p14:tracePt t="67962" x="4814888" y="3508375"/>
          <p14:tracePt t="67970" x="4822825" y="3516313"/>
          <p14:tracePt t="67978" x="4830763" y="3516313"/>
          <p14:tracePt t="67986" x="4838700" y="3532188"/>
          <p14:tracePt t="67994" x="4846638" y="3532188"/>
          <p14:tracePt t="68002" x="4862513" y="3540125"/>
          <p14:tracePt t="68010" x="4870450" y="3548063"/>
          <p14:tracePt t="68018" x="4886325" y="3556000"/>
          <p14:tracePt t="68026" x="4894263" y="3563938"/>
          <p14:tracePt t="68034" x="4910138" y="3571875"/>
          <p14:tracePt t="68043" x="4918075" y="3579813"/>
          <p14:tracePt t="68050" x="4926013" y="3587750"/>
          <p14:tracePt t="68058" x="4933950" y="3595688"/>
          <p14:tracePt t="68067" x="4943475" y="3595688"/>
          <p14:tracePt t="68074" x="4951413" y="3605213"/>
          <p14:tracePt t="68082" x="4959350" y="3613150"/>
          <p14:tracePt t="68090" x="4959350" y="3621088"/>
          <p14:tracePt t="68098" x="4967288" y="3621088"/>
          <p14:tracePt t="68106" x="4975225" y="3629025"/>
          <p14:tracePt t="68122" x="4991100" y="3636963"/>
          <p14:tracePt t="68138" x="4991100" y="3644900"/>
          <p14:tracePt t="68146" x="4999038" y="3652838"/>
          <p14:tracePt t="68154" x="5006975" y="3660775"/>
          <p14:tracePt t="68162" x="5014913" y="3668713"/>
          <p14:tracePt t="68178" x="5022850" y="3676650"/>
          <p14:tracePt t="68210" x="5030788" y="3676650"/>
          <p14:tracePt t="68218" x="5030788" y="3684588"/>
          <p14:tracePt t="68234" x="5038725" y="3692525"/>
          <p14:tracePt t="68243" x="5038725" y="3700463"/>
          <p14:tracePt t="68250" x="5046663" y="3708400"/>
          <p14:tracePt t="68258" x="5054600" y="3716338"/>
          <p14:tracePt t="68266" x="5054600" y="3724275"/>
          <p14:tracePt t="68274" x="5062538" y="3732213"/>
          <p14:tracePt t="68282" x="5086350" y="3748088"/>
          <p14:tracePt t="68290" x="5094288" y="3756025"/>
          <p14:tracePt t="68298" x="5110163" y="3771900"/>
          <p14:tracePt t="68306" x="5133975" y="3787775"/>
          <p14:tracePt t="68314" x="5141913" y="3787775"/>
          <p14:tracePt t="68322" x="5157788" y="3803650"/>
          <p14:tracePt t="68330" x="5173663" y="3819525"/>
          <p14:tracePt t="68338" x="5189538" y="3827463"/>
          <p14:tracePt t="68346" x="5197475" y="3835400"/>
          <p14:tracePt t="68354" x="5213350" y="3843338"/>
          <p14:tracePt t="68362" x="5221288" y="3851275"/>
          <p14:tracePt t="68370" x="5237163" y="3851275"/>
          <p14:tracePt t="68378" x="5237163" y="3859213"/>
          <p14:tracePt t="68386" x="5245100" y="3867150"/>
          <p14:tracePt t="68394" x="5245100" y="3875088"/>
          <p14:tracePt t="68402" x="5253038" y="3875088"/>
          <p14:tracePt t="68410" x="5253038" y="3883025"/>
          <p14:tracePt t="68418" x="5253038" y="3890963"/>
          <p14:tracePt t="68426" x="5268913" y="3898900"/>
          <p14:tracePt t="68434" x="5268913" y="3906838"/>
          <p14:tracePt t="68443" x="5284788" y="3922713"/>
          <p14:tracePt t="68458" x="5300663" y="3930650"/>
          <p14:tracePt t="68466" x="5310188" y="3938588"/>
          <p14:tracePt t="68474" x="5318125" y="3948113"/>
          <p14:tracePt t="68483" x="5334000" y="3956050"/>
          <p14:tracePt t="68498" x="5341938" y="3963988"/>
          <p14:tracePt t="68506" x="5357813" y="3963988"/>
          <p14:tracePt t="68514" x="5357813" y="3971925"/>
          <p14:tracePt t="68522" x="5365750" y="3971925"/>
          <p14:tracePt t="68530" x="5373688" y="3979863"/>
          <p14:tracePt t="68538" x="5381625" y="3979863"/>
          <p14:tracePt t="68562" x="5389563" y="3987800"/>
          <p14:tracePt t="68578" x="5397500" y="3987800"/>
          <p14:tracePt t="68594" x="5405438" y="3995738"/>
          <p14:tracePt t="68610" x="5413375" y="4003675"/>
          <p14:tracePt t="68619" x="5421313" y="4011613"/>
          <p14:tracePt t="68627" x="5429250" y="4011613"/>
          <p14:tracePt t="68635" x="5429250" y="4019550"/>
          <p14:tracePt t="68643" x="5445125" y="4027488"/>
          <p14:tracePt t="68658" x="5453063" y="4035425"/>
          <p14:tracePt t="68666" x="5468938" y="4043363"/>
          <p14:tracePt t="68674" x="5476875" y="4051300"/>
          <p14:tracePt t="68682" x="5484813" y="4051300"/>
          <p14:tracePt t="68690" x="5500688" y="4059238"/>
          <p14:tracePt t="68698" x="5500688" y="4067175"/>
          <p14:tracePt t="68706" x="5516563" y="4067175"/>
          <p14:tracePt t="68714" x="5524500" y="4083050"/>
          <p14:tracePt t="68722" x="5532438" y="4083050"/>
          <p14:tracePt t="68730" x="5540375" y="4090988"/>
          <p14:tracePt t="68738" x="5548313" y="4098925"/>
          <p14:tracePt t="68754" x="5556250" y="4106863"/>
          <p14:tracePt t="68771" x="5564188" y="4106863"/>
          <p14:tracePt t="68778" x="5564188" y="4114800"/>
          <p14:tracePt t="68786" x="5572125" y="4114800"/>
          <p14:tracePt t="68794" x="5580063" y="4122738"/>
          <p14:tracePt t="68802" x="5580063" y="4130675"/>
          <p14:tracePt t="68810" x="5588000" y="4130675"/>
          <p14:tracePt t="68818" x="5588000" y="4138613"/>
          <p14:tracePt t="68826" x="5595938" y="4138613"/>
          <p14:tracePt t="68834" x="5595938" y="4146550"/>
          <p14:tracePt t="68844" x="5603875" y="4146550"/>
          <p14:tracePt t="68850" x="5611813" y="4154488"/>
          <p14:tracePt t="68858" x="5619750" y="4162425"/>
          <p14:tracePt t="68874" x="5627688" y="4170363"/>
          <p14:tracePt t="68882" x="5635625" y="4170363"/>
          <p14:tracePt t="68906" x="5643563" y="4178300"/>
          <p14:tracePt t="68954" x="5651500" y="4178300"/>
          <p14:tracePt t="68978" x="5651500" y="4186238"/>
          <p14:tracePt t="69058" x="5667375" y="4194175"/>
          <p14:tracePt t="69066" x="5676900" y="4194175"/>
          <p14:tracePt t="69082" x="5684838" y="4202113"/>
          <p14:tracePt t="69090" x="5692775" y="4210050"/>
          <p14:tracePt t="69098" x="5700713" y="4217988"/>
          <p14:tracePt t="69106" x="5716588" y="4225925"/>
          <p14:tracePt t="69114" x="5724525" y="4225925"/>
          <p14:tracePt t="69122" x="5732463" y="4241800"/>
          <p14:tracePt t="69130" x="5740400" y="4241800"/>
          <p14:tracePt t="69138" x="5748338" y="4249738"/>
          <p14:tracePt t="69146" x="5764213" y="4257675"/>
          <p14:tracePt t="69162" x="5780088" y="4273550"/>
          <p14:tracePt t="69171" x="5795963" y="4273550"/>
          <p14:tracePt t="69178" x="5803900" y="4281488"/>
          <p14:tracePt t="69186" x="5811838" y="4291013"/>
          <p14:tracePt t="69194" x="5827713" y="4291013"/>
          <p14:tracePt t="69202" x="5835650" y="4306888"/>
          <p14:tracePt t="69218" x="5843588" y="4306888"/>
          <p14:tracePt t="69227" x="5851525" y="4314825"/>
          <p14:tracePt t="69234" x="5859463" y="4314825"/>
          <p14:tracePt t="69258" x="5859463" y="4322763"/>
          <p14:tracePt t="69266" x="5867400" y="4322763"/>
          <p14:tracePt t="69274" x="5867400" y="4330700"/>
          <p14:tracePt t="69283" x="5883275" y="4330700"/>
          <p14:tracePt t="69298" x="5883275" y="4338638"/>
          <p14:tracePt t="69306" x="5891213" y="4338638"/>
          <p14:tracePt t="69314" x="5891213" y="4346575"/>
          <p14:tracePt t="69362" x="5899150" y="4346575"/>
          <p14:tracePt t="69891" x="5899150" y="4354513"/>
          <p14:tracePt t="69898" x="5899150" y="4370388"/>
          <p14:tracePt t="69914" x="5899150" y="4378325"/>
          <p14:tracePt t="69922" x="5899150" y="4386263"/>
          <p14:tracePt t="69930" x="5883275" y="4402138"/>
          <p14:tracePt t="69938" x="5875338" y="4410075"/>
          <p14:tracePt t="69946" x="5859463" y="4410075"/>
          <p14:tracePt t="69954" x="5851525" y="4410075"/>
          <p14:tracePt t="69962" x="5835650" y="4410075"/>
          <p14:tracePt t="69970" x="5819775" y="4410075"/>
          <p14:tracePt t="69978" x="5803900" y="4378325"/>
          <p14:tracePt t="69986" x="5772150" y="4330700"/>
          <p14:tracePt t="69994" x="5740400" y="4257675"/>
          <p14:tracePt t="70002" x="5716588" y="4186238"/>
          <p14:tracePt t="70010" x="5692775" y="4106863"/>
          <p14:tracePt t="70018" x="5659438" y="4019550"/>
          <p14:tracePt t="70026" x="5643563" y="3963988"/>
          <p14:tracePt t="70034" x="5619750" y="3906838"/>
          <p14:tracePt t="70291" x="5595938" y="3914775"/>
          <p14:tracePt t="70298" x="5572125" y="3930650"/>
          <p14:tracePt t="70306" x="5548313" y="3930650"/>
          <p14:tracePt t="70314" x="5532438" y="3938588"/>
          <p14:tracePt t="70322" x="5516563" y="3938588"/>
          <p14:tracePt t="70330" x="5476875" y="3948113"/>
          <p14:tracePt t="70338" x="5429250" y="3963988"/>
          <p14:tracePt t="70346" x="5389563" y="3963988"/>
          <p14:tracePt t="70354" x="5341938" y="3971925"/>
          <p14:tracePt t="70362" x="5292725" y="3979863"/>
          <p14:tracePt t="70370" x="5253038" y="3995738"/>
          <p14:tracePt t="70378" x="5213350" y="4003675"/>
          <p14:tracePt t="70386" x="5173663" y="4027488"/>
          <p14:tracePt t="70394" x="5149850" y="4051300"/>
          <p14:tracePt t="70402" x="5126038" y="4067175"/>
          <p14:tracePt t="70410" x="5102225" y="4090988"/>
          <p14:tracePt t="70418" x="5078413" y="4106863"/>
          <p14:tracePt t="70426" x="5062538" y="4130675"/>
          <p14:tracePt t="70434" x="5054600" y="4154488"/>
          <p14:tracePt t="70443" x="5038725" y="4170363"/>
          <p14:tracePt t="70450" x="5030788" y="4178300"/>
          <p14:tracePt t="70458" x="5030788" y="4194175"/>
          <p14:tracePt t="70466" x="5014913" y="4202113"/>
          <p14:tracePt t="70474" x="5014913" y="4210050"/>
          <p14:tracePt t="70482" x="5014913" y="4225925"/>
          <p14:tracePt t="70490" x="5014913" y="4233863"/>
          <p14:tracePt t="70498" x="5014913" y="4241800"/>
          <p14:tracePt t="70506" x="5014913" y="4249738"/>
          <p14:tracePt t="70522" x="5014913" y="4257675"/>
          <p14:tracePt t="70530" x="5014913" y="4265613"/>
          <p14:tracePt t="70610" x="5014913" y="4273550"/>
          <p14:tracePt t="70618" x="5014913" y="4281488"/>
          <p14:tracePt t="70626" x="5014913" y="4291013"/>
          <p14:tracePt t="70634" x="5022850" y="4314825"/>
          <p14:tracePt t="70643" x="5022850" y="4322763"/>
          <p14:tracePt t="70650" x="5046663" y="4338638"/>
          <p14:tracePt t="70658" x="5046663" y="4354513"/>
          <p14:tracePt t="70666" x="5062538" y="4378325"/>
          <p14:tracePt t="70674" x="5070475" y="4394200"/>
          <p14:tracePt t="70682" x="5086350" y="4410075"/>
          <p14:tracePt t="70690" x="5102225" y="4425950"/>
          <p14:tracePt t="70698" x="5118100" y="4441825"/>
          <p14:tracePt t="70706" x="5126038" y="4449763"/>
          <p14:tracePt t="70714" x="5141913" y="4465638"/>
          <p14:tracePt t="70722" x="5157788" y="4473575"/>
          <p14:tracePt t="70730" x="5165725" y="4489450"/>
          <p14:tracePt t="70738" x="5181600" y="4489450"/>
          <p14:tracePt t="70746" x="5181600" y="4497388"/>
          <p14:tracePt t="70754" x="5189538" y="4505325"/>
          <p14:tracePt t="70762" x="5197475" y="4505325"/>
          <p14:tracePt t="70770" x="5205413" y="4505325"/>
          <p14:tracePt t="70778" x="5205413" y="4513263"/>
          <p14:tracePt t="70786" x="5213350" y="4513263"/>
          <p14:tracePt t="70802" x="5221288" y="4513263"/>
          <p14:tracePt t="70858" x="5229225" y="4521200"/>
          <p14:tracePt t="70874" x="5237163" y="4521200"/>
          <p14:tracePt t="70898" x="5245100" y="4529138"/>
          <p14:tracePt t="70914" x="5253038" y="4545013"/>
          <p14:tracePt t="70930" x="5260975" y="4560888"/>
          <p14:tracePt t="70938" x="5276850" y="4568825"/>
          <p14:tracePt t="70946" x="5276850" y="4576763"/>
          <p14:tracePt t="70954" x="5292725" y="4592638"/>
          <p14:tracePt t="70962" x="5310188" y="4600575"/>
          <p14:tracePt t="70970" x="5318125" y="4616450"/>
          <p14:tracePt t="70978" x="5334000" y="4624388"/>
          <p14:tracePt t="70994" x="5349875" y="4633913"/>
          <p14:tracePt t="71066" x="5357813" y="4633913"/>
          <p14:tracePt t="71099" x="5365750" y="4633913"/>
          <p14:tracePt t="71123" x="5373688" y="4633913"/>
          <p14:tracePt t="71138" x="5381625" y="4633913"/>
          <p14:tracePt t="71154" x="5389563" y="4633913"/>
          <p14:tracePt t="71162" x="5397500" y="4633913"/>
          <p14:tracePt t="71170" x="5413375" y="4633913"/>
          <p14:tracePt t="71178" x="5429250" y="4641850"/>
          <p14:tracePt t="71186" x="5453063" y="4657725"/>
          <p14:tracePt t="71194" x="5476875" y="4673600"/>
          <p14:tracePt t="71202" x="5500688" y="4689475"/>
          <p14:tracePt t="71210" x="5524500" y="4697413"/>
          <p14:tracePt t="71218" x="5548313" y="4713288"/>
          <p14:tracePt t="71226" x="5580063" y="4729163"/>
          <p14:tracePt t="71234" x="5627688" y="4752975"/>
          <p14:tracePt t="71243" x="5659438" y="4760913"/>
          <p14:tracePt t="71250" x="5700713" y="4784725"/>
          <p14:tracePt t="71258" x="5724525" y="4800600"/>
          <p14:tracePt t="71266" x="5756275" y="4808538"/>
          <p14:tracePt t="71274" x="5788025" y="4816475"/>
          <p14:tracePt t="71283" x="5811838" y="4824413"/>
          <p14:tracePt t="71290" x="5835650" y="4824413"/>
          <p14:tracePt t="71298" x="5859463" y="4832350"/>
          <p14:tracePt t="71306" x="5875338" y="4832350"/>
          <p14:tracePt t="71314" x="5891213" y="4840288"/>
          <p14:tracePt t="71322" x="5907088" y="4840288"/>
          <p14:tracePt t="71330" x="5915025" y="4840288"/>
          <p14:tracePt t="71346" x="5922963" y="4840288"/>
          <p14:tracePt t="71427" x="5922963" y="4832350"/>
          <p14:tracePt t="71450" x="5922963" y="4824413"/>
          <p14:tracePt t="71506" x="5922963" y="4816475"/>
          <p14:tracePt t="71738" x="5930900" y="4816475"/>
          <p14:tracePt t="73570" x="5930900" y="4824413"/>
          <p14:tracePt t="73578" x="5915025" y="4848225"/>
          <p14:tracePt t="73586" x="5907088" y="4879975"/>
          <p14:tracePt t="73594" x="5883275" y="4911725"/>
          <p14:tracePt t="73602" x="5867400" y="4951413"/>
          <p14:tracePt t="73610" x="5843588" y="4984750"/>
          <p14:tracePt t="73618" x="5819775" y="5048250"/>
          <p14:tracePt t="73626" x="5803900" y="5103813"/>
          <p14:tracePt t="73634" x="5772150" y="5191125"/>
          <p14:tracePt t="73642" x="5740400" y="5278438"/>
          <p14:tracePt t="73650" x="5708650" y="5343525"/>
          <p14:tracePt t="73658" x="5684838" y="5399088"/>
          <p14:tracePt t="73666" x="5651500" y="5470525"/>
          <p14:tracePt t="73675" x="5619750" y="5541963"/>
          <p14:tracePt t="73682" x="5564188" y="5605463"/>
          <p14:tracePt t="73690" x="5532438" y="5662613"/>
          <p14:tracePt t="73698" x="5492750" y="5710238"/>
          <p14:tracePt t="73706" x="5453063" y="5757863"/>
          <p14:tracePt t="73714" x="5429250" y="5805488"/>
          <p14:tracePt t="73722" x="5389563" y="5853113"/>
          <p14:tracePt t="73730" x="5349875" y="5892800"/>
          <p14:tracePt t="73738" x="5310188" y="5924550"/>
          <p14:tracePt t="73746" x="5268913" y="5964238"/>
          <p14:tracePt t="73754" x="5245100" y="5995988"/>
          <p14:tracePt t="73762" x="5213350" y="6021388"/>
          <p14:tracePt t="73770" x="5173663" y="6037263"/>
          <p14:tracePt t="73778" x="5157788" y="6069013"/>
          <p14:tracePt t="73786" x="5133975" y="6069013"/>
          <p14:tracePt t="73794" x="5102225" y="6092825"/>
          <p14:tracePt t="73802" x="5078413" y="6108700"/>
          <p14:tracePt t="73810" x="5054600" y="6116638"/>
          <p14:tracePt t="73818" x="5014913" y="6124575"/>
          <p14:tracePt t="73827" x="4983163" y="6132513"/>
          <p14:tracePt t="73834" x="4943475" y="6148388"/>
          <p14:tracePt t="73843" x="4894263" y="6156325"/>
          <p14:tracePt t="73850" x="4846638" y="6164263"/>
          <p14:tracePt t="73858" x="4783138" y="6164263"/>
          <p14:tracePt t="73866" x="4703763" y="6172200"/>
          <p14:tracePt t="73874" x="4640263" y="6172200"/>
          <p14:tracePt t="73882" x="4559300" y="6172200"/>
          <p14:tracePt t="73890" x="4464050" y="6172200"/>
          <p14:tracePt t="73898" x="4376738" y="6172200"/>
          <p14:tracePt t="73910" x="4273550" y="6164263"/>
          <p14:tracePt t="73914" x="4176713" y="6140450"/>
          <p14:tracePt t="73922" x="4065588" y="6124575"/>
          <p14:tracePt t="73930" x="3970338" y="6100763"/>
          <p14:tracePt t="73938" x="3875088" y="6084888"/>
          <p14:tracePt t="73946" x="3762375" y="6053138"/>
          <p14:tracePt t="73954" x="3667125" y="6029325"/>
          <p14:tracePt t="73962" x="3563938" y="6005513"/>
          <p14:tracePt t="73970" x="3467100" y="5972175"/>
          <p14:tracePt t="73978" x="3363913" y="5940425"/>
          <p14:tracePt t="73986" x="3268663" y="5908675"/>
          <p14:tracePt t="73994" x="3165475" y="5853113"/>
          <p14:tracePt t="74002" x="3092450" y="5821363"/>
          <p14:tracePt t="74010" x="3005138" y="5781675"/>
          <p14:tracePt t="74018" x="2933700" y="5741988"/>
          <p14:tracePt t="74026" x="2854325" y="5702300"/>
          <p14:tracePt t="74034" x="2790825" y="5653088"/>
          <p14:tracePt t="74042" x="2725738" y="5613400"/>
          <p14:tracePt t="74050" x="2678113" y="5573713"/>
          <p14:tracePt t="74058" x="2630488" y="5541963"/>
          <p14:tracePt t="74066" x="2598738" y="5502275"/>
          <p14:tracePt t="74074" x="2566988" y="5470525"/>
          <p14:tracePt t="74082" x="2543175" y="5422900"/>
          <p14:tracePt t="74090" x="2527300" y="5383213"/>
          <p14:tracePt t="74098" x="2511425" y="5335588"/>
          <p14:tracePt t="74106" x="2495550" y="5310188"/>
          <p14:tracePt t="74114" x="2479675" y="5262563"/>
          <p14:tracePt t="74122" x="2479675" y="5222875"/>
          <p14:tracePt t="74130" x="2471738" y="5175250"/>
          <p14:tracePt t="74138" x="2471738" y="5135563"/>
          <p14:tracePt t="74146" x="2471738" y="5087938"/>
          <p14:tracePt t="74154" x="2471738" y="5040313"/>
          <p14:tracePt t="74162" x="2471738" y="4992688"/>
          <p14:tracePt t="74170" x="2471738" y="4951413"/>
          <p14:tracePt t="74178" x="2471738" y="4895850"/>
          <p14:tracePt t="74186" x="2471738" y="4848225"/>
          <p14:tracePt t="74194" x="2479675" y="4784725"/>
          <p14:tracePt t="74202" x="2479675" y="4721225"/>
          <p14:tracePt t="74210" x="2495550" y="4657725"/>
          <p14:tracePt t="74218" x="2503488" y="4600575"/>
          <p14:tracePt t="74227" x="2519363" y="4545013"/>
          <p14:tracePt t="74234" x="2527300" y="4489450"/>
          <p14:tracePt t="74243" x="2543175" y="4433888"/>
          <p14:tracePt t="74250" x="2551113" y="4402138"/>
          <p14:tracePt t="74258" x="2566988" y="4362450"/>
          <p14:tracePt t="74266" x="2574925" y="4322763"/>
          <p14:tracePt t="74274" x="2582863" y="4291013"/>
          <p14:tracePt t="74282" x="2598738" y="4257675"/>
          <p14:tracePt t="74290" x="2606675" y="4217988"/>
          <p14:tracePt t="74298" x="2622550" y="4186238"/>
          <p14:tracePt t="74306" x="2646363" y="4146550"/>
          <p14:tracePt t="74314" x="2662238" y="4098925"/>
          <p14:tracePt t="74322" x="2686050" y="4067175"/>
          <p14:tracePt t="74330" x="2701925" y="4027488"/>
          <p14:tracePt t="74338" x="2717800" y="3979863"/>
          <p14:tracePt t="74346" x="2741613" y="3948113"/>
          <p14:tracePt t="74354" x="2767013" y="3914775"/>
          <p14:tracePt t="74362" x="2790825" y="3867150"/>
          <p14:tracePt t="74370" x="2806700" y="3835400"/>
          <p14:tracePt t="74378" x="2838450" y="3795713"/>
          <p14:tracePt t="74386" x="2854325" y="3771900"/>
          <p14:tracePt t="74394" x="2886075" y="3732213"/>
          <p14:tracePt t="74402" x="2901950" y="3700463"/>
          <p14:tracePt t="74410" x="2925763" y="3676650"/>
          <p14:tracePt t="74418" x="2949575" y="3644900"/>
          <p14:tracePt t="74426" x="2965450" y="3629025"/>
          <p14:tracePt t="74434" x="2997200" y="3587750"/>
          <p14:tracePt t="74443" x="3021013" y="3571875"/>
          <p14:tracePt t="74450" x="3052763" y="3548063"/>
          <p14:tracePt t="74458" x="3084513" y="3524250"/>
          <p14:tracePt t="74466" x="3117850" y="3508375"/>
          <p14:tracePt t="74474" x="3149600" y="3484563"/>
          <p14:tracePt t="74482" x="3189288" y="3460750"/>
          <p14:tracePt t="74490" x="3236913" y="3436938"/>
          <p14:tracePt t="74498" x="3276600" y="3413125"/>
          <p14:tracePt t="74506" x="3308350" y="3389313"/>
          <p14:tracePt t="74514" x="3348038" y="3373438"/>
          <p14:tracePt t="74522" x="3395663" y="3349625"/>
          <p14:tracePt t="74530" x="3427413" y="3333750"/>
          <p14:tracePt t="74538" x="3459163" y="3317875"/>
          <p14:tracePt t="74546" x="3508375" y="3302000"/>
          <p14:tracePt t="74554" x="3540125" y="3286125"/>
          <p14:tracePt t="74562" x="3571875" y="3286125"/>
          <p14:tracePt t="74570" x="3619500" y="3270250"/>
          <p14:tracePt t="74578" x="3659188" y="3262313"/>
          <p14:tracePt t="74586" x="3690938" y="3244850"/>
          <p14:tracePt t="74594" x="3746500" y="3244850"/>
          <p14:tracePt t="74602" x="3778250" y="3228975"/>
          <p14:tracePt t="74610" x="3825875" y="3221038"/>
          <p14:tracePt t="74618" x="3883025" y="3221038"/>
          <p14:tracePt t="74626" x="3946525" y="3213100"/>
          <p14:tracePt t="74634" x="3986213" y="3213100"/>
          <p14:tracePt t="74643" x="4049713" y="3205163"/>
          <p14:tracePt t="74650" x="4113213" y="3205163"/>
          <p14:tracePt t="74658" x="4184650" y="3197225"/>
          <p14:tracePt t="74666" x="4249738" y="3197225"/>
          <p14:tracePt t="74674" x="4321175" y="3197225"/>
          <p14:tracePt t="74682" x="4392613" y="3197225"/>
          <p14:tracePt t="74691" x="4479925" y="3197225"/>
          <p14:tracePt t="74698" x="4559300" y="3197225"/>
          <p14:tracePt t="74706" x="4640263" y="3197225"/>
          <p14:tracePt t="74714" x="4727575" y="3197225"/>
          <p14:tracePt t="74722" x="4806950" y="3205163"/>
          <p14:tracePt t="74730" x="4894263" y="3213100"/>
          <p14:tracePt t="74738" x="4991100" y="3236913"/>
          <p14:tracePt t="74746" x="5070475" y="3252788"/>
          <p14:tracePt t="74754" x="5157788" y="3270250"/>
          <p14:tracePt t="74762" x="5237163" y="3294063"/>
          <p14:tracePt t="74770" x="5318125" y="3309938"/>
          <p14:tracePt t="74778" x="5397500" y="3341688"/>
          <p14:tracePt t="74786" x="5468938" y="3373438"/>
          <p14:tracePt t="74794" x="5548313" y="3397250"/>
          <p14:tracePt t="74802" x="5635625" y="3436938"/>
          <p14:tracePt t="74810" x="5724525" y="3460750"/>
          <p14:tracePt t="74818" x="5803900" y="3500438"/>
          <p14:tracePt t="74827" x="5883275" y="3548063"/>
          <p14:tracePt t="74834" x="5962650" y="3587750"/>
          <p14:tracePt t="74843" x="6034088" y="3629025"/>
          <p14:tracePt t="74850" x="6107113" y="3668713"/>
          <p14:tracePt t="74859" x="6178550" y="3708400"/>
          <p14:tracePt t="74866" x="6234113" y="3756025"/>
          <p14:tracePt t="74875" x="6297613" y="3795713"/>
          <p14:tracePt t="74882" x="6353175" y="3835400"/>
          <p14:tracePt t="74890" x="6410325" y="3875088"/>
          <p14:tracePt t="74898" x="6457950" y="3914775"/>
          <p14:tracePt t="74906" x="6505575" y="3956050"/>
          <p14:tracePt t="74914" x="6553200" y="4003675"/>
          <p14:tracePt t="74922" x="6592888" y="4027488"/>
          <p14:tracePt t="74930" x="6632575" y="4083050"/>
          <p14:tracePt t="74938" x="6672263" y="4114800"/>
          <p14:tracePt t="74946" x="6704013" y="4162425"/>
          <p14:tracePt t="74954" x="6735763" y="4210050"/>
          <p14:tracePt t="74962" x="6777038" y="4249738"/>
          <p14:tracePt t="74970" x="6808788" y="4298950"/>
          <p14:tracePt t="74978" x="6848475" y="4354513"/>
          <p14:tracePt t="74986" x="6880225" y="4386263"/>
          <p14:tracePt t="74994" x="6911975" y="4418013"/>
          <p14:tracePt t="75002" x="6935788" y="4449763"/>
          <p14:tracePt t="75010" x="6959600" y="4473575"/>
          <p14:tracePt t="75018" x="6975475" y="4497388"/>
          <p14:tracePt t="75026" x="6999288" y="4521200"/>
          <p14:tracePt t="75034" x="7015163" y="4537075"/>
          <p14:tracePt t="75043" x="7031038" y="4552950"/>
          <p14:tracePt t="75050" x="7046913" y="4568825"/>
          <p14:tracePt t="75058" x="7054850" y="4584700"/>
          <p14:tracePt t="75066" x="7078663" y="4600575"/>
          <p14:tracePt t="75074" x="7086600" y="4616450"/>
          <p14:tracePt t="75082" x="7094538" y="4624388"/>
          <p14:tracePt t="75090" x="7110413" y="4641850"/>
          <p14:tracePt t="75098" x="7118350" y="4649788"/>
          <p14:tracePt t="75106" x="7135813" y="4657725"/>
          <p14:tracePt t="75114" x="7143750" y="4665663"/>
          <p14:tracePt t="75122" x="7151688" y="4673600"/>
          <p14:tracePt t="75130" x="7159625" y="4673600"/>
          <p14:tracePt t="75146" x="7175500" y="4681538"/>
          <p14:tracePt t="75162" x="7183438" y="4689475"/>
          <p14:tracePt t="75178" x="7191375" y="4689475"/>
          <p14:tracePt t="75194" x="7199313" y="4689475"/>
          <p14:tracePt t="75210" x="7207250" y="4689475"/>
          <p14:tracePt t="75218" x="7215188" y="4689475"/>
          <p14:tracePt t="75234" x="7223125" y="4689475"/>
          <p14:tracePt t="75250" x="7231063" y="4689475"/>
          <p14:tracePt t="75258" x="7239000" y="4689475"/>
          <p14:tracePt t="75274" x="7246938" y="4689475"/>
          <p14:tracePt t="75290" x="7254875" y="4689475"/>
          <p14:tracePt t="75314" x="7262813" y="4689475"/>
          <p14:tracePt t="75322" x="7270750" y="4689475"/>
          <p14:tracePt t="75346" x="7278688" y="4689475"/>
          <p14:tracePt t="75354" x="7286625" y="4689475"/>
          <p14:tracePt t="75362" x="7294563" y="4689475"/>
          <p14:tracePt t="75378" x="7302500" y="4689475"/>
          <p14:tracePt t="75394" x="7310438" y="4689475"/>
          <p14:tracePt t="75402" x="7318375" y="4689475"/>
          <p14:tracePt t="75410" x="7326313" y="4689475"/>
          <p14:tracePt t="75418" x="7334250" y="4689475"/>
          <p14:tracePt t="75426" x="7350125" y="4689475"/>
          <p14:tracePt t="75434" x="7358063" y="4689475"/>
          <p14:tracePt t="75443" x="7373938" y="4689475"/>
          <p14:tracePt t="75450" x="7389813" y="4689475"/>
          <p14:tracePt t="75458" x="7413625" y="4681538"/>
          <p14:tracePt t="75466" x="7437438" y="4681538"/>
          <p14:tracePt t="75474" x="7469188" y="4681538"/>
          <p14:tracePt t="75482" x="7493000" y="4673600"/>
          <p14:tracePt t="75491" x="7526338" y="4673600"/>
          <p14:tracePt t="75498" x="7566025" y="4665663"/>
          <p14:tracePt t="75506" x="7605713" y="4665663"/>
          <p14:tracePt t="75514" x="7637463" y="4665663"/>
          <p14:tracePt t="75522" x="7669213" y="4649788"/>
          <p14:tracePt t="75530" x="7708900" y="4641850"/>
          <p14:tracePt t="75538" x="7740650" y="4633913"/>
          <p14:tracePt t="75546" x="7764463" y="4624388"/>
          <p14:tracePt t="75554" x="7788275" y="4616450"/>
          <p14:tracePt t="75562" x="7812088" y="4616450"/>
          <p14:tracePt t="75570" x="7835900" y="4608513"/>
          <p14:tracePt t="75578" x="7843838" y="4608513"/>
          <p14:tracePt t="75586" x="7859713" y="4600575"/>
          <p14:tracePt t="75594" x="7869238" y="4600575"/>
          <p14:tracePt t="75610" x="7877175" y="4600575"/>
          <p14:tracePt t="75722" x="7877175" y="4592638"/>
          <p14:tracePt t="75730" x="7877175" y="4584700"/>
          <p14:tracePt t="75738" x="7885113" y="4584700"/>
          <p14:tracePt t="75746" x="7885113" y="4576763"/>
          <p14:tracePt t="75762" x="7893050" y="4568825"/>
          <p14:tracePt t="75770" x="7900988" y="4560888"/>
          <p14:tracePt t="75778" x="7908925" y="4552950"/>
          <p14:tracePt t="75786" x="7916863" y="4545013"/>
          <p14:tracePt t="75794" x="7924800" y="4537075"/>
          <p14:tracePt t="75802" x="7932738" y="4529138"/>
          <p14:tracePt t="75810" x="7940675" y="4513263"/>
          <p14:tracePt t="75826" x="7948613" y="4505325"/>
          <p14:tracePt t="75834" x="7956550" y="4489450"/>
          <p14:tracePt t="75850" x="7972425" y="4473575"/>
          <p14:tracePt t="75858" x="7972425" y="4465638"/>
          <p14:tracePt t="75866" x="7972425" y="4449763"/>
          <p14:tracePt t="75874" x="7980363" y="4433888"/>
          <p14:tracePt t="75882" x="7988300" y="4418013"/>
          <p14:tracePt t="75890" x="7988300" y="4402138"/>
          <p14:tracePt t="75898" x="7988300" y="4386263"/>
          <p14:tracePt t="75909" x="8004175" y="4370388"/>
          <p14:tracePt t="75914" x="8012113" y="4346575"/>
          <p14:tracePt t="75922" x="8020050" y="4338638"/>
          <p14:tracePt t="75930" x="8027988" y="4322763"/>
          <p14:tracePt t="75938" x="8027988" y="4306888"/>
          <p14:tracePt t="75946" x="8035925" y="4298950"/>
          <p14:tracePt t="75954" x="8043863" y="4291013"/>
          <p14:tracePt t="75962" x="8043863" y="4281488"/>
          <p14:tracePt t="75970" x="8051800" y="4273550"/>
          <p14:tracePt t="75978" x="8059738" y="4265613"/>
          <p14:tracePt t="75994" x="8067675" y="4257675"/>
          <p14:tracePt t="76018" x="8067675" y="4249738"/>
          <p14:tracePt t="76034" x="8075613" y="4241800"/>
          <p14:tracePt t="76042" x="8083550" y="4233863"/>
          <p14:tracePt t="76058" x="8091488" y="4233863"/>
          <p14:tracePt t="76075" x="8099425" y="4233863"/>
          <p14:tracePt t="76114" x="8107363" y="4233863"/>
          <p14:tracePt t="76330" x="8115300" y="4233863"/>
          <p14:tracePt t="76434" x="8115300" y="4225925"/>
          <p14:tracePt t="77034" x="8107363" y="4225925"/>
          <p14:tracePt t="77107" x="8107363" y="4233863"/>
          <p14:tracePt t="77139" x="8107363" y="4241800"/>
          <p14:tracePt t="77171" x="8107363" y="4249738"/>
          <p14:tracePt t="77186" x="8107363" y="4257675"/>
          <p14:tracePt t="77738" x="8107363" y="4249738"/>
          <p14:tracePt t="77802" x="8099425" y="4249738"/>
          <p14:tracePt t="77810" x="8091488" y="4249738"/>
          <p14:tracePt t="78451" x="8099425" y="4241800"/>
          <p14:tracePt t="78698" x="8107363" y="4233863"/>
          <p14:tracePt t="78714" x="8107363" y="4225925"/>
          <p14:tracePt t="78738" x="8107363" y="4217988"/>
          <p14:tracePt t="78746" x="8115300" y="4217988"/>
          <p14:tracePt t="78762" x="8115300" y="4210050"/>
          <p14:tracePt t="79730" x="8123238" y="4210050"/>
          <p14:tracePt t="79738" x="8131175" y="4210050"/>
          <p14:tracePt t="79746" x="8131175" y="4202113"/>
          <p14:tracePt t="79755" x="8131175" y="4194175"/>
          <p14:tracePt t="79778" x="8139113" y="4194175"/>
          <p14:tracePt t="79810" x="8147050" y="4194175"/>
          <p14:tracePt t="79939" x="8154988" y="4194175"/>
          <p14:tracePt t="79946" x="8154988" y="4186238"/>
          <p14:tracePt t="79954" x="8162925" y="4186238"/>
          <p14:tracePt t="79962" x="8170863" y="4186238"/>
          <p14:tracePt t="79970" x="8186738" y="4178300"/>
          <p14:tracePt t="79986" x="8202613" y="4162425"/>
          <p14:tracePt t="79994" x="8218488" y="4162425"/>
          <p14:tracePt t="80002" x="8235950" y="4154488"/>
          <p14:tracePt t="80010" x="8251825" y="4138613"/>
          <p14:tracePt t="80018" x="8275638" y="4130675"/>
          <p14:tracePt t="80027" x="8291513" y="4114800"/>
          <p14:tracePt t="80034" x="8315325" y="4106863"/>
          <p14:tracePt t="80043" x="8331200" y="4106863"/>
          <p14:tracePt t="80050" x="8347075" y="4090988"/>
          <p14:tracePt t="80058" x="8362950" y="4083050"/>
          <p14:tracePt t="80066" x="8378825" y="4083050"/>
          <p14:tracePt t="80074" x="8394700" y="4075113"/>
          <p14:tracePt t="80082" x="8402638" y="4075113"/>
          <p14:tracePt t="80090" x="8418513" y="4067175"/>
          <p14:tracePt t="80106" x="8434388" y="4067175"/>
          <p14:tracePt t="80114" x="8450263" y="4067175"/>
          <p14:tracePt t="80122" x="8458200" y="4067175"/>
          <p14:tracePt t="80130" x="8466138" y="4067175"/>
          <p14:tracePt t="80146" x="8474075" y="4067175"/>
          <p14:tracePt t="80154" x="8482013" y="4067175"/>
          <p14:tracePt t="80162" x="8497888" y="4067175"/>
          <p14:tracePt t="80170" x="8513763" y="4075113"/>
          <p14:tracePt t="80178" x="8521700" y="4075113"/>
          <p14:tracePt t="80186" x="8537575" y="4083050"/>
          <p14:tracePt t="80194" x="8553450" y="4090988"/>
          <p14:tracePt t="80203" x="8569325" y="4090988"/>
          <p14:tracePt t="80210" x="8593138" y="4098925"/>
          <p14:tracePt t="80218" x="8618538" y="4106863"/>
          <p14:tracePt t="80226" x="8642350" y="4114800"/>
          <p14:tracePt t="80234" x="8666163" y="4122738"/>
          <p14:tracePt t="80243" x="8697913" y="4122738"/>
          <p14:tracePt t="80251" x="8721725" y="4130675"/>
          <p14:tracePt t="80259" x="8745538" y="4138613"/>
          <p14:tracePt t="80267" x="8793163" y="4138613"/>
          <p14:tracePt t="80274" x="8824913" y="4138613"/>
          <p14:tracePt t="80282" x="8864600" y="4138613"/>
          <p14:tracePt t="80290" x="8912225" y="4146550"/>
          <p14:tracePt t="80298" x="8969375" y="4146550"/>
          <p14:tracePt t="80306" x="9009063" y="4146550"/>
          <p14:tracePt t="80314" x="9056688" y="4146550"/>
          <p14:tracePt t="80322" x="9096375" y="4146550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797</Words>
  <Application>Microsoft Office PowerPoint</Application>
  <PresentationFormat>화면 슬라이드 쇼(4:3)</PresentationFormat>
  <Paragraphs>135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HY견고딕</vt:lpstr>
      <vt:lpstr>맑은 고딕</vt:lpstr>
      <vt:lpstr>Arial</vt:lpstr>
      <vt:lpstr>Arial Narrow</vt:lpstr>
      <vt:lpstr>Wingdings</vt:lpstr>
      <vt:lpstr>Office 테마</vt:lpstr>
      <vt:lpstr>Chapter 03  구조적 분석 방법론</vt:lpstr>
      <vt:lpstr>PowerPoint 프레젠테이션</vt:lpstr>
      <vt:lpstr>3.1 구조적 분석의 원리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Lee Kyoung Jae</cp:lastModifiedBy>
  <cp:revision>405</cp:revision>
  <dcterms:created xsi:type="dcterms:W3CDTF">2012-07-11T10:23:22Z</dcterms:created>
  <dcterms:modified xsi:type="dcterms:W3CDTF">2021-09-07T02:25:47Z</dcterms:modified>
</cp:coreProperties>
</file>